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50" d="100"/>
          <a:sy n="50" d="100"/>
        </p:scale>
        <p:origin x="66" y="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2937C-3AE7-4584-8881-E1EEF62ADA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EF9417-8B81-49A2-AAE7-0CC266B356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8C4521-FB0A-43CA-8079-605D64CB6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A11A9-D673-451D-B010-9EA18043F3A1}" type="datetimeFigureOut">
              <a:rPr lang="en-US" smtClean="0"/>
              <a:t>4/1/2022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4E659D-E408-46A1-A080-A3164D325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7C5BA5-C345-47DD-BB84-9AFEDA767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BE882-1252-4EA0-910B-162B9F8CB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446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D48A63-27FA-4D16-A308-4B73DEF9E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B918A-66C2-42EA-9177-E2997858BC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A25969-BDA8-478E-8F70-EF55462BE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A11A9-D673-451D-B010-9EA18043F3A1}" type="datetimeFigureOut">
              <a:rPr lang="en-US" smtClean="0"/>
              <a:t>4/1/2022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7AD5F4-86B1-4115-AFFB-CDA1F9CA2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DFB854-4D52-4848-B3A7-57B841BEB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BE882-1252-4EA0-910B-162B9F8CB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880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ECA84-63EC-4AE0-9797-908861C5C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5C4E69-8832-4FFF-822C-6821C24925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BE7C68-46EC-49D7-8997-3F034FAD3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A11A9-D673-451D-B010-9EA18043F3A1}" type="datetimeFigureOut">
              <a:rPr lang="en-US" smtClean="0"/>
              <a:t>4/1/2022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62EEE6-0BCD-4E82-A5C1-8D1D2342C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6348FC-798B-4772-B541-03F1028FC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BE882-1252-4EA0-910B-162B9F8CB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507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584D5-8C4B-4C95-BB53-E93FF3B55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342D3C-EEDA-4052-88F3-3B844AF32A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0A82EC-FA64-465D-BDF8-5673C227C1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2B42D0-147C-4575-B2EF-E3CB826CF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A11A9-D673-451D-B010-9EA18043F3A1}" type="datetimeFigureOut">
              <a:rPr lang="en-US" smtClean="0"/>
              <a:t>4/1/2022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B2C50F-D463-4D58-802F-E9BF38F32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4481D7-CAD8-4FD5-96D0-84C961142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BE882-1252-4EA0-910B-162B9F8CB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552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1A55A-EBF2-41DA-9913-71AA80411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F31E57-34D9-4A95-B865-EC2B2A3143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00B0AB-EBFD-4A92-A8B8-DAFFE5F527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FD1069-17F9-4276-82EB-264D3CBC6B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F021FD-7896-4348-B10C-02EC5E40BA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2D450F-0180-4194-B69B-55A2FCFD6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A11A9-D673-451D-B010-9EA18043F3A1}" type="datetimeFigureOut">
              <a:rPr lang="en-US" smtClean="0"/>
              <a:t>4/1/2022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702210-EC69-4656-89C7-E5F9A82A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1B455BD-2902-4A6A-9FC7-7D5AA9565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BE882-1252-4EA0-910B-162B9F8CB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676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2063C-998B-4C38-B143-86EBB69FA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DF1ED5-0684-4E06-9434-EF15B3669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A11A9-D673-451D-B010-9EA18043F3A1}" type="datetimeFigureOut">
              <a:rPr lang="en-US" smtClean="0"/>
              <a:t>4/1/2022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300F83-35FC-46C4-BC3F-CA079B42A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9487DE-954E-403A-85E5-2336CF42A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BE882-1252-4EA0-910B-162B9F8CB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194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D6E3DA-1E5C-425C-8BB3-981224DD2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A11A9-D673-451D-B010-9EA18043F3A1}" type="datetimeFigureOut">
              <a:rPr lang="en-US" smtClean="0"/>
              <a:t>4/1/2022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20E3CA-C6CA-48D6-93DA-9BF7071AD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C114E0-1CD0-4F2B-9878-22AA6E661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BE882-1252-4EA0-910B-162B9F8CB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817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22671-FB53-4B04-BA84-CC7D13EBE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7671E4-22E4-48F2-AF4F-6438AFDC5D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7046FE-A0C0-45A7-811D-3FF34E7F2D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554151-9913-4125-930F-B19897A220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A11A9-D673-451D-B010-9EA18043F3A1}" type="datetimeFigureOut">
              <a:rPr lang="en-US" smtClean="0"/>
              <a:t>4/1/2022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5A999E-34EA-43B7-9FFD-3785AB934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A99C30-05FC-4A9F-9AC1-6B34E6843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BE882-1252-4EA0-910B-162B9F8CB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019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93445-F8DF-44FA-8010-05F770DDA8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6E2D17-CC2E-4ACC-8683-21D01712F6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C500ED-ED2E-4E4F-BE4D-79CF5328FF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8B59BB-0DF5-4148-91DB-B5C990F368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A11A9-D673-451D-B010-9EA18043F3A1}" type="datetimeFigureOut">
              <a:rPr lang="en-US" smtClean="0"/>
              <a:t>4/1/2022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8CCF61-3CF9-4C81-960E-BA02BB950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CCB995-33F7-41DE-A931-0DCF55575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BE882-1252-4EA0-910B-162B9F8CB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318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DC1D8-E8A8-40E5-A9E8-B2A5CA15A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D04376-AC3B-4034-92F7-21818CDA61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503628-3BF7-414E-8A83-A3D8C7D74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A11A9-D673-451D-B010-9EA18043F3A1}" type="datetimeFigureOut">
              <a:rPr lang="en-US" smtClean="0"/>
              <a:t>4/1/2022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176146-04C6-4A1E-B971-174F420DA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8CD705-0916-4A70-A52E-55BC37438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BE882-1252-4EA0-910B-162B9F8CB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399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FE721F1-CA62-4C6B-8F97-7CBD445B5D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B482D5-6C30-46FA-BBE4-3915867549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1200B9-C338-499A-80BD-395D96B40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A11A9-D673-451D-B010-9EA18043F3A1}" type="datetimeFigureOut">
              <a:rPr lang="en-US" smtClean="0"/>
              <a:t>4/1/2022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A0A523-2336-4AEC-83F9-59BD85719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13C664-126E-4D5D-B745-15BFC0661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BE882-1252-4EA0-910B-162B9F8CB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383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1C20BA8-158F-4F63-A5C1-CE3107B15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7BB2B7-FB97-4D5D-B15F-EFEE2E47E7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56B447-FB3D-4D87-B0C6-F3E9EB4253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7A11A9-D673-451D-B010-9EA18043F3A1}" type="datetimeFigureOut">
              <a:rPr lang="en-US" smtClean="0"/>
              <a:t>4/1/2022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D92DD-7000-4E6B-A5CB-FF4FDA4890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DDAF71-E2E4-445B-B7CD-54733B95CF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CBE882-1252-4EA0-910B-162B9F8CB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116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FB0E7C9-0233-415D-B9B6-FF7DF44BA148}"/>
              </a:ext>
            </a:extLst>
          </p:cNvPr>
          <p:cNvSpPr txBox="1"/>
          <p:nvPr/>
        </p:nvSpPr>
        <p:spPr>
          <a:xfrm>
            <a:off x="251791" y="6347791"/>
            <a:ext cx="1842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HARRY TRUMAN</a:t>
            </a:r>
          </a:p>
        </p:txBody>
      </p:sp>
      <p:pic>
        <p:nvPicPr>
          <p:cNvPr id="1030" name="Picture 6" descr="US Flag PowerPoint Statue Of Liberty Background For PowerPoint - Flags PPT  Templates">
            <a:extLst>
              <a:ext uri="{FF2B5EF4-FFF2-40B4-BE49-F238E27FC236}">
                <a16:creationId xmlns:a16="http://schemas.microsoft.com/office/drawing/2014/main" id="{D40C2158-4238-447D-AFB7-26A29C66DC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757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C71DE9B-7492-4045-80B0-C8E85E1CF0D3}"/>
              </a:ext>
            </a:extLst>
          </p:cNvPr>
          <p:cNvSpPr txBox="1"/>
          <p:nvPr/>
        </p:nvSpPr>
        <p:spPr>
          <a:xfrm>
            <a:off x="326409" y="5760210"/>
            <a:ext cx="1842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John F. Kennedy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5317CD-765E-4EDC-A305-579E5FAFBA3E}"/>
              </a:ext>
            </a:extLst>
          </p:cNvPr>
          <p:cNvSpPr txBox="1"/>
          <p:nvPr/>
        </p:nvSpPr>
        <p:spPr>
          <a:xfrm>
            <a:off x="3350154" y="2599663"/>
            <a:ext cx="7684693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i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My palms sweaty, nuke codes ready</a:t>
            </a:r>
            <a:endParaRPr lang="en-US" sz="28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647DC01E-7567-4292-9502-F737F477BB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4272579"/>
              </p:ext>
            </p:extLst>
          </p:nvPr>
        </p:nvGraphicFramePr>
        <p:xfrm>
          <a:off x="2946678" y="4102033"/>
          <a:ext cx="8753750" cy="730737"/>
        </p:xfrm>
        <a:graphic>
          <a:graphicData uri="http://schemas.openxmlformats.org/drawingml/2006/table">
            <a:tbl>
              <a:tblPr/>
              <a:tblGrid>
                <a:gridCol w="8753750">
                  <a:extLst>
                    <a:ext uri="{9D8B030D-6E8A-4147-A177-3AD203B41FA5}">
                      <a16:colId xmlns:a16="http://schemas.microsoft.com/office/drawing/2014/main" val="3161845947"/>
                    </a:ext>
                  </a:extLst>
                </a:gridCol>
              </a:tblGrid>
              <a:tr h="730737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800" i="1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Nervous as heck, cause the world </a:t>
                      </a:r>
                      <a:r>
                        <a:rPr lang="en-US" sz="2800" i="1" kern="140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aint</a:t>
                      </a:r>
                      <a:r>
                        <a:rPr lang="en-US" sz="2800" i="1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ready</a:t>
                      </a:r>
                      <a:endParaRPr lang="en-US" sz="2800" dirty="0"/>
                    </a:p>
                  </a:txBody>
                  <a:tcPr marL="36576" marR="36576" marT="36576" marB="365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0158715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ED5B7A27-21FA-45B0-B208-59670CE23856}"/>
              </a:ext>
            </a:extLst>
          </p:cNvPr>
          <p:cNvSpPr txBox="1"/>
          <p:nvPr/>
        </p:nvSpPr>
        <p:spPr>
          <a:xfrm>
            <a:off x="2946678" y="3092737"/>
            <a:ext cx="9143265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9000"/>
              </a:lnSpc>
              <a:spcAft>
                <a:spcPts val="600"/>
              </a:spcAft>
            </a:pPr>
            <a:r>
              <a:rPr lang="en-US" sz="2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Call Khrushchev on the red phone, keep my heartbeat steady</a:t>
            </a:r>
            <a:endParaRPr lang="en-US" sz="2800" i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EC61DB5-22D1-4E3C-BBFF-BE0340ABF6E9}"/>
              </a:ext>
            </a:extLst>
          </p:cNvPr>
          <p:cNvSpPr txBox="1"/>
          <p:nvPr/>
        </p:nvSpPr>
        <p:spPr>
          <a:xfrm>
            <a:off x="2585364" y="4596645"/>
            <a:ext cx="94094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i="1" kern="1400">
                <a:solidFill>
                  <a:srgbClr val="000000"/>
                </a:solidFill>
                <a:latin typeface="Calibri" panose="020F0502020204030204" pitchFamily="34" charset="0"/>
              </a:rPr>
              <a:t>Nuclear Holocaust, and JFK’s the heavy?</a:t>
            </a:r>
            <a:endParaRPr lang="en-US" sz="28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F91016C-38BE-4725-B1D9-E1A073C3EFD9}"/>
              </a:ext>
            </a:extLst>
          </p:cNvPr>
          <p:cNvSpPr txBox="1"/>
          <p:nvPr/>
        </p:nvSpPr>
        <p:spPr>
          <a:xfrm>
            <a:off x="3010741" y="5557847"/>
            <a:ext cx="8689687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9000"/>
              </a:lnSpc>
              <a:spcAft>
                <a:spcPts val="600"/>
              </a:spcAft>
            </a:pPr>
            <a:r>
              <a:rPr lang="en-US" sz="2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They’re blaming me cause the Bay of Pigs went belly-</a:t>
            </a:r>
            <a:endParaRPr lang="en-US" sz="28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5D1A1DB-CAA6-4A3D-BE62-F5A41728185C}"/>
              </a:ext>
            </a:extLst>
          </p:cNvPr>
          <p:cNvSpPr txBox="1"/>
          <p:nvPr/>
        </p:nvSpPr>
        <p:spPr>
          <a:xfrm>
            <a:off x="2847046" y="6145428"/>
            <a:ext cx="8491647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9000"/>
              </a:lnSpc>
              <a:spcAft>
                <a:spcPts val="600"/>
              </a:spcAft>
            </a:pPr>
            <a:r>
              <a:rPr lang="en-US" sz="2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Up, and yup, the whole world might die on the </a:t>
            </a:r>
            <a:r>
              <a:rPr lang="en-US" sz="2800" i="1" kern="1400" dirty="0" err="1">
                <a:solidFill>
                  <a:srgbClr val="000000"/>
                </a:solidFill>
                <a:latin typeface="Calibri" panose="020F0502020204030204" pitchFamily="34" charset="0"/>
              </a:rPr>
              <a:t>telly</a:t>
            </a:r>
            <a:endParaRPr lang="en-US" sz="2800" i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pic>
        <p:nvPicPr>
          <p:cNvPr id="1026" name="Picture 2" descr="President John F. Kennedy - Through the Doors: Courage. Change. Progress.">
            <a:extLst>
              <a:ext uri="{FF2B5EF4-FFF2-40B4-BE49-F238E27FC236}">
                <a16:creationId xmlns:a16="http://schemas.microsoft.com/office/drawing/2014/main" id="{DCBCD0BB-951E-40C4-A9F8-C2F6E01BF3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57" y="2799836"/>
            <a:ext cx="2381250" cy="2914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4309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FB0E7C9-0233-415D-B9B6-FF7DF44BA148}"/>
              </a:ext>
            </a:extLst>
          </p:cNvPr>
          <p:cNvSpPr txBox="1"/>
          <p:nvPr/>
        </p:nvSpPr>
        <p:spPr>
          <a:xfrm>
            <a:off x="251791" y="6347791"/>
            <a:ext cx="1842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HARRY TRUMAN</a:t>
            </a:r>
          </a:p>
        </p:txBody>
      </p:sp>
      <p:pic>
        <p:nvPicPr>
          <p:cNvPr id="1030" name="Picture 6" descr="US Flag PowerPoint Statue Of Liberty Background For PowerPoint - Flags PPT  Templates">
            <a:extLst>
              <a:ext uri="{FF2B5EF4-FFF2-40B4-BE49-F238E27FC236}">
                <a16:creationId xmlns:a16="http://schemas.microsoft.com/office/drawing/2014/main" id="{D40C2158-4238-447D-AFB7-26A29C66DC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757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C71DE9B-7492-4045-80B0-C8E85E1CF0D3}"/>
              </a:ext>
            </a:extLst>
          </p:cNvPr>
          <p:cNvSpPr txBox="1"/>
          <p:nvPr/>
        </p:nvSpPr>
        <p:spPr>
          <a:xfrm>
            <a:off x="326409" y="5760210"/>
            <a:ext cx="1842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John F. Kennedy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5317CD-765E-4EDC-A305-579E5FAFBA3E}"/>
              </a:ext>
            </a:extLst>
          </p:cNvPr>
          <p:cNvSpPr txBox="1"/>
          <p:nvPr/>
        </p:nvSpPr>
        <p:spPr>
          <a:xfrm>
            <a:off x="2946678" y="2599663"/>
            <a:ext cx="8088169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i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 young president dealing with the Cuban underbelly</a:t>
            </a:r>
            <a:endParaRPr lang="en-US" sz="28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647DC01E-7567-4292-9502-F737F477BB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5870998"/>
              </p:ext>
            </p:extLst>
          </p:nvPr>
        </p:nvGraphicFramePr>
        <p:xfrm>
          <a:off x="2946678" y="4102033"/>
          <a:ext cx="8753750" cy="730737"/>
        </p:xfrm>
        <a:graphic>
          <a:graphicData uri="http://schemas.openxmlformats.org/drawingml/2006/table">
            <a:tbl>
              <a:tblPr/>
              <a:tblGrid>
                <a:gridCol w="8753750">
                  <a:extLst>
                    <a:ext uri="{9D8B030D-6E8A-4147-A177-3AD203B41FA5}">
                      <a16:colId xmlns:a16="http://schemas.microsoft.com/office/drawing/2014/main" val="3161845947"/>
                    </a:ext>
                  </a:extLst>
                </a:gridCol>
              </a:tblGrid>
              <a:tr h="730737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800" i="1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Snap back to reality, the world might blow if I don’t show</a:t>
                      </a:r>
                      <a:endParaRPr lang="en-US" sz="2800" dirty="0"/>
                    </a:p>
                  </a:txBody>
                  <a:tcPr marL="36576" marR="36576" marT="36576" marB="365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0158715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ED5B7A27-21FA-45B0-B208-59670CE23856}"/>
              </a:ext>
            </a:extLst>
          </p:cNvPr>
          <p:cNvSpPr txBox="1"/>
          <p:nvPr/>
        </p:nvSpPr>
        <p:spPr>
          <a:xfrm>
            <a:off x="2751920" y="3171358"/>
            <a:ext cx="9143265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9000"/>
              </a:lnSpc>
              <a:spcAft>
                <a:spcPts val="600"/>
              </a:spcAft>
            </a:pPr>
            <a:r>
              <a:rPr lang="en-US" sz="2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My hands and feet start to shake like jelly!</a:t>
            </a:r>
            <a:endParaRPr lang="en-US" sz="2800" i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EC61DB5-22D1-4E3C-BBFF-BE0340ABF6E9}"/>
              </a:ext>
            </a:extLst>
          </p:cNvPr>
          <p:cNvSpPr txBox="1"/>
          <p:nvPr/>
        </p:nvSpPr>
        <p:spPr>
          <a:xfrm>
            <a:off x="2485743" y="4654580"/>
            <a:ext cx="94094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The U.S. won’t be played by Castro</a:t>
            </a:r>
            <a:endParaRPr lang="en-US" sz="28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F91016C-38BE-4725-B1D9-E1A073C3EFD9}"/>
              </a:ext>
            </a:extLst>
          </p:cNvPr>
          <p:cNvSpPr txBox="1"/>
          <p:nvPr/>
        </p:nvSpPr>
        <p:spPr>
          <a:xfrm>
            <a:off x="3010741" y="5557847"/>
            <a:ext cx="8689687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9000"/>
              </a:lnSpc>
              <a:spcAft>
                <a:spcPts val="600"/>
              </a:spcAft>
            </a:pPr>
            <a:r>
              <a:rPr lang="en-US" sz="2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So, I blockade Cuba with American Ships</a:t>
            </a:r>
            <a:endParaRPr lang="en-US" sz="28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5D1A1DB-CAA6-4A3D-BE62-F5A41728185C}"/>
              </a:ext>
            </a:extLst>
          </p:cNvPr>
          <p:cNvSpPr txBox="1"/>
          <p:nvPr/>
        </p:nvSpPr>
        <p:spPr>
          <a:xfrm>
            <a:off x="2847046" y="6145428"/>
            <a:ext cx="8491647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9000"/>
              </a:lnSpc>
              <a:spcAft>
                <a:spcPts val="600"/>
              </a:spcAft>
            </a:pPr>
            <a:r>
              <a:rPr lang="en-US" sz="2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Inform the Soviets they can’t equip</a:t>
            </a:r>
            <a:endParaRPr lang="en-US" sz="2800" i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pic>
        <p:nvPicPr>
          <p:cNvPr id="1026" name="Picture 2" descr="President John F. Kennedy - Through the Doors: Courage. Change. Progress.">
            <a:extLst>
              <a:ext uri="{FF2B5EF4-FFF2-40B4-BE49-F238E27FC236}">
                <a16:creationId xmlns:a16="http://schemas.microsoft.com/office/drawing/2014/main" id="{DCBCD0BB-951E-40C4-A9F8-C2F6E01BF3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57" y="2799836"/>
            <a:ext cx="2381250" cy="2914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5173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FB0E7C9-0233-415D-B9B6-FF7DF44BA148}"/>
              </a:ext>
            </a:extLst>
          </p:cNvPr>
          <p:cNvSpPr txBox="1"/>
          <p:nvPr/>
        </p:nvSpPr>
        <p:spPr>
          <a:xfrm>
            <a:off x="251791" y="6347791"/>
            <a:ext cx="1842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HARRY TRUMAN</a:t>
            </a:r>
          </a:p>
        </p:txBody>
      </p:sp>
      <p:pic>
        <p:nvPicPr>
          <p:cNvPr id="1030" name="Picture 6" descr="US Flag PowerPoint Statue Of Liberty Background For PowerPoint - Flags PPT  Templates">
            <a:extLst>
              <a:ext uri="{FF2B5EF4-FFF2-40B4-BE49-F238E27FC236}">
                <a16:creationId xmlns:a16="http://schemas.microsoft.com/office/drawing/2014/main" id="{D40C2158-4238-447D-AFB7-26A29C66DC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757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C71DE9B-7492-4045-80B0-C8E85E1CF0D3}"/>
              </a:ext>
            </a:extLst>
          </p:cNvPr>
          <p:cNvSpPr txBox="1"/>
          <p:nvPr/>
        </p:nvSpPr>
        <p:spPr>
          <a:xfrm>
            <a:off x="326409" y="5760210"/>
            <a:ext cx="1842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John F. Kennedy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5317CD-765E-4EDC-A305-579E5FAFBA3E}"/>
              </a:ext>
            </a:extLst>
          </p:cNvPr>
          <p:cNvSpPr txBox="1"/>
          <p:nvPr/>
        </p:nvSpPr>
        <p:spPr>
          <a:xfrm>
            <a:off x="2960778" y="3134782"/>
            <a:ext cx="8088169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i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Our island neighbor with nuclear-tipped </a:t>
            </a:r>
            <a:endParaRPr lang="en-US" sz="28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647DC01E-7567-4292-9502-F737F477BB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9513409"/>
              </p:ext>
            </p:extLst>
          </p:nvPr>
        </p:nvGraphicFramePr>
        <p:xfrm>
          <a:off x="2960778" y="5111571"/>
          <a:ext cx="8753750" cy="730737"/>
        </p:xfrm>
        <a:graphic>
          <a:graphicData uri="http://schemas.openxmlformats.org/drawingml/2006/table">
            <a:tbl>
              <a:tblPr/>
              <a:tblGrid>
                <a:gridCol w="8753750">
                  <a:extLst>
                    <a:ext uri="{9D8B030D-6E8A-4147-A177-3AD203B41FA5}">
                      <a16:colId xmlns:a16="http://schemas.microsoft.com/office/drawing/2014/main" val="3161845947"/>
                    </a:ext>
                  </a:extLst>
                </a:gridCol>
              </a:tblGrid>
              <a:tr h="730737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800" i="1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 led America through one of its worst crisis</a:t>
                      </a:r>
                      <a:endParaRPr lang="en-US" sz="2800" dirty="0"/>
                    </a:p>
                  </a:txBody>
                  <a:tcPr marL="36576" marR="36576" marT="36576" marB="365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0158715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ED5B7A27-21FA-45B0-B208-59670CE23856}"/>
              </a:ext>
            </a:extLst>
          </p:cNvPr>
          <p:cNvSpPr txBox="1"/>
          <p:nvPr/>
        </p:nvSpPr>
        <p:spPr>
          <a:xfrm>
            <a:off x="2779317" y="3685466"/>
            <a:ext cx="9143265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9000"/>
              </a:lnSpc>
              <a:spcAft>
                <a:spcPts val="600"/>
              </a:spcAft>
            </a:pPr>
            <a:r>
              <a:rPr lang="en-US" sz="2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Warheads, and what’s more, I’m getting the hang of this</a:t>
            </a:r>
            <a:endParaRPr lang="en-US" sz="2800" i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EC61DB5-22D1-4E3C-BBFF-BE0340ABF6E9}"/>
              </a:ext>
            </a:extLst>
          </p:cNvPr>
          <p:cNvSpPr txBox="1"/>
          <p:nvPr/>
        </p:nvSpPr>
        <p:spPr>
          <a:xfrm>
            <a:off x="2585364" y="5683266"/>
            <a:ext cx="94094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JFK the president you simply can’t dismiss!</a:t>
            </a:r>
            <a:endParaRPr lang="en-US" sz="2800" dirty="0"/>
          </a:p>
        </p:txBody>
      </p:sp>
      <p:pic>
        <p:nvPicPr>
          <p:cNvPr id="1026" name="Picture 2" descr="President John F. Kennedy - Through the Doors: Courage. Change. Progress.">
            <a:extLst>
              <a:ext uri="{FF2B5EF4-FFF2-40B4-BE49-F238E27FC236}">
                <a16:creationId xmlns:a16="http://schemas.microsoft.com/office/drawing/2014/main" id="{DCBCD0BB-951E-40C4-A9F8-C2F6E01BF3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57" y="2799836"/>
            <a:ext cx="2381250" cy="2914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2087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FB0E7C9-0233-415D-B9B6-FF7DF44BA148}"/>
              </a:ext>
            </a:extLst>
          </p:cNvPr>
          <p:cNvSpPr txBox="1"/>
          <p:nvPr/>
        </p:nvSpPr>
        <p:spPr>
          <a:xfrm>
            <a:off x="251791" y="6347791"/>
            <a:ext cx="1842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HARRY TRUMAN</a:t>
            </a:r>
          </a:p>
        </p:txBody>
      </p:sp>
      <p:pic>
        <p:nvPicPr>
          <p:cNvPr id="1030" name="Picture 6" descr="US Flag PowerPoint Statue Of Liberty Background For PowerPoint - Flags PPT  Templates">
            <a:extLst>
              <a:ext uri="{FF2B5EF4-FFF2-40B4-BE49-F238E27FC236}">
                <a16:creationId xmlns:a16="http://schemas.microsoft.com/office/drawing/2014/main" id="{D40C2158-4238-447D-AFB7-26A29C66DC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757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C71DE9B-7492-4045-80B0-C8E85E1CF0D3}"/>
              </a:ext>
            </a:extLst>
          </p:cNvPr>
          <p:cNvSpPr txBox="1"/>
          <p:nvPr/>
        </p:nvSpPr>
        <p:spPr>
          <a:xfrm>
            <a:off x="326409" y="5760210"/>
            <a:ext cx="1842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John F. Kennedy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5317CD-765E-4EDC-A305-579E5FAFBA3E}"/>
              </a:ext>
            </a:extLst>
          </p:cNvPr>
          <p:cNvSpPr txBox="1"/>
          <p:nvPr/>
        </p:nvSpPr>
        <p:spPr>
          <a:xfrm>
            <a:off x="2960778" y="3134782"/>
            <a:ext cx="8961804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i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You better prove yourself in the movement, the moment</a:t>
            </a:r>
            <a:endParaRPr lang="en-US" sz="28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647DC01E-7567-4292-9502-F737F477BB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6593321"/>
              </p:ext>
            </p:extLst>
          </p:nvPr>
        </p:nvGraphicFramePr>
        <p:xfrm>
          <a:off x="2960778" y="5111571"/>
          <a:ext cx="8753750" cy="730737"/>
        </p:xfrm>
        <a:graphic>
          <a:graphicData uri="http://schemas.openxmlformats.org/drawingml/2006/table">
            <a:tbl>
              <a:tblPr/>
              <a:tblGrid>
                <a:gridCol w="8753750">
                  <a:extLst>
                    <a:ext uri="{9D8B030D-6E8A-4147-A177-3AD203B41FA5}">
                      <a16:colId xmlns:a16="http://schemas.microsoft.com/office/drawing/2014/main" val="3161845947"/>
                    </a:ext>
                  </a:extLst>
                </a:gridCol>
              </a:tblGrid>
              <a:tr h="730737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800" i="1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You’ve only got one shot to stop Khrushchev and Moscow</a:t>
                      </a:r>
                      <a:endParaRPr lang="en-US" sz="2800" dirty="0"/>
                    </a:p>
                  </a:txBody>
                  <a:tcPr marL="36576" marR="36576" marT="36576" marB="365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0158715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ED5B7A27-21FA-45B0-B208-59670CE23856}"/>
              </a:ext>
            </a:extLst>
          </p:cNvPr>
          <p:cNvSpPr txBox="1"/>
          <p:nvPr/>
        </p:nvSpPr>
        <p:spPr>
          <a:xfrm>
            <a:off x="2779317" y="3685466"/>
            <a:ext cx="9143265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9000"/>
              </a:lnSpc>
              <a:spcAft>
                <a:spcPts val="600"/>
              </a:spcAft>
            </a:pPr>
            <a:r>
              <a:rPr lang="en-US" sz="2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You own it, better not let it go</a:t>
            </a:r>
            <a:endParaRPr lang="en-US" sz="2800" i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EC61DB5-22D1-4E3C-BBFF-BE0340ABF6E9}"/>
              </a:ext>
            </a:extLst>
          </p:cNvPr>
          <p:cNvSpPr txBox="1"/>
          <p:nvPr/>
        </p:nvSpPr>
        <p:spPr>
          <a:xfrm>
            <a:off x="2585364" y="5683266"/>
            <a:ext cx="94094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This opportunity comes once in a lifetime</a:t>
            </a:r>
            <a:endParaRPr lang="en-US" sz="2800" dirty="0"/>
          </a:p>
        </p:txBody>
      </p:sp>
      <p:pic>
        <p:nvPicPr>
          <p:cNvPr id="1026" name="Picture 2" descr="President John F. Kennedy - Through the Doors: Courage. Change. Progress.">
            <a:extLst>
              <a:ext uri="{FF2B5EF4-FFF2-40B4-BE49-F238E27FC236}">
                <a16:creationId xmlns:a16="http://schemas.microsoft.com/office/drawing/2014/main" id="{DCBCD0BB-951E-40C4-A9F8-C2F6E01BF3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57" y="2799836"/>
            <a:ext cx="2381250" cy="2914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8856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FB0E7C9-0233-415D-B9B6-FF7DF44BA148}"/>
              </a:ext>
            </a:extLst>
          </p:cNvPr>
          <p:cNvSpPr txBox="1"/>
          <p:nvPr/>
        </p:nvSpPr>
        <p:spPr>
          <a:xfrm>
            <a:off x="251791" y="6347791"/>
            <a:ext cx="1842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HARRY TRUMAN</a:t>
            </a:r>
          </a:p>
        </p:txBody>
      </p:sp>
      <p:pic>
        <p:nvPicPr>
          <p:cNvPr id="1030" name="Picture 6" descr="US Flag PowerPoint Statue Of Liberty Background For PowerPoint - Flags PPT  Templates">
            <a:extLst>
              <a:ext uri="{FF2B5EF4-FFF2-40B4-BE49-F238E27FC236}">
                <a16:creationId xmlns:a16="http://schemas.microsoft.com/office/drawing/2014/main" id="{D40C2158-4238-447D-AFB7-26A29C66DC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757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C71DE9B-7492-4045-80B0-C8E85E1CF0D3}"/>
              </a:ext>
            </a:extLst>
          </p:cNvPr>
          <p:cNvSpPr txBox="1"/>
          <p:nvPr/>
        </p:nvSpPr>
        <p:spPr>
          <a:xfrm>
            <a:off x="326409" y="5760210"/>
            <a:ext cx="1842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John F. Kennedy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5317CD-765E-4EDC-A305-579E5FAFBA3E}"/>
              </a:ext>
            </a:extLst>
          </p:cNvPr>
          <p:cNvSpPr txBox="1"/>
          <p:nvPr/>
        </p:nvSpPr>
        <p:spPr>
          <a:xfrm>
            <a:off x="2960778" y="3134782"/>
            <a:ext cx="8961804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i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You better prove yourself in the movement, the moment</a:t>
            </a:r>
            <a:endParaRPr lang="en-US" sz="28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647DC01E-7567-4292-9502-F737F477BB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2019290"/>
              </p:ext>
            </p:extLst>
          </p:nvPr>
        </p:nvGraphicFramePr>
        <p:xfrm>
          <a:off x="2960778" y="5111571"/>
          <a:ext cx="8753750" cy="730737"/>
        </p:xfrm>
        <a:graphic>
          <a:graphicData uri="http://schemas.openxmlformats.org/drawingml/2006/table">
            <a:tbl>
              <a:tblPr/>
              <a:tblGrid>
                <a:gridCol w="8753750">
                  <a:extLst>
                    <a:ext uri="{9D8B030D-6E8A-4147-A177-3AD203B41FA5}">
                      <a16:colId xmlns:a16="http://schemas.microsoft.com/office/drawing/2014/main" val="3161845947"/>
                    </a:ext>
                  </a:extLst>
                </a:gridCol>
              </a:tblGrid>
              <a:tr h="730737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800" i="1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You’ve only got one shot to stop this nuclear show</a:t>
                      </a:r>
                      <a:endParaRPr lang="en-US" sz="2800" dirty="0"/>
                    </a:p>
                  </a:txBody>
                  <a:tcPr marL="36576" marR="36576" marT="36576" marB="365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0158715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ED5B7A27-21FA-45B0-B208-59670CE23856}"/>
              </a:ext>
            </a:extLst>
          </p:cNvPr>
          <p:cNvSpPr txBox="1"/>
          <p:nvPr/>
        </p:nvSpPr>
        <p:spPr>
          <a:xfrm>
            <a:off x="2779317" y="3685466"/>
            <a:ext cx="9143265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9000"/>
              </a:lnSpc>
              <a:spcAft>
                <a:spcPts val="600"/>
              </a:spcAft>
            </a:pPr>
            <a:r>
              <a:rPr lang="en-US" sz="2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You own it, better not let it go</a:t>
            </a:r>
            <a:endParaRPr lang="en-US" sz="2800" i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EC61DB5-22D1-4E3C-BBFF-BE0340ABF6E9}"/>
              </a:ext>
            </a:extLst>
          </p:cNvPr>
          <p:cNvSpPr txBox="1"/>
          <p:nvPr/>
        </p:nvSpPr>
        <p:spPr>
          <a:xfrm>
            <a:off x="2585364" y="5683266"/>
            <a:ext cx="94094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This opportunity comes once in a lifetime</a:t>
            </a:r>
            <a:endParaRPr lang="en-US" sz="2800" dirty="0"/>
          </a:p>
        </p:txBody>
      </p:sp>
      <p:pic>
        <p:nvPicPr>
          <p:cNvPr id="1026" name="Picture 2" descr="President John F. Kennedy - Through the Doors: Courage. Change. Progress.">
            <a:extLst>
              <a:ext uri="{FF2B5EF4-FFF2-40B4-BE49-F238E27FC236}">
                <a16:creationId xmlns:a16="http://schemas.microsoft.com/office/drawing/2014/main" id="{DCBCD0BB-951E-40C4-A9F8-C2F6E01BF3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57" y="2799836"/>
            <a:ext cx="2381250" cy="2914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8818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249</Words>
  <Application>Microsoft Office PowerPoint</Application>
  <PresentationFormat>Widescreen</PresentationFormat>
  <Paragraphs>34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Knight</dc:creator>
  <cp:lastModifiedBy>James Knight</cp:lastModifiedBy>
  <cp:revision>6</cp:revision>
  <dcterms:created xsi:type="dcterms:W3CDTF">2021-11-30T15:47:07Z</dcterms:created>
  <dcterms:modified xsi:type="dcterms:W3CDTF">2022-04-01T16:03:48Z</dcterms:modified>
</cp:coreProperties>
</file>