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6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Horticulture II - Landscape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Unit c landscape installation and maintenance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65035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6.04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Apply procedures to maintain landscape equipment and tools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6057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 to Select PPE Appropriate for Specific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the potential hazard</a:t>
            </a:r>
          </a:p>
          <a:p>
            <a:r>
              <a:rPr lang="en-US" dirty="0" smtClean="0"/>
              <a:t>Identify PPE needed to protect against potential hazard</a:t>
            </a:r>
          </a:p>
          <a:p>
            <a:r>
              <a:rPr lang="en-US" dirty="0" smtClean="0"/>
              <a:t>Select the identified PPE</a:t>
            </a:r>
          </a:p>
          <a:p>
            <a:r>
              <a:rPr lang="en-US" dirty="0" smtClean="0"/>
              <a:t>Check to be certain PPE is clean and in good repair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437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BEBEB"/>
                </a:solidFill>
              </a:rPr>
              <a:t>Procedures to Select PPE Appropriate for Specific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Put on the PPE</a:t>
            </a:r>
          </a:p>
          <a:p>
            <a:pPr lvl="1"/>
            <a:r>
              <a:rPr lang="en-US" dirty="0" smtClean="0"/>
              <a:t>If safety glasses are the identified PPE, put on safety glasses to cover eyes before beginning task or if watching someone perform the task</a:t>
            </a:r>
          </a:p>
          <a:p>
            <a:pPr lvl="1"/>
            <a:r>
              <a:rPr lang="en-US" dirty="0" smtClean="0"/>
              <a:t>If goggles are the identified PPE, put on goggles or use face shield to protect more than eyes or if workers is wearing prescription glasses (not safety glasses)</a:t>
            </a:r>
          </a:p>
          <a:p>
            <a:pPr lvl="1"/>
            <a:r>
              <a:rPr lang="en-US" dirty="0" smtClean="0"/>
              <a:t>If leather gloves are the identified PPE, slip each hand into a glove before beginning a task that could burn the hands</a:t>
            </a:r>
          </a:p>
          <a:p>
            <a:pPr lvl="1"/>
            <a:r>
              <a:rPr lang="en-US" dirty="0" smtClean="0"/>
              <a:t>If chemical gloves are identified PPE, slip each hand into a glove before beginning a task using chemicals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903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 to Conduct Pre-operation Inspection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 to make sure cooling fins are not obstructed by debris</a:t>
            </a:r>
          </a:p>
          <a:p>
            <a:r>
              <a:rPr lang="en-US" dirty="0" smtClean="0"/>
              <a:t>Clean if obstructed</a:t>
            </a:r>
          </a:p>
          <a:p>
            <a:r>
              <a:rPr lang="en-US" dirty="0" smtClean="0"/>
              <a:t>Check oil and fluid levels</a:t>
            </a:r>
          </a:p>
          <a:p>
            <a:r>
              <a:rPr lang="en-US" dirty="0" smtClean="0"/>
              <a:t>Fill to recommended levels on dipsticks and tanks</a:t>
            </a:r>
          </a:p>
          <a:p>
            <a:r>
              <a:rPr lang="en-US" dirty="0" smtClean="0"/>
              <a:t>Remove gas cap</a:t>
            </a:r>
          </a:p>
          <a:p>
            <a:r>
              <a:rPr lang="en-US" dirty="0" smtClean="0"/>
              <a:t>Fill fuel tank to approximately 1”-½” below top of neck being careful not to overfill</a:t>
            </a:r>
          </a:p>
          <a:p>
            <a:r>
              <a:rPr lang="en-US" dirty="0" smtClean="0"/>
              <a:t>Replace the gas cap before starting the engine</a:t>
            </a:r>
          </a:p>
          <a:p>
            <a:r>
              <a:rPr lang="en-US" dirty="0" smtClean="0"/>
              <a:t>Check belts and chains for proper tension</a:t>
            </a:r>
          </a:p>
          <a:p>
            <a:r>
              <a:rPr lang="en-US" dirty="0" smtClean="0"/>
              <a:t>Adjust as needed (Return to Owner’s Manual for specifications)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15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 to Conduct Routine Maintenance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Refer to Owner’s Manual for specifications and procedures because makes and models differ on both specifications and procedures for specific routine maintenance procedures</a:t>
            </a:r>
          </a:p>
          <a:p>
            <a:r>
              <a:rPr lang="en-US" dirty="0" smtClean="0"/>
              <a:t>Use chart to maintain records of maintenance</a:t>
            </a:r>
          </a:p>
          <a:p>
            <a:pPr lvl="1"/>
            <a:r>
              <a:rPr lang="en-US" dirty="0" smtClean="0"/>
              <a:t>Date</a:t>
            </a:r>
          </a:p>
          <a:p>
            <a:pPr lvl="1"/>
            <a:r>
              <a:rPr lang="en-US" dirty="0" smtClean="0"/>
              <a:t>Maintenance performed</a:t>
            </a:r>
          </a:p>
          <a:p>
            <a:pPr lvl="1"/>
            <a:r>
              <a:rPr lang="en-US" dirty="0" smtClean="0"/>
              <a:t>notes</a:t>
            </a:r>
          </a:p>
          <a:p>
            <a:r>
              <a:rPr lang="en-US" dirty="0" smtClean="0"/>
              <a:t>Determine from maintenance chart when scheduled maintenance should be done according to Owner’s Manual recommendations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832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BEBEB"/>
                </a:solidFill>
              </a:rPr>
              <a:t>Procedures to Conduct Routine Maintenance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Change oil and filter. Follow engine manufacturer’s recommendations for change intervals and oil type viscosity and volume</a:t>
            </a:r>
          </a:p>
          <a:p>
            <a:pPr lvl="1"/>
            <a:r>
              <a:rPr lang="en-US" dirty="0" smtClean="0"/>
              <a:t>NOTE – small engines should have their oil changed every 25 </a:t>
            </a:r>
            <a:r>
              <a:rPr lang="en-US" dirty="0" err="1" smtClean="0"/>
              <a:t>houyrs</a:t>
            </a:r>
            <a:r>
              <a:rPr lang="en-US" dirty="0" smtClean="0"/>
              <a:t> and more frequently in dusty conditions</a:t>
            </a:r>
          </a:p>
          <a:p>
            <a:r>
              <a:rPr lang="en-US" dirty="0" smtClean="0"/>
              <a:t>Clean or replace air filter every 25 hours or more frequently in dusty conditions</a:t>
            </a:r>
          </a:p>
          <a:p>
            <a:r>
              <a:rPr lang="en-US" dirty="0" smtClean="0"/>
              <a:t>Replace dull or badly worn blades (See Owner’s Manual for procedures)</a:t>
            </a:r>
          </a:p>
          <a:p>
            <a:r>
              <a:rPr lang="en-US" dirty="0" smtClean="0"/>
              <a:t>Adjust belt and chain tension as recommended by manufacturer in Owner’s Manual</a:t>
            </a:r>
          </a:p>
          <a:p>
            <a:r>
              <a:rPr lang="en-US" dirty="0" smtClean="0"/>
              <a:t>Record in the chart the maintenance performed for future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832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 to Maintain Hand Tools-Leather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Clean by rubbing with saddle soap</a:t>
            </a:r>
          </a:p>
          <a:p>
            <a:pPr lvl="1"/>
            <a:r>
              <a:rPr lang="en-US" dirty="0" smtClean="0"/>
              <a:t>Brush off all dirt</a:t>
            </a:r>
          </a:p>
          <a:p>
            <a:pPr lvl="1"/>
            <a:r>
              <a:rPr lang="en-US" dirty="0" smtClean="0"/>
              <a:t>Moisten cloth with water</a:t>
            </a:r>
          </a:p>
          <a:p>
            <a:pPr lvl="1"/>
            <a:r>
              <a:rPr lang="en-US" dirty="0" smtClean="0"/>
              <a:t>Rub moist cloth on saddle soap until suds make lather</a:t>
            </a:r>
          </a:p>
          <a:p>
            <a:pPr lvl="1"/>
            <a:r>
              <a:rPr lang="en-US" dirty="0" smtClean="0"/>
              <a:t>Rub suds into leather until leather is clean and soft</a:t>
            </a:r>
          </a:p>
          <a:p>
            <a:pPr lvl="1"/>
            <a:r>
              <a:rPr lang="en-US" dirty="0" smtClean="0"/>
              <a:t>Remove suds with a damp cloth</a:t>
            </a:r>
          </a:p>
          <a:p>
            <a:pPr lvl="1"/>
            <a:r>
              <a:rPr lang="en-US" dirty="0" smtClean="0"/>
              <a:t>Let leather dry</a:t>
            </a:r>
          </a:p>
          <a:p>
            <a:pPr lvl="1"/>
            <a:r>
              <a:rPr lang="en-US" dirty="0" smtClean="0"/>
              <a:t>Rub leather with a dry cloth</a:t>
            </a:r>
          </a:p>
          <a:p>
            <a:r>
              <a:rPr lang="en-US" dirty="0" smtClean="0"/>
              <a:t>Restore and protect by using neat’s-foot oil or mink oil</a:t>
            </a:r>
          </a:p>
          <a:p>
            <a:pPr lvl="1"/>
            <a:r>
              <a:rPr lang="en-US" dirty="0" smtClean="0"/>
              <a:t>Apply neat’s-foot oil or mink oil with a soft cloth to restore and protect leather</a:t>
            </a:r>
          </a:p>
          <a:p>
            <a:pPr lvl="1"/>
            <a:r>
              <a:rPr lang="en-US" dirty="0" smtClean="0"/>
              <a:t>Remove excess oil with a soft cloth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164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BEBEB"/>
                </a:solidFill>
              </a:rPr>
              <a:t>Procedures to Maintain Hand </a:t>
            </a:r>
            <a:r>
              <a:rPr lang="en-US" dirty="0" smtClean="0">
                <a:solidFill>
                  <a:srgbClr val="EBEBEB"/>
                </a:solidFill>
              </a:rPr>
              <a:t>Tools-Wood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Sand with fine sandpaper to remove rough areas</a:t>
            </a:r>
          </a:p>
          <a:p>
            <a:r>
              <a:rPr lang="en-US" dirty="0" smtClean="0"/>
              <a:t>Clean the surface until it is free of dust, dirt, and oil</a:t>
            </a:r>
          </a:p>
          <a:p>
            <a:r>
              <a:rPr lang="en-US" dirty="0" smtClean="0"/>
              <a:t>Use a cloth to rub boiled linseed oil or paste finishing wax on handles and other wood parts to help repel water</a:t>
            </a:r>
          </a:p>
          <a:p>
            <a:pPr lvl="1"/>
            <a:r>
              <a:rPr lang="en-US" dirty="0" smtClean="0"/>
              <a:t>Boiled linseed oil</a:t>
            </a:r>
          </a:p>
          <a:p>
            <a:pPr lvl="2"/>
            <a:r>
              <a:rPr lang="en-US" dirty="0" smtClean="0"/>
              <a:t>Rub oil on wood with a clean cloth</a:t>
            </a:r>
          </a:p>
          <a:p>
            <a:pPr lvl="2"/>
            <a:r>
              <a:rPr lang="en-US" dirty="0" smtClean="0"/>
              <a:t>Allow 5-10 minutes for oil to penetrate wood</a:t>
            </a:r>
          </a:p>
          <a:p>
            <a:pPr lvl="2"/>
            <a:r>
              <a:rPr lang="en-US" dirty="0" smtClean="0"/>
              <a:t>Remove excess by wiping off with a clean, dry cloth</a:t>
            </a:r>
          </a:p>
          <a:p>
            <a:pPr lvl="1"/>
            <a:r>
              <a:rPr lang="en-US" dirty="0" smtClean="0"/>
              <a:t>Paste finishing wax</a:t>
            </a:r>
          </a:p>
          <a:p>
            <a:pPr lvl="2"/>
            <a:r>
              <a:rPr lang="en-US" dirty="0" smtClean="0"/>
              <a:t>Apply a thin coat of wax with a clean cloth</a:t>
            </a:r>
          </a:p>
          <a:p>
            <a:pPr lvl="2"/>
            <a:r>
              <a:rPr lang="en-US" dirty="0" smtClean="0"/>
              <a:t>Allow wax to dry 10-15 minutes</a:t>
            </a:r>
          </a:p>
          <a:p>
            <a:pPr lvl="2"/>
            <a:r>
              <a:rPr lang="en-US" dirty="0" smtClean="0"/>
              <a:t>Polish with a clean, dry cloth, a buffer, or a polisher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11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BEBEB"/>
                </a:solidFill>
              </a:rPr>
              <a:t>Procedures to Maintain Hand </a:t>
            </a:r>
            <a:r>
              <a:rPr lang="en-US" dirty="0" smtClean="0">
                <a:solidFill>
                  <a:srgbClr val="EBEBEB"/>
                </a:solidFill>
              </a:rPr>
              <a:t>Tools-Metal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Remove grease and oil with kerosene or other commercial solvent</a:t>
            </a:r>
          </a:p>
          <a:p>
            <a:r>
              <a:rPr lang="en-US" dirty="0" smtClean="0"/>
              <a:t>Remove dirt with a scraper, wire brush, or wire wheel</a:t>
            </a:r>
          </a:p>
          <a:p>
            <a:r>
              <a:rPr lang="en-US" dirty="0" smtClean="0"/>
              <a:t>Remove rust with kerosene or other solvents. May need a wire brush, wire wheel, steel wool, or emery cloth to remove pitting</a:t>
            </a:r>
          </a:p>
          <a:p>
            <a:r>
              <a:rPr lang="en-US" dirty="0" smtClean="0"/>
              <a:t>Use a cloth to coat with light to medium weight oil</a:t>
            </a:r>
          </a:p>
          <a:p>
            <a:r>
              <a:rPr lang="en-US" dirty="0" smtClean="0"/>
              <a:t>Protect from rust with rust-resisting primer and/or paint or paste wax</a:t>
            </a:r>
          </a:p>
          <a:p>
            <a:r>
              <a:rPr lang="en-US" dirty="0" smtClean="0"/>
              <a:t>Lubricate joints with lightweight oil</a:t>
            </a:r>
          </a:p>
          <a:p>
            <a:r>
              <a:rPr lang="en-US" dirty="0" smtClean="0"/>
              <a:t>Remove all metal burrs and rough spots with metal file or grinder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30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BEBEB"/>
                </a:solidFill>
              </a:rPr>
              <a:t>Procedures to Maintain Hand Tools-Metal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Sharpen cutting edges with a metal-cutting file or grinder</a:t>
            </a:r>
          </a:p>
          <a:p>
            <a:pPr lvl="1"/>
            <a:r>
              <a:rPr lang="en-US" dirty="0" smtClean="0"/>
              <a:t>Digging tools such as shovel, spades, and hoes</a:t>
            </a:r>
          </a:p>
          <a:p>
            <a:pPr lvl="2"/>
            <a:r>
              <a:rPr lang="en-US" dirty="0" smtClean="0"/>
              <a:t>If the metal is curled back, place the tool on an anvil and tap bent metal back into place</a:t>
            </a:r>
          </a:p>
          <a:p>
            <a:pPr lvl="2"/>
            <a:r>
              <a:rPr lang="en-US" dirty="0" smtClean="0"/>
              <a:t>Use metal-cutting file or a grinder to sharpen on same side and at same angle as original bevel of cutting edge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74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BEBEB"/>
                </a:solidFill>
              </a:rPr>
              <a:t>Procedures to Maintain Hand Tools-Metal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ACD433"/>
              </a:buClr>
            </a:pPr>
            <a:r>
              <a:rPr lang="en-US" dirty="0">
                <a:solidFill>
                  <a:prstClr val="white"/>
                </a:solidFill>
              </a:rPr>
              <a:t>Sharpen cutting edges with a metal-cutting file or grinder</a:t>
            </a:r>
          </a:p>
          <a:p>
            <a:pPr lvl="1"/>
            <a:r>
              <a:rPr lang="en-US" dirty="0" smtClean="0"/>
              <a:t>Lawn mower blades</a:t>
            </a:r>
          </a:p>
          <a:p>
            <a:pPr lvl="2"/>
            <a:r>
              <a:rPr lang="en-US" dirty="0" smtClean="0"/>
              <a:t>Maintain original angle if known. If not known, grind or file to a 45 degree angle on the cutting side</a:t>
            </a:r>
          </a:p>
          <a:p>
            <a:pPr lvl="2"/>
            <a:r>
              <a:rPr lang="en-US" dirty="0" smtClean="0"/>
              <a:t>Keep or make other side flat (no angle)</a:t>
            </a:r>
          </a:p>
          <a:p>
            <a:pPr lvl="2"/>
            <a:r>
              <a:rPr lang="en-US" dirty="0" smtClean="0"/>
              <a:t>Remove same amount from both ends of the blade to maintain balance</a:t>
            </a:r>
          </a:p>
          <a:p>
            <a:pPr lvl="2"/>
            <a:r>
              <a:rPr lang="en-US" dirty="0" smtClean="0"/>
              <a:t>Place hole of blade on blade balancer to determine if balanced</a:t>
            </a:r>
          </a:p>
          <a:p>
            <a:pPr lvl="2"/>
            <a:r>
              <a:rPr lang="en-US" dirty="0" smtClean="0"/>
              <a:t>If not balanced, grind or file off enough from the low end of the blade to balance the blade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6483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1472</TotalTime>
  <Words>833</Words>
  <Application>Microsoft Office PowerPoint</Application>
  <PresentationFormat>Widescreen</PresentationFormat>
  <Paragraphs>84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</vt:lpstr>
      <vt:lpstr>Horticulture II - Landscape</vt:lpstr>
      <vt:lpstr>Objective 6.04</vt:lpstr>
      <vt:lpstr>Procedures to Select PPE Appropriate for Specific Tasks</vt:lpstr>
      <vt:lpstr>Procedures to Select PPE Appropriate for Specific Tasks</vt:lpstr>
      <vt:lpstr>Procedures to Conduct Pre-operation Inspection</vt:lpstr>
      <vt:lpstr>Procedures to Conduct Routine Maintenance</vt:lpstr>
      <vt:lpstr>Procedures to Conduct Routine Maintenance</vt:lpstr>
      <vt:lpstr>Procedures to Maintain Hand Tools-Leather</vt:lpstr>
      <vt:lpstr>Procedures to Maintain Hand Tools-Wood</vt:lpstr>
      <vt:lpstr>Procedures to Maintain Hand Tools-Metal</vt:lpstr>
      <vt:lpstr>Procedures to Maintain Hand Tools-Metal</vt:lpstr>
      <vt:lpstr>Procedures to Maintain Hand Tools-Metal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Horticulture II - Landscape</dc:title>
  <dc:creator>Brandon Smith</dc:creator>
  <cp:lastModifiedBy>Abigail Carriker</cp:lastModifiedBy>
  <cp:revision>6</cp:revision>
  <dcterms:created xsi:type="dcterms:W3CDTF">2015-08-05T02:56:11Z</dcterms:created>
  <dcterms:modified xsi:type="dcterms:W3CDTF">2016-05-20T19:50:02Z</dcterms:modified>
</cp:coreProperties>
</file>