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Nyborg" userId="89c72561-2c70-48cd-bb07-70fd2aa69fec" providerId="ADAL" clId="{A41325E5-FE0A-40DA-9454-8FC14C28D2AB}"/>
    <pc:docChg chg="undo custSel modSld">
      <pc:chgData name="Courtney Nyborg" userId="89c72561-2c70-48cd-bb07-70fd2aa69fec" providerId="ADAL" clId="{A41325E5-FE0A-40DA-9454-8FC14C28D2AB}" dt="2020-01-07T15:34:58.902" v="99" actId="1076"/>
      <pc:docMkLst>
        <pc:docMk/>
      </pc:docMkLst>
      <pc:sldChg chg="modSp">
        <pc:chgData name="Courtney Nyborg" userId="89c72561-2c70-48cd-bb07-70fd2aa69fec" providerId="ADAL" clId="{A41325E5-FE0A-40DA-9454-8FC14C28D2AB}" dt="2020-01-07T15:34:58.902" v="99" actId="1076"/>
        <pc:sldMkLst>
          <pc:docMk/>
          <pc:sldMk cId="1947297059" sldId="256"/>
        </pc:sldMkLst>
        <pc:spChg chg="mod">
          <ac:chgData name="Courtney Nyborg" userId="89c72561-2c70-48cd-bb07-70fd2aa69fec" providerId="ADAL" clId="{A41325E5-FE0A-40DA-9454-8FC14C28D2AB}" dt="2020-01-07T15:34:52.459" v="98" actId="14100"/>
          <ac:spMkLst>
            <pc:docMk/>
            <pc:sldMk cId="1947297059" sldId="256"/>
            <ac:spMk id="4" creationId="{030899D2-8671-4B57-BBEB-9D4C2E6F0F17}"/>
          </ac:spMkLst>
        </pc:spChg>
        <pc:spChg chg="mod">
          <ac:chgData name="Courtney Nyborg" userId="89c72561-2c70-48cd-bb07-70fd2aa69fec" providerId="ADAL" clId="{A41325E5-FE0A-40DA-9454-8FC14C28D2AB}" dt="2020-01-07T15:28:26.333" v="3" actId="20577"/>
          <ac:spMkLst>
            <pc:docMk/>
            <pc:sldMk cId="1947297059" sldId="256"/>
            <ac:spMk id="5" creationId="{34D83995-7A46-4611-BF56-8D50D853EEEF}"/>
          </ac:spMkLst>
        </pc:spChg>
        <pc:spChg chg="mod">
          <ac:chgData name="Courtney Nyborg" userId="89c72561-2c70-48cd-bb07-70fd2aa69fec" providerId="ADAL" clId="{A41325E5-FE0A-40DA-9454-8FC14C28D2AB}" dt="2020-01-07T15:34:58.902" v="99" actId="1076"/>
          <ac:spMkLst>
            <pc:docMk/>
            <pc:sldMk cId="1947297059" sldId="256"/>
            <ac:spMk id="6" creationId="{CCF943C0-0206-439D-8248-35416FA3274A}"/>
          </ac:spMkLst>
        </pc:spChg>
      </pc:sldChg>
    </pc:docChg>
  </pc:docChgLst>
  <pc:docChgLst>
    <pc:chgData name="Courtney Nyborg" userId="89c72561-2c70-48cd-bb07-70fd2aa69fec" providerId="ADAL" clId="{46B0CF4F-56DB-4430-97A6-68D16832D4A3}"/>
    <pc:docChg chg="modSld">
      <pc:chgData name="Courtney Nyborg" userId="89c72561-2c70-48cd-bb07-70fd2aa69fec" providerId="ADAL" clId="{46B0CF4F-56DB-4430-97A6-68D16832D4A3}" dt="2019-03-11T11:39:02.849" v="71" actId="20577"/>
      <pc:docMkLst>
        <pc:docMk/>
      </pc:docMkLst>
      <pc:sldChg chg="modSp">
        <pc:chgData name="Courtney Nyborg" userId="89c72561-2c70-48cd-bb07-70fd2aa69fec" providerId="ADAL" clId="{46B0CF4F-56DB-4430-97A6-68D16832D4A3}" dt="2019-03-11T11:39:02.849" v="71" actId="20577"/>
        <pc:sldMkLst>
          <pc:docMk/>
          <pc:sldMk cId="1947297059" sldId="256"/>
        </pc:sldMkLst>
        <pc:spChg chg="mod">
          <ac:chgData name="Courtney Nyborg" userId="89c72561-2c70-48cd-bb07-70fd2aa69fec" providerId="ADAL" clId="{46B0CF4F-56DB-4430-97A6-68D16832D4A3}" dt="2019-03-11T11:39:02.849" v="71" actId="20577"/>
          <ac:spMkLst>
            <pc:docMk/>
            <pc:sldMk cId="1947297059" sldId="256"/>
            <ac:spMk id="4" creationId="{030899D2-8671-4B57-BBEB-9D4C2E6F0F17}"/>
          </ac:spMkLst>
        </pc:spChg>
        <pc:spChg chg="mod">
          <ac:chgData name="Courtney Nyborg" userId="89c72561-2c70-48cd-bb07-70fd2aa69fec" providerId="ADAL" clId="{46B0CF4F-56DB-4430-97A6-68D16832D4A3}" dt="2019-03-10T22:43:40.100" v="1" actId="20577"/>
          <ac:spMkLst>
            <pc:docMk/>
            <pc:sldMk cId="1947297059" sldId="256"/>
            <ac:spMk id="5" creationId="{34D83995-7A46-4611-BF56-8D50D853EEEF}"/>
          </ac:spMkLst>
        </pc:spChg>
        <pc:spChg chg="mod">
          <ac:chgData name="Courtney Nyborg" userId="89c72561-2c70-48cd-bb07-70fd2aa69fec" providerId="ADAL" clId="{46B0CF4F-56DB-4430-97A6-68D16832D4A3}" dt="2019-03-11T11:38:54.500" v="65" actId="20577"/>
          <ac:spMkLst>
            <pc:docMk/>
            <pc:sldMk cId="1947297059" sldId="256"/>
            <ac:spMk id="6" creationId="{CCF943C0-0206-439D-8248-35416FA3274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6C53-E329-47A9-ADE1-844E41116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9243A6-A97B-44F4-841D-45C873D4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088F7-1919-493A-80C5-D2BD8A10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F1B83-1F04-4448-B2ED-D6C78E28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BFFE7-DB34-440F-BD55-2E6CCE5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4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52826-53B0-4791-BCAF-6BA2799D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21432-EBA7-4E3A-93D5-12660DEF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1715B-F4F7-46D6-A497-76271CE0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3857B-BE48-4D8B-8203-FF2A2B93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955D0-9B2F-44E0-B957-B95806D6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20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B833C-07DA-4142-91CD-67D47CA9D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4649E-6D7B-45EA-9E30-FC3F06564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02E31-021D-4496-A445-ADED7586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27EA-B751-456A-80C5-F6408B75D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26182-3518-4A4B-8307-E2FF2F19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7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2EB9-619F-4634-B5E9-D45F3B29E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31E3-0BBE-45C1-A18C-2EAB613A0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BB418-0363-4A58-8124-795032276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52BF1-6824-4A79-BABD-75FD15826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DE9A9-392B-4D0E-99F2-DC50553C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8D5B9-C609-49B0-B70A-1070F8E3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9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43CF-7D7B-4280-8AE6-13AD8ABD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83EFD-696B-4AE8-8D16-788B693A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B6D53-538E-4118-BE77-CC367B141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B8904A-11F2-4604-B494-FE9DDA60C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5E6DDC-9F98-4B34-937F-3A7CA7343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FD214-0369-40DF-AE9C-772B16B6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D8C308-1FDF-42D7-BE72-9A63436FB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8708A2-5E5B-4D57-995A-17973344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2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70A7-B136-49AC-A457-8CD3BB82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AFBAA-DA2E-4416-922F-0620CD6F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5A6A74-73BD-407C-B7DC-9FB54D8B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F8DA6-50BA-445F-83A1-33859356D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0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622BDB-C06D-4FD4-B747-EB6D1549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E63FC-66E7-44D9-8279-D80CF82E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02B72-6BF2-496C-A205-BFEE0C15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8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2B5D-5927-43CC-8A79-987CF0F89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88FC9-0556-47DB-B321-8FD08C11B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0B4B4-980B-43D9-8C9D-DA5BEA0D1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CA958-1521-4019-9464-0E9C41630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975C1-7A8F-4492-84A3-CC8C364E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651FE-12F5-485D-A85D-AA33AB03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4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FC5BE-5B2A-4827-88F8-CA587A16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25B98-06F3-4801-83BE-E66F07554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3FAF6-D5F0-4331-8467-19DA4E058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6E160-2D5B-4E0C-A553-0271235D1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2E790-EE80-4FFD-9D08-827B95337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F2FE5-8805-439E-91D5-7DAAF756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0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525F-2A71-418E-87F9-2621C30A0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3634A-F1FE-4623-A129-69E87807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C3C56-3155-4EE0-96EB-37370E49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B486-35FF-4C62-8049-DB126CD7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A5F1E-36A6-450E-B574-1148A1A1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10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725821-369D-47C1-97D6-7CA37AF66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5BCCE-7705-4894-A841-E4D667D68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C31B3-965B-47EA-814C-B90C3CB5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F20F9-9E60-4BC0-87EA-97DB9842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A6804-FB30-4B8C-ABA8-BC448DCA5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7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836CFE-76E7-42F5-8D05-1431DDB31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ACCCD-CEFE-42C9-B2CA-3A310C51A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A1C0D-6675-4893-849D-5AD3C7238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C3BD9-C581-4934-9AE7-3840988073D0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48B4-7C6D-45A7-AB59-898EDD8D4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5C4A1-F423-4EA4-9432-0B5B84312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4A5A7-53C5-49C1-8395-8313DA973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3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lashingvole.blogspot.com/2011/06/games-up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899D2-8671-4B57-BBEB-9D4C2E6F0F17}"/>
              </a:ext>
            </a:extLst>
          </p:cNvPr>
          <p:cNvSpPr txBox="1"/>
          <p:nvPr/>
        </p:nvSpPr>
        <p:spPr>
          <a:xfrm>
            <a:off x="4598504" y="1296711"/>
            <a:ext cx="6454978" cy="4370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mpd="sng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b="1" dirty="0"/>
              <a:t>Want to give a graduation speech and inspire your peers? 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Great! All seniors are welcome to participate.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2 students will be chosen to speak at graduation.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b="1" dirty="0"/>
              <a:t>What do I write?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Write a 3-5 minute graduation speech filled with nostalgia, appropriate humor, optimism, or congratulations. This is your moment.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Do not mention specific teachers or friends.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b="1" dirty="0"/>
              <a:t>Are there guidelines?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Yes, see Mrs. Cavagnaro-Price (room 51) or your current English teacher for the do’s and don’ts of speech writing.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83995-7A46-4611-BF56-8D50D853EEEF}"/>
              </a:ext>
            </a:extLst>
          </p:cNvPr>
          <p:cNvSpPr/>
          <p:nvPr/>
        </p:nvSpPr>
        <p:spPr>
          <a:xfrm rot="21113556">
            <a:off x="-1232131" y="617750"/>
            <a:ext cx="776016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rgbClr val="00B05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roadway" panose="04040905080B02020502" pitchFamily="82" charset="0"/>
              </a:rPr>
              <a:t>Class of 2020</a:t>
            </a:r>
          </a:p>
          <a:p>
            <a:pPr algn="ctr"/>
            <a:r>
              <a:rPr lang="en-US" sz="4800" b="1" cap="none" spc="0" dirty="0">
                <a:ln w="13462">
                  <a:solidFill>
                    <a:srgbClr val="00B05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roadway" panose="04040905080B02020502" pitchFamily="82" charset="0"/>
              </a:rPr>
              <a:t>Graduation </a:t>
            </a:r>
          </a:p>
          <a:p>
            <a:pPr algn="ctr"/>
            <a:r>
              <a:rPr lang="en-US" sz="4800" b="1" cap="none" spc="0" dirty="0">
                <a:ln w="13462">
                  <a:solidFill>
                    <a:srgbClr val="00B05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roadway" panose="04040905080B02020502" pitchFamily="82" charset="0"/>
              </a:rPr>
              <a:t>Speech</a:t>
            </a:r>
          </a:p>
          <a:p>
            <a:pPr algn="ctr"/>
            <a:r>
              <a:rPr lang="en-US" sz="4800" b="1" dirty="0">
                <a:ln w="13462">
                  <a:solidFill>
                    <a:srgbClr val="00B05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roadway" panose="04040905080B02020502" pitchFamily="82" charset="0"/>
              </a:rPr>
              <a:t>Contest</a:t>
            </a:r>
            <a:endParaRPr lang="en-US" sz="4800" b="1" cap="none" spc="0" dirty="0">
              <a:ln w="13462">
                <a:solidFill>
                  <a:srgbClr val="00B05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roadway" panose="04040905080B02020502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943C0-0206-439D-8248-35416FA3274A}"/>
              </a:ext>
            </a:extLst>
          </p:cNvPr>
          <p:cNvSpPr txBox="1"/>
          <p:nvPr/>
        </p:nvSpPr>
        <p:spPr>
          <a:xfrm rot="21282651">
            <a:off x="6737834" y="5337092"/>
            <a:ext cx="4815242" cy="95410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Speeches due to Mrs. Cav-Price (51) by March 20</a:t>
            </a:r>
            <a:r>
              <a:rPr lang="en-US" sz="2800" baseline="30000" dirty="0"/>
              <a:t>th</a:t>
            </a:r>
            <a:r>
              <a:rPr lang="en-US" sz="28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B65DEE-236C-4075-8545-A06AD53D4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1068">
            <a:off x="9699542" y="504908"/>
            <a:ext cx="2083174" cy="131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97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113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Broadway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Nyborg</dc:creator>
  <cp:lastModifiedBy>Courtney Nyborg</cp:lastModifiedBy>
  <cp:revision>6</cp:revision>
  <dcterms:created xsi:type="dcterms:W3CDTF">2018-02-19T22:38:49Z</dcterms:created>
  <dcterms:modified xsi:type="dcterms:W3CDTF">2020-01-07T15:35:01Z</dcterms:modified>
</cp:coreProperties>
</file>