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6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3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9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9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0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2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62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1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9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30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3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13FC5-70CA-492F-AFC3-212F73DE9D5F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55179-B5A5-4658-B87A-BE4A21798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A Bone from a Dry Sea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6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rom A Bone from a Dry Sea </a:t>
            </a:r>
            <a:r>
              <a:rPr lang="en-US" dirty="0" err="1" smtClean="0"/>
              <a:t>cont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5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</Words>
  <Application>Microsoft Office PowerPoint</Application>
  <PresentationFormat>On-screen Show (4:3)</PresentationFormat>
  <Paragraphs>2</Paragraphs>
  <Slides>2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from A Bone from a Dry Sea</vt:lpstr>
      <vt:lpstr>from A Bone from a Dry Sea cont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A Bone from a Dry Sea</dc:title>
  <dc:creator>Donna Kindley</dc:creator>
  <cp:lastModifiedBy>Donna Kindley</cp:lastModifiedBy>
  <cp:revision>3</cp:revision>
  <dcterms:created xsi:type="dcterms:W3CDTF">2018-10-23T21:06:20Z</dcterms:created>
  <dcterms:modified xsi:type="dcterms:W3CDTF">2018-10-23T21:26:00Z</dcterms:modified>
</cp:coreProperties>
</file>