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9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37C-3AE7-4584-8881-E1EEF62AD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F9417-8B81-49A2-AAE7-0CC266B35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C4521-FB0A-43CA-8079-605D64CB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659D-E408-46A1-A080-A3164D32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5BA5-C345-47DD-BB84-9AFEDA76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8A63-27FA-4D16-A308-4B73DEF9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918A-66C2-42EA-9177-E2997858B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25969-BDA8-478E-8F70-EF55462B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D5F4-86B1-4115-AFFB-CDA1F9CA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B854-4D52-4848-B3A7-57B841B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8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CA84-63EC-4AE0-9797-908861C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C4E69-8832-4FFF-822C-6821C249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7C68-46EC-49D7-8997-3F034FAD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EEE6-0BCD-4E82-A5C1-8D1D2342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348FC-798B-4772-B541-03F1028F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84D5-8C4B-4C95-BB53-E93FF3B5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2D3C-EEDA-4052-88F3-3B844AF32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82EC-FA64-465D-BDF8-5673C227C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B42D0-147C-4575-B2EF-E3CB826C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2C50F-D463-4D58-802F-E9BF38F3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481D7-CAD8-4FD5-96D0-84C96114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A55A-EBF2-41DA-9913-71AA8041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1E57-34D9-4A95-B865-EC2B2A314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B0AB-EBFD-4A92-A8B8-DAFFE5F52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D1069-17F9-4276-82EB-264D3CBC6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F021FD-7896-4348-B10C-02EC5E40B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D450F-0180-4194-B69B-55A2FCFD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02210-EC69-4656-89C7-E5F9A82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455BD-2902-4A6A-9FC7-7D5AA956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063C-998B-4C38-B143-86EBB69F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F1ED5-0684-4E06-9434-EF15B366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00F83-35FC-46C4-BC3F-CA079B42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487DE-954E-403A-85E5-2336CF42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9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6E3DA-1E5C-425C-8BB3-981224DD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0E3CA-C6CA-48D6-93DA-9BF7071A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114E0-1CD0-4F2B-9878-22AA6E66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1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2671-FB53-4B04-BA84-CC7D13EB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71E4-22E4-48F2-AF4F-6438AFDC5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46FE-A0C0-45A7-811D-3FF34E7F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54151-9913-4125-930F-B19897A2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A999E-34EA-43B7-9FFD-3785AB93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99C30-05FC-4A9F-9AC1-6B34E6843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1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3445-F8DF-44FA-8010-05F770DD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E2D17-CC2E-4ACC-8683-21D01712F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500ED-ED2E-4E4F-BE4D-79CF5328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59BB-0DF5-4148-91DB-B5C990F3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CCF61-3CF9-4C81-960E-BA02BB95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CB995-33F7-41DE-A931-0DCF5557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C1D8-E8A8-40E5-A9E8-B2A5CA15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04376-AC3B-4034-92F7-21818CDA6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03628-3BF7-414E-8A83-A3D8C7D7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6146-04C6-4A1E-B971-174F420D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D705-0916-4A70-A52E-55BC3743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9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721F1-CA62-4C6B-8F97-7CBD445B5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482D5-6C30-46FA-BBE4-39158675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00B9-C338-499A-80BD-395D96B4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A523-2336-4AEC-83F9-59BD8571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C664-126E-4D5D-B745-15BFC066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8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20BA8-158F-4F63-A5C1-CE3107B1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BB2B7-FB97-4D5D-B15F-EFEE2E47E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6B447-FB3D-4D87-B0C6-F3E9EB425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11A9-D673-451D-B010-9EA18043F3A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92DD-7000-4E6B-A5CB-FF4FDA489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DAF71-E2E4-445B-B7CD-54733B95C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BE882-1252-4EA0-910B-162B9F8CB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SA Veteran Day Powerpoint Templates - Blue, Google Slides, Red, White -  Free PPT Backgrounds and Templates">
            <a:extLst>
              <a:ext uri="{FF2B5EF4-FFF2-40B4-BE49-F238E27FC236}">
                <a16:creationId xmlns:a16="http://schemas.microsoft.com/office/drawing/2014/main" id="{1AB151AB-62A6-4272-B479-1CADB98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29" y="590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10211001" y="196821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Dwight Eisenhower</a:t>
            </a:r>
          </a:p>
        </p:txBody>
      </p:sp>
      <p:pic>
        <p:nvPicPr>
          <p:cNvPr id="1028" name="Picture 4" descr="Dwight D. Eisenhower | whitehouse.gov">
            <a:extLst>
              <a:ext uri="{FF2B5EF4-FFF2-40B4-BE49-F238E27FC236}">
                <a16:creationId xmlns:a16="http://schemas.microsoft.com/office/drawing/2014/main" id="{FF72806B-3DE4-4118-9F68-1B8B868B3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13143"/>
          <a:stretch/>
        </p:blipFill>
        <p:spPr bwMode="auto">
          <a:xfrm>
            <a:off x="10027953" y="0"/>
            <a:ext cx="2189670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EE0FC5-ED71-45CD-9022-DCF41436E0BE}"/>
              </a:ext>
            </a:extLst>
          </p:cNvPr>
          <p:cNvSpPr txBox="1"/>
          <p:nvPr/>
        </p:nvSpPr>
        <p:spPr>
          <a:xfrm>
            <a:off x="-970988" y="-14248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rose to top of a talented crop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5602CA-179E-41C3-8BBC-007F13CDB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689095"/>
              </p:ext>
            </p:extLst>
          </p:nvPr>
        </p:nvGraphicFramePr>
        <p:xfrm>
          <a:off x="-1008098" y="1666475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Salute me son and bid a proper adieu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F9ACECA-B244-4229-82D6-568F9FFF7D4D}"/>
              </a:ext>
            </a:extLst>
          </p:cNvPr>
          <p:cNvSpPr txBox="1"/>
          <p:nvPr/>
        </p:nvSpPr>
        <p:spPr>
          <a:xfrm>
            <a:off x="-970988" y="555478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Bling on my shoulders too heavy to top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52D7F7-22E4-40F6-803E-9F92B02E6CEF}"/>
              </a:ext>
            </a:extLst>
          </p:cNvPr>
          <p:cNvSpPr txBox="1"/>
          <p:nvPr/>
        </p:nvSpPr>
        <p:spPr>
          <a:xfrm>
            <a:off x="-1149647" y="2264519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U.S.A. is the best! I won WWII…….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9A063-ACC2-4DE1-8263-6819188167CC}"/>
              </a:ext>
            </a:extLst>
          </p:cNvPr>
          <p:cNvSpPr txBox="1"/>
          <p:nvPr/>
        </p:nvSpPr>
        <p:spPr>
          <a:xfrm>
            <a:off x="-32426" y="3371589"/>
            <a:ext cx="809341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Let’s clean up this mess and get the world sorted out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24F0EB-9E4A-4E5E-BA92-B64286B9D633}"/>
              </a:ext>
            </a:extLst>
          </p:cNvPr>
          <p:cNvSpPr txBox="1"/>
          <p:nvPr/>
        </p:nvSpPr>
        <p:spPr>
          <a:xfrm>
            <a:off x="-501996" y="3883857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I’m coming for the Oval to get me some clout!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SA Veteran Day Powerpoint Templates - Blue, Google Slides, Red, White -  Free PPT Backgrounds and Templates">
            <a:extLst>
              <a:ext uri="{FF2B5EF4-FFF2-40B4-BE49-F238E27FC236}">
                <a16:creationId xmlns:a16="http://schemas.microsoft.com/office/drawing/2014/main" id="{1AB151AB-62A6-4272-B479-1CADB98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29" y="590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10290056" y="19811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Dwight Eisenhower</a:t>
            </a:r>
          </a:p>
        </p:txBody>
      </p:sp>
      <p:pic>
        <p:nvPicPr>
          <p:cNvPr id="1028" name="Picture 4" descr="Dwight D. Eisenhower | whitehouse.gov">
            <a:extLst>
              <a:ext uri="{FF2B5EF4-FFF2-40B4-BE49-F238E27FC236}">
                <a16:creationId xmlns:a16="http://schemas.microsoft.com/office/drawing/2014/main" id="{FF72806B-3DE4-4118-9F68-1B8B868B3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13143"/>
          <a:stretch/>
        </p:blipFill>
        <p:spPr bwMode="auto">
          <a:xfrm>
            <a:off x="10002330" y="0"/>
            <a:ext cx="2189670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EE0FC5-ED71-45CD-9022-DCF41436E0BE}"/>
              </a:ext>
            </a:extLst>
          </p:cNvPr>
          <p:cNvSpPr txBox="1"/>
          <p:nvPr/>
        </p:nvSpPr>
        <p:spPr>
          <a:xfrm>
            <a:off x="-98520" y="14927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Blew you away at the polls, a legend foretold,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5602CA-179E-41C3-8BBC-007F13CDB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606607"/>
              </p:ext>
            </p:extLst>
          </p:nvPr>
        </p:nvGraphicFramePr>
        <p:xfrm>
          <a:off x="-1167577" y="1681566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slain the goliath, I’ll do it again,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F9ACECA-B244-4229-82D6-568F9FFF7D4D}"/>
              </a:ext>
            </a:extLst>
          </p:cNvPr>
          <p:cNvSpPr txBox="1"/>
          <p:nvPr/>
        </p:nvSpPr>
        <p:spPr>
          <a:xfrm>
            <a:off x="-501998" y="46216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My legacy is for…. y’all to behold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52D7F7-22E4-40F6-803E-9F92B02E6CEF}"/>
              </a:ext>
            </a:extLst>
          </p:cNvPr>
          <p:cNvSpPr txBox="1"/>
          <p:nvPr/>
        </p:nvSpPr>
        <p:spPr>
          <a:xfrm>
            <a:off x="-710121" y="2280539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 Russian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ain’t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800" i="1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nuthin</a:t>
            </a: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’….. don’t call none my friends.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9A063-ACC2-4DE1-8263-6819188167CC}"/>
              </a:ext>
            </a:extLst>
          </p:cNvPr>
          <p:cNvSpPr txBox="1"/>
          <p:nvPr/>
        </p:nvSpPr>
        <p:spPr>
          <a:xfrm>
            <a:off x="-32426" y="3371589"/>
            <a:ext cx="809341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 Korean War, yeah, I slapped that one down,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24F0EB-9E4A-4E5E-BA92-B64286B9D633}"/>
              </a:ext>
            </a:extLst>
          </p:cNvPr>
          <p:cNvSpPr txBox="1"/>
          <p:nvPr/>
        </p:nvSpPr>
        <p:spPr>
          <a:xfrm>
            <a:off x="-501996" y="3883857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Like I said before, I’m the greatest around.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0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SA Veteran Day Powerpoint Templates - Blue, Google Slides, Red, White -  Free PPT Backgrounds and Templates">
            <a:extLst>
              <a:ext uri="{FF2B5EF4-FFF2-40B4-BE49-F238E27FC236}">
                <a16:creationId xmlns:a16="http://schemas.microsoft.com/office/drawing/2014/main" id="{1AB151AB-62A6-4272-B479-1CADB98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29" y="590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10290056" y="19811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Dwight Eisenhower</a:t>
            </a:r>
          </a:p>
        </p:txBody>
      </p:sp>
      <p:pic>
        <p:nvPicPr>
          <p:cNvPr id="1028" name="Picture 4" descr="Dwight D. Eisenhower | whitehouse.gov">
            <a:extLst>
              <a:ext uri="{FF2B5EF4-FFF2-40B4-BE49-F238E27FC236}">
                <a16:creationId xmlns:a16="http://schemas.microsoft.com/office/drawing/2014/main" id="{FF72806B-3DE4-4118-9F68-1B8B868B3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13143"/>
          <a:stretch/>
        </p:blipFill>
        <p:spPr bwMode="auto">
          <a:xfrm>
            <a:off x="10002330" y="0"/>
            <a:ext cx="2189670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27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SA Veteran Day Powerpoint Templates - Blue, Google Slides, Red, White -  Free PPT Backgrounds and Templates">
            <a:extLst>
              <a:ext uri="{FF2B5EF4-FFF2-40B4-BE49-F238E27FC236}">
                <a16:creationId xmlns:a16="http://schemas.microsoft.com/office/drawing/2014/main" id="{1AB151AB-62A6-4272-B479-1CADB98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29" y="590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10290056" y="19811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Dwight Eisenhower</a:t>
            </a:r>
          </a:p>
        </p:txBody>
      </p:sp>
      <p:pic>
        <p:nvPicPr>
          <p:cNvPr id="1028" name="Picture 4" descr="Dwight D. Eisenhower | whitehouse.gov">
            <a:extLst>
              <a:ext uri="{FF2B5EF4-FFF2-40B4-BE49-F238E27FC236}">
                <a16:creationId xmlns:a16="http://schemas.microsoft.com/office/drawing/2014/main" id="{FF72806B-3DE4-4118-9F68-1B8B868B3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13143"/>
          <a:stretch/>
        </p:blipFill>
        <p:spPr bwMode="auto">
          <a:xfrm>
            <a:off x="10002330" y="0"/>
            <a:ext cx="2189670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EE0FC5-ED71-45CD-9022-DCF41436E0BE}"/>
              </a:ext>
            </a:extLst>
          </p:cNvPr>
          <p:cNvSpPr txBox="1"/>
          <p:nvPr/>
        </p:nvSpPr>
        <p:spPr>
          <a:xfrm>
            <a:off x="-98520" y="14927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Killed it term one, and came back at it again…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5602CA-179E-41C3-8BBC-007F13CDB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176695"/>
              </p:ext>
            </p:extLst>
          </p:nvPr>
        </p:nvGraphicFramePr>
        <p:xfrm>
          <a:off x="-382275" y="1631256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Passed legislation long overdue to amend.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F9ACECA-B244-4229-82D6-568F9FFF7D4D}"/>
              </a:ext>
            </a:extLst>
          </p:cNvPr>
          <p:cNvSpPr txBox="1"/>
          <p:nvPr/>
        </p:nvSpPr>
        <p:spPr>
          <a:xfrm>
            <a:off x="-501998" y="46216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changed everything with a stroke of a pen,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52D7F7-22E4-40F6-803E-9F92B02E6CEF}"/>
              </a:ext>
            </a:extLst>
          </p:cNvPr>
          <p:cNvSpPr txBox="1"/>
          <p:nvPr/>
        </p:nvSpPr>
        <p:spPr>
          <a:xfrm>
            <a:off x="-710121" y="2280539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 Civil Rights Act was now on </a:t>
            </a:r>
            <a:r>
              <a:rPr lang="en-US" sz="2800" i="1" kern="1400">
                <a:solidFill>
                  <a:srgbClr val="000000"/>
                </a:solidFill>
                <a:latin typeface="Calibri" panose="020F0502020204030204" pitchFamily="34" charset="0"/>
              </a:rPr>
              <a:t>the books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9A063-ACC2-4DE1-8263-6819188167CC}"/>
              </a:ext>
            </a:extLst>
          </p:cNvPr>
          <p:cNvSpPr txBox="1"/>
          <p:nvPr/>
        </p:nvSpPr>
        <p:spPr>
          <a:xfrm>
            <a:off x="-32426" y="3371589"/>
            <a:ext cx="809341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My administration was making it real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24F0EB-9E4A-4E5E-BA92-B64286B9D633}"/>
              </a:ext>
            </a:extLst>
          </p:cNvPr>
          <p:cNvSpPr txBox="1"/>
          <p:nvPr/>
        </p:nvSpPr>
        <p:spPr>
          <a:xfrm>
            <a:off x="-501996" y="3883857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 mobilized the Army to enforce the whole deal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7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SA Veteran Day Powerpoint Templates - Blue, Google Slides, Red, White -  Free PPT Backgrounds and Templates">
            <a:extLst>
              <a:ext uri="{FF2B5EF4-FFF2-40B4-BE49-F238E27FC236}">
                <a16:creationId xmlns:a16="http://schemas.microsoft.com/office/drawing/2014/main" id="{1AB151AB-62A6-4272-B479-1CADB984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29" y="5909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1DE9B-7492-4045-80B0-C8E85E1CF0D3}"/>
              </a:ext>
            </a:extLst>
          </p:cNvPr>
          <p:cNvSpPr txBox="1"/>
          <p:nvPr/>
        </p:nvSpPr>
        <p:spPr>
          <a:xfrm>
            <a:off x="10290056" y="1981155"/>
            <a:ext cx="184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Dwight Eisenhower</a:t>
            </a:r>
          </a:p>
        </p:txBody>
      </p:sp>
      <p:pic>
        <p:nvPicPr>
          <p:cNvPr id="1028" name="Picture 4" descr="Dwight D. Eisenhower | whitehouse.gov">
            <a:extLst>
              <a:ext uri="{FF2B5EF4-FFF2-40B4-BE49-F238E27FC236}">
                <a16:creationId xmlns:a16="http://schemas.microsoft.com/office/drawing/2014/main" id="{FF72806B-3DE4-4118-9F68-1B8B868B3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13143"/>
          <a:stretch/>
        </p:blipFill>
        <p:spPr bwMode="auto">
          <a:xfrm>
            <a:off x="10002330" y="0"/>
            <a:ext cx="2189670" cy="19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EE0FC5-ED71-45CD-9022-DCF41436E0BE}"/>
              </a:ext>
            </a:extLst>
          </p:cNvPr>
          <p:cNvSpPr txBox="1"/>
          <p:nvPr/>
        </p:nvSpPr>
        <p:spPr>
          <a:xfrm>
            <a:off x="171933" y="0"/>
            <a:ext cx="768469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 Interstate Highway System, we did that one too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5602CA-179E-41C3-8BBC-007F13CDB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440016"/>
              </p:ext>
            </p:extLst>
          </p:nvPr>
        </p:nvGraphicFramePr>
        <p:xfrm>
          <a:off x="-382275" y="1631256"/>
          <a:ext cx="8753750" cy="730737"/>
        </p:xfrm>
        <a:graphic>
          <a:graphicData uri="http://schemas.openxmlformats.org/drawingml/2006/table">
            <a:tbl>
              <a:tblPr/>
              <a:tblGrid>
                <a:gridCol w="8753750">
                  <a:extLst>
                    <a:ext uri="{9D8B030D-6E8A-4147-A177-3AD203B41FA5}">
                      <a16:colId xmlns:a16="http://schemas.microsoft.com/office/drawing/2014/main" val="3161845947"/>
                    </a:ext>
                  </a:extLst>
                </a:gridCol>
              </a:tblGrid>
              <a:tr h="73073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Defense! Science! Human Rights! Compliance!</a:t>
                      </a:r>
                      <a:endParaRPr lang="en-US" sz="2800" dirty="0"/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5871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F9ACECA-B244-4229-82D6-568F9FFF7D4D}"/>
              </a:ext>
            </a:extLst>
          </p:cNvPr>
          <p:cNvSpPr txBox="1"/>
          <p:nvPr/>
        </p:nvSpPr>
        <p:spPr>
          <a:xfrm>
            <a:off x="-501998" y="462161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Jump in the whip now and hit up the crew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52D7F7-22E4-40F6-803E-9F92B02E6CEF}"/>
              </a:ext>
            </a:extLst>
          </p:cNvPr>
          <p:cNvSpPr txBox="1"/>
          <p:nvPr/>
        </p:nvSpPr>
        <p:spPr>
          <a:xfrm>
            <a:off x="-710121" y="2280539"/>
            <a:ext cx="9409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Shut down the Commies with nuclear reliance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9A063-ACC2-4DE1-8263-6819188167CC}"/>
              </a:ext>
            </a:extLst>
          </p:cNvPr>
          <p:cNvSpPr txBox="1"/>
          <p:nvPr/>
        </p:nvSpPr>
        <p:spPr>
          <a:xfrm>
            <a:off x="-32426" y="3371589"/>
            <a:ext cx="8093413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As I leave the spotlight and I bid you farewell,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24F0EB-9E4A-4E5E-BA92-B64286B9D633}"/>
              </a:ext>
            </a:extLst>
          </p:cNvPr>
          <p:cNvSpPr txBox="1"/>
          <p:nvPr/>
        </p:nvSpPr>
        <p:spPr>
          <a:xfrm>
            <a:off x="-501998" y="3906774"/>
            <a:ext cx="8491647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spcAft>
                <a:spcPts val="600"/>
              </a:spcAft>
            </a:pPr>
            <a:r>
              <a:rPr lang="en-US" sz="2800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On to Marine One, time for Ike to bail!</a:t>
            </a:r>
            <a:endParaRPr lang="en-US" sz="2800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5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243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Knight</dc:creator>
  <cp:lastModifiedBy>James Knight</cp:lastModifiedBy>
  <cp:revision>10</cp:revision>
  <dcterms:created xsi:type="dcterms:W3CDTF">2021-11-30T15:47:07Z</dcterms:created>
  <dcterms:modified xsi:type="dcterms:W3CDTF">2022-04-13T20:18:39Z</dcterms:modified>
</cp:coreProperties>
</file>