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4B2E-5DEB-467D-AF63-AA75D09AE41E}" type="datetimeFigureOut">
              <a:rPr lang="en-US" smtClean="0"/>
              <a:pPr/>
              <a:t>5/27/2016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876D-3FF6-4A2C-8275-CF55999892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4B2E-5DEB-467D-AF63-AA75D09AE41E}" type="datetimeFigureOut">
              <a:rPr lang="en-US" smtClean="0"/>
              <a:pPr/>
              <a:t>5/27/2016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876D-3FF6-4A2C-8275-CF55999892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4B2E-5DEB-467D-AF63-AA75D09AE41E}" type="datetimeFigureOut">
              <a:rPr lang="en-US" smtClean="0"/>
              <a:pPr/>
              <a:t>5/27/2016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876D-3FF6-4A2C-8275-CF55999892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4B2E-5DEB-467D-AF63-AA75D09AE41E}" type="datetimeFigureOut">
              <a:rPr lang="en-US" smtClean="0"/>
              <a:pPr/>
              <a:t>5/27/2016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876D-3FF6-4A2C-8275-CF55999892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4B2E-5DEB-467D-AF63-AA75D09AE41E}" type="datetimeFigureOut">
              <a:rPr lang="en-US" smtClean="0"/>
              <a:pPr/>
              <a:t>5/27/2016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876D-3FF6-4A2C-8275-CF55999892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4B2E-5DEB-467D-AF63-AA75D09AE41E}" type="datetimeFigureOut">
              <a:rPr lang="en-US" smtClean="0"/>
              <a:pPr/>
              <a:t>5/27/2016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876D-3FF6-4A2C-8275-CF55999892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4B2E-5DEB-467D-AF63-AA75D09AE41E}" type="datetimeFigureOut">
              <a:rPr lang="en-US" smtClean="0"/>
              <a:pPr/>
              <a:t>5/27/2016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876D-3FF6-4A2C-8275-CF55999892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4B2E-5DEB-467D-AF63-AA75D09AE41E}" type="datetimeFigureOut">
              <a:rPr lang="en-US" smtClean="0"/>
              <a:pPr/>
              <a:t>5/27/2016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876D-3FF6-4A2C-8275-CF55999892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4B2E-5DEB-467D-AF63-AA75D09AE41E}" type="datetimeFigureOut">
              <a:rPr lang="en-US" smtClean="0"/>
              <a:pPr/>
              <a:t>5/27/2016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D1876D-3FF6-4A2C-8275-CF55999892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4B2E-5DEB-467D-AF63-AA75D09AE41E}" type="datetimeFigureOut">
              <a:rPr lang="en-US" smtClean="0"/>
              <a:pPr/>
              <a:t>5/27/2016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876D-3FF6-4A2C-8275-CF55999892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4B2E-5DEB-467D-AF63-AA75D09AE41E}" type="datetimeFigureOut">
              <a:rPr lang="en-US" smtClean="0"/>
              <a:pPr/>
              <a:t>5/27/2016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876D-3FF6-4A2C-8275-CF55999892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4D1876D-3FF6-4A2C-8275-CF55999892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B824B2E-5DEB-467D-AF63-AA75D09AE41E}" type="datetimeFigureOut">
              <a:rPr lang="en-US" smtClean="0"/>
              <a:pPr/>
              <a:t>5/27/2016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Leadership and SAE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b="1" dirty="0" smtClean="0"/>
              <a:t>Essential Standard 1.00:  Understand </a:t>
            </a:r>
            <a:r>
              <a:rPr lang="en-US" b="1" dirty="0"/>
              <a:t>leadership opportunities and SAE related to the </a:t>
            </a:r>
            <a:r>
              <a:rPr lang="en-US" b="1" dirty="0" err="1"/>
              <a:t>agriscience</a:t>
            </a:r>
            <a:r>
              <a:rPr lang="en-US" b="1" dirty="0"/>
              <a:t> </a:t>
            </a:r>
            <a:r>
              <a:rPr lang="en-US" b="1" dirty="0" smtClean="0"/>
              <a:t>industry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783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1.01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Understand the history, opportunities and structure of organizations related to the </a:t>
            </a:r>
            <a:r>
              <a:rPr lang="en-US" dirty="0" err="1"/>
              <a:t>agriscience</a:t>
            </a:r>
            <a:r>
              <a:rPr lang="en-US" dirty="0"/>
              <a:t> industry.</a:t>
            </a:r>
          </a:p>
        </p:txBody>
      </p:sp>
    </p:spTree>
    <p:extLst>
      <p:ext uri="{BB962C8B-B14F-4D97-AF65-F5344CB8AC3E}">
        <p14:creationId xmlns:p14="http://schemas.microsoft.com/office/powerpoint/2010/main" val="3397068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pPr lvl="0"/>
            <a:r>
              <a:rPr lang="en-US" sz="3200" dirty="0"/>
              <a:t>History of the National FFA </a:t>
            </a:r>
            <a:r>
              <a:rPr lang="en-US" sz="3200" dirty="0" smtClean="0"/>
              <a:t>Organization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1917 </a:t>
            </a:r>
            <a:r>
              <a:rPr lang="en-US" dirty="0"/>
              <a:t>Smith-Hughes </a:t>
            </a:r>
            <a:r>
              <a:rPr lang="en-US" dirty="0" smtClean="0"/>
              <a:t>Act</a:t>
            </a:r>
          </a:p>
          <a:p>
            <a:pPr lvl="1"/>
            <a:r>
              <a:rPr lang="en-US" dirty="0" smtClean="0"/>
              <a:t>established funding</a:t>
            </a:r>
          </a:p>
          <a:p>
            <a:pPr lvl="1"/>
            <a:r>
              <a:rPr lang="en-US" dirty="0" smtClean="0"/>
              <a:t>vocational </a:t>
            </a:r>
            <a:r>
              <a:rPr lang="en-US" dirty="0"/>
              <a:t>agriculture in high </a:t>
            </a:r>
            <a:r>
              <a:rPr lang="en-US" dirty="0" smtClean="0"/>
              <a:t>school</a:t>
            </a:r>
            <a:endParaRPr lang="en-US" dirty="0"/>
          </a:p>
          <a:p>
            <a:pPr lvl="0"/>
            <a:r>
              <a:rPr lang="en-US" dirty="0"/>
              <a:t>1920’s – Virginia was the first state to have Futures Farmers </a:t>
            </a:r>
            <a:r>
              <a:rPr lang="en-US" dirty="0" smtClean="0"/>
              <a:t>clubs</a:t>
            </a:r>
          </a:p>
          <a:p>
            <a:pPr lvl="1"/>
            <a:r>
              <a:rPr lang="en-US" dirty="0" smtClean="0"/>
              <a:t>Boys only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949" y="3429000"/>
            <a:ext cx="4624301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3354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History of the National FFA Organization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1928 – FFA became a national </a:t>
            </a:r>
            <a:r>
              <a:rPr lang="en-US" dirty="0" smtClean="0"/>
              <a:t>organization</a:t>
            </a:r>
          </a:p>
          <a:p>
            <a:pPr lvl="1"/>
            <a:r>
              <a:rPr lang="en-US" dirty="0" smtClean="0"/>
              <a:t>A </a:t>
            </a:r>
            <a:r>
              <a:rPr lang="en-US" dirty="0"/>
              <a:t>network of teachers guided the establishment of </a:t>
            </a:r>
            <a:r>
              <a:rPr lang="en-US" dirty="0" smtClean="0"/>
              <a:t>FFA</a:t>
            </a:r>
          </a:p>
          <a:p>
            <a:pPr lvl="1"/>
            <a:r>
              <a:rPr lang="en-US" dirty="0" smtClean="0"/>
              <a:t>Effort </a:t>
            </a:r>
            <a:r>
              <a:rPr lang="en-US" dirty="0"/>
              <a:t>to establish a club for boys with similar farm </a:t>
            </a:r>
            <a:r>
              <a:rPr lang="en-US" dirty="0" smtClean="0"/>
              <a:t>interests</a:t>
            </a:r>
            <a:endParaRPr lang="en-US" dirty="0"/>
          </a:p>
          <a:p>
            <a:r>
              <a:rPr lang="en-US" dirty="0"/>
              <a:t>1935 – NFA was formed (New Farmers of America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Black students studying agriculture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811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History of the National FFA Organization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1950 – Public Law 740</a:t>
            </a:r>
          </a:p>
          <a:p>
            <a:pPr lvl="1"/>
            <a:r>
              <a:rPr lang="en-US" dirty="0"/>
              <a:t>FFA became one of a few student organizations to receive a Federal Charter from </a:t>
            </a:r>
            <a:r>
              <a:rPr lang="en-US" dirty="0" smtClean="0"/>
              <a:t>Congress</a:t>
            </a:r>
          </a:p>
          <a:p>
            <a:pPr lvl="0"/>
            <a:r>
              <a:rPr lang="en-US" dirty="0"/>
              <a:t>1965 – FFA and NFA </a:t>
            </a:r>
            <a:r>
              <a:rPr lang="en-US" dirty="0" smtClean="0"/>
              <a:t>merged</a:t>
            </a:r>
          </a:p>
          <a:p>
            <a:pPr lvl="0"/>
            <a:r>
              <a:rPr lang="en-US" dirty="0"/>
              <a:t>1969 – Girls </a:t>
            </a:r>
            <a:r>
              <a:rPr lang="en-US" dirty="0" smtClean="0"/>
              <a:t>allowed </a:t>
            </a:r>
            <a:r>
              <a:rPr lang="en-US" dirty="0"/>
              <a:t>in FFA for the first time</a:t>
            </a:r>
          </a:p>
          <a:p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794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History of the National FFA Organization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1988 </a:t>
            </a:r>
            <a:r>
              <a:rPr lang="en-US" dirty="0"/>
              <a:t>– Name </a:t>
            </a:r>
            <a:r>
              <a:rPr lang="en-US" dirty="0" smtClean="0"/>
              <a:t>change</a:t>
            </a:r>
          </a:p>
          <a:p>
            <a:pPr lvl="1"/>
            <a:r>
              <a:rPr lang="en-US" dirty="0" smtClean="0"/>
              <a:t>Future </a:t>
            </a:r>
            <a:r>
              <a:rPr lang="en-US" dirty="0"/>
              <a:t>Farmers of America to National FFA </a:t>
            </a:r>
            <a:r>
              <a:rPr lang="en-US" dirty="0" smtClean="0"/>
              <a:t>Organization</a:t>
            </a:r>
          </a:p>
          <a:p>
            <a:pPr lvl="1"/>
            <a:r>
              <a:rPr lang="en-US" dirty="0" smtClean="0"/>
              <a:t>Reflects </a:t>
            </a:r>
            <a:r>
              <a:rPr lang="en-US" dirty="0"/>
              <a:t>the growing diversity in the agriculture </a:t>
            </a:r>
            <a:r>
              <a:rPr lang="en-US" dirty="0" smtClean="0"/>
              <a:t>industry</a:t>
            </a:r>
            <a:endParaRPr lang="en-US" dirty="0"/>
          </a:p>
          <a:p>
            <a:pPr lvl="0"/>
            <a:r>
              <a:rPr lang="en-US" dirty="0"/>
              <a:t>2012 – National Convention completes 7 year run in </a:t>
            </a:r>
            <a:r>
              <a:rPr lang="en-US" dirty="0" smtClean="0"/>
              <a:t>Indianapolis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eturns </a:t>
            </a:r>
            <a:r>
              <a:rPr lang="en-US" dirty="0"/>
              <a:t>to Louisville, Kentucky in 2013 for 3 </a:t>
            </a:r>
            <a:r>
              <a:rPr lang="en-US" dirty="0" smtClean="0"/>
              <a:t>years</a:t>
            </a:r>
            <a:endParaRPr lang="en-US" dirty="0"/>
          </a:p>
          <a:p>
            <a:endParaRPr lang="en-US" dirty="0"/>
          </a:p>
        </p:txBody>
      </p:sp>
      <p:pic>
        <p:nvPicPr>
          <p:cNvPr id="46082" name="Picture 2" descr="http://countylifeonline.com/wp-content/uploads/2013/11/Over-51000-Blue-and-Gold-jackets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3886200"/>
            <a:ext cx="3228975" cy="26511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52974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3200" dirty="0"/>
              <a:t>FFA </a:t>
            </a:r>
            <a:r>
              <a:rPr lang="en-US" sz="3200" dirty="0" smtClean="0"/>
              <a:t>Mission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lvl="0" indent="0">
              <a:buNone/>
            </a:pPr>
            <a:r>
              <a:rPr lang="en-US" sz="3600" i="1" dirty="0"/>
              <a:t>FFA makes a positive difference in the lives of students by developing their potential for </a:t>
            </a:r>
            <a:r>
              <a:rPr lang="en-US" sz="3600" i="1" u="sng" dirty="0"/>
              <a:t>premier leadership</a:t>
            </a:r>
            <a:r>
              <a:rPr lang="en-US" sz="3600" i="1" dirty="0"/>
              <a:t>, </a:t>
            </a:r>
            <a:r>
              <a:rPr lang="en-US" sz="3600" i="1" u="sng" dirty="0"/>
              <a:t>personal growth</a:t>
            </a:r>
            <a:r>
              <a:rPr lang="en-US" sz="3600" i="1" dirty="0"/>
              <a:t> and </a:t>
            </a:r>
            <a:r>
              <a:rPr lang="en-US" sz="3600" i="1" u="sng" dirty="0"/>
              <a:t>career success </a:t>
            </a:r>
            <a:r>
              <a:rPr lang="en-US" sz="3600" i="1" dirty="0"/>
              <a:t>through agricultural education</a:t>
            </a:r>
            <a:r>
              <a:rPr lang="en-US" sz="3600" i="1" dirty="0" smtClean="0"/>
              <a:t>.</a:t>
            </a:r>
          </a:p>
          <a:p>
            <a:pPr lvl="1"/>
            <a:r>
              <a:rPr lang="en-US" dirty="0" smtClean="0"/>
              <a:t>Promotes </a:t>
            </a:r>
            <a:r>
              <a:rPr lang="en-US" dirty="0"/>
              <a:t>teamwork, cooperation, and </a:t>
            </a:r>
            <a:r>
              <a:rPr lang="en-US" dirty="0" smtClean="0"/>
              <a:t>citizenship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888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SAE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Supervised </a:t>
            </a:r>
            <a:r>
              <a:rPr lang="en-US" dirty="0" smtClean="0"/>
              <a:t>Agricultural Experience</a:t>
            </a:r>
            <a:endParaRPr lang="en-US" dirty="0"/>
          </a:p>
          <a:p>
            <a:pPr lvl="1"/>
            <a:r>
              <a:rPr lang="en-US" dirty="0"/>
              <a:t>Component used to help students learn to keep records, perform practical job skills, and gain opportunity for work and exploratory experience in </a:t>
            </a:r>
            <a:r>
              <a:rPr lang="en-US" dirty="0" err="1"/>
              <a:t>Agriscience</a:t>
            </a:r>
            <a:endParaRPr lang="en-US" dirty="0"/>
          </a:p>
          <a:p>
            <a:endParaRPr lang="en-US" dirty="0"/>
          </a:p>
        </p:txBody>
      </p:sp>
      <p:pic>
        <p:nvPicPr>
          <p:cNvPr id="44034" name="Picture 2" descr="https://www.ffa.org/sitecollectionimages/logos/teamaged/ffa_aged3mode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0" y="3180588"/>
            <a:ext cx="3524250" cy="31154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04428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Opportunities within the FFA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Career </a:t>
            </a:r>
            <a:r>
              <a:rPr lang="en-US" dirty="0"/>
              <a:t>Development Events (CDE’s)	</a:t>
            </a:r>
          </a:p>
          <a:p>
            <a:pPr lvl="1"/>
            <a:r>
              <a:rPr lang="en-US" dirty="0"/>
              <a:t>Competitive Events - benefits</a:t>
            </a:r>
          </a:p>
          <a:p>
            <a:pPr lvl="2"/>
            <a:r>
              <a:rPr lang="en-US" dirty="0"/>
              <a:t>Most events progress from the local (chapter) to the federation, regional, state and national level.</a:t>
            </a:r>
          </a:p>
          <a:p>
            <a:pPr lvl="2"/>
            <a:r>
              <a:rPr lang="en-US" dirty="0"/>
              <a:t>Develops technical and leadership skills as well as confidence.</a:t>
            </a:r>
          </a:p>
          <a:p>
            <a:pPr lvl="2"/>
            <a:r>
              <a:rPr lang="en-US" dirty="0"/>
              <a:t>Recognition is received and prize money is often received for 1</a:t>
            </a:r>
            <a:r>
              <a:rPr lang="en-US" baseline="30000" dirty="0"/>
              <a:t>st</a:t>
            </a:r>
            <a:r>
              <a:rPr lang="en-US" dirty="0"/>
              <a:t> place state finish.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815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Opportunities within the FFA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Career </a:t>
            </a:r>
            <a:r>
              <a:rPr lang="en-US" dirty="0"/>
              <a:t>Development Events (CDE’s)	</a:t>
            </a:r>
          </a:p>
          <a:p>
            <a:pPr lvl="1"/>
            <a:r>
              <a:rPr lang="en-US" dirty="0" smtClean="0"/>
              <a:t>Animal Science Competitive </a:t>
            </a:r>
            <a:r>
              <a:rPr lang="en-US" dirty="0"/>
              <a:t>Events - </a:t>
            </a:r>
            <a:r>
              <a:rPr lang="en-US" dirty="0" smtClean="0"/>
              <a:t>examples</a:t>
            </a:r>
            <a:endParaRPr lang="en-US" dirty="0"/>
          </a:p>
          <a:p>
            <a:pPr lvl="2"/>
            <a:r>
              <a:rPr lang="en-US" dirty="0"/>
              <a:t>Dairy </a:t>
            </a:r>
            <a:r>
              <a:rPr lang="en-US" dirty="0" smtClean="0"/>
              <a:t>Evaluation</a:t>
            </a:r>
          </a:p>
          <a:p>
            <a:pPr lvl="3"/>
            <a:r>
              <a:rPr lang="en-US" dirty="0" smtClean="0"/>
              <a:t>grade </a:t>
            </a:r>
            <a:r>
              <a:rPr lang="en-US" dirty="0"/>
              <a:t>and evaluate dairy cattle</a:t>
            </a:r>
            <a:endParaRPr lang="en-US" sz="1400" dirty="0"/>
          </a:p>
          <a:p>
            <a:pPr lvl="2"/>
            <a:r>
              <a:rPr lang="en-US" dirty="0"/>
              <a:t>Poultry </a:t>
            </a:r>
            <a:r>
              <a:rPr lang="en-US" dirty="0" smtClean="0"/>
              <a:t>Evaluation</a:t>
            </a:r>
          </a:p>
          <a:p>
            <a:pPr lvl="3"/>
            <a:r>
              <a:rPr lang="en-US" dirty="0" smtClean="0"/>
              <a:t>grade </a:t>
            </a:r>
            <a:r>
              <a:rPr lang="en-US" dirty="0"/>
              <a:t>and evaluate chickens and chicken </a:t>
            </a:r>
            <a:r>
              <a:rPr lang="en-US" dirty="0" smtClean="0"/>
              <a:t>products</a:t>
            </a:r>
            <a:endParaRPr lang="en-US" sz="1400" dirty="0"/>
          </a:p>
          <a:p>
            <a:pPr lvl="2"/>
            <a:r>
              <a:rPr lang="en-US" dirty="0"/>
              <a:t>Livestock </a:t>
            </a:r>
            <a:r>
              <a:rPr lang="en-US" dirty="0" smtClean="0"/>
              <a:t>Judging</a:t>
            </a:r>
          </a:p>
          <a:p>
            <a:pPr lvl="3"/>
            <a:r>
              <a:rPr lang="en-US" dirty="0" smtClean="0"/>
              <a:t>grade </a:t>
            </a:r>
            <a:r>
              <a:rPr lang="en-US" dirty="0"/>
              <a:t>and evaluate beef cattle, </a:t>
            </a:r>
            <a:r>
              <a:rPr lang="en-US" dirty="0" smtClean="0"/>
              <a:t>sheep, swine and goats</a:t>
            </a:r>
            <a:endParaRPr lang="en-US" sz="1400" dirty="0"/>
          </a:p>
          <a:p>
            <a:pPr lvl="2"/>
            <a:r>
              <a:rPr lang="en-US" dirty="0"/>
              <a:t>Horse </a:t>
            </a:r>
            <a:r>
              <a:rPr lang="en-US" dirty="0" smtClean="0"/>
              <a:t>Judging</a:t>
            </a:r>
          </a:p>
          <a:p>
            <a:pPr lvl="3"/>
            <a:r>
              <a:rPr lang="en-US" dirty="0" smtClean="0"/>
              <a:t>evaluate </a:t>
            </a:r>
            <a:r>
              <a:rPr lang="en-US" dirty="0"/>
              <a:t>several classes of horses and present oral reasons</a:t>
            </a:r>
            <a:endParaRPr lang="en-US" sz="1400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513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Opportunities within the FFA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Career </a:t>
            </a:r>
            <a:r>
              <a:rPr lang="en-US" dirty="0"/>
              <a:t>Development Events (CDE’s)	</a:t>
            </a:r>
          </a:p>
          <a:p>
            <a:pPr lvl="1"/>
            <a:r>
              <a:rPr lang="en-US" dirty="0" smtClean="0"/>
              <a:t>Plant Science Competitive </a:t>
            </a:r>
            <a:r>
              <a:rPr lang="en-US" dirty="0"/>
              <a:t>Events - </a:t>
            </a:r>
            <a:r>
              <a:rPr lang="en-US" dirty="0" smtClean="0"/>
              <a:t>examples</a:t>
            </a:r>
            <a:endParaRPr lang="en-US" dirty="0"/>
          </a:p>
          <a:p>
            <a:pPr lvl="2"/>
            <a:r>
              <a:rPr lang="en-US" dirty="0" smtClean="0"/>
              <a:t>Introduction </a:t>
            </a:r>
            <a:r>
              <a:rPr lang="en-US" dirty="0"/>
              <a:t>to </a:t>
            </a:r>
            <a:r>
              <a:rPr lang="en-US" dirty="0" smtClean="0"/>
              <a:t>Horticulture</a:t>
            </a:r>
          </a:p>
          <a:p>
            <a:pPr lvl="3"/>
            <a:r>
              <a:rPr lang="en-US" dirty="0" smtClean="0"/>
              <a:t>knowledge </a:t>
            </a:r>
            <a:r>
              <a:rPr lang="en-US" dirty="0"/>
              <a:t>of horticulture and plant identification</a:t>
            </a:r>
            <a:endParaRPr lang="en-US" sz="1400" dirty="0"/>
          </a:p>
          <a:p>
            <a:pPr lvl="2"/>
            <a:r>
              <a:rPr lang="en-US" dirty="0"/>
              <a:t>Nursery/Landscape </a:t>
            </a:r>
            <a:endParaRPr lang="en-US" dirty="0" smtClean="0"/>
          </a:p>
          <a:p>
            <a:pPr lvl="3"/>
            <a:r>
              <a:rPr lang="en-US" dirty="0" smtClean="0"/>
              <a:t>knowledge </a:t>
            </a:r>
            <a:r>
              <a:rPr lang="en-US" dirty="0"/>
              <a:t>of the nursery and landscape industry and plant identification</a:t>
            </a:r>
            <a:endParaRPr lang="en-US" sz="1400" dirty="0"/>
          </a:p>
          <a:p>
            <a:pPr lvl="2"/>
            <a:r>
              <a:rPr lang="en-US" dirty="0" smtClean="0"/>
              <a:t>Floriculture</a:t>
            </a:r>
          </a:p>
          <a:p>
            <a:pPr lvl="3"/>
            <a:r>
              <a:rPr lang="en-US" dirty="0" smtClean="0"/>
              <a:t>knowledge </a:t>
            </a:r>
            <a:r>
              <a:rPr lang="en-US" dirty="0"/>
              <a:t>of floral arrangement , horticulture and plant </a:t>
            </a:r>
            <a:r>
              <a:rPr lang="en-US" dirty="0" smtClean="0"/>
              <a:t>identification</a:t>
            </a:r>
          </a:p>
          <a:p>
            <a:pPr lvl="2"/>
            <a:r>
              <a:rPr lang="en-US" dirty="0"/>
              <a:t>Forestry</a:t>
            </a:r>
          </a:p>
          <a:p>
            <a:pPr lvl="3"/>
            <a:r>
              <a:rPr lang="en-US" dirty="0"/>
              <a:t>identification of trees and forestry tools as well as measurement of </a:t>
            </a:r>
            <a:r>
              <a:rPr lang="en-US" dirty="0" smtClean="0"/>
              <a:t>trees</a:t>
            </a:r>
            <a:endParaRPr lang="en-US" sz="1400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815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Opportunities within the FFA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Career </a:t>
            </a:r>
            <a:r>
              <a:rPr lang="en-US" dirty="0"/>
              <a:t>Development Events (CDE’s)	</a:t>
            </a:r>
          </a:p>
          <a:p>
            <a:pPr lvl="1"/>
            <a:r>
              <a:rPr lang="en-US" dirty="0" smtClean="0"/>
              <a:t>Leadership Competitive </a:t>
            </a:r>
            <a:r>
              <a:rPr lang="en-US" dirty="0"/>
              <a:t>Events - </a:t>
            </a:r>
            <a:r>
              <a:rPr lang="en-US" dirty="0" smtClean="0"/>
              <a:t>examples</a:t>
            </a:r>
            <a:endParaRPr lang="en-US" dirty="0"/>
          </a:p>
          <a:p>
            <a:pPr lvl="2"/>
            <a:r>
              <a:rPr lang="en-US" dirty="0"/>
              <a:t>Creed speaking</a:t>
            </a:r>
          </a:p>
          <a:p>
            <a:pPr lvl="3"/>
            <a:r>
              <a:rPr lang="en-US" dirty="0"/>
              <a:t>recitation of the FFA creed.</a:t>
            </a:r>
          </a:p>
          <a:p>
            <a:pPr lvl="2"/>
            <a:r>
              <a:rPr lang="en-US" dirty="0" smtClean="0"/>
              <a:t>Prepared </a:t>
            </a:r>
            <a:r>
              <a:rPr lang="en-US" dirty="0"/>
              <a:t>Public Speaking </a:t>
            </a:r>
            <a:endParaRPr lang="en-US" dirty="0" smtClean="0"/>
          </a:p>
          <a:p>
            <a:pPr lvl="3"/>
            <a:r>
              <a:rPr lang="en-US" dirty="0" smtClean="0"/>
              <a:t>prepare </a:t>
            </a:r>
            <a:r>
              <a:rPr lang="en-US" dirty="0"/>
              <a:t>and present a 6-8 minute speech on an agriculturally related topic of your choice</a:t>
            </a:r>
            <a:endParaRPr lang="en-US" sz="1400" dirty="0"/>
          </a:p>
          <a:p>
            <a:pPr lvl="2"/>
            <a:r>
              <a:rPr lang="en-US" dirty="0"/>
              <a:t>Extemporaneous Public </a:t>
            </a:r>
            <a:r>
              <a:rPr lang="en-US" dirty="0" smtClean="0"/>
              <a:t>Speaking</a:t>
            </a:r>
          </a:p>
          <a:p>
            <a:pPr lvl="3"/>
            <a:r>
              <a:rPr lang="en-US" dirty="0" smtClean="0"/>
              <a:t>present </a:t>
            </a:r>
            <a:r>
              <a:rPr lang="en-US" dirty="0"/>
              <a:t>a 4-6 minute speech on a topic given to you with 30 minutes preparation time </a:t>
            </a:r>
            <a:endParaRPr lang="en-US" sz="1400" dirty="0"/>
          </a:p>
          <a:p>
            <a:pPr lvl="2"/>
            <a:r>
              <a:rPr lang="en-US" dirty="0"/>
              <a:t>Parliamentary Procedure </a:t>
            </a:r>
            <a:endParaRPr lang="en-US" dirty="0" smtClean="0"/>
          </a:p>
          <a:p>
            <a:pPr lvl="3"/>
            <a:r>
              <a:rPr lang="en-US" dirty="0" smtClean="0"/>
              <a:t>present </a:t>
            </a:r>
            <a:r>
              <a:rPr lang="en-US" dirty="0"/>
              <a:t>a mock business meeting </a:t>
            </a:r>
            <a:endParaRPr lang="en-US" sz="1400" dirty="0"/>
          </a:p>
          <a:p>
            <a:pPr lvl="3"/>
            <a:r>
              <a:rPr lang="en-US" dirty="0" smtClean="0"/>
              <a:t>solve </a:t>
            </a:r>
            <a:r>
              <a:rPr lang="en-US" dirty="0"/>
              <a:t>business problems and knowledge of business principles</a:t>
            </a:r>
          </a:p>
          <a:p>
            <a:pPr lvl="2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22445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Opportunities within the FFA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Career </a:t>
            </a:r>
            <a:r>
              <a:rPr lang="en-US" dirty="0"/>
              <a:t>Development Events (CDE’s)	</a:t>
            </a:r>
          </a:p>
          <a:p>
            <a:pPr lvl="1"/>
            <a:r>
              <a:rPr lang="en-US" dirty="0" smtClean="0"/>
              <a:t>Agriculture Business Competitive </a:t>
            </a:r>
            <a:r>
              <a:rPr lang="en-US" dirty="0"/>
              <a:t>Events - </a:t>
            </a:r>
            <a:r>
              <a:rPr lang="en-US" dirty="0" smtClean="0"/>
              <a:t>examples</a:t>
            </a:r>
            <a:endParaRPr lang="en-US" dirty="0"/>
          </a:p>
          <a:p>
            <a:pPr lvl="2"/>
            <a:r>
              <a:rPr lang="en-US" dirty="0" smtClean="0"/>
              <a:t>Job Interview</a:t>
            </a:r>
          </a:p>
          <a:p>
            <a:pPr lvl="3"/>
            <a:r>
              <a:rPr lang="en-US" dirty="0" smtClean="0"/>
              <a:t>performance </a:t>
            </a:r>
            <a:r>
              <a:rPr lang="en-US" dirty="0"/>
              <a:t>of a mock  interview for an agriculturally related job</a:t>
            </a:r>
            <a:endParaRPr lang="en-US" sz="1400" dirty="0"/>
          </a:p>
          <a:p>
            <a:pPr lvl="2"/>
            <a:r>
              <a:rPr lang="en-US" dirty="0"/>
              <a:t>Agricultural </a:t>
            </a:r>
            <a:r>
              <a:rPr lang="en-US" dirty="0" smtClean="0"/>
              <a:t>Sales</a:t>
            </a:r>
          </a:p>
          <a:p>
            <a:pPr lvl="3"/>
            <a:r>
              <a:rPr lang="en-US" dirty="0" smtClean="0"/>
              <a:t>knowledge </a:t>
            </a:r>
            <a:r>
              <a:rPr lang="en-US" dirty="0"/>
              <a:t>of sales and marketing</a:t>
            </a:r>
            <a:endParaRPr lang="en-US" sz="1400" dirty="0"/>
          </a:p>
          <a:p>
            <a:pPr lvl="2"/>
            <a:r>
              <a:rPr lang="en-US" dirty="0"/>
              <a:t>Farm Business </a:t>
            </a:r>
            <a:r>
              <a:rPr lang="en-US" dirty="0" smtClean="0"/>
              <a:t>Management</a:t>
            </a:r>
          </a:p>
          <a:p>
            <a:pPr lvl="3"/>
            <a:r>
              <a:rPr lang="en-US" dirty="0" smtClean="0"/>
              <a:t>solve </a:t>
            </a:r>
            <a:r>
              <a:rPr lang="en-US" dirty="0"/>
              <a:t>business problems and knowledge of business principles</a:t>
            </a:r>
          </a:p>
          <a:p>
            <a:pPr lvl="2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39650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Opportunities within the FFA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Career </a:t>
            </a:r>
            <a:r>
              <a:rPr lang="en-US" dirty="0"/>
              <a:t>Development Events (CDE’s)	</a:t>
            </a:r>
          </a:p>
          <a:p>
            <a:pPr lvl="1"/>
            <a:r>
              <a:rPr lang="en-US" dirty="0" smtClean="0"/>
              <a:t>Agriculture Mechanical Competitive </a:t>
            </a:r>
            <a:r>
              <a:rPr lang="en-US" dirty="0"/>
              <a:t>Events - </a:t>
            </a:r>
            <a:r>
              <a:rPr lang="en-US" dirty="0" smtClean="0"/>
              <a:t>examples</a:t>
            </a:r>
            <a:endParaRPr lang="en-US" dirty="0"/>
          </a:p>
          <a:p>
            <a:pPr lvl="2"/>
            <a:r>
              <a:rPr lang="en-US" dirty="0" smtClean="0"/>
              <a:t>Agricultural Tools and Materials</a:t>
            </a:r>
          </a:p>
          <a:p>
            <a:pPr lvl="3"/>
            <a:r>
              <a:rPr lang="en-US" dirty="0" smtClean="0"/>
              <a:t>knowledge and identification of tools</a:t>
            </a:r>
            <a:endParaRPr lang="en-US" sz="1400" dirty="0" smtClean="0"/>
          </a:p>
          <a:p>
            <a:pPr lvl="2"/>
            <a:r>
              <a:rPr lang="en-US" dirty="0" smtClean="0"/>
              <a:t>Agricultural mechanics</a:t>
            </a:r>
          </a:p>
          <a:p>
            <a:pPr lvl="3"/>
            <a:r>
              <a:rPr lang="en-US" dirty="0" smtClean="0"/>
              <a:t>knowledge of agricultural mechanics as well as performance of specific mechanical skills</a:t>
            </a:r>
            <a:endParaRPr lang="en-US" sz="1400" dirty="0" smtClean="0"/>
          </a:p>
          <a:p>
            <a:pPr lvl="2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96211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Agricultural Organizations related to the </a:t>
            </a:r>
            <a:r>
              <a:rPr lang="en-US" sz="3200" dirty="0" err="1"/>
              <a:t>Agriscience</a:t>
            </a:r>
            <a:r>
              <a:rPr lang="en-US" sz="3200" dirty="0"/>
              <a:t> Industry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Goals</a:t>
            </a:r>
            <a:endParaRPr lang="en-US" dirty="0"/>
          </a:p>
          <a:p>
            <a:pPr lvl="1"/>
            <a:r>
              <a:rPr lang="en-US" dirty="0"/>
              <a:t>Allow professionals the opportunity to network, learn, and </a:t>
            </a:r>
            <a:r>
              <a:rPr lang="en-US" dirty="0" smtClean="0"/>
              <a:t>communicate</a:t>
            </a:r>
            <a:endParaRPr lang="en-US" dirty="0"/>
          </a:p>
          <a:p>
            <a:pPr lvl="1"/>
            <a:r>
              <a:rPr lang="en-US" dirty="0"/>
              <a:t>Provide trade shows and </a:t>
            </a:r>
            <a:r>
              <a:rPr lang="en-US" dirty="0" smtClean="0"/>
              <a:t>journals</a:t>
            </a:r>
          </a:p>
          <a:p>
            <a:pPr lvl="2"/>
            <a:r>
              <a:rPr lang="en-US" dirty="0" smtClean="0"/>
              <a:t>update </a:t>
            </a:r>
            <a:r>
              <a:rPr lang="en-US" dirty="0"/>
              <a:t>members on new methods, products, and </a:t>
            </a:r>
            <a:r>
              <a:rPr lang="en-US" dirty="0" smtClean="0"/>
              <a:t>technology  </a:t>
            </a:r>
            <a:endParaRPr lang="en-US" dirty="0"/>
          </a:p>
          <a:p>
            <a:pPr lvl="1"/>
            <a:r>
              <a:rPr lang="en-US" dirty="0"/>
              <a:t>Uses membership </a:t>
            </a:r>
            <a:r>
              <a:rPr lang="en-US" dirty="0" smtClean="0"/>
              <a:t>dues</a:t>
            </a:r>
          </a:p>
          <a:p>
            <a:pPr lvl="2"/>
            <a:r>
              <a:rPr lang="en-US" dirty="0" smtClean="0"/>
              <a:t>commodity advertisement</a:t>
            </a:r>
          </a:p>
          <a:p>
            <a:pPr lvl="2"/>
            <a:r>
              <a:rPr lang="en-US" dirty="0" smtClean="0"/>
              <a:t>trade journals</a:t>
            </a:r>
          </a:p>
          <a:p>
            <a:pPr lvl="2"/>
            <a:r>
              <a:rPr lang="en-US" dirty="0" smtClean="0"/>
              <a:t>educational programs</a:t>
            </a:r>
          </a:p>
          <a:p>
            <a:pPr lvl="2"/>
            <a:r>
              <a:rPr lang="en-US" dirty="0" smtClean="0"/>
              <a:t>scholarships </a:t>
            </a:r>
            <a:r>
              <a:rPr lang="en-US" dirty="0"/>
              <a:t>for </a:t>
            </a:r>
            <a:r>
              <a:rPr lang="en-US" dirty="0" smtClean="0"/>
              <a:t>members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9660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Agricultural Organizations related to the </a:t>
            </a:r>
            <a:r>
              <a:rPr lang="en-US" sz="3200" dirty="0" err="1"/>
              <a:t>Agriscience</a:t>
            </a:r>
            <a:r>
              <a:rPr lang="en-US" sz="3200" dirty="0"/>
              <a:t> Industry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Types (</a:t>
            </a:r>
            <a:r>
              <a:rPr lang="en-US" dirty="0" smtClean="0"/>
              <a:t>examples)</a:t>
            </a:r>
            <a:endParaRPr lang="en-US" dirty="0"/>
          </a:p>
          <a:p>
            <a:pPr lvl="1"/>
            <a:r>
              <a:rPr lang="en-US" dirty="0"/>
              <a:t>Commodity related </a:t>
            </a:r>
            <a:endParaRPr lang="en-US" dirty="0" smtClean="0"/>
          </a:p>
          <a:p>
            <a:pPr lvl="2"/>
            <a:r>
              <a:rPr lang="en-US" dirty="0" smtClean="0"/>
              <a:t>Corn </a:t>
            </a:r>
            <a:r>
              <a:rPr lang="en-US" dirty="0"/>
              <a:t>Growers Association (</a:t>
            </a:r>
            <a:r>
              <a:rPr lang="en-US" dirty="0" smtClean="0"/>
              <a:t>NCGA)</a:t>
            </a:r>
          </a:p>
          <a:p>
            <a:pPr lvl="3"/>
            <a:r>
              <a:rPr lang="en-US" dirty="0" smtClean="0"/>
              <a:t>to </a:t>
            </a:r>
            <a:r>
              <a:rPr lang="en-US" dirty="0"/>
              <a:t>create and increase opportunities for corn </a:t>
            </a:r>
            <a:r>
              <a:rPr lang="en-US" dirty="0" smtClean="0"/>
              <a:t>growers</a:t>
            </a:r>
            <a:endParaRPr lang="en-US" dirty="0"/>
          </a:p>
          <a:p>
            <a:pPr lvl="2"/>
            <a:r>
              <a:rPr lang="en-US" dirty="0"/>
              <a:t>North Carolina Pork Producers Council (</a:t>
            </a:r>
            <a:r>
              <a:rPr lang="en-US" dirty="0" smtClean="0"/>
              <a:t>NPPC)</a:t>
            </a:r>
          </a:p>
          <a:p>
            <a:pPr lvl="3"/>
            <a:r>
              <a:rPr lang="en-US" dirty="0" smtClean="0"/>
              <a:t>promotes </a:t>
            </a:r>
            <a:r>
              <a:rPr lang="en-US" dirty="0"/>
              <a:t>and </a:t>
            </a:r>
            <a:r>
              <a:rPr lang="en-US" dirty="0" smtClean="0"/>
              <a:t>educates a </a:t>
            </a:r>
            <a:r>
              <a:rPr lang="en-US" dirty="0"/>
              <a:t>socially responsible and profitable NC pork </a:t>
            </a:r>
            <a:r>
              <a:rPr lang="en-US" dirty="0" smtClean="0"/>
              <a:t>industry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86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Agricultural Organizations related to the </a:t>
            </a:r>
            <a:r>
              <a:rPr lang="en-US" sz="3200" dirty="0" err="1"/>
              <a:t>Agriscience</a:t>
            </a:r>
            <a:r>
              <a:rPr lang="en-US" sz="3200" dirty="0"/>
              <a:t> Industry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Types (</a:t>
            </a:r>
            <a:r>
              <a:rPr lang="en-US" dirty="0" smtClean="0"/>
              <a:t>examples)</a:t>
            </a:r>
            <a:endParaRPr lang="en-US" dirty="0"/>
          </a:p>
          <a:p>
            <a:pPr lvl="2"/>
            <a:r>
              <a:rPr lang="en-US" dirty="0" smtClean="0"/>
              <a:t>North </a:t>
            </a:r>
            <a:r>
              <a:rPr lang="en-US" dirty="0"/>
              <a:t>Carolina Nursery and Landscape Association (</a:t>
            </a:r>
            <a:r>
              <a:rPr lang="en-US" dirty="0" smtClean="0"/>
              <a:t>NCNLA)</a:t>
            </a:r>
          </a:p>
          <a:p>
            <a:pPr lvl="3"/>
            <a:r>
              <a:rPr lang="en-US" dirty="0" smtClean="0"/>
              <a:t>flexible</a:t>
            </a:r>
            <a:r>
              <a:rPr lang="en-US" dirty="0"/>
              <a:t>, knowledgeable, responsive, environmentally- conscious </a:t>
            </a:r>
            <a:r>
              <a:rPr lang="en-US" dirty="0" smtClean="0"/>
              <a:t>organization</a:t>
            </a:r>
          </a:p>
          <a:p>
            <a:pPr lvl="3"/>
            <a:r>
              <a:rPr lang="en-US" dirty="0" smtClean="0"/>
              <a:t>provides </a:t>
            </a:r>
            <a:r>
              <a:rPr lang="en-US" dirty="0"/>
              <a:t>the nursery and landscape industries with leadership, technological and business advancement opportunities and information </a:t>
            </a:r>
            <a:r>
              <a:rPr lang="en-US" dirty="0" smtClean="0"/>
              <a:t>services</a:t>
            </a:r>
            <a:endParaRPr lang="en-US" dirty="0"/>
          </a:p>
          <a:p>
            <a:pPr lvl="2"/>
            <a:r>
              <a:rPr lang="en-US" dirty="0"/>
              <a:t>American Quarter Horse Association (AQHA</a:t>
            </a:r>
            <a:r>
              <a:rPr lang="en-US" dirty="0" smtClean="0"/>
              <a:t>)</a:t>
            </a:r>
          </a:p>
          <a:p>
            <a:pPr lvl="3"/>
            <a:r>
              <a:rPr lang="en-US" dirty="0" smtClean="0"/>
              <a:t>world’s </a:t>
            </a:r>
            <a:r>
              <a:rPr lang="en-US" dirty="0"/>
              <a:t>largest breed registry and membership </a:t>
            </a:r>
            <a:r>
              <a:rPr lang="en-US" dirty="0" smtClean="0"/>
              <a:t>organization</a:t>
            </a:r>
            <a:endParaRPr lang="en-US" dirty="0"/>
          </a:p>
          <a:p>
            <a:pPr lvl="2"/>
            <a:r>
              <a:rPr lang="en-US" dirty="0"/>
              <a:t>North Carolina Christmas Tree Association (NCCTA</a:t>
            </a:r>
            <a:r>
              <a:rPr lang="en-US" dirty="0" smtClean="0"/>
              <a:t>)</a:t>
            </a:r>
          </a:p>
          <a:p>
            <a:pPr lvl="3"/>
            <a:r>
              <a:rPr lang="en-US" dirty="0" smtClean="0"/>
              <a:t>promotes </a:t>
            </a:r>
            <a:r>
              <a:rPr lang="en-US" dirty="0"/>
              <a:t>“real” Christmas trees through marketing and </a:t>
            </a:r>
            <a:r>
              <a:rPr lang="en-US" dirty="0" smtClean="0"/>
              <a:t>education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8911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Agricultural Organizations related to the </a:t>
            </a:r>
            <a:r>
              <a:rPr lang="en-US" sz="3200" dirty="0" err="1"/>
              <a:t>Agriscience</a:t>
            </a:r>
            <a:r>
              <a:rPr lang="en-US" sz="3200" dirty="0"/>
              <a:t> Industry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Other Types </a:t>
            </a:r>
            <a:r>
              <a:rPr lang="en-US" dirty="0"/>
              <a:t>(</a:t>
            </a:r>
            <a:r>
              <a:rPr lang="en-US" dirty="0" smtClean="0"/>
              <a:t>examples)</a:t>
            </a:r>
            <a:endParaRPr lang="en-US" dirty="0"/>
          </a:p>
          <a:p>
            <a:pPr lvl="1"/>
            <a:r>
              <a:rPr lang="en-US" dirty="0"/>
              <a:t>NC Farm Bureau </a:t>
            </a:r>
            <a:endParaRPr lang="en-US" dirty="0" smtClean="0"/>
          </a:p>
          <a:p>
            <a:pPr lvl="2"/>
            <a:r>
              <a:rPr lang="en-US" dirty="0" smtClean="0"/>
              <a:t>unified </a:t>
            </a:r>
            <a:r>
              <a:rPr lang="en-US" dirty="0"/>
              <a:t>voice in agricultural </a:t>
            </a:r>
            <a:r>
              <a:rPr lang="en-US" dirty="0" smtClean="0"/>
              <a:t>issues</a:t>
            </a:r>
          </a:p>
          <a:p>
            <a:pPr lvl="2"/>
            <a:r>
              <a:rPr lang="en-US" dirty="0" smtClean="0"/>
              <a:t>offers insurance</a:t>
            </a:r>
          </a:p>
          <a:p>
            <a:pPr lvl="2"/>
            <a:r>
              <a:rPr lang="en-US" dirty="0" smtClean="0"/>
              <a:t>provides </a:t>
            </a:r>
            <a:r>
              <a:rPr lang="en-US" dirty="0"/>
              <a:t>scholarships and educational opportunities for </a:t>
            </a:r>
            <a:r>
              <a:rPr lang="en-US" dirty="0" smtClean="0"/>
              <a:t>youth</a:t>
            </a:r>
            <a:endParaRPr lang="en-US" sz="1600" dirty="0"/>
          </a:p>
          <a:p>
            <a:pPr lvl="1"/>
            <a:r>
              <a:rPr lang="en-US" dirty="0"/>
              <a:t>Carolina Farm Stewardship Assoc. (CFSA) </a:t>
            </a:r>
            <a:endParaRPr lang="en-US" dirty="0" smtClean="0"/>
          </a:p>
          <a:p>
            <a:pPr lvl="2"/>
            <a:r>
              <a:rPr lang="en-US" dirty="0" smtClean="0"/>
              <a:t>farm </a:t>
            </a:r>
            <a:r>
              <a:rPr lang="en-US" dirty="0"/>
              <a:t>driven, membership based, non-profit, that helps people in the Carolinas grow and eat local, organic foods……</a:t>
            </a:r>
            <a:endParaRPr lang="en-US" sz="1600" dirty="0"/>
          </a:p>
          <a:p>
            <a:pPr lvl="1"/>
            <a:r>
              <a:rPr lang="en-US" dirty="0" smtClean="0"/>
              <a:t>Grange</a:t>
            </a:r>
          </a:p>
          <a:p>
            <a:pPr lvl="2"/>
            <a:r>
              <a:rPr lang="en-US" dirty="0" smtClean="0"/>
              <a:t>is </a:t>
            </a:r>
            <a:r>
              <a:rPr lang="en-US" dirty="0"/>
              <a:t>a family–oriented </a:t>
            </a:r>
            <a:r>
              <a:rPr lang="en-US" dirty="0" smtClean="0"/>
              <a:t>organization</a:t>
            </a:r>
          </a:p>
          <a:p>
            <a:pPr lvl="2"/>
            <a:r>
              <a:rPr lang="en-US" dirty="0" smtClean="0"/>
              <a:t>serves </a:t>
            </a:r>
            <a:r>
              <a:rPr lang="en-US" dirty="0"/>
              <a:t>its members through a variety of programs </a:t>
            </a:r>
            <a:r>
              <a:rPr lang="en-US" dirty="0" smtClean="0"/>
              <a:t>and </a:t>
            </a:r>
            <a:r>
              <a:rPr lang="en-US" dirty="0"/>
              <a:t>promotes agriculture as an essential industry for our </a:t>
            </a:r>
            <a:r>
              <a:rPr lang="en-US" dirty="0" smtClean="0"/>
              <a:t>economy</a:t>
            </a:r>
            <a:endParaRPr lang="en-US" sz="1600" dirty="0"/>
          </a:p>
          <a:p>
            <a:pPr lvl="1"/>
            <a:r>
              <a:rPr lang="en-US" dirty="0"/>
              <a:t>FFA Alumni </a:t>
            </a:r>
            <a:endParaRPr lang="en-US" dirty="0" smtClean="0"/>
          </a:p>
          <a:p>
            <a:pPr lvl="2"/>
            <a:r>
              <a:rPr lang="en-US" dirty="0" smtClean="0"/>
              <a:t>open </a:t>
            </a:r>
            <a:r>
              <a:rPr lang="en-US" dirty="0"/>
              <a:t>to </a:t>
            </a:r>
            <a:r>
              <a:rPr lang="en-US" dirty="0" smtClean="0"/>
              <a:t>those </a:t>
            </a:r>
            <a:r>
              <a:rPr lang="en-US" dirty="0"/>
              <a:t>who wishes to support students in agricultural education</a:t>
            </a:r>
          </a:p>
        </p:txBody>
      </p:sp>
    </p:spTree>
    <p:extLst>
      <p:ext uri="{BB962C8B-B14F-4D97-AF65-F5344CB8AC3E}">
        <p14:creationId xmlns:p14="http://schemas.microsoft.com/office/powerpoint/2010/main" val="40810560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182</TotalTime>
  <Words>590</Words>
  <Application>Microsoft Office PowerPoint</Application>
  <PresentationFormat>On-screen Show (4:3)</PresentationFormat>
  <Paragraphs>130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Cambria</vt:lpstr>
      <vt:lpstr>Adjacency</vt:lpstr>
      <vt:lpstr>Leadership and SAE</vt:lpstr>
      <vt:lpstr>Objective 1.01</vt:lpstr>
      <vt:lpstr>History of the National FFA Organization</vt:lpstr>
      <vt:lpstr>History of the National FFA Organization</vt:lpstr>
      <vt:lpstr>History of the National FFA Organization</vt:lpstr>
      <vt:lpstr>History of the National FFA Organization</vt:lpstr>
      <vt:lpstr>FFA Mission</vt:lpstr>
      <vt:lpstr>SAE</vt:lpstr>
      <vt:lpstr>Opportunities within the FFA</vt:lpstr>
      <vt:lpstr>Opportunities within the FFA</vt:lpstr>
      <vt:lpstr>Opportunities within the FFA</vt:lpstr>
      <vt:lpstr>Opportunities within the FFA</vt:lpstr>
      <vt:lpstr>Opportunities within the FFA</vt:lpstr>
      <vt:lpstr>Opportunities within the FFA</vt:lpstr>
      <vt:lpstr>Agricultural Organizations related to the Agriscience Industry</vt:lpstr>
      <vt:lpstr>Agricultural Organizations related to the Agriscience Industry</vt:lpstr>
      <vt:lpstr>Agricultural Organizations related to the Agriscience Industry</vt:lpstr>
      <vt:lpstr>Agricultural Organizations related to the Agriscience Industry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A: Leadership and SAE</dc:title>
  <dc:creator>Harris</dc:creator>
  <cp:lastModifiedBy>Abigail Carriker</cp:lastModifiedBy>
  <cp:revision>35</cp:revision>
  <dcterms:created xsi:type="dcterms:W3CDTF">2013-07-29T22:36:48Z</dcterms:created>
  <dcterms:modified xsi:type="dcterms:W3CDTF">2016-05-27T15:09:48Z</dcterms:modified>
</cp:coreProperties>
</file>