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6.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7.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3" r:id="rId3"/>
    <p:sldMasterId id="2147483687" r:id="rId4"/>
    <p:sldMasterId id="2147483699" r:id="rId5"/>
    <p:sldMasterId id="2147483711" r:id="rId6"/>
    <p:sldMasterId id="2147483723" r:id="rId7"/>
    <p:sldMasterId id="2147483737" r:id="rId8"/>
  </p:sldMasterIdLst>
  <p:notesMasterIdLst>
    <p:notesMasterId r:id="rId46"/>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3" Type="http://schemas.openxmlformats.org/officeDocument/2006/relationships/slideMaster" Target="slideMasters/slideMaster3.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slide" Target="slides/slide3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theme" Target="theme/theme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viewProps" Target="viewProps.xml"/><Relationship Id="rId8" Type="http://schemas.openxmlformats.org/officeDocument/2006/relationships/slideMaster" Target="slideMasters/slideMaster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A407971-1D13-4B05-9BDB-64DBD87815AF}" type="datetimeFigureOut">
              <a:rPr lang="en-US" smtClean="0"/>
              <a:t>3/20/2017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8B147AA-8567-47BD-A2E7-A88F776E45CD}" type="slidenum">
              <a:rPr lang="en-US" smtClean="0"/>
              <a:t>‹#›</a:t>
            </a:fld>
            <a:endParaRPr lang="en-US"/>
          </a:p>
        </p:txBody>
      </p:sp>
    </p:spTree>
    <p:extLst>
      <p:ext uri="{BB962C8B-B14F-4D97-AF65-F5344CB8AC3E}">
        <p14:creationId xmlns:p14="http://schemas.microsoft.com/office/powerpoint/2010/main" val="8329809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p>
        </p:txBody>
      </p:sp>
      <p:sp>
        <p:nvSpPr>
          <p:cNvPr id="4506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037D90E-9C32-4473-81F4-A2EAB0AE6FFE}" type="slidenum">
              <a:rPr lang="en-US" smtClean="0">
                <a:solidFill>
                  <a:prstClr val="black"/>
                </a:solidFill>
              </a:rPr>
              <a:pPr>
                <a:defRPr/>
              </a:pPr>
              <a:t>3</a:t>
            </a:fld>
            <a:endParaRPr lang="en-US">
              <a:solidFill>
                <a:prstClr val="black"/>
              </a:solidFill>
            </a:endParaRPr>
          </a:p>
        </p:txBody>
      </p:sp>
    </p:spTree>
    <p:extLst>
      <p:ext uri="{BB962C8B-B14F-4D97-AF65-F5344CB8AC3E}">
        <p14:creationId xmlns:p14="http://schemas.microsoft.com/office/powerpoint/2010/main" val="41825594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p>
        </p:txBody>
      </p:sp>
      <p:sp>
        <p:nvSpPr>
          <p:cNvPr id="4608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3925B86-30C1-4432-812A-DAD2CCF4142A}" type="slidenum">
              <a:rPr lang="en-US" smtClean="0">
                <a:solidFill>
                  <a:prstClr val="black"/>
                </a:solidFill>
              </a:rPr>
              <a:pPr>
                <a:defRPr/>
              </a:pPr>
              <a:t>4</a:t>
            </a:fld>
            <a:endParaRPr lang="en-US">
              <a:solidFill>
                <a:prstClr val="black"/>
              </a:solidFill>
            </a:endParaRPr>
          </a:p>
        </p:txBody>
      </p:sp>
    </p:spTree>
    <p:extLst>
      <p:ext uri="{BB962C8B-B14F-4D97-AF65-F5344CB8AC3E}">
        <p14:creationId xmlns:p14="http://schemas.microsoft.com/office/powerpoint/2010/main" val="26508887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p>
        </p:txBody>
      </p:sp>
      <p:sp>
        <p:nvSpPr>
          <p:cNvPr id="4710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5690F1C-982F-442F-A26E-51D91ED06127}" type="slidenum">
              <a:rPr lang="en-US" smtClean="0">
                <a:solidFill>
                  <a:prstClr val="black"/>
                </a:solidFill>
              </a:rPr>
              <a:pPr>
                <a:defRPr/>
              </a:pPr>
              <a:t>5</a:t>
            </a:fld>
            <a:endParaRPr lang="en-US">
              <a:solidFill>
                <a:prstClr val="black"/>
              </a:solidFill>
            </a:endParaRPr>
          </a:p>
        </p:txBody>
      </p:sp>
    </p:spTree>
    <p:extLst>
      <p:ext uri="{BB962C8B-B14F-4D97-AF65-F5344CB8AC3E}">
        <p14:creationId xmlns:p14="http://schemas.microsoft.com/office/powerpoint/2010/main" val="33210303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p>
        </p:txBody>
      </p:sp>
      <p:sp>
        <p:nvSpPr>
          <p:cNvPr id="5018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FE7AB8C-4661-4E8D-BDE5-11F96FA90205}" type="slidenum">
              <a:rPr lang="en-US" smtClean="0">
                <a:solidFill>
                  <a:prstClr val="black"/>
                </a:solidFill>
                <a:latin typeface="Times New Roman" pitchFamily="18" charset="0"/>
              </a:rPr>
              <a:pPr>
                <a:defRPr/>
              </a:pPr>
              <a:t>10</a:t>
            </a:fld>
            <a:endParaRPr lang="en-US">
              <a:solidFill>
                <a:prstClr val="black"/>
              </a:solidFill>
              <a:latin typeface="Times New Roman" pitchFamily="18" charset="0"/>
            </a:endParaRPr>
          </a:p>
        </p:txBody>
      </p:sp>
    </p:spTree>
    <p:extLst>
      <p:ext uri="{BB962C8B-B14F-4D97-AF65-F5344CB8AC3E}">
        <p14:creationId xmlns:p14="http://schemas.microsoft.com/office/powerpoint/2010/main" val="23033787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p>
        </p:txBody>
      </p:sp>
      <p:sp>
        <p:nvSpPr>
          <p:cNvPr id="5120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4BDE0B8-BDD3-490D-9007-1682440CE679}" type="slidenum">
              <a:rPr lang="en-US" smtClean="0">
                <a:solidFill>
                  <a:prstClr val="black"/>
                </a:solidFill>
                <a:latin typeface="Times New Roman" pitchFamily="18" charset="0"/>
              </a:rPr>
              <a:pPr>
                <a:defRPr/>
              </a:pPr>
              <a:t>11</a:t>
            </a:fld>
            <a:endParaRPr lang="en-US">
              <a:solidFill>
                <a:prstClr val="black"/>
              </a:solidFill>
              <a:latin typeface="Times New Roman" pitchFamily="18" charset="0"/>
            </a:endParaRPr>
          </a:p>
        </p:txBody>
      </p:sp>
    </p:spTree>
    <p:extLst>
      <p:ext uri="{BB962C8B-B14F-4D97-AF65-F5344CB8AC3E}">
        <p14:creationId xmlns:p14="http://schemas.microsoft.com/office/powerpoint/2010/main" val="41141136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p>
        </p:txBody>
      </p:sp>
      <p:sp>
        <p:nvSpPr>
          <p:cNvPr id="522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5A477C8-5731-4AE6-811D-8FC472486732}" type="slidenum">
              <a:rPr lang="en-US" smtClean="0">
                <a:solidFill>
                  <a:prstClr val="black"/>
                </a:solidFill>
                <a:latin typeface="Times New Roman" pitchFamily="18" charset="0"/>
              </a:rPr>
              <a:pPr>
                <a:defRPr/>
              </a:pPr>
              <a:t>12</a:t>
            </a:fld>
            <a:endParaRPr lang="en-US">
              <a:solidFill>
                <a:prstClr val="black"/>
              </a:solidFill>
              <a:latin typeface="Times New Roman" pitchFamily="18" charset="0"/>
            </a:endParaRPr>
          </a:p>
        </p:txBody>
      </p:sp>
    </p:spTree>
    <p:extLst>
      <p:ext uri="{BB962C8B-B14F-4D97-AF65-F5344CB8AC3E}">
        <p14:creationId xmlns:p14="http://schemas.microsoft.com/office/powerpoint/2010/main" val="8037076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522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2776C2C5-BE23-4879-AA46-15A39DD91AE9}" type="slidenum">
              <a:rPr lang="en-US" altLang="en-US">
                <a:solidFill>
                  <a:prstClr val="black"/>
                </a:solidFill>
                <a:latin typeface="Times New Roman" pitchFamily="18" charset="0"/>
              </a:rPr>
              <a:pPr eaLnBrk="1" hangingPunct="1">
                <a:spcBef>
                  <a:spcPct val="0"/>
                </a:spcBef>
              </a:pPr>
              <a:t>17</a:t>
            </a:fld>
            <a:endParaRPr lang="en-US" altLang="en-US">
              <a:solidFill>
                <a:prstClr val="black"/>
              </a:solidFill>
              <a:latin typeface="Times New Roman" pitchFamily="18" charset="0"/>
            </a:endParaRPr>
          </a:p>
        </p:txBody>
      </p:sp>
    </p:spTree>
    <p:extLst>
      <p:ext uri="{BB962C8B-B14F-4D97-AF65-F5344CB8AC3E}">
        <p14:creationId xmlns:p14="http://schemas.microsoft.com/office/powerpoint/2010/main" val="15142447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532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5445111A-E797-4393-9008-BDE936699A3C}" type="slidenum">
              <a:rPr lang="en-US" altLang="en-US">
                <a:solidFill>
                  <a:prstClr val="black"/>
                </a:solidFill>
                <a:latin typeface="Times New Roman" pitchFamily="18" charset="0"/>
              </a:rPr>
              <a:pPr eaLnBrk="1" hangingPunct="1">
                <a:spcBef>
                  <a:spcPct val="0"/>
                </a:spcBef>
              </a:pPr>
              <a:t>18</a:t>
            </a:fld>
            <a:endParaRPr lang="en-US" altLang="en-US">
              <a:solidFill>
                <a:prstClr val="black"/>
              </a:solidFill>
              <a:latin typeface="Times New Roman" pitchFamily="18" charset="0"/>
            </a:endParaRPr>
          </a:p>
        </p:txBody>
      </p:sp>
    </p:spTree>
    <p:extLst>
      <p:ext uri="{BB962C8B-B14F-4D97-AF65-F5344CB8AC3E}">
        <p14:creationId xmlns:p14="http://schemas.microsoft.com/office/powerpoint/2010/main" val="39016774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5325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fld id="{6B5F9F96-6046-47B6-B42D-39D698E10C48}" type="slidenum">
              <a:rPr lang="en-US" altLang="en-US" sz="1200" smtClean="0">
                <a:solidFill>
                  <a:prstClr val="black"/>
                </a:solidFill>
              </a:rPr>
              <a:pPr eaLnBrk="1" hangingPunct="1">
                <a:defRPr/>
              </a:pPr>
              <a:t>22</a:t>
            </a:fld>
            <a:endParaRPr lang="en-US" altLang="en-US" sz="1200">
              <a:solidFill>
                <a:prstClr val="black"/>
              </a:solidFill>
            </a:endParaRPr>
          </a:p>
        </p:txBody>
      </p:sp>
    </p:spTree>
    <p:extLst>
      <p:ext uri="{BB962C8B-B14F-4D97-AF65-F5344CB8AC3E}">
        <p14:creationId xmlns:p14="http://schemas.microsoft.com/office/powerpoint/2010/main" val="40385340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
        <p:nvSpPr>
          <p:cNvPr id="5427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9C78856-63D3-4E11-939A-569C24522E83}" type="slidenum">
              <a:rPr lang="en-US" smtClean="0">
                <a:solidFill>
                  <a:prstClr val="black"/>
                </a:solidFill>
                <a:latin typeface="Times New Roman" pitchFamily="18" charset="0"/>
              </a:rPr>
              <a:pPr>
                <a:defRPr/>
              </a:pPr>
              <a:t>24</a:t>
            </a:fld>
            <a:endParaRPr lang="en-US">
              <a:solidFill>
                <a:prstClr val="black"/>
              </a:solidFill>
              <a:latin typeface="Times New Roman" pitchFamily="18" charset="0"/>
            </a:endParaRPr>
          </a:p>
        </p:txBody>
      </p:sp>
    </p:spTree>
    <p:extLst>
      <p:ext uri="{BB962C8B-B14F-4D97-AF65-F5344CB8AC3E}">
        <p14:creationId xmlns:p14="http://schemas.microsoft.com/office/powerpoint/2010/main" val="31726540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p>
        </p:txBody>
      </p:sp>
      <p:sp>
        <p:nvSpPr>
          <p:cNvPr id="5530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D8364D8-CB8A-4D9C-BED1-12A6514912A7}" type="slidenum">
              <a:rPr lang="en-US" smtClean="0">
                <a:solidFill>
                  <a:prstClr val="black"/>
                </a:solidFill>
                <a:latin typeface="Times New Roman" pitchFamily="18" charset="0"/>
              </a:rPr>
              <a:pPr>
                <a:defRPr/>
              </a:pPr>
              <a:t>25</a:t>
            </a:fld>
            <a:endParaRPr lang="en-US">
              <a:solidFill>
                <a:prstClr val="black"/>
              </a:solidFill>
              <a:latin typeface="Times New Roman" pitchFamily="18" charset="0"/>
            </a:endParaRPr>
          </a:p>
        </p:txBody>
      </p:sp>
    </p:spTree>
    <p:extLst>
      <p:ext uri="{BB962C8B-B14F-4D97-AF65-F5344CB8AC3E}">
        <p14:creationId xmlns:p14="http://schemas.microsoft.com/office/powerpoint/2010/main" val="37971428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
        <p:nvSpPr>
          <p:cNvPr id="5632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002AB3E-2FF5-4CDA-A604-EA2210479389}" type="slidenum">
              <a:rPr lang="en-US" smtClean="0">
                <a:solidFill>
                  <a:prstClr val="black"/>
                </a:solidFill>
                <a:latin typeface="Times New Roman" pitchFamily="18" charset="0"/>
              </a:rPr>
              <a:pPr>
                <a:defRPr/>
              </a:pPr>
              <a:t>26</a:t>
            </a:fld>
            <a:endParaRPr lang="en-US">
              <a:solidFill>
                <a:prstClr val="black"/>
              </a:solidFill>
              <a:latin typeface="Times New Roman" pitchFamily="18" charset="0"/>
            </a:endParaRPr>
          </a:p>
        </p:txBody>
      </p:sp>
    </p:spTree>
    <p:extLst>
      <p:ext uri="{BB962C8B-B14F-4D97-AF65-F5344CB8AC3E}">
        <p14:creationId xmlns:p14="http://schemas.microsoft.com/office/powerpoint/2010/main" val="32623780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1DCADACC-175C-43E3-9984-40D30F59E3DA}" type="slidenum">
              <a:rPr lang="en-US" altLang="en-US" sz="1200">
                <a:solidFill>
                  <a:prstClr val="black"/>
                </a:solidFill>
              </a:rPr>
              <a:pPr/>
              <a:t>27</a:t>
            </a:fld>
            <a:endParaRPr lang="en-US" altLang="en-US" sz="1200">
              <a:solidFill>
                <a:prstClr val="black"/>
              </a:solidFill>
            </a:endParaRPr>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p:spPr>
        <p:txBody>
          <a:bodyPr/>
          <a:lstStyle/>
          <a:p>
            <a:r>
              <a:rPr lang="en-US" altLang="en-US"/>
              <a:t>Makes no sense without caption in book</a:t>
            </a:r>
          </a:p>
        </p:txBody>
      </p:sp>
    </p:spTree>
    <p:extLst>
      <p:ext uri="{BB962C8B-B14F-4D97-AF65-F5344CB8AC3E}">
        <p14:creationId xmlns:p14="http://schemas.microsoft.com/office/powerpoint/2010/main" val="23145988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p>
        </p:txBody>
      </p:sp>
      <p:sp>
        <p:nvSpPr>
          <p:cNvPr id="5837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D7DFC3C-520E-412B-8017-8576E68FDCA7}" type="slidenum">
              <a:rPr lang="en-US" smtClean="0">
                <a:solidFill>
                  <a:prstClr val="black"/>
                </a:solidFill>
                <a:latin typeface="Times New Roman" pitchFamily="18" charset="0"/>
              </a:rPr>
              <a:pPr>
                <a:defRPr/>
              </a:pPr>
              <a:t>29</a:t>
            </a:fld>
            <a:endParaRPr lang="en-US">
              <a:solidFill>
                <a:prstClr val="black"/>
              </a:solidFill>
              <a:latin typeface="Times New Roman" pitchFamily="18" charset="0"/>
            </a:endParaRPr>
          </a:p>
        </p:txBody>
      </p:sp>
    </p:spTree>
    <p:extLst>
      <p:ext uri="{BB962C8B-B14F-4D97-AF65-F5344CB8AC3E}">
        <p14:creationId xmlns:p14="http://schemas.microsoft.com/office/powerpoint/2010/main" val="42559031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p>
        </p:txBody>
      </p:sp>
      <p:sp>
        <p:nvSpPr>
          <p:cNvPr id="5939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A5C4CB4-9BFB-49CF-9DDF-9ABD011024D3}" type="slidenum">
              <a:rPr lang="en-US" smtClean="0">
                <a:solidFill>
                  <a:prstClr val="black"/>
                </a:solidFill>
                <a:latin typeface="Times New Roman" pitchFamily="18" charset="0"/>
              </a:rPr>
              <a:pPr>
                <a:defRPr/>
              </a:pPr>
              <a:t>30</a:t>
            </a:fld>
            <a:endParaRPr lang="en-US">
              <a:solidFill>
                <a:prstClr val="black"/>
              </a:solidFill>
              <a:latin typeface="Times New Roman" pitchFamily="18" charset="0"/>
            </a:endParaRPr>
          </a:p>
        </p:txBody>
      </p:sp>
    </p:spTree>
    <p:extLst>
      <p:ext uri="{BB962C8B-B14F-4D97-AF65-F5344CB8AC3E}">
        <p14:creationId xmlns:p14="http://schemas.microsoft.com/office/powerpoint/2010/main" val="31562145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
        <p:nvSpPr>
          <p:cNvPr id="604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41BF0AF-F1B4-4CCD-8EA1-880459B7D2C6}" type="slidenum">
              <a:rPr lang="en-US" smtClean="0">
                <a:solidFill>
                  <a:prstClr val="black"/>
                </a:solidFill>
                <a:latin typeface="Times New Roman" pitchFamily="18" charset="0"/>
              </a:rPr>
              <a:pPr>
                <a:defRPr/>
              </a:pPr>
              <a:t>31</a:t>
            </a:fld>
            <a:endParaRPr lang="en-US">
              <a:solidFill>
                <a:prstClr val="black"/>
              </a:solidFill>
              <a:latin typeface="Times New Roman" pitchFamily="18" charset="0"/>
            </a:endParaRPr>
          </a:p>
        </p:txBody>
      </p:sp>
    </p:spTree>
    <p:extLst>
      <p:ext uri="{BB962C8B-B14F-4D97-AF65-F5344CB8AC3E}">
        <p14:creationId xmlns:p14="http://schemas.microsoft.com/office/powerpoint/2010/main" val="38076016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
        <p:nvSpPr>
          <p:cNvPr id="614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6F7585A-8809-4E69-B11B-0F955D8A9101}" type="slidenum">
              <a:rPr lang="en-US" smtClean="0">
                <a:solidFill>
                  <a:prstClr val="black"/>
                </a:solidFill>
                <a:latin typeface="Times New Roman" pitchFamily="18" charset="0"/>
              </a:rPr>
              <a:pPr>
                <a:defRPr/>
              </a:pPr>
              <a:t>32</a:t>
            </a:fld>
            <a:endParaRPr lang="en-US">
              <a:solidFill>
                <a:prstClr val="black"/>
              </a:solidFill>
              <a:latin typeface="Times New Roman" pitchFamily="18" charset="0"/>
            </a:endParaRPr>
          </a:p>
        </p:txBody>
      </p:sp>
    </p:spTree>
    <p:extLst>
      <p:ext uri="{BB962C8B-B14F-4D97-AF65-F5344CB8AC3E}">
        <p14:creationId xmlns:p14="http://schemas.microsoft.com/office/powerpoint/2010/main" val="15992682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
        <p:nvSpPr>
          <p:cNvPr id="6246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5A5802A-87B1-483F-A30D-197C30F7FEA2}" type="slidenum">
              <a:rPr lang="en-US" smtClean="0">
                <a:solidFill>
                  <a:prstClr val="black"/>
                </a:solidFill>
                <a:latin typeface="Times New Roman" pitchFamily="18" charset="0"/>
              </a:rPr>
              <a:pPr>
                <a:defRPr/>
              </a:pPr>
              <a:t>33</a:t>
            </a:fld>
            <a:endParaRPr lang="en-US">
              <a:solidFill>
                <a:prstClr val="black"/>
              </a:solidFill>
              <a:latin typeface="Times New Roman" pitchFamily="18" charset="0"/>
            </a:endParaRPr>
          </a:p>
        </p:txBody>
      </p:sp>
    </p:spTree>
    <p:extLst>
      <p:ext uri="{BB962C8B-B14F-4D97-AF65-F5344CB8AC3E}">
        <p14:creationId xmlns:p14="http://schemas.microsoft.com/office/powerpoint/2010/main" val="13089434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2F842C36-DD7B-4259-8A4E-3536CF79C87A}" type="slidenum">
              <a:rPr lang="en-US" altLang="en-US" sz="1200">
                <a:solidFill>
                  <a:prstClr val="black"/>
                </a:solidFill>
              </a:rPr>
              <a:pPr/>
              <a:t>35</a:t>
            </a:fld>
            <a:endParaRPr lang="en-US" altLang="en-US" sz="1200">
              <a:solidFill>
                <a:prstClr val="black"/>
              </a:solidFill>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p:spPr>
        <p:txBody>
          <a:bodyPr/>
          <a:lstStyle/>
          <a:p>
            <a:r>
              <a:rPr lang="en-US" altLang="en-US"/>
              <a:t>Makes no sense without caption in book</a:t>
            </a:r>
          </a:p>
        </p:txBody>
      </p:sp>
    </p:spTree>
    <p:extLst>
      <p:ext uri="{BB962C8B-B14F-4D97-AF65-F5344CB8AC3E}">
        <p14:creationId xmlns:p14="http://schemas.microsoft.com/office/powerpoint/2010/main" val="17778613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1E46108C-D1AC-41AB-9520-0BEF03EED5FF}" type="slidenum">
              <a:rPr lang="en-US" altLang="en-US" sz="1200">
                <a:solidFill>
                  <a:prstClr val="black"/>
                </a:solidFill>
              </a:rPr>
              <a:pPr/>
              <a:t>36</a:t>
            </a:fld>
            <a:endParaRPr lang="en-US" altLang="en-US" sz="1200">
              <a:solidFill>
                <a:prstClr val="black"/>
              </a:solidFill>
            </a:endParaRPr>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p:spPr>
        <p:txBody>
          <a:bodyPr/>
          <a:lstStyle/>
          <a:p>
            <a:r>
              <a:rPr lang="en-US" altLang="en-US"/>
              <a:t>Makes no sense without caption in book</a:t>
            </a:r>
          </a:p>
        </p:txBody>
      </p:sp>
    </p:spTree>
    <p:extLst>
      <p:ext uri="{BB962C8B-B14F-4D97-AF65-F5344CB8AC3E}">
        <p14:creationId xmlns:p14="http://schemas.microsoft.com/office/powerpoint/2010/main" val="41990925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C019357-FD44-4F76-8F8D-BFBEF8EA5882}" type="datetimeFigureOut">
              <a:rPr lang="en-US" smtClean="0"/>
              <a:t>3/20/2017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DC2B53-73BA-49D3-A8EB-61C2D7F7D817}" type="slidenum">
              <a:rPr lang="en-US" smtClean="0"/>
              <a:t>‹#›</a:t>
            </a:fld>
            <a:endParaRPr lang="en-US"/>
          </a:p>
        </p:txBody>
      </p:sp>
    </p:spTree>
    <p:extLst>
      <p:ext uri="{BB962C8B-B14F-4D97-AF65-F5344CB8AC3E}">
        <p14:creationId xmlns:p14="http://schemas.microsoft.com/office/powerpoint/2010/main" val="24666943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C019357-FD44-4F76-8F8D-BFBEF8EA5882}" type="datetimeFigureOut">
              <a:rPr lang="en-US" smtClean="0"/>
              <a:t>3/20/2017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DC2B53-73BA-49D3-A8EB-61C2D7F7D817}" type="slidenum">
              <a:rPr lang="en-US" smtClean="0"/>
              <a:t>‹#›</a:t>
            </a:fld>
            <a:endParaRPr lang="en-US"/>
          </a:p>
        </p:txBody>
      </p:sp>
    </p:spTree>
    <p:extLst>
      <p:ext uri="{BB962C8B-B14F-4D97-AF65-F5344CB8AC3E}">
        <p14:creationId xmlns:p14="http://schemas.microsoft.com/office/powerpoint/2010/main" val="18055374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019357-FD44-4F76-8F8D-BFBEF8EA5882}" type="datetimeFigureOut">
              <a:rPr lang="en-US" smtClean="0"/>
              <a:t>3/20/2017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DC2B53-73BA-49D3-A8EB-61C2D7F7D817}" type="slidenum">
              <a:rPr lang="en-US" smtClean="0"/>
              <a:t>‹#›</a:t>
            </a:fld>
            <a:endParaRPr lang="en-US"/>
          </a:p>
        </p:txBody>
      </p:sp>
    </p:spTree>
    <p:extLst>
      <p:ext uri="{BB962C8B-B14F-4D97-AF65-F5344CB8AC3E}">
        <p14:creationId xmlns:p14="http://schemas.microsoft.com/office/powerpoint/2010/main" val="22496193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C019357-FD44-4F76-8F8D-BFBEF8EA5882}" type="datetimeFigureOut">
              <a:rPr lang="en-US" smtClean="0"/>
              <a:t>3/20/2017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DC2B53-73BA-49D3-A8EB-61C2D7F7D817}" type="slidenum">
              <a:rPr lang="en-US" smtClean="0"/>
              <a:t>‹#›</a:t>
            </a:fld>
            <a:endParaRPr lang="en-US"/>
          </a:p>
        </p:txBody>
      </p:sp>
    </p:spTree>
    <p:extLst>
      <p:ext uri="{BB962C8B-B14F-4D97-AF65-F5344CB8AC3E}">
        <p14:creationId xmlns:p14="http://schemas.microsoft.com/office/powerpoint/2010/main" val="25727277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C019357-FD44-4F76-8F8D-BFBEF8EA5882}" type="datetimeFigureOut">
              <a:rPr lang="en-US" smtClean="0"/>
              <a:t>3/20/2017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DC2B53-73BA-49D3-A8EB-61C2D7F7D817}" type="slidenum">
              <a:rPr lang="en-US" smtClean="0"/>
              <a:t>‹#›</a:t>
            </a:fld>
            <a:endParaRPr lang="en-US"/>
          </a:p>
        </p:txBody>
      </p:sp>
    </p:spTree>
    <p:extLst>
      <p:ext uri="{BB962C8B-B14F-4D97-AF65-F5344CB8AC3E}">
        <p14:creationId xmlns:p14="http://schemas.microsoft.com/office/powerpoint/2010/main" val="8429357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C019357-FD44-4F76-8F8D-BFBEF8EA5882}" type="datetimeFigureOut">
              <a:rPr lang="en-US" smtClean="0"/>
              <a:t>3/20/2017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8DC2B53-73BA-49D3-A8EB-61C2D7F7D817}" type="slidenum">
              <a:rPr lang="en-US" smtClean="0"/>
              <a:t>‹#›</a:t>
            </a:fld>
            <a:endParaRPr lang="en-US"/>
          </a:p>
        </p:txBody>
      </p:sp>
    </p:spTree>
    <p:extLst>
      <p:ext uri="{BB962C8B-B14F-4D97-AF65-F5344CB8AC3E}">
        <p14:creationId xmlns:p14="http://schemas.microsoft.com/office/powerpoint/2010/main" val="3259152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019357-FD44-4F76-8F8D-BFBEF8EA5882}" type="datetimeFigureOut">
              <a:rPr lang="en-US" smtClean="0"/>
              <a:t>3/20/2017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8DC2B53-73BA-49D3-A8EB-61C2D7F7D817}" type="slidenum">
              <a:rPr lang="en-US" smtClean="0"/>
              <a:t>‹#›</a:t>
            </a:fld>
            <a:endParaRPr lang="en-US"/>
          </a:p>
        </p:txBody>
      </p:sp>
    </p:spTree>
    <p:extLst>
      <p:ext uri="{BB962C8B-B14F-4D97-AF65-F5344CB8AC3E}">
        <p14:creationId xmlns:p14="http://schemas.microsoft.com/office/powerpoint/2010/main" val="23046967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C019357-FD44-4F76-8F8D-BFBEF8EA5882}" type="datetimeFigureOut">
              <a:rPr lang="en-US" smtClean="0"/>
              <a:t>3/20/2017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DC2B53-73BA-49D3-A8EB-61C2D7F7D817}" type="slidenum">
              <a:rPr lang="en-US" smtClean="0"/>
              <a:t>‹#›</a:t>
            </a:fld>
            <a:endParaRPr lang="en-US"/>
          </a:p>
        </p:txBody>
      </p:sp>
    </p:spTree>
    <p:extLst>
      <p:ext uri="{BB962C8B-B14F-4D97-AF65-F5344CB8AC3E}">
        <p14:creationId xmlns:p14="http://schemas.microsoft.com/office/powerpoint/2010/main" val="3003105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C019357-FD44-4F76-8F8D-BFBEF8EA5882}" type="datetimeFigureOut">
              <a:rPr lang="en-US" smtClean="0"/>
              <a:t>3/20/2017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DC2B53-73BA-49D3-A8EB-61C2D7F7D817}" type="slidenum">
              <a:rPr lang="en-US" smtClean="0"/>
              <a:t>‹#›</a:t>
            </a:fld>
            <a:endParaRPr lang="en-US"/>
          </a:p>
        </p:txBody>
      </p:sp>
    </p:spTree>
    <p:extLst>
      <p:ext uri="{BB962C8B-B14F-4D97-AF65-F5344CB8AC3E}">
        <p14:creationId xmlns:p14="http://schemas.microsoft.com/office/powerpoint/2010/main" val="27320185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C019357-FD44-4F76-8F8D-BFBEF8EA5882}" type="datetimeFigureOut">
              <a:rPr lang="en-US" smtClean="0"/>
              <a:t>3/20/2017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DC2B53-73BA-49D3-A8EB-61C2D7F7D817}" type="slidenum">
              <a:rPr lang="en-US" smtClean="0"/>
              <a:t>‹#›</a:t>
            </a:fld>
            <a:endParaRPr lang="en-US"/>
          </a:p>
        </p:txBody>
      </p:sp>
    </p:spTree>
    <p:extLst>
      <p:ext uri="{BB962C8B-B14F-4D97-AF65-F5344CB8AC3E}">
        <p14:creationId xmlns:p14="http://schemas.microsoft.com/office/powerpoint/2010/main" val="10652601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C019357-FD44-4F76-8F8D-BFBEF8EA5882}" type="datetimeFigureOut">
              <a:rPr lang="en-US" smtClean="0"/>
              <a:t>3/20/2017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DC2B53-73BA-49D3-A8EB-61C2D7F7D817}" type="slidenum">
              <a:rPr lang="en-US" smtClean="0"/>
              <a:t>‹#›</a:t>
            </a:fld>
            <a:endParaRPr lang="en-US"/>
          </a:p>
        </p:txBody>
      </p:sp>
    </p:spTree>
    <p:extLst>
      <p:ext uri="{BB962C8B-B14F-4D97-AF65-F5344CB8AC3E}">
        <p14:creationId xmlns:p14="http://schemas.microsoft.com/office/powerpoint/2010/main" val="5410408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5"/>
          <p:cNvSpPr>
            <a:spLocks noChangeArrowheads="1"/>
          </p:cNvSpPr>
          <p:nvPr/>
        </p:nvSpPr>
        <p:spPr bwMode="auto">
          <a:xfrm flipV="1">
            <a:off x="0" y="0"/>
            <a:ext cx="9140825" cy="84138"/>
          </a:xfrm>
          <a:prstGeom prst="rect">
            <a:avLst/>
          </a:prstGeom>
          <a:gradFill rotWithShape="0">
            <a:gsLst>
              <a:gs pos="0">
                <a:srgbClr val="65CAE3"/>
              </a:gs>
              <a:gs pos="100000">
                <a:srgbClr val="FFFFFF"/>
              </a:gs>
            </a:gsLst>
            <a:lin ang="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latin typeface="Arial" charset="0"/>
            </a:endParaRPr>
          </a:p>
        </p:txBody>
      </p:sp>
      <p:sp>
        <p:nvSpPr>
          <p:cNvPr id="8" name="Text Box 8"/>
          <p:cNvSpPr txBox="1">
            <a:spLocks noChangeArrowheads="1"/>
          </p:cNvSpPr>
          <p:nvPr/>
        </p:nvSpPr>
        <p:spPr bwMode="auto">
          <a:xfrm>
            <a:off x="396875" y="6467475"/>
            <a:ext cx="184150" cy="519113"/>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defRPr/>
            </a:pPr>
            <a:endParaRPr lang="en-US" sz="2800">
              <a:solidFill>
                <a:srgbClr val="000000"/>
              </a:solidFill>
            </a:endParaRPr>
          </a:p>
        </p:txBody>
      </p:sp>
      <p:sp>
        <p:nvSpPr>
          <p:cNvPr id="9" name="Text Box 10"/>
          <p:cNvSpPr txBox="1">
            <a:spLocks noChangeArrowheads="1"/>
          </p:cNvSpPr>
          <p:nvPr/>
        </p:nvSpPr>
        <p:spPr bwMode="auto">
          <a:xfrm>
            <a:off x="1054100" y="2327275"/>
            <a:ext cx="184150" cy="519113"/>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defRPr/>
            </a:pPr>
            <a:endParaRPr lang="en-US" sz="2800">
              <a:solidFill>
                <a:srgbClr val="000000"/>
              </a:solidFill>
            </a:endParaRPr>
          </a:p>
        </p:txBody>
      </p:sp>
      <p:sp>
        <p:nvSpPr>
          <p:cNvPr id="223234" name="Rectangle 2"/>
          <p:cNvSpPr>
            <a:spLocks noGrp="1" noChangeArrowheads="1"/>
          </p:cNvSpPr>
          <p:nvPr>
            <p:ph type="ctrTitle"/>
          </p:nvPr>
        </p:nvSpPr>
        <p:spPr>
          <a:xfrm>
            <a:off x="838200" y="2336707"/>
            <a:ext cx="7772400" cy="536575"/>
          </a:xfrm>
        </p:spPr>
        <p:txBody>
          <a:bodyPr/>
          <a:lstStyle>
            <a:lvl1pPr>
              <a:defRPr/>
            </a:lvl1pPr>
          </a:lstStyle>
          <a:p>
            <a:r>
              <a:rPr lang="en-US" dirty="0"/>
              <a:t>Click to edit Master title style</a:t>
            </a:r>
          </a:p>
        </p:txBody>
      </p:sp>
      <p:sp>
        <p:nvSpPr>
          <p:cNvPr id="223235" name="Rectangle 3"/>
          <p:cNvSpPr>
            <a:spLocks noGrp="1" noChangeArrowheads="1"/>
          </p:cNvSpPr>
          <p:nvPr>
            <p:ph type="subTitle" idx="1"/>
          </p:nvPr>
        </p:nvSpPr>
        <p:spPr>
          <a:xfrm>
            <a:off x="1371600" y="4524375"/>
            <a:ext cx="6400800" cy="476250"/>
          </a:xfrm>
        </p:spPr>
        <p:txBody>
          <a:bodyPr/>
          <a:lstStyle>
            <a:lvl1pPr marL="0" indent="0" algn="ctr">
              <a:buFont typeface="Times New Roman" pitchFamily="18" charset="0"/>
              <a:buNone/>
              <a:defRPr/>
            </a:lvl1pPr>
          </a:lstStyle>
          <a:p>
            <a:r>
              <a:rPr lang="en-US"/>
              <a:t>Click to edit Master subtitle style</a:t>
            </a:r>
          </a:p>
        </p:txBody>
      </p:sp>
    </p:spTree>
    <p:extLst>
      <p:ext uri="{BB962C8B-B14F-4D97-AF65-F5344CB8AC3E}">
        <p14:creationId xmlns:p14="http://schemas.microsoft.com/office/powerpoint/2010/main" val="23524778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192088" y="2320002"/>
            <a:ext cx="8788400" cy="2554545"/>
          </a:xfrm>
        </p:spPr>
        <p:txBody>
          <a:bodyPr/>
          <a:lstStyle>
            <a:lvl1pPr>
              <a:lnSpc>
                <a:spcPct val="100000"/>
              </a:lnSpc>
              <a:spcBef>
                <a:spcPts val="600"/>
              </a:spcBef>
              <a:defRPr/>
            </a:lvl1pPr>
            <a:lvl2pPr>
              <a:lnSpc>
                <a:spcPct val="100000"/>
              </a:lnSpc>
              <a:spcBef>
                <a:spcPts val="600"/>
              </a:spcBef>
              <a:defRPr/>
            </a:lvl2pPr>
            <a:lvl3pPr>
              <a:lnSpc>
                <a:spcPct val="100000"/>
              </a:lnSpc>
              <a:spcBef>
                <a:spcPts val="600"/>
              </a:spcBef>
              <a:defRPr/>
            </a:lvl3pPr>
            <a:lvl4pPr>
              <a:lnSpc>
                <a:spcPct val="100000"/>
              </a:lnSpc>
              <a:spcBef>
                <a:spcPts val="600"/>
              </a:spcBef>
              <a:defRPr/>
            </a:lvl4pPr>
            <a:lvl5pPr>
              <a:lnSpc>
                <a:spcPct val="100000"/>
              </a:lnSpc>
              <a:spcBef>
                <a:spcPts val="6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454833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7740793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92088" y="2247900"/>
            <a:ext cx="4318000" cy="26987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62488" y="2247900"/>
            <a:ext cx="4318000" cy="26987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103984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051239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0907237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16353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37936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1133651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619494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3388" y="180975"/>
            <a:ext cx="2197100" cy="47656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92088" y="180975"/>
            <a:ext cx="6438900" cy="4765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547836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268288" y="180975"/>
            <a:ext cx="8685212" cy="536575"/>
          </a:xfrm>
        </p:spPr>
        <p:txBody>
          <a:bodyPr/>
          <a:lstStyle/>
          <a:p>
            <a:r>
              <a:rPr lang="en-US"/>
              <a:t>Click to edit Master title style</a:t>
            </a:r>
          </a:p>
        </p:txBody>
      </p:sp>
      <p:sp>
        <p:nvSpPr>
          <p:cNvPr id="3" name="Text Placeholder 2"/>
          <p:cNvSpPr>
            <a:spLocks noGrp="1"/>
          </p:cNvSpPr>
          <p:nvPr>
            <p:ph type="body" sz="half" idx="1"/>
          </p:nvPr>
        </p:nvSpPr>
        <p:spPr>
          <a:xfrm>
            <a:off x="192088" y="2247900"/>
            <a:ext cx="4318000" cy="2698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4662488" y="2247900"/>
            <a:ext cx="4318000" cy="2698750"/>
          </a:xfrm>
        </p:spPr>
        <p:txBody>
          <a:bodyPr/>
          <a:lstStyle/>
          <a:p>
            <a:pPr lvl="0"/>
            <a:endParaRPr lang="en-US" noProof="0"/>
          </a:p>
        </p:txBody>
      </p:sp>
    </p:spTree>
    <p:extLst>
      <p:ext uri="{BB962C8B-B14F-4D97-AF65-F5344CB8AC3E}">
        <p14:creationId xmlns:p14="http://schemas.microsoft.com/office/powerpoint/2010/main" val="16338085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grpSp>
        <p:nvGrpSpPr>
          <p:cNvPr id="4" name="Group 16"/>
          <p:cNvGrpSpPr>
            <a:grpSpLocks/>
          </p:cNvGrpSpPr>
          <p:nvPr/>
        </p:nvGrpSpPr>
        <p:grpSpPr bwMode="auto">
          <a:xfrm>
            <a:off x="0" y="3268663"/>
            <a:ext cx="9144000" cy="146050"/>
            <a:chOff x="0" y="3268345"/>
            <a:chExt cx="9144000" cy="146304"/>
          </a:xfrm>
        </p:grpSpPr>
        <p:sp>
          <p:nvSpPr>
            <p:cNvPr id="5" name="Rectangle 4"/>
            <p:cNvSpPr/>
            <p:nvPr userDrawn="1"/>
          </p:nvSpPr>
          <p:spPr>
            <a:xfrm>
              <a:off x="0" y="3268345"/>
              <a:ext cx="9144000" cy="14630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6" name="Rectangle 5"/>
            <p:cNvSpPr/>
            <p:nvPr userDrawn="1"/>
          </p:nvSpPr>
          <p:spPr>
            <a:xfrm>
              <a:off x="5181600" y="3268345"/>
              <a:ext cx="1096963" cy="1463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7" name="Rectangle 6"/>
            <p:cNvSpPr/>
            <p:nvPr userDrawn="1"/>
          </p:nvSpPr>
          <p:spPr>
            <a:xfrm>
              <a:off x="6278563" y="3268345"/>
              <a:ext cx="1096962" cy="1463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8" name="Rectangle 7"/>
            <p:cNvSpPr/>
            <p:nvPr userDrawn="1"/>
          </p:nvSpPr>
          <p:spPr>
            <a:xfrm>
              <a:off x="7375525" y="3268345"/>
              <a:ext cx="1098550" cy="1463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grpSp>
      <p:sp>
        <p:nvSpPr>
          <p:cNvPr id="2" name="Title 1"/>
          <p:cNvSpPr>
            <a:spLocks noGrp="1"/>
          </p:cNvSpPr>
          <p:nvPr>
            <p:ph type="ctrTitle"/>
          </p:nvPr>
        </p:nvSpPr>
        <p:spPr>
          <a:xfrm>
            <a:off x="609600" y="1752600"/>
            <a:ext cx="7924800" cy="1470025"/>
          </a:xfrm>
          <a:prstGeom prst="rect">
            <a:avLst/>
          </a:prstGeom>
        </p:spPr>
        <p:txBody>
          <a:bodyPr anchor="b"/>
          <a:lstStyle>
            <a:lvl1pPr algn="ctr">
              <a:defRPr/>
            </a:lvl1pPr>
          </a:lstStyle>
          <a:p>
            <a:r>
              <a:rPr lang="en-US"/>
              <a:t>Click to edit Master title style</a:t>
            </a:r>
          </a:p>
        </p:txBody>
      </p:sp>
      <p:sp>
        <p:nvSpPr>
          <p:cNvPr id="3" name="Subtitle 2"/>
          <p:cNvSpPr>
            <a:spLocks noGrp="1"/>
          </p:cNvSpPr>
          <p:nvPr>
            <p:ph type="subTitle" idx="1"/>
          </p:nvPr>
        </p:nvSpPr>
        <p:spPr>
          <a:xfrm>
            <a:off x="1371600" y="3505200"/>
            <a:ext cx="6400800" cy="1752600"/>
          </a:xfrm>
        </p:spPr>
        <p:txBody>
          <a:bodyPr>
            <a:normAutofit/>
          </a:bodyPr>
          <a:lstStyle>
            <a:lvl1pPr marL="0" indent="0" algn="ctr">
              <a:buNone/>
              <a:defRPr sz="2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9" name="Date Placeholder 3"/>
          <p:cNvSpPr>
            <a:spLocks noGrp="1"/>
          </p:cNvSpPr>
          <p:nvPr>
            <p:ph type="dt" sz="half" idx="10"/>
          </p:nvPr>
        </p:nvSpPr>
        <p:spPr/>
        <p:txBody>
          <a:bodyPr/>
          <a:lstStyle>
            <a:lvl1pPr>
              <a:defRPr/>
            </a:lvl1pPr>
          </a:lstStyle>
          <a:p>
            <a:pPr>
              <a:defRPr/>
            </a:pPr>
            <a:endParaRPr lang="en-US"/>
          </a:p>
        </p:txBody>
      </p:sp>
      <p:sp>
        <p:nvSpPr>
          <p:cNvPr id="10" name="Footer Placeholder 4"/>
          <p:cNvSpPr>
            <a:spLocks noGrp="1"/>
          </p:cNvSpPr>
          <p:nvPr>
            <p:ph type="ftr" sz="quarter" idx="11"/>
          </p:nvPr>
        </p:nvSpPr>
        <p:spPr/>
        <p:txBody>
          <a:bodyPr/>
          <a:lstStyle>
            <a:lvl1pPr>
              <a:defRPr/>
            </a:lvl1pPr>
          </a:lstStyle>
          <a:p>
            <a:pPr>
              <a:defRPr/>
            </a:pPr>
            <a:endParaRPr lang="en-US"/>
          </a:p>
        </p:txBody>
      </p:sp>
      <p:sp>
        <p:nvSpPr>
          <p:cNvPr id="11" name="Slide Number Placeholder 5"/>
          <p:cNvSpPr>
            <a:spLocks noGrp="1"/>
          </p:cNvSpPr>
          <p:nvPr>
            <p:ph type="sldNum" sz="quarter" idx="12"/>
          </p:nvPr>
        </p:nvSpPr>
        <p:spPr/>
        <p:txBody>
          <a:bodyPr/>
          <a:lstStyle>
            <a:lvl1pPr>
              <a:defRPr/>
            </a:lvl1pPr>
          </a:lstStyle>
          <a:p>
            <a:pPr>
              <a:defRPr/>
            </a:pPr>
            <a:fld id="{9223598B-BE6D-41A8-AF8F-AE0360A6C3A8}" type="slidenum">
              <a:rPr lang="en-US"/>
              <a:pPr>
                <a:defRPr/>
              </a:pPr>
              <a:t>‹#›</a:t>
            </a:fld>
            <a:endParaRPr lang="en-US"/>
          </a:p>
        </p:txBody>
      </p:sp>
    </p:spTree>
    <p:extLst>
      <p:ext uri="{BB962C8B-B14F-4D97-AF65-F5344CB8AC3E}">
        <p14:creationId xmlns:p14="http://schemas.microsoft.com/office/powerpoint/2010/main" val="711185254"/>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grpSp>
        <p:nvGrpSpPr>
          <p:cNvPr id="4" name="Group 13"/>
          <p:cNvGrpSpPr>
            <a:grpSpLocks/>
          </p:cNvGrpSpPr>
          <p:nvPr/>
        </p:nvGrpSpPr>
        <p:grpSpPr bwMode="auto">
          <a:xfrm>
            <a:off x="0" y="1371600"/>
            <a:ext cx="9144000" cy="73025"/>
            <a:chOff x="0" y="3268345"/>
            <a:chExt cx="9144000" cy="146304"/>
          </a:xfrm>
        </p:grpSpPr>
        <p:sp>
          <p:nvSpPr>
            <p:cNvPr id="5" name="Rectangle 4"/>
            <p:cNvSpPr/>
            <p:nvPr userDrawn="1"/>
          </p:nvSpPr>
          <p:spPr>
            <a:xfrm>
              <a:off x="0" y="3268345"/>
              <a:ext cx="9144000" cy="14630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6" name="Rectangle 5"/>
            <p:cNvSpPr/>
            <p:nvPr userDrawn="1"/>
          </p:nvSpPr>
          <p:spPr>
            <a:xfrm>
              <a:off x="5181600" y="3268345"/>
              <a:ext cx="1096963" cy="1463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7" name="Rectangle 6"/>
            <p:cNvSpPr/>
            <p:nvPr userDrawn="1"/>
          </p:nvSpPr>
          <p:spPr>
            <a:xfrm>
              <a:off x="6278563" y="3268345"/>
              <a:ext cx="1096962" cy="1463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8" name="Rectangle 7"/>
            <p:cNvSpPr/>
            <p:nvPr userDrawn="1"/>
          </p:nvSpPr>
          <p:spPr>
            <a:xfrm>
              <a:off x="7375525" y="3268345"/>
              <a:ext cx="1098550" cy="1463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grpSp>
      <p:sp>
        <p:nvSpPr>
          <p:cNvPr id="3" name="Content Placeholder 2"/>
          <p:cNvSpPr>
            <a:spLocks noGrp="1"/>
          </p:cNvSpPr>
          <p:nvPr>
            <p:ph idx="1"/>
          </p:nvPr>
        </p:nvSpPr>
        <p:spPr>
          <a:xfrm>
            <a:off x="457200" y="1499616"/>
            <a:ext cx="8229600" cy="46265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itle 18"/>
          <p:cNvSpPr>
            <a:spLocks noGrp="1"/>
          </p:cNvSpPr>
          <p:nvPr>
            <p:ph type="title"/>
          </p:nvPr>
        </p:nvSpPr>
        <p:spPr/>
        <p:txBody>
          <a:bodyPr/>
          <a:lstStyle/>
          <a:p>
            <a:r>
              <a:rPr lang="en-US"/>
              <a:t>Click to edit Master title style</a:t>
            </a:r>
          </a:p>
        </p:txBody>
      </p:sp>
      <p:sp>
        <p:nvSpPr>
          <p:cNvPr id="9" name="Date Placeholder 3"/>
          <p:cNvSpPr>
            <a:spLocks noGrp="1"/>
          </p:cNvSpPr>
          <p:nvPr>
            <p:ph type="dt" sz="half" idx="10"/>
          </p:nvPr>
        </p:nvSpPr>
        <p:spPr/>
        <p:txBody>
          <a:bodyPr/>
          <a:lstStyle>
            <a:lvl1pPr>
              <a:defRPr/>
            </a:lvl1pPr>
          </a:lstStyle>
          <a:p>
            <a:pPr>
              <a:defRPr/>
            </a:pPr>
            <a:endParaRPr lang="en-US"/>
          </a:p>
        </p:txBody>
      </p:sp>
      <p:sp>
        <p:nvSpPr>
          <p:cNvPr id="10" name="Footer Placeholder 4"/>
          <p:cNvSpPr>
            <a:spLocks noGrp="1"/>
          </p:cNvSpPr>
          <p:nvPr>
            <p:ph type="ftr" sz="quarter" idx="11"/>
          </p:nvPr>
        </p:nvSpPr>
        <p:spPr/>
        <p:txBody>
          <a:bodyPr/>
          <a:lstStyle>
            <a:lvl1pPr>
              <a:defRPr/>
            </a:lvl1pPr>
          </a:lstStyle>
          <a:p>
            <a:pPr>
              <a:defRPr/>
            </a:pPr>
            <a:endParaRPr lang="en-US"/>
          </a:p>
        </p:txBody>
      </p:sp>
      <p:sp>
        <p:nvSpPr>
          <p:cNvPr id="11" name="Slide Number Placeholder 5"/>
          <p:cNvSpPr>
            <a:spLocks noGrp="1"/>
          </p:cNvSpPr>
          <p:nvPr>
            <p:ph type="sldNum" sz="quarter" idx="12"/>
          </p:nvPr>
        </p:nvSpPr>
        <p:spPr/>
        <p:txBody>
          <a:bodyPr/>
          <a:lstStyle>
            <a:lvl1pPr>
              <a:defRPr/>
            </a:lvl1pPr>
          </a:lstStyle>
          <a:p>
            <a:pPr>
              <a:defRPr/>
            </a:pPr>
            <a:fld id="{05D5034B-86E0-43A9-907D-3283C2C25A3B}" type="slidenum">
              <a:rPr lang="en-US"/>
              <a:pPr>
                <a:defRPr/>
              </a:pPr>
              <a:t>‹#›</a:t>
            </a:fld>
            <a:endParaRPr lang="en-US" sz="1400"/>
          </a:p>
        </p:txBody>
      </p:sp>
    </p:spTree>
    <p:extLst>
      <p:ext uri="{BB962C8B-B14F-4D97-AF65-F5344CB8AC3E}">
        <p14:creationId xmlns:p14="http://schemas.microsoft.com/office/powerpoint/2010/main" val="23012108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4" name="Group 12"/>
          <p:cNvGrpSpPr>
            <a:grpSpLocks/>
          </p:cNvGrpSpPr>
          <p:nvPr/>
        </p:nvGrpSpPr>
        <p:grpSpPr bwMode="auto">
          <a:xfrm flipH="1">
            <a:off x="0" y="4229100"/>
            <a:ext cx="9144000" cy="146050"/>
            <a:chOff x="0" y="3268345"/>
            <a:chExt cx="9144000" cy="146304"/>
          </a:xfrm>
        </p:grpSpPr>
        <p:sp>
          <p:nvSpPr>
            <p:cNvPr id="5" name="Rectangle 4"/>
            <p:cNvSpPr/>
            <p:nvPr userDrawn="1"/>
          </p:nvSpPr>
          <p:spPr>
            <a:xfrm>
              <a:off x="0" y="3268345"/>
              <a:ext cx="9144000" cy="14630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6" name="Rectangle 5"/>
            <p:cNvSpPr/>
            <p:nvPr userDrawn="1"/>
          </p:nvSpPr>
          <p:spPr>
            <a:xfrm>
              <a:off x="5181600" y="3268345"/>
              <a:ext cx="1096962" cy="1463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7" name="Rectangle 6"/>
            <p:cNvSpPr/>
            <p:nvPr userDrawn="1"/>
          </p:nvSpPr>
          <p:spPr>
            <a:xfrm>
              <a:off x="6278562" y="3268345"/>
              <a:ext cx="1096963" cy="1463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8" name="Rectangle 7"/>
            <p:cNvSpPr/>
            <p:nvPr userDrawn="1"/>
          </p:nvSpPr>
          <p:spPr>
            <a:xfrm>
              <a:off x="7375525" y="3268345"/>
              <a:ext cx="1098550" cy="1463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grpSp>
      <p:sp>
        <p:nvSpPr>
          <p:cNvPr id="2" name="Title 1"/>
          <p:cNvSpPr>
            <a:spLocks noGrp="1"/>
          </p:cNvSpPr>
          <p:nvPr>
            <p:ph type="title"/>
          </p:nvPr>
        </p:nvSpPr>
        <p:spPr>
          <a:xfrm>
            <a:off x="667512" y="4406900"/>
            <a:ext cx="7827201"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667512" y="2667000"/>
            <a:ext cx="7827201"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Date Placeholder 3"/>
          <p:cNvSpPr>
            <a:spLocks noGrp="1"/>
          </p:cNvSpPr>
          <p:nvPr>
            <p:ph type="dt" sz="half" idx="10"/>
          </p:nvPr>
        </p:nvSpPr>
        <p:spPr/>
        <p:txBody>
          <a:bodyPr/>
          <a:lstStyle>
            <a:lvl1pPr>
              <a:defRPr/>
            </a:lvl1pPr>
          </a:lstStyle>
          <a:p>
            <a:pPr>
              <a:defRPr/>
            </a:pPr>
            <a:endParaRPr lang="en-US"/>
          </a:p>
        </p:txBody>
      </p:sp>
      <p:sp>
        <p:nvSpPr>
          <p:cNvPr id="10" name="Footer Placeholder 4"/>
          <p:cNvSpPr>
            <a:spLocks noGrp="1"/>
          </p:cNvSpPr>
          <p:nvPr>
            <p:ph type="ftr" sz="quarter" idx="11"/>
          </p:nvPr>
        </p:nvSpPr>
        <p:spPr/>
        <p:txBody>
          <a:bodyPr/>
          <a:lstStyle>
            <a:lvl1pPr>
              <a:defRPr/>
            </a:lvl1pPr>
          </a:lstStyle>
          <a:p>
            <a:pPr>
              <a:defRPr/>
            </a:pPr>
            <a:endParaRPr lang="en-US"/>
          </a:p>
        </p:txBody>
      </p:sp>
      <p:sp>
        <p:nvSpPr>
          <p:cNvPr id="11" name="Slide Number Placeholder 5"/>
          <p:cNvSpPr>
            <a:spLocks noGrp="1"/>
          </p:cNvSpPr>
          <p:nvPr>
            <p:ph type="sldNum" sz="quarter" idx="12"/>
          </p:nvPr>
        </p:nvSpPr>
        <p:spPr/>
        <p:txBody>
          <a:bodyPr/>
          <a:lstStyle>
            <a:lvl1pPr>
              <a:defRPr/>
            </a:lvl1pPr>
          </a:lstStyle>
          <a:p>
            <a:pPr>
              <a:defRPr/>
            </a:pPr>
            <a:fld id="{E99BEA2A-0B55-4BC4-8DCE-F54B2AC94B4F}" type="slidenum">
              <a:rPr lang="en-US"/>
              <a:pPr>
                <a:defRPr/>
              </a:pPr>
              <a:t>‹#›</a:t>
            </a:fld>
            <a:endParaRPr lang="en-US" sz="1400"/>
          </a:p>
        </p:txBody>
      </p:sp>
    </p:spTree>
    <p:extLst>
      <p:ext uri="{BB962C8B-B14F-4D97-AF65-F5344CB8AC3E}">
        <p14:creationId xmlns:p14="http://schemas.microsoft.com/office/powerpoint/2010/main" val="1935157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grpSp>
        <p:nvGrpSpPr>
          <p:cNvPr id="5" name="Group 14"/>
          <p:cNvGrpSpPr>
            <a:grpSpLocks/>
          </p:cNvGrpSpPr>
          <p:nvPr/>
        </p:nvGrpSpPr>
        <p:grpSpPr bwMode="auto">
          <a:xfrm>
            <a:off x="0" y="1371600"/>
            <a:ext cx="9144000" cy="73025"/>
            <a:chOff x="0" y="3268345"/>
            <a:chExt cx="9144000" cy="146304"/>
          </a:xfrm>
        </p:grpSpPr>
        <p:sp>
          <p:nvSpPr>
            <p:cNvPr id="6" name="Rectangle 5"/>
            <p:cNvSpPr/>
            <p:nvPr userDrawn="1"/>
          </p:nvSpPr>
          <p:spPr>
            <a:xfrm>
              <a:off x="0" y="3268345"/>
              <a:ext cx="9144000" cy="14630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7" name="Rectangle 6"/>
            <p:cNvSpPr/>
            <p:nvPr userDrawn="1"/>
          </p:nvSpPr>
          <p:spPr>
            <a:xfrm>
              <a:off x="5181600" y="3268345"/>
              <a:ext cx="1096963" cy="1463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8" name="Rectangle 7"/>
            <p:cNvSpPr/>
            <p:nvPr userDrawn="1"/>
          </p:nvSpPr>
          <p:spPr>
            <a:xfrm>
              <a:off x="6278563" y="3268345"/>
              <a:ext cx="1096962" cy="1463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9" name="Rectangle 8"/>
            <p:cNvSpPr/>
            <p:nvPr userDrawn="1"/>
          </p:nvSpPr>
          <p:spPr>
            <a:xfrm>
              <a:off x="7375525" y="3268345"/>
              <a:ext cx="1098550" cy="1463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gr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3"/>
          <p:cNvSpPr>
            <a:spLocks noGrp="1"/>
          </p:cNvSpPr>
          <p:nvPr>
            <p:ph type="title"/>
          </p:nvPr>
        </p:nvSpPr>
        <p:spPr/>
        <p:txBody>
          <a:bodyPr/>
          <a:lstStyle/>
          <a:p>
            <a:r>
              <a:rPr lang="en-US"/>
              <a:t>Click to edit Master title style</a:t>
            </a:r>
          </a:p>
        </p:txBody>
      </p:sp>
      <p:sp>
        <p:nvSpPr>
          <p:cNvPr id="10" name="Date Placeholder 4"/>
          <p:cNvSpPr>
            <a:spLocks noGrp="1"/>
          </p:cNvSpPr>
          <p:nvPr>
            <p:ph type="dt" sz="half" idx="10"/>
          </p:nvPr>
        </p:nvSpPr>
        <p:spPr/>
        <p:txBody>
          <a:bodyPr/>
          <a:lstStyle>
            <a:lvl1pPr>
              <a:defRPr/>
            </a:lvl1pPr>
          </a:lstStyle>
          <a:p>
            <a:pPr>
              <a:defRPr/>
            </a:pPr>
            <a:endParaRPr lang="en-US"/>
          </a:p>
        </p:txBody>
      </p:sp>
      <p:sp>
        <p:nvSpPr>
          <p:cNvPr id="11" name="Footer Placeholder 5"/>
          <p:cNvSpPr>
            <a:spLocks noGrp="1"/>
          </p:cNvSpPr>
          <p:nvPr>
            <p:ph type="ftr" sz="quarter" idx="11"/>
          </p:nvPr>
        </p:nvSpPr>
        <p:spPr/>
        <p:txBody>
          <a:bodyPr/>
          <a:lstStyle>
            <a:lvl1pPr>
              <a:defRPr/>
            </a:lvl1pPr>
          </a:lstStyle>
          <a:p>
            <a:pPr>
              <a:defRPr/>
            </a:pPr>
            <a:endParaRPr lang="en-US"/>
          </a:p>
        </p:txBody>
      </p:sp>
      <p:sp>
        <p:nvSpPr>
          <p:cNvPr id="12" name="Slide Number Placeholder 6"/>
          <p:cNvSpPr>
            <a:spLocks noGrp="1"/>
          </p:cNvSpPr>
          <p:nvPr>
            <p:ph type="sldNum" sz="quarter" idx="12"/>
          </p:nvPr>
        </p:nvSpPr>
        <p:spPr/>
        <p:txBody>
          <a:bodyPr/>
          <a:lstStyle>
            <a:lvl1pPr>
              <a:defRPr/>
            </a:lvl1pPr>
          </a:lstStyle>
          <a:p>
            <a:pPr>
              <a:defRPr/>
            </a:pPr>
            <a:fld id="{D734E944-096E-4518-A4C9-9E5EC1F6C8B6}" type="slidenum">
              <a:rPr lang="en-US"/>
              <a:pPr>
                <a:defRPr/>
              </a:pPr>
              <a:t>‹#›</a:t>
            </a:fld>
            <a:endParaRPr lang="en-US" sz="1400"/>
          </a:p>
        </p:txBody>
      </p:sp>
    </p:spTree>
    <p:extLst>
      <p:ext uri="{BB962C8B-B14F-4D97-AF65-F5344CB8AC3E}">
        <p14:creationId xmlns:p14="http://schemas.microsoft.com/office/powerpoint/2010/main" val="20333257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grpSp>
        <p:nvGrpSpPr>
          <p:cNvPr id="7" name="Group 16"/>
          <p:cNvGrpSpPr>
            <a:grpSpLocks/>
          </p:cNvGrpSpPr>
          <p:nvPr/>
        </p:nvGrpSpPr>
        <p:grpSpPr bwMode="auto">
          <a:xfrm>
            <a:off x="0" y="1371600"/>
            <a:ext cx="9144000" cy="73025"/>
            <a:chOff x="0" y="3268345"/>
            <a:chExt cx="9144000" cy="146304"/>
          </a:xfrm>
        </p:grpSpPr>
        <p:sp>
          <p:nvSpPr>
            <p:cNvPr id="8" name="Rectangle 7"/>
            <p:cNvSpPr/>
            <p:nvPr userDrawn="1"/>
          </p:nvSpPr>
          <p:spPr>
            <a:xfrm>
              <a:off x="0" y="3268345"/>
              <a:ext cx="9144000" cy="14630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9" name="Rectangle 8"/>
            <p:cNvSpPr/>
            <p:nvPr userDrawn="1"/>
          </p:nvSpPr>
          <p:spPr>
            <a:xfrm>
              <a:off x="5181600" y="3268345"/>
              <a:ext cx="1096963" cy="1463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10" name="Rectangle 9"/>
            <p:cNvSpPr/>
            <p:nvPr userDrawn="1"/>
          </p:nvSpPr>
          <p:spPr>
            <a:xfrm>
              <a:off x="6278563" y="3268345"/>
              <a:ext cx="1096962" cy="1463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11" name="Rectangle 10"/>
            <p:cNvSpPr/>
            <p:nvPr userDrawn="1"/>
          </p:nvSpPr>
          <p:spPr>
            <a:xfrm>
              <a:off x="7375525" y="3268345"/>
              <a:ext cx="1098550" cy="1463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grpSp>
      <p:sp>
        <p:nvSpPr>
          <p:cNvPr id="3" name="Text Placeholder 2"/>
          <p:cNvSpPr>
            <a:spLocks noGrp="1"/>
          </p:cNvSpPr>
          <p:nvPr>
            <p:ph type="body" idx="1"/>
          </p:nvPr>
        </p:nvSpPr>
        <p:spPr>
          <a:xfrm>
            <a:off x="457200" y="1600200"/>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2971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600200"/>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2971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itle 15"/>
          <p:cNvSpPr>
            <a:spLocks noGrp="1"/>
          </p:cNvSpPr>
          <p:nvPr>
            <p:ph type="title"/>
          </p:nvPr>
        </p:nvSpPr>
        <p:spPr/>
        <p:txBody>
          <a:bodyPr/>
          <a:lstStyle/>
          <a:p>
            <a:r>
              <a:rPr lang="en-US"/>
              <a:t>Click to edit Master title style</a:t>
            </a:r>
          </a:p>
        </p:txBody>
      </p:sp>
      <p:sp>
        <p:nvSpPr>
          <p:cNvPr id="12" name="Date Placeholder 6"/>
          <p:cNvSpPr>
            <a:spLocks noGrp="1"/>
          </p:cNvSpPr>
          <p:nvPr>
            <p:ph type="dt" sz="half" idx="10"/>
          </p:nvPr>
        </p:nvSpPr>
        <p:spPr/>
        <p:txBody>
          <a:bodyPr/>
          <a:lstStyle>
            <a:lvl1pPr>
              <a:defRPr/>
            </a:lvl1pPr>
          </a:lstStyle>
          <a:p>
            <a:pPr>
              <a:defRPr/>
            </a:pPr>
            <a:endParaRPr lang="en-US"/>
          </a:p>
        </p:txBody>
      </p:sp>
      <p:sp>
        <p:nvSpPr>
          <p:cNvPr id="13" name="Footer Placeholder 7"/>
          <p:cNvSpPr>
            <a:spLocks noGrp="1"/>
          </p:cNvSpPr>
          <p:nvPr>
            <p:ph type="ftr" sz="quarter" idx="11"/>
          </p:nvPr>
        </p:nvSpPr>
        <p:spPr/>
        <p:txBody>
          <a:bodyPr/>
          <a:lstStyle>
            <a:lvl1pPr>
              <a:defRPr/>
            </a:lvl1pPr>
          </a:lstStyle>
          <a:p>
            <a:pPr>
              <a:defRPr/>
            </a:pPr>
            <a:endParaRPr lang="en-US"/>
          </a:p>
        </p:txBody>
      </p:sp>
      <p:sp>
        <p:nvSpPr>
          <p:cNvPr id="14" name="Slide Number Placeholder 8"/>
          <p:cNvSpPr>
            <a:spLocks noGrp="1"/>
          </p:cNvSpPr>
          <p:nvPr>
            <p:ph type="sldNum" sz="quarter" idx="12"/>
          </p:nvPr>
        </p:nvSpPr>
        <p:spPr/>
        <p:txBody>
          <a:bodyPr/>
          <a:lstStyle>
            <a:lvl1pPr>
              <a:defRPr/>
            </a:lvl1pPr>
          </a:lstStyle>
          <a:p>
            <a:pPr>
              <a:defRPr/>
            </a:pPr>
            <a:fld id="{B4413E64-1193-4D3A-BC6A-86711058693E}" type="slidenum">
              <a:rPr lang="en-US"/>
              <a:pPr>
                <a:defRPr/>
              </a:pPr>
              <a:t>‹#›</a:t>
            </a:fld>
            <a:endParaRPr lang="en-US" sz="1400"/>
          </a:p>
        </p:txBody>
      </p:sp>
    </p:spTree>
    <p:extLst>
      <p:ext uri="{BB962C8B-B14F-4D97-AF65-F5344CB8AC3E}">
        <p14:creationId xmlns:p14="http://schemas.microsoft.com/office/powerpoint/2010/main" val="11002217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grpSp>
        <p:nvGrpSpPr>
          <p:cNvPr id="3" name="Group 12"/>
          <p:cNvGrpSpPr>
            <a:grpSpLocks/>
          </p:cNvGrpSpPr>
          <p:nvPr/>
        </p:nvGrpSpPr>
        <p:grpSpPr bwMode="auto">
          <a:xfrm flipH="1">
            <a:off x="0" y="1371600"/>
            <a:ext cx="9144000" cy="73025"/>
            <a:chOff x="0" y="3268345"/>
            <a:chExt cx="9144000" cy="146304"/>
          </a:xfrm>
        </p:grpSpPr>
        <p:sp>
          <p:nvSpPr>
            <p:cNvPr id="4" name="Rectangle 3"/>
            <p:cNvSpPr/>
            <p:nvPr userDrawn="1"/>
          </p:nvSpPr>
          <p:spPr>
            <a:xfrm>
              <a:off x="0" y="3268345"/>
              <a:ext cx="9144000" cy="14630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5" name="Rectangle 4"/>
            <p:cNvSpPr/>
            <p:nvPr userDrawn="1"/>
          </p:nvSpPr>
          <p:spPr>
            <a:xfrm>
              <a:off x="5181600" y="3268345"/>
              <a:ext cx="1096962" cy="1463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6" name="Rectangle 5"/>
            <p:cNvSpPr/>
            <p:nvPr userDrawn="1"/>
          </p:nvSpPr>
          <p:spPr>
            <a:xfrm>
              <a:off x="6278562" y="3268345"/>
              <a:ext cx="1096963" cy="1463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7" name="Rectangle 6"/>
            <p:cNvSpPr/>
            <p:nvPr userDrawn="1"/>
          </p:nvSpPr>
          <p:spPr>
            <a:xfrm>
              <a:off x="7375525" y="3268345"/>
              <a:ext cx="1098550" cy="1463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grpSp>
      <p:sp>
        <p:nvSpPr>
          <p:cNvPr id="12" name="Title 11"/>
          <p:cNvSpPr>
            <a:spLocks noGrp="1"/>
          </p:cNvSpPr>
          <p:nvPr>
            <p:ph type="title"/>
          </p:nvPr>
        </p:nvSpPr>
        <p:spPr/>
        <p:txBody>
          <a:bodyPr/>
          <a:lstStyle/>
          <a:p>
            <a:r>
              <a:rPr lang="en-US"/>
              <a:t>Click to edit Master title style</a:t>
            </a:r>
          </a:p>
        </p:txBody>
      </p:sp>
      <p:sp>
        <p:nvSpPr>
          <p:cNvPr id="8" name="Date Placeholder 2"/>
          <p:cNvSpPr>
            <a:spLocks noGrp="1"/>
          </p:cNvSpPr>
          <p:nvPr>
            <p:ph type="dt" sz="half" idx="10"/>
          </p:nvPr>
        </p:nvSpPr>
        <p:spPr/>
        <p:txBody>
          <a:bodyPr/>
          <a:lstStyle>
            <a:lvl1pPr>
              <a:defRPr/>
            </a:lvl1pPr>
          </a:lstStyle>
          <a:p>
            <a:pPr>
              <a:defRPr/>
            </a:pPr>
            <a:endParaRPr lang="en-US"/>
          </a:p>
        </p:txBody>
      </p:sp>
      <p:sp>
        <p:nvSpPr>
          <p:cNvPr id="9" name="Footer Placeholder 3"/>
          <p:cNvSpPr>
            <a:spLocks noGrp="1"/>
          </p:cNvSpPr>
          <p:nvPr>
            <p:ph type="ftr" sz="quarter" idx="11"/>
          </p:nvPr>
        </p:nvSpPr>
        <p:spPr/>
        <p:txBody>
          <a:bodyPr/>
          <a:lstStyle>
            <a:lvl1pPr>
              <a:defRPr/>
            </a:lvl1pPr>
          </a:lstStyle>
          <a:p>
            <a:pPr>
              <a:defRPr/>
            </a:pPr>
            <a:endParaRPr lang="en-US"/>
          </a:p>
        </p:txBody>
      </p:sp>
      <p:sp>
        <p:nvSpPr>
          <p:cNvPr id="10" name="Slide Number Placeholder 4"/>
          <p:cNvSpPr>
            <a:spLocks noGrp="1"/>
          </p:cNvSpPr>
          <p:nvPr>
            <p:ph type="sldNum" sz="quarter" idx="12"/>
          </p:nvPr>
        </p:nvSpPr>
        <p:spPr/>
        <p:txBody>
          <a:bodyPr/>
          <a:lstStyle>
            <a:lvl1pPr>
              <a:defRPr/>
            </a:lvl1pPr>
          </a:lstStyle>
          <a:p>
            <a:pPr>
              <a:defRPr/>
            </a:pPr>
            <a:fld id="{9416BEFB-4CDA-4A02-8015-0BFAA6A7FF72}" type="slidenum">
              <a:rPr lang="en-US"/>
              <a:pPr>
                <a:defRPr/>
              </a:pPr>
              <a:t>‹#›</a:t>
            </a:fld>
            <a:endParaRPr lang="en-US" sz="1400"/>
          </a:p>
        </p:txBody>
      </p:sp>
    </p:spTree>
    <p:extLst>
      <p:ext uri="{BB962C8B-B14F-4D97-AF65-F5344CB8AC3E}">
        <p14:creationId xmlns:p14="http://schemas.microsoft.com/office/powerpoint/2010/main" val="24945429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bg>
      <p:bgRef idx="1003">
        <a:schemeClr val="bg2"/>
      </p:bgRef>
    </p:bg>
    <p:spTree>
      <p:nvGrpSpPr>
        <p:cNvPr id="1" name=""/>
        <p:cNvGrpSpPr/>
        <p:nvPr/>
      </p:nvGrpSpPr>
      <p:grpSpPr>
        <a:xfrm>
          <a:off x="0" y="0"/>
          <a:ext cx="0" cy="0"/>
          <a:chOff x="0" y="0"/>
          <a:chExt cx="0" cy="0"/>
        </a:xfrm>
      </p:grpSpPr>
      <p:grpSp>
        <p:nvGrpSpPr>
          <p:cNvPr id="2" name="Group 10"/>
          <p:cNvGrpSpPr>
            <a:grpSpLocks/>
          </p:cNvGrpSpPr>
          <p:nvPr/>
        </p:nvGrpSpPr>
        <p:grpSpPr bwMode="auto">
          <a:xfrm>
            <a:off x="-9525" y="-19050"/>
            <a:ext cx="9144000" cy="147638"/>
            <a:chOff x="0" y="3268345"/>
            <a:chExt cx="9144000" cy="146304"/>
          </a:xfrm>
        </p:grpSpPr>
        <p:sp>
          <p:nvSpPr>
            <p:cNvPr id="3" name="Rectangle 2"/>
            <p:cNvSpPr/>
            <p:nvPr userDrawn="1"/>
          </p:nvSpPr>
          <p:spPr>
            <a:xfrm>
              <a:off x="0" y="3268345"/>
              <a:ext cx="9144000" cy="14630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4" name="Rectangle 3"/>
            <p:cNvSpPr/>
            <p:nvPr userDrawn="1"/>
          </p:nvSpPr>
          <p:spPr>
            <a:xfrm>
              <a:off x="5495925" y="3268345"/>
              <a:ext cx="1096963" cy="1463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5" name="Rectangle 4"/>
            <p:cNvSpPr/>
            <p:nvPr userDrawn="1"/>
          </p:nvSpPr>
          <p:spPr>
            <a:xfrm>
              <a:off x="6592888" y="3268345"/>
              <a:ext cx="1096962" cy="1463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6" name="Rectangle 5"/>
            <p:cNvSpPr/>
            <p:nvPr userDrawn="1"/>
          </p:nvSpPr>
          <p:spPr>
            <a:xfrm>
              <a:off x="7689850" y="3268345"/>
              <a:ext cx="1096963" cy="1463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grpSp>
      <p:sp>
        <p:nvSpPr>
          <p:cNvPr id="7" name="Date Placeholder 1"/>
          <p:cNvSpPr>
            <a:spLocks noGrp="1"/>
          </p:cNvSpPr>
          <p:nvPr>
            <p:ph type="dt" sz="half" idx="10"/>
          </p:nvPr>
        </p:nvSpPr>
        <p:spPr/>
        <p:txBody>
          <a:bodyPr/>
          <a:lstStyle>
            <a:lvl1pPr>
              <a:defRPr/>
            </a:lvl1pPr>
          </a:lstStyle>
          <a:p>
            <a:pPr>
              <a:defRPr/>
            </a:pPr>
            <a:endParaRPr lang="en-US"/>
          </a:p>
        </p:txBody>
      </p:sp>
      <p:sp>
        <p:nvSpPr>
          <p:cNvPr id="8" name="Footer Placeholder 2"/>
          <p:cNvSpPr>
            <a:spLocks noGrp="1"/>
          </p:cNvSpPr>
          <p:nvPr>
            <p:ph type="ftr" sz="quarter" idx="11"/>
          </p:nvPr>
        </p:nvSpPr>
        <p:spPr/>
        <p:txBody>
          <a:bodyPr/>
          <a:lstStyle>
            <a:lvl1pPr>
              <a:defRPr/>
            </a:lvl1pPr>
          </a:lstStyle>
          <a:p>
            <a:pPr>
              <a:defRPr/>
            </a:pPr>
            <a:endParaRPr lang="en-US"/>
          </a:p>
        </p:txBody>
      </p:sp>
      <p:sp>
        <p:nvSpPr>
          <p:cNvPr id="9" name="Slide Number Placeholder 3"/>
          <p:cNvSpPr>
            <a:spLocks noGrp="1"/>
          </p:cNvSpPr>
          <p:nvPr>
            <p:ph type="sldNum" sz="quarter" idx="12"/>
          </p:nvPr>
        </p:nvSpPr>
        <p:spPr/>
        <p:txBody>
          <a:bodyPr/>
          <a:lstStyle>
            <a:lvl1pPr>
              <a:defRPr/>
            </a:lvl1pPr>
          </a:lstStyle>
          <a:p>
            <a:pPr>
              <a:defRPr/>
            </a:pPr>
            <a:fld id="{6D54D5E4-2B38-46DC-9C4D-F5BC792AD609}" type="slidenum">
              <a:rPr lang="en-US"/>
              <a:pPr>
                <a:defRPr/>
              </a:pPr>
              <a:t>‹#›</a:t>
            </a:fld>
            <a:endParaRPr lang="en-US" sz="1400"/>
          </a:p>
        </p:txBody>
      </p:sp>
    </p:spTree>
    <p:extLst>
      <p:ext uri="{BB962C8B-B14F-4D97-AF65-F5344CB8AC3E}">
        <p14:creationId xmlns:p14="http://schemas.microsoft.com/office/powerpoint/2010/main" val="2783488038"/>
      </p:ext>
    </p:extLst>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5" name="Group 13"/>
          <p:cNvGrpSpPr>
            <a:grpSpLocks/>
          </p:cNvGrpSpPr>
          <p:nvPr/>
        </p:nvGrpSpPr>
        <p:grpSpPr bwMode="auto">
          <a:xfrm flipH="1">
            <a:off x="0" y="1143000"/>
            <a:ext cx="9144000" cy="73025"/>
            <a:chOff x="0" y="3268345"/>
            <a:chExt cx="9144000" cy="146304"/>
          </a:xfrm>
        </p:grpSpPr>
        <p:sp>
          <p:nvSpPr>
            <p:cNvPr id="6" name="Rectangle 5"/>
            <p:cNvSpPr/>
            <p:nvPr userDrawn="1"/>
          </p:nvSpPr>
          <p:spPr>
            <a:xfrm>
              <a:off x="0" y="3268345"/>
              <a:ext cx="9144000" cy="14630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7" name="Rectangle 6"/>
            <p:cNvSpPr/>
            <p:nvPr userDrawn="1"/>
          </p:nvSpPr>
          <p:spPr>
            <a:xfrm>
              <a:off x="5181600" y="3268345"/>
              <a:ext cx="1096962" cy="1463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8" name="Rectangle 7"/>
            <p:cNvSpPr/>
            <p:nvPr userDrawn="1"/>
          </p:nvSpPr>
          <p:spPr>
            <a:xfrm>
              <a:off x="6278562" y="3268345"/>
              <a:ext cx="1096963" cy="1463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9" name="Rectangle 8"/>
            <p:cNvSpPr/>
            <p:nvPr userDrawn="1"/>
          </p:nvSpPr>
          <p:spPr>
            <a:xfrm>
              <a:off x="7375525" y="3268345"/>
              <a:ext cx="1098550" cy="1463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grpSp>
      <p:sp>
        <p:nvSpPr>
          <p:cNvPr id="2" name="Title 1"/>
          <p:cNvSpPr>
            <a:spLocks noGrp="1"/>
          </p:cNvSpPr>
          <p:nvPr>
            <p:ph type="title"/>
          </p:nvPr>
        </p:nvSpPr>
        <p:spPr>
          <a:xfrm>
            <a:off x="457200" y="273050"/>
            <a:ext cx="8229600" cy="793750"/>
          </a:xfrm>
          <a:prstGeom prst="rect">
            <a:avLst/>
          </a:prstGeom>
        </p:spPr>
        <p:txBody>
          <a:bodyPr anchor="b"/>
          <a:lstStyle>
            <a:lvl1pPr algn="l">
              <a:defRPr sz="2800" b="1"/>
            </a:lvl1pPr>
          </a:lstStyle>
          <a:p>
            <a:r>
              <a:rPr lang="en-US"/>
              <a:t>Click to edit Master title style</a:t>
            </a:r>
          </a:p>
        </p:txBody>
      </p:sp>
      <p:sp>
        <p:nvSpPr>
          <p:cNvPr id="3" name="Content Placeholder 2"/>
          <p:cNvSpPr>
            <a:spLocks noGrp="1"/>
          </p:cNvSpPr>
          <p:nvPr>
            <p:ph idx="1"/>
          </p:nvPr>
        </p:nvSpPr>
        <p:spPr>
          <a:xfrm>
            <a:off x="3575050" y="1371600"/>
            <a:ext cx="5111750" cy="47545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371600"/>
            <a:ext cx="3008313" cy="47545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Date Placeholder 4"/>
          <p:cNvSpPr>
            <a:spLocks noGrp="1"/>
          </p:cNvSpPr>
          <p:nvPr>
            <p:ph type="dt" sz="half" idx="10"/>
          </p:nvPr>
        </p:nvSpPr>
        <p:spPr/>
        <p:txBody>
          <a:bodyPr/>
          <a:lstStyle>
            <a:lvl1pPr>
              <a:defRPr/>
            </a:lvl1pPr>
          </a:lstStyle>
          <a:p>
            <a:pPr>
              <a:defRPr/>
            </a:pPr>
            <a:endParaRPr lang="en-US"/>
          </a:p>
        </p:txBody>
      </p:sp>
      <p:sp>
        <p:nvSpPr>
          <p:cNvPr id="11" name="Footer Placeholder 5"/>
          <p:cNvSpPr>
            <a:spLocks noGrp="1"/>
          </p:cNvSpPr>
          <p:nvPr>
            <p:ph type="ftr" sz="quarter" idx="11"/>
          </p:nvPr>
        </p:nvSpPr>
        <p:spPr/>
        <p:txBody>
          <a:bodyPr/>
          <a:lstStyle>
            <a:lvl1pPr>
              <a:defRPr/>
            </a:lvl1pPr>
          </a:lstStyle>
          <a:p>
            <a:pPr>
              <a:defRPr/>
            </a:pPr>
            <a:endParaRPr lang="en-US"/>
          </a:p>
        </p:txBody>
      </p:sp>
      <p:sp>
        <p:nvSpPr>
          <p:cNvPr id="12" name="Slide Number Placeholder 6"/>
          <p:cNvSpPr>
            <a:spLocks noGrp="1"/>
          </p:cNvSpPr>
          <p:nvPr>
            <p:ph type="sldNum" sz="quarter" idx="12"/>
          </p:nvPr>
        </p:nvSpPr>
        <p:spPr/>
        <p:txBody>
          <a:bodyPr/>
          <a:lstStyle>
            <a:lvl1pPr>
              <a:defRPr/>
            </a:lvl1pPr>
          </a:lstStyle>
          <a:p>
            <a:pPr>
              <a:defRPr/>
            </a:pPr>
            <a:fld id="{414D60CF-758B-4BDD-87E9-215024CA2319}" type="slidenum">
              <a:rPr lang="en-US"/>
              <a:pPr>
                <a:defRPr/>
              </a:pPr>
              <a:t>‹#›</a:t>
            </a:fld>
            <a:endParaRPr lang="en-US" sz="1400"/>
          </a:p>
        </p:txBody>
      </p:sp>
    </p:spTree>
    <p:extLst>
      <p:ext uri="{BB962C8B-B14F-4D97-AF65-F5344CB8AC3E}">
        <p14:creationId xmlns:p14="http://schemas.microsoft.com/office/powerpoint/2010/main" val="429063014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grpSp>
        <p:nvGrpSpPr>
          <p:cNvPr id="5" name="Group 15"/>
          <p:cNvGrpSpPr>
            <a:grpSpLocks/>
          </p:cNvGrpSpPr>
          <p:nvPr/>
        </p:nvGrpSpPr>
        <p:grpSpPr bwMode="auto">
          <a:xfrm>
            <a:off x="-9525" y="-19050"/>
            <a:ext cx="9144000" cy="147638"/>
            <a:chOff x="0" y="3268345"/>
            <a:chExt cx="9144000" cy="146304"/>
          </a:xfrm>
        </p:grpSpPr>
        <p:sp>
          <p:nvSpPr>
            <p:cNvPr id="6" name="Rectangle 5"/>
            <p:cNvSpPr/>
            <p:nvPr userDrawn="1"/>
          </p:nvSpPr>
          <p:spPr>
            <a:xfrm>
              <a:off x="0" y="3268345"/>
              <a:ext cx="9144000" cy="14630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7" name="Rectangle 6"/>
            <p:cNvSpPr/>
            <p:nvPr userDrawn="1"/>
          </p:nvSpPr>
          <p:spPr>
            <a:xfrm>
              <a:off x="5495925" y="3268345"/>
              <a:ext cx="1096963" cy="1463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8" name="Rectangle 7"/>
            <p:cNvSpPr/>
            <p:nvPr userDrawn="1"/>
          </p:nvSpPr>
          <p:spPr>
            <a:xfrm>
              <a:off x="6592888" y="3268345"/>
              <a:ext cx="1096962" cy="1463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9" name="Rectangle 8"/>
            <p:cNvSpPr/>
            <p:nvPr userDrawn="1"/>
          </p:nvSpPr>
          <p:spPr>
            <a:xfrm>
              <a:off x="7689850" y="3268345"/>
              <a:ext cx="1096963" cy="1463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grpSp>
      <p:sp>
        <p:nvSpPr>
          <p:cNvPr id="15" name="Picture Placeholder 14"/>
          <p:cNvSpPr>
            <a:spLocks noGrp="1"/>
          </p:cNvSpPr>
          <p:nvPr>
            <p:ph type="pic" sz="quarter" idx="13"/>
          </p:nvPr>
        </p:nvSpPr>
        <p:spPr>
          <a:xfrm>
            <a:off x="1801368" y="685800"/>
            <a:ext cx="5495544" cy="3886200"/>
          </a:xfrm>
          <a:solidFill>
            <a:schemeClr val="accent1"/>
          </a:solidFill>
          <a:effectLst>
            <a:reflection blurRad="6350" stA="52000" endA="300" endPos="35000" dir="5400000" sy="-100000" algn="bl" rotWithShape="0"/>
          </a:effectLst>
          <a:scene3d>
            <a:camera prst="orthographicFront"/>
            <a:lightRig rig="contrasting" dir="t"/>
          </a:scene3d>
          <a:sp3d contourW="12700" prstMaterial="softEdge">
            <a:bevelT prst="cross"/>
            <a:contourClr>
              <a:srgbClr val="FFFFFF"/>
            </a:contourClr>
          </a:sp3d>
        </p:spPr>
        <p:txBody>
          <a:bodyPr rtlCol="0">
            <a:normAutofit/>
          </a:bodyPr>
          <a:lstStyle/>
          <a:p>
            <a:pPr lvl="0"/>
            <a:r>
              <a:rPr lang="en-US" noProof="0"/>
              <a:t>Click icon to add picture</a:t>
            </a: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Date Placeholder 4"/>
          <p:cNvSpPr>
            <a:spLocks noGrp="1"/>
          </p:cNvSpPr>
          <p:nvPr>
            <p:ph type="dt" sz="half" idx="14"/>
          </p:nvPr>
        </p:nvSpPr>
        <p:spPr/>
        <p:txBody>
          <a:bodyPr/>
          <a:lstStyle>
            <a:lvl1pPr>
              <a:defRPr/>
            </a:lvl1pPr>
          </a:lstStyle>
          <a:p>
            <a:pPr>
              <a:defRPr/>
            </a:pPr>
            <a:endParaRPr lang="en-US"/>
          </a:p>
        </p:txBody>
      </p:sp>
      <p:sp>
        <p:nvSpPr>
          <p:cNvPr id="11" name="Footer Placeholder 5"/>
          <p:cNvSpPr>
            <a:spLocks noGrp="1"/>
          </p:cNvSpPr>
          <p:nvPr>
            <p:ph type="ftr" sz="quarter" idx="15"/>
          </p:nvPr>
        </p:nvSpPr>
        <p:spPr/>
        <p:txBody>
          <a:bodyPr/>
          <a:lstStyle>
            <a:lvl1pPr>
              <a:defRPr/>
            </a:lvl1pPr>
          </a:lstStyle>
          <a:p>
            <a:pPr>
              <a:defRPr/>
            </a:pPr>
            <a:endParaRPr lang="en-US"/>
          </a:p>
        </p:txBody>
      </p:sp>
      <p:sp>
        <p:nvSpPr>
          <p:cNvPr id="12" name="Slide Number Placeholder 6"/>
          <p:cNvSpPr>
            <a:spLocks noGrp="1"/>
          </p:cNvSpPr>
          <p:nvPr>
            <p:ph type="sldNum" sz="quarter" idx="16"/>
          </p:nvPr>
        </p:nvSpPr>
        <p:spPr/>
        <p:txBody>
          <a:bodyPr/>
          <a:lstStyle>
            <a:lvl1pPr>
              <a:defRPr/>
            </a:lvl1pPr>
          </a:lstStyle>
          <a:p>
            <a:pPr>
              <a:defRPr/>
            </a:pPr>
            <a:fld id="{36097221-CFF1-4FA1-BB74-666D3A17426C}" type="slidenum">
              <a:rPr lang="en-US"/>
              <a:pPr>
                <a:defRPr/>
              </a:pPr>
              <a:t>‹#›</a:t>
            </a:fld>
            <a:endParaRPr lang="en-US" sz="1400"/>
          </a:p>
        </p:txBody>
      </p:sp>
    </p:spTree>
    <p:extLst>
      <p:ext uri="{BB962C8B-B14F-4D97-AF65-F5344CB8AC3E}">
        <p14:creationId xmlns:p14="http://schemas.microsoft.com/office/powerpoint/2010/main" val="11812443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and Vertical Text">
    <p:bg>
      <p:bgRef idx="1003">
        <a:schemeClr val="bg2"/>
      </p:bgRef>
    </p:bg>
    <p:spTree>
      <p:nvGrpSpPr>
        <p:cNvPr id="1" name=""/>
        <p:cNvGrpSpPr/>
        <p:nvPr/>
      </p:nvGrpSpPr>
      <p:grpSpPr>
        <a:xfrm>
          <a:off x="0" y="0"/>
          <a:ext cx="0" cy="0"/>
          <a:chOff x="0" y="0"/>
          <a:chExt cx="0" cy="0"/>
        </a:xfrm>
      </p:grpSpPr>
      <p:grpSp>
        <p:nvGrpSpPr>
          <p:cNvPr id="4" name="Group 7"/>
          <p:cNvGrpSpPr>
            <a:grpSpLocks/>
          </p:cNvGrpSpPr>
          <p:nvPr/>
        </p:nvGrpSpPr>
        <p:grpSpPr bwMode="auto">
          <a:xfrm flipH="1">
            <a:off x="0" y="1371600"/>
            <a:ext cx="9144000" cy="73025"/>
            <a:chOff x="0" y="3268345"/>
            <a:chExt cx="9144000" cy="146304"/>
          </a:xfrm>
        </p:grpSpPr>
        <p:sp>
          <p:nvSpPr>
            <p:cNvPr id="5" name="Rectangle 4"/>
            <p:cNvSpPr/>
            <p:nvPr userDrawn="1"/>
          </p:nvSpPr>
          <p:spPr>
            <a:xfrm>
              <a:off x="0" y="3268345"/>
              <a:ext cx="9144000" cy="14630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6" name="Rectangle 5"/>
            <p:cNvSpPr/>
            <p:nvPr userDrawn="1"/>
          </p:nvSpPr>
          <p:spPr>
            <a:xfrm>
              <a:off x="5181600" y="3268345"/>
              <a:ext cx="1096962" cy="1463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8" name="Rectangle 7"/>
            <p:cNvSpPr/>
            <p:nvPr userDrawn="1"/>
          </p:nvSpPr>
          <p:spPr>
            <a:xfrm>
              <a:off x="6278562" y="3268345"/>
              <a:ext cx="1096963" cy="1463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9" name="Rectangle 8"/>
            <p:cNvSpPr/>
            <p:nvPr userDrawn="1"/>
          </p:nvSpPr>
          <p:spPr>
            <a:xfrm>
              <a:off x="7375525" y="3268345"/>
              <a:ext cx="1098550" cy="1463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gr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p:cNvSpPr>
            <a:spLocks noGrp="1"/>
          </p:cNvSpPr>
          <p:nvPr>
            <p:ph type="title"/>
          </p:nvPr>
        </p:nvSpPr>
        <p:spPr/>
        <p:txBody>
          <a:bodyPr/>
          <a:lstStyle/>
          <a:p>
            <a:r>
              <a:rPr lang="en-US"/>
              <a:t>Click to edit Master title style</a:t>
            </a:r>
          </a:p>
        </p:txBody>
      </p:sp>
      <p:sp>
        <p:nvSpPr>
          <p:cNvPr id="10" name="Date Placeholder 3"/>
          <p:cNvSpPr>
            <a:spLocks noGrp="1"/>
          </p:cNvSpPr>
          <p:nvPr>
            <p:ph type="dt" sz="half" idx="10"/>
          </p:nvPr>
        </p:nvSpPr>
        <p:spPr/>
        <p:txBody>
          <a:bodyPr/>
          <a:lstStyle>
            <a:lvl1pPr>
              <a:defRPr/>
            </a:lvl1pPr>
          </a:lstStyle>
          <a:p>
            <a:pPr>
              <a:defRPr/>
            </a:pPr>
            <a:endParaRPr lang="en-US"/>
          </a:p>
        </p:txBody>
      </p:sp>
      <p:sp>
        <p:nvSpPr>
          <p:cNvPr id="11" name="Footer Placeholder 4"/>
          <p:cNvSpPr>
            <a:spLocks noGrp="1"/>
          </p:cNvSpPr>
          <p:nvPr>
            <p:ph type="ftr" sz="quarter" idx="11"/>
          </p:nvPr>
        </p:nvSpPr>
        <p:spPr/>
        <p:txBody>
          <a:bodyPr/>
          <a:lstStyle>
            <a:lvl1pPr>
              <a:defRPr/>
            </a:lvl1pPr>
          </a:lstStyle>
          <a:p>
            <a:pPr>
              <a:defRPr/>
            </a:pPr>
            <a:endParaRPr lang="en-US"/>
          </a:p>
        </p:txBody>
      </p:sp>
      <p:sp>
        <p:nvSpPr>
          <p:cNvPr id="12" name="Slide Number Placeholder 5"/>
          <p:cNvSpPr>
            <a:spLocks noGrp="1"/>
          </p:cNvSpPr>
          <p:nvPr>
            <p:ph type="sldNum" sz="quarter" idx="12"/>
          </p:nvPr>
        </p:nvSpPr>
        <p:spPr/>
        <p:txBody>
          <a:bodyPr/>
          <a:lstStyle>
            <a:lvl1pPr>
              <a:defRPr/>
            </a:lvl1pPr>
          </a:lstStyle>
          <a:p>
            <a:pPr>
              <a:defRPr/>
            </a:pPr>
            <a:fld id="{8EB75AE7-ED20-4596-A59E-8B8249E8CAD1}" type="slidenum">
              <a:rPr lang="en-US"/>
              <a:pPr>
                <a:defRPr/>
              </a:pPr>
              <a:t>‹#›</a:t>
            </a:fld>
            <a:endParaRPr lang="en-US" sz="1400"/>
          </a:p>
        </p:txBody>
      </p:sp>
    </p:spTree>
    <p:extLst>
      <p:ext uri="{BB962C8B-B14F-4D97-AF65-F5344CB8AC3E}">
        <p14:creationId xmlns:p14="http://schemas.microsoft.com/office/powerpoint/2010/main" val="3629762198"/>
      </p:ext>
    </p:extLst>
  </p:cSld>
  <p:clrMapOvr>
    <a:overrideClrMapping bg1="lt1" tx1="dk1" bg2="lt2" tx2="dk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4" name="Group 8"/>
          <p:cNvGrpSpPr>
            <a:grpSpLocks/>
          </p:cNvGrpSpPr>
          <p:nvPr/>
        </p:nvGrpSpPr>
        <p:grpSpPr bwMode="auto">
          <a:xfrm rot="5400000" flipH="1">
            <a:off x="3332163" y="3384550"/>
            <a:ext cx="6867525" cy="73025"/>
            <a:chOff x="0" y="3268345"/>
            <a:chExt cx="9144000" cy="146304"/>
          </a:xfrm>
        </p:grpSpPr>
        <p:sp>
          <p:nvSpPr>
            <p:cNvPr id="5" name="Rectangle 4"/>
            <p:cNvSpPr/>
            <p:nvPr userDrawn="1"/>
          </p:nvSpPr>
          <p:spPr>
            <a:xfrm>
              <a:off x="0" y="3268345"/>
              <a:ext cx="9144000" cy="14630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6" name="Rectangle 5"/>
            <p:cNvSpPr/>
            <p:nvPr userDrawn="1"/>
          </p:nvSpPr>
          <p:spPr>
            <a:xfrm>
              <a:off x="5180755" y="3268344"/>
              <a:ext cx="1099140" cy="1463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7" name="Rectangle 6"/>
            <p:cNvSpPr/>
            <p:nvPr userDrawn="1"/>
          </p:nvSpPr>
          <p:spPr>
            <a:xfrm>
              <a:off x="6279894" y="3268345"/>
              <a:ext cx="1097027" cy="1463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8" name="Rectangle 7"/>
            <p:cNvSpPr/>
            <p:nvPr userDrawn="1"/>
          </p:nvSpPr>
          <p:spPr>
            <a:xfrm>
              <a:off x="7376922" y="3268344"/>
              <a:ext cx="1097026" cy="1463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grpSp>
      <p:sp>
        <p:nvSpPr>
          <p:cNvPr id="2" name="Vertical Title 1"/>
          <p:cNvSpPr>
            <a:spLocks noGrp="1"/>
          </p:cNvSpPr>
          <p:nvPr>
            <p:ph type="title" orient="vert"/>
          </p:nvPr>
        </p:nvSpPr>
        <p:spPr>
          <a:xfrm>
            <a:off x="6858000" y="274638"/>
            <a:ext cx="18288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1722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3"/>
          <p:cNvSpPr>
            <a:spLocks noGrp="1"/>
          </p:cNvSpPr>
          <p:nvPr>
            <p:ph type="dt" sz="half" idx="10"/>
          </p:nvPr>
        </p:nvSpPr>
        <p:spPr>
          <a:xfrm>
            <a:off x="6838950" y="6356350"/>
            <a:ext cx="1868488" cy="365125"/>
          </a:xfrm>
        </p:spPr>
        <p:txBody>
          <a:bodyPr/>
          <a:lstStyle>
            <a:lvl1pPr>
              <a:defRPr/>
            </a:lvl1pPr>
          </a:lstStyle>
          <a:p>
            <a:pPr>
              <a:defRPr/>
            </a:pPr>
            <a:endParaRPr lang="en-US"/>
          </a:p>
        </p:txBody>
      </p:sp>
      <p:sp>
        <p:nvSpPr>
          <p:cNvPr id="10" name="Footer Placeholder 4"/>
          <p:cNvSpPr>
            <a:spLocks noGrp="1"/>
          </p:cNvSpPr>
          <p:nvPr>
            <p:ph type="ftr" sz="quarter" idx="11"/>
          </p:nvPr>
        </p:nvSpPr>
        <p:spPr/>
        <p:txBody>
          <a:bodyPr/>
          <a:lstStyle>
            <a:lvl1pPr>
              <a:defRPr/>
            </a:lvl1pPr>
          </a:lstStyle>
          <a:p>
            <a:pPr>
              <a:defRPr/>
            </a:pPr>
            <a:endParaRPr lang="en-US"/>
          </a:p>
        </p:txBody>
      </p:sp>
      <p:sp>
        <p:nvSpPr>
          <p:cNvPr id="11" name="Slide Number Placeholder 5"/>
          <p:cNvSpPr>
            <a:spLocks noGrp="1"/>
          </p:cNvSpPr>
          <p:nvPr>
            <p:ph type="sldNum" sz="quarter" idx="12"/>
          </p:nvPr>
        </p:nvSpPr>
        <p:spPr/>
        <p:txBody>
          <a:bodyPr/>
          <a:lstStyle>
            <a:lvl1pPr>
              <a:defRPr/>
            </a:lvl1pPr>
          </a:lstStyle>
          <a:p>
            <a:pPr>
              <a:defRPr/>
            </a:pPr>
            <a:fld id="{ED9DFB73-10FC-4475-BD02-AFC413172F0E}" type="slidenum">
              <a:rPr lang="en-US"/>
              <a:pPr>
                <a:defRPr/>
              </a:pPr>
              <a:t>‹#›</a:t>
            </a:fld>
            <a:endParaRPr lang="en-US" sz="1400"/>
          </a:p>
        </p:txBody>
      </p:sp>
    </p:spTree>
    <p:extLst>
      <p:ext uri="{BB962C8B-B14F-4D97-AF65-F5344CB8AC3E}">
        <p14:creationId xmlns:p14="http://schemas.microsoft.com/office/powerpoint/2010/main" val="387189088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66800" y="838200"/>
            <a:ext cx="7772400" cy="1143000"/>
          </a:xfrm>
        </p:spPr>
        <p:txBody>
          <a:bodyPr/>
          <a:lstStyle/>
          <a:p>
            <a:r>
              <a:rPr lang="en-US"/>
              <a:t>Click to edit Master title style</a:t>
            </a:r>
          </a:p>
        </p:txBody>
      </p:sp>
      <p:sp>
        <p:nvSpPr>
          <p:cNvPr id="3" name="ClipArt Placeholder 2"/>
          <p:cNvSpPr>
            <a:spLocks noGrp="1"/>
          </p:cNvSpPr>
          <p:nvPr>
            <p:ph type="clipArt" sz="half" idx="1"/>
          </p:nvPr>
        </p:nvSpPr>
        <p:spPr>
          <a:xfrm>
            <a:off x="1066800" y="2101850"/>
            <a:ext cx="3810000" cy="4114800"/>
          </a:xfrm>
        </p:spPr>
        <p:txBody>
          <a:bodyPr rtlCol="0">
            <a:normAutofit/>
          </a:bodyPr>
          <a:lstStyle/>
          <a:p>
            <a:pPr lvl="0"/>
            <a:endParaRPr lang="en-US" noProof="0"/>
          </a:p>
        </p:txBody>
      </p:sp>
      <p:sp>
        <p:nvSpPr>
          <p:cNvPr id="4" name="Text Placeholder 3"/>
          <p:cNvSpPr>
            <a:spLocks noGrp="1"/>
          </p:cNvSpPr>
          <p:nvPr>
            <p:ph type="body" sz="half" idx="2"/>
          </p:nvPr>
        </p:nvSpPr>
        <p:spPr>
          <a:xfrm>
            <a:off x="5029200" y="210185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1066800" y="6413500"/>
            <a:ext cx="1905000" cy="457200"/>
          </a:xfrm>
        </p:spPr>
        <p:txBody>
          <a:bodyPr/>
          <a:lstStyle>
            <a:lvl1pPr>
              <a:defRPr/>
            </a:lvl1pPr>
          </a:lstStyle>
          <a:p>
            <a:pPr>
              <a:defRPr/>
            </a:pPr>
            <a:endParaRPr lang="en-US"/>
          </a:p>
        </p:txBody>
      </p:sp>
      <p:sp>
        <p:nvSpPr>
          <p:cNvPr id="6" name="Footer Placeholder 5"/>
          <p:cNvSpPr>
            <a:spLocks noGrp="1"/>
          </p:cNvSpPr>
          <p:nvPr>
            <p:ph type="ftr" sz="quarter" idx="11"/>
          </p:nvPr>
        </p:nvSpPr>
        <p:spPr>
          <a:xfrm>
            <a:off x="3429000" y="6413500"/>
            <a:ext cx="2895600" cy="457200"/>
          </a:xfr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8229600" y="6413500"/>
            <a:ext cx="914400" cy="457200"/>
          </a:xfrm>
        </p:spPr>
        <p:txBody>
          <a:bodyPr/>
          <a:lstStyle>
            <a:lvl1pPr>
              <a:defRPr/>
            </a:lvl1pPr>
          </a:lstStyle>
          <a:p>
            <a:pPr>
              <a:defRPr/>
            </a:pPr>
            <a:fld id="{472680C6-B34D-4C28-AE35-8D1C0F3FDFB4}" type="slidenum">
              <a:rPr lang="en-US"/>
              <a:pPr>
                <a:defRPr/>
              </a:pPr>
              <a:t>‹#›</a:t>
            </a:fld>
            <a:endParaRPr lang="en-US" sz="1400"/>
          </a:p>
        </p:txBody>
      </p:sp>
    </p:spTree>
    <p:extLst>
      <p:ext uri="{BB962C8B-B14F-4D97-AF65-F5344CB8AC3E}">
        <p14:creationId xmlns:p14="http://schemas.microsoft.com/office/powerpoint/2010/main" val="379824613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66800" y="8382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1066800" y="210185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5029200" y="2101850"/>
            <a:ext cx="3810000" cy="4114800"/>
          </a:xfrm>
        </p:spPr>
        <p:txBody>
          <a:bodyPr rtlCol="0">
            <a:normAutofit/>
          </a:bodyPr>
          <a:lstStyle/>
          <a:p>
            <a:pPr lvl="0"/>
            <a:endParaRPr lang="en-US" noProof="0"/>
          </a:p>
        </p:txBody>
      </p:sp>
      <p:sp>
        <p:nvSpPr>
          <p:cNvPr id="5" name="Date Placeholder 4"/>
          <p:cNvSpPr>
            <a:spLocks noGrp="1"/>
          </p:cNvSpPr>
          <p:nvPr>
            <p:ph type="dt" sz="half" idx="10"/>
          </p:nvPr>
        </p:nvSpPr>
        <p:spPr>
          <a:xfrm>
            <a:off x="1066800" y="6413500"/>
            <a:ext cx="1905000" cy="457200"/>
          </a:xfrm>
        </p:spPr>
        <p:txBody>
          <a:bodyPr/>
          <a:lstStyle>
            <a:lvl1pPr>
              <a:defRPr/>
            </a:lvl1pPr>
          </a:lstStyle>
          <a:p>
            <a:pPr>
              <a:defRPr/>
            </a:pPr>
            <a:endParaRPr lang="en-US"/>
          </a:p>
        </p:txBody>
      </p:sp>
      <p:sp>
        <p:nvSpPr>
          <p:cNvPr id="6" name="Footer Placeholder 5"/>
          <p:cNvSpPr>
            <a:spLocks noGrp="1"/>
          </p:cNvSpPr>
          <p:nvPr>
            <p:ph type="ftr" sz="quarter" idx="11"/>
          </p:nvPr>
        </p:nvSpPr>
        <p:spPr>
          <a:xfrm>
            <a:off x="3429000" y="6413500"/>
            <a:ext cx="2895600" cy="457200"/>
          </a:xfr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8229600" y="6413500"/>
            <a:ext cx="914400" cy="457200"/>
          </a:xfrm>
        </p:spPr>
        <p:txBody>
          <a:bodyPr/>
          <a:lstStyle>
            <a:lvl1pPr>
              <a:defRPr/>
            </a:lvl1pPr>
          </a:lstStyle>
          <a:p>
            <a:pPr>
              <a:defRPr/>
            </a:pPr>
            <a:fld id="{F4CD3A30-E393-4181-BBD7-AA627B351B91}" type="slidenum">
              <a:rPr lang="en-US"/>
              <a:pPr>
                <a:defRPr/>
              </a:pPr>
              <a:t>‹#›</a:t>
            </a:fld>
            <a:endParaRPr lang="en-US" sz="1400"/>
          </a:p>
        </p:txBody>
      </p:sp>
    </p:spTree>
    <p:extLst>
      <p:ext uri="{BB962C8B-B14F-4D97-AF65-F5344CB8AC3E}">
        <p14:creationId xmlns:p14="http://schemas.microsoft.com/office/powerpoint/2010/main" val="127428537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a:t>Click to edit Master title style</a:t>
            </a:r>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a:endParaRPr lang="en-US">
              <a:solidFill>
                <a:prstClr val="white"/>
              </a:solidFill>
            </a:endParaRPr>
          </a:p>
        </p:txBody>
      </p:sp>
      <p:sp>
        <p:nvSpPr>
          <p:cNvPr id="15" name="Date Placeholder 14"/>
          <p:cNvSpPr>
            <a:spLocks noGrp="1"/>
          </p:cNvSpPr>
          <p:nvPr>
            <p:ph type="dt" sz="half" idx="10"/>
          </p:nvPr>
        </p:nvSpPr>
        <p:spPr/>
        <p:txBody>
          <a:bodyPr/>
          <a:lstStyle/>
          <a:p>
            <a:fld id="{1B09B0E0-1F88-40F8-9007-7EA8AF6E2B55}" type="datetimeFigureOut">
              <a:rPr lang="en-US" smtClean="0">
                <a:solidFill>
                  <a:srgbClr val="FEFAC9"/>
                </a:solidFill>
              </a:rPr>
              <a:pPr/>
              <a:t>3/20/2017</a:t>
            </a:fld>
            <a:endParaRPr lang="en-US">
              <a:solidFill>
                <a:srgbClr val="FEFAC9"/>
              </a:solidFill>
            </a:endParaRPr>
          </a:p>
        </p:txBody>
      </p:sp>
      <p:sp>
        <p:nvSpPr>
          <p:cNvPr id="16" name="Slide Number Placeholder 15"/>
          <p:cNvSpPr>
            <a:spLocks noGrp="1"/>
          </p:cNvSpPr>
          <p:nvPr>
            <p:ph type="sldNum" sz="quarter" idx="11"/>
          </p:nvPr>
        </p:nvSpPr>
        <p:spPr/>
        <p:txBody>
          <a:bodyPr/>
          <a:lstStyle/>
          <a:p>
            <a:fld id="{6B42C729-7261-4D90-B85E-9169876EF5BF}" type="slidenum">
              <a:rPr lang="en-US" smtClean="0">
                <a:solidFill>
                  <a:srgbClr val="FEFAC9"/>
                </a:solidFill>
              </a:rPr>
              <a:pPr/>
              <a:t>‹#›</a:t>
            </a:fld>
            <a:endParaRPr lang="en-US">
              <a:solidFill>
                <a:srgbClr val="FEFAC9"/>
              </a:solidFill>
            </a:endParaRPr>
          </a:p>
        </p:txBody>
      </p:sp>
      <p:sp>
        <p:nvSpPr>
          <p:cNvPr id="17" name="Footer Placeholder 16"/>
          <p:cNvSpPr>
            <a:spLocks noGrp="1"/>
          </p:cNvSpPr>
          <p:nvPr>
            <p:ph type="ftr" sz="quarter" idx="12"/>
          </p:nvPr>
        </p:nvSpPr>
        <p:spPr/>
        <p:txBody>
          <a:bodyPr/>
          <a:lstStyle/>
          <a:p>
            <a:endParaRPr lang="en-US">
              <a:solidFill>
                <a:srgbClr val="FEFAC9"/>
              </a:solidFill>
            </a:endParaRPr>
          </a:p>
        </p:txBody>
      </p:sp>
    </p:spTree>
    <p:extLst>
      <p:ext uri="{BB962C8B-B14F-4D97-AF65-F5344CB8AC3E}">
        <p14:creationId xmlns:p14="http://schemas.microsoft.com/office/powerpoint/2010/main" val="294744016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4" name="Date Placeholder 13"/>
          <p:cNvSpPr>
            <a:spLocks noGrp="1"/>
          </p:cNvSpPr>
          <p:nvPr>
            <p:ph type="dt" sz="half" idx="14"/>
          </p:nvPr>
        </p:nvSpPr>
        <p:spPr/>
        <p:txBody>
          <a:bodyPr/>
          <a:lstStyle/>
          <a:p>
            <a:fld id="{1B09B0E0-1F88-40F8-9007-7EA8AF6E2B55}" type="datetimeFigureOut">
              <a:rPr lang="en-US" smtClean="0">
                <a:solidFill>
                  <a:srgbClr val="FEFAC9"/>
                </a:solidFill>
              </a:rPr>
              <a:pPr/>
              <a:t>3/20/2017</a:t>
            </a:fld>
            <a:endParaRPr lang="en-US">
              <a:solidFill>
                <a:srgbClr val="FEFAC9"/>
              </a:solidFill>
            </a:endParaRPr>
          </a:p>
        </p:txBody>
      </p:sp>
      <p:sp>
        <p:nvSpPr>
          <p:cNvPr id="15" name="Slide Number Placeholder 14"/>
          <p:cNvSpPr>
            <a:spLocks noGrp="1"/>
          </p:cNvSpPr>
          <p:nvPr>
            <p:ph type="sldNum" sz="quarter" idx="15"/>
          </p:nvPr>
        </p:nvSpPr>
        <p:spPr/>
        <p:txBody>
          <a:bodyPr/>
          <a:lstStyle>
            <a:lvl1pPr algn="ctr">
              <a:defRPr/>
            </a:lvl1pPr>
          </a:lstStyle>
          <a:p>
            <a:fld id="{6B42C729-7261-4D90-B85E-9169876EF5BF}" type="slidenum">
              <a:rPr lang="en-US" smtClean="0">
                <a:solidFill>
                  <a:srgbClr val="FEFAC9"/>
                </a:solidFill>
              </a:rPr>
              <a:pPr/>
              <a:t>‹#›</a:t>
            </a:fld>
            <a:endParaRPr lang="en-US">
              <a:solidFill>
                <a:srgbClr val="FEFAC9"/>
              </a:solidFill>
            </a:endParaRPr>
          </a:p>
        </p:txBody>
      </p:sp>
      <p:sp>
        <p:nvSpPr>
          <p:cNvPr id="16" name="Footer Placeholder 15"/>
          <p:cNvSpPr>
            <a:spLocks noGrp="1"/>
          </p:cNvSpPr>
          <p:nvPr>
            <p:ph type="ftr" sz="quarter" idx="16"/>
          </p:nvPr>
        </p:nvSpPr>
        <p:spPr/>
        <p:txBody>
          <a:bodyPr/>
          <a:lstStyle/>
          <a:p>
            <a:endParaRPr lang="en-US">
              <a:solidFill>
                <a:srgbClr val="FEFAC9"/>
              </a:solidFill>
            </a:endParaRPr>
          </a:p>
        </p:txBody>
      </p:sp>
      <p:sp>
        <p:nvSpPr>
          <p:cNvPr id="17" name="Title 16"/>
          <p:cNvSpPr>
            <a:spLocks noGrp="1"/>
          </p:cNvSpPr>
          <p:nvPr>
            <p:ph type="title"/>
          </p:nvPr>
        </p:nvSpPr>
        <p:spPr/>
        <p:txBody>
          <a:bodyPr rtlCol="0" anchor="b" anchorCtr="0"/>
          <a:lstStyle/>
          <a:p>
            <a:r>
              <a:rPr kumimoji="0" lang="en-US"/>
              <a:t>Click to edit Master title style</a:t>
            </a:r>
          </a:p>
        </p:txBody>
      </p:sp>
    </p:spTree>
    <p:extLst>
      <p:ext uri="{BB962C8B-B14F-4D97-AF65-F5344CB8AC3E}">
        <p14:creationId xmlns:p14="http://schemas.microsoft.com/office/powerpoint/2010/main" val="202327804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B09B0E0-1F88-40F8-9007-7EA8AF6E2B55}" type="datetimeFigureOut">
              <a:rPr lang="en-US" smtClean="0">
                <a:solidFill>
                  <a:srgbClr val="FEFAC9"/>
                </a:solidFill>
              </a:rPr>
              <a:pPr/>
              <a:t>3/20/2017</a:t>
            </a:fld>
            <a:endParaRPr lang="en-US">
              <a:solidFill>
                <a:srgbClr val="FEFAC9"/>
              </a:solidFill>
            </a:endParaRPr>
          </a:p>
        </p:txBody>
      </p:sp>
      <p:sp>
        <p:nvSpPr>
          <p:cNvPr id="5" name="Footer Placeholder 4"/>
          <p:cNvSpPr>
            <a:spLocks noGrp="1"/>
          </p:cNvSpPr>
          <p:nvPr>
            <p:ph type="ftr" sz="quarter" idx="11"/>
          </p:nvPr>
        </p:nvSpPr>
        <p:spPr/>
        <p:txBody>
          <a:bodyPr/>
          <a:lstStyle/>
          <a:p>
            <a:endParaRPr lang="en-US">
              <a:solidFill>
                <a:srgbClr val="FEFAC9"/>
              </a:solidFill>
            </a:endParaRPr>
          </a:p>
        </p:txBody>
      </p:sp>
      <p:sp>
        <p:nvSpPr>
          <p:cNvPr id="6" name="Slide Number Placeholder 5"/>
          <p:cNvSpPr>
            <a:spLocks noGrp="1"/>
          </p:cNvSpPr>
          <p:nvPr>
            <p:ph type="sldNum" sz="quarter" idx="12"/>
          </p:nvPr>
        </p:nvSpPr>
        <p:spPr/>
        <p:txBody>
          <a:bodyPr/>
          <a:lstStyle/>
          <a:p>
            <a:fld id="{6B42C729-7261-4D90-B85E-9169876EF5BF}" type="slidenum">
              <a:rPr lang="en-US" smtClean="0">
                <a:solidFill>
                  <a:srgbClr val="FEFAC9"/>
                </a:solidFill>
              </a:rPr>
              <a:pPr/>
              <a:t>‹#›</a:t>
            </a:fld>
            <a:endParaRPr lang="en-US">
              <a:solidFill>
                <a:srgbClr val="FEFAC9"/>
              </a:solidFill>
            </a:endParaRPr>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a:t>Click to edit Master title style</a:t>
            </a:r>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411265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B09B0E0-1F88-40F8-9007-7EA8AF6E2B55}" type="datetimeFigureOut">
              <a:rPr lang="en-US" smtClean="0">
                <a:solidFill>
                  <a:srgbClr val="FEFAC9"/>
                </a:solidFill>
              </a:rPr>
              <a:pPr/>
              <a:t>3/20/2017</a:t>
            </a:fld>
            <a:endParaRPr lang="en-US">
              <a:solidFill>
                <a:srgbClr val="FEFAC9"/>
              </a:solidFill>
            </a:endParaRPr>
          </a:p>
        </p:txBody>
      </p:sp>
      <p:sp>
        <p:nvSpPr>
          <p:cNvPr id="6" name="Footer Placeholder 5"/>
          <p:cNvSpPr>
            <a:spLocks noGrp="1"/>
          </p:cNvSpPr>
          <p:nvPr>
            <p:ph type="ftr" sz="quarter" idx="11"/>
          </p:nvPr>
        </p:nvSpPr>
        <p:spPr/>
        <p:txBody>
          <a:bodyPr/>
          <a:lstStyle/>
          <a:p>
            <a:endParaRPr lang="en-US">
              <a:solidFill>
                <a:srgbClr val="FEFAC9"/>
              </a:solidFill>
            </a:endParaRPr>
          </a:p>
        </p:txBody>
      </p:sp>
      <p:sp>
        <p:nvSpPr>
          <p:cNvPr id="7" name="Slide Number Placeholder 6"/>
          <p:cNvSpPr>
            <a:spLocks noGrp="1"/>
          </p:cNvSpPr>
          <p:nvPr>
            <p:ph type="sldNum" sz="quarter" idx="12"/>
          </p:nvPr>
        </p:nvSpPr>
        <p:spPr/>
        <p:txBody>
          <a:bodyPr/>
          <a:lstStyle/>
          <a:p>
            <a:fld id="{6B42C729-7261-4D90-B85E-9169876EF5BF}" type="slidenum">
              <a:rPr lang="en-US" smtClean="0">
                <a:solidFill>
                  <a:srgbClr val="FEFAC9"/>
                </a:solidFill>
              </a:rPr>
              <a:pPr/>
              <a:t>‹#›</a:t>
            </a:fld>
            <a:endParaRPr lang="en-US">
              <a:solidFill>
                <a:srgbClr val="FEFAC9"/>
              </a:solidFill>
            </a:endParaRPr>
          </a:p>
        </p:txBody>
      </p:sp>
      <p:sp>
        <p:nvSpPr>
          <p:cNvPr id="2" name="Title 1"/>
          <p:cNvSpPr>
            <a:spLocks noGrp="1"/>
          </p:cNvSpPr>
          <p:nvPr>
            <p:ph type="title"/>
          </p:nvPr>
        </p:nvSpPr>
        <p:spPr/>
        <p:txBody>
          <a:bodyPr/>
          <a:lstStyle/>
          <a:p>
            <a:r>
              <a:rPr kumimoji="0" lang="en-US"/>
              <a:t>Click to edit Master title style</a:t>
            </a:r>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191162547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6B42C729-7261-4D90-B85E-9169876EF5BF}" type="slidenum">
              <a:rPr lang="en-US" smtClean="0">
                <a:solidFill>
                  <a:srgbClr val="FEFAC9"/>
                </a:solidFill>
              </a:rPr>
              <a:pPr/>
              <a:t>‹#›</a:t>
            </a:fld>
            <a:endParaRPr lang="en-US">
              <a:solidFill>
                <a:srgbClr val="FEFAC9"/>
              </a:solidFill>
            </a:endParaRPr>
          </a:p>
        </p:txBody>
      </p:sp>
      <p:sp>
        <p:nvSpPr>
          <p:cNvPr id="8" name="Footer Placeholder 7"/>
          <p:cNvSpPr>
            <a:spLocks noGrp="1"/>
          </p:cNvSpPr>
          <p:nvPr>
            <p:ph type="ftr" sz="quarter" idx="11"/>
          </p:nvPr>
        </p:nvSpPr>
        <p:spPr/>
        <p:txBody>
          <a:bodyPr/>
          <a:lstStyle/>
          <a:p>
            <a:endParaRPr lang="en-US">
              <a:solidFill>
                <a:srgbClr val="FEFAC9"/>
              </a:solidFill>
            </a:endParaRPr>
          </a:p>
        </p:txBody>
      </p:sp>
      <p:sp>
        <p:nvSpPr>
          <p:cNvPr id="7" name="Date Placeholder 6"/>
          <p:cNvSpPr>
            <a:spLocks noGrp="1"/>
          </p:cNvSpPr>
          <p:nvPr>
            <p:ph type="dt" sz="half" idx="10"/>
          </p:nvPr>
        </p:nvSpPr>
        <p:spPr/>
        <p:txBody>
          <a:bodyPr/>
          <a:lstStyle/>
          <a:p>
            <a:fld id="{1B09B0E0-1F88-40F8-9007-7EA8AF6E2B55}" type="datetimeFigureOut">
              <a:rPr lang="en-US" smtClean="0">
                <a:solidFill>
                  <a:srgbClr val="FEFAC9"/>
                </a:solidFill>
              </a:rPr>
              <a:pPr/>
              <a:t>3/20/2017</a:t>
            </a:fld>
            <a:endParaRPr lang="en-US">
              <a:solidFill>
                <a:srgbClr val="FEFAC9"/>
              </a:solidFill>
            </a:endParaRPr>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a:t>Click to edit Master title style</a:t>
            </a:r>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847637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B09B0E0-1F88-40F8-9007-7EA8AF6E2B55}" type="datetimeFigureOut">
              <a:rPr lang="en-US" smtClean="0">
                <a:solidFill>
                  <a:srgbClr val="FEFAC9"/>
                </a:solidFill>
              </a:rPr>
              <a:pPr/>
              <a:t>3/20/2017</a:t>
            </a:fld>
            <a:endParaRPr lang="en-US">
              <a:solidFill>
                <a:srgbClr val="FEFAC9"/>
              </a:solidFill>
            </a:endParaRPr>
          </a:p>
        </p:txBody>
      </p:sp>
      <p:sp>
        <p:nvSpPr>
          <p:cNvPr id="4" name="Footer Placeholder 3"/>
          <p:cNvSpPr>
            <a:spLocks noGrp="1"/>
          </p:cNvSpPr>
          <p:nvPr>
            <p:ph type="ftr" sz="quarter" idx="11"/>
          </p:nvPr>
        </p:nvSpPr>
        <p:spPr/>
        <p:txBody>
          <a:bodyPr/>
          <a:lstStyle/>
          <a:p>
            <a:endParaRPr lang="en-US">
              <a:solidFill>
                <a:srgbClr val="FEFAC9"/>
              </a:solidFill>
            </a:endParaRPr>
          </a:p>
        </p:txBody>
      </p:sp>
      <p:sp>
        <p:nvSpPr>
          <p:cNvPr id="5" name="Slide Number Placeholder 4"/>
          <p:cNvSpPr>
            <a:spLocks noGrp="1"/>
          </p:cNvSpPr>
          <p:nvPr>
            <p:ph type="sldNum" sz="quarter" idx="12"/>
          </p:nvPr>
        </p:nvSpPr>
        <p:spPr/>
        <p:txBody>
          <a:bodyPr/>
          <a:lstStyle/>
          <a:p>
            <a:fld id="{6B42C729-7261-4D90-B85E-9169876EF5BF}" type="slidenum">
              <a:rPr lang="en-US" smtClean="0">
                <a:solidFill>
                  <a:srgbClr val="FEFAC9"/>
                </a:solidFill>
              </a:rPr>
              <a:pPr/>
              <a:t>‹#›</a:t>
            </a:fld>
            <a:endParaRPr lang="en-US">
              <a:solidFill>
                <a:srgbClr val="FEFAC9"/>
              </a:solidFill>
            </a:endParaRPr>
          </a:p>
        </p:txBody>
      </p:sp>
      <p:sp>
        <p:nvSpPr>
          <p:cNvPr id="2" name="Title 1"/>
          <p:cNvSpPr>
            <a:spLocks noGrp="1"/>
          </p:cNvSpPr>
          <p:nvPr>
            <p:ph type="title"/>
          </p:nvPr>
        </p:nvSpPr>
        <p:spPr/>
        <p:txBody>
          <a:bodyPr/>
          <a:lstStyle/>
          <a:p>
            <a:r>
              <a:rPr kumimoji="0" lang="en-US"/>
              <a:t>Click to edit Master title style</a:t>
            </a:r>
          </a:p>
        </p:txBody>
      </p:sp>
    </p:spTree>
    <p:extLst>
      <p:ext uri="{BB962C8B-B14F-4D97-AF65-F5344CB8AC3E}">
        <p14:creationId xmlns:p14="http://schemas.microsoft.com/office/powerpoint/2010/main" val="147337971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09B0E0-1F88-40F8-9007-7EA8AF6E2B55}" type="datetimeFigureOut">
              <a:rPr lang="en-US" smtClean="0">
                <a:solidFill>
                  <a:srgbClr val="FEFAC9"/>
                </a:solidFill>
              </a:rPr>
              <a:pPr/>
              <a:t>3/20/2017</a:t>
            </a:fld>
            <a:endParaRPr lang="en-US">
              <a:solidFill>
                <a:srgbClr val="FEFAC9"/>
              </a:solidFill>
            </a:endParaRPr>
          </a:p>
        </p:txBody>
      </p:sp>
      <p:sp>
        <p:nvSpPr>
          <p:cNvPr id="3" name="Footer Placeholder 2"/>
          <p:cNvSpPr>
            <a:spLocks noGrp="1"/>
          </p:cNvSpPr>
          <p:nvPr>
            <p:ph type="ftr" sz="quarter" idx="11"/>
          </p:nvPr>
        </p:nvSpPr>
        <p:spPr/>
        <p:txBody>
          <a:bodyPr/>
          <a:lstStyle/>
          <a:p>
            <a:endParaRPr lang="en-US">
              <a:solidFill>
                <a:srgbClr val="FEFAC9"/>
              </a:solidFill>
            </a:endParaRPr>
          </a:p>
        </p:txBody>
      </p:sp>
      <p:sp>
        <p:nvSpPr>
          <p:cNvPr id="4" name="Slide Number Placeholder 3"/>
          <p:cNvSpPr>
            <a:spLocks noGrp="1"/>
          </p:cNvSpPr>
          <p:nvPr>
            <p:ph type="sldNum" sz="quarter" idx="12"/>
          </p:nvPr>
        </p:nvSpPr>
        <p:spPr/>
        <p:txBody>
          <a:bodyPr/>
          <a:lstStyle/>
          <a:p>
            <a:fld id="{6B42C729-7261-4D90-B85E-9169876EF5BF}" type="slidenum">
              <a:rPr lang="en-US" smtClean="0">
                <a:solidFill>
                  <a:srgbClr val="FEFAC9"/>
                </a:solidFill>
              </a:rPr>
              <a:pPr/>
              <a:t>‹#›</a:t>
            </a:fld>
            <a:endParaRPr lang="en-US">
              <a:solidFill>
                <a:srgbClr val="FEFAC9"/>
              </a:solidFill>
            </a:endParaRPr>
          </a:p>
        </p:txBody>
      </p:sp>
    </p:spTree>
    <p:extLst>
      <p:ext uri="{BB962C8B-B14F-4D97-AF65-F5344CB8AC3E}">
        <p14:creationId xmlns:p14="http://schemas.microsoft.com/office/powerpoint/2010/main" val="16315938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a:t>Click to edit Master title style</a:t>
            </a:r>
          </a:p>
        </p:txBody>
      </p:sp>
      <p:sp>
        <p:nvSpPr>
          <p:cNvPr id="8" name="Date Placeholder 7"/>
          <p:cNvSpPr>
            <a:spLocks noGrp="1"/>
          </p:cNvSpPr>
          <p:nvPr>
            <p:ph type="dt" sz="half" idx="14"/>
          </p:nvPr>
        </p:nvSpPr>
        <p:spPr/>
        <p:txBody>
          <a:bodyPr/>
          <a:lstStyle/>
          <a:p>
            <a:fld id="{1B09B0E0-1F88-40F8-9007-7EA8AF6E2B55}" type="datetimeFigureOut">
              <a:rPr lang="en-US" smtClean="0">
                <a:solidFill>
                  <a:srgbClr val="FEFAC9"/>
                </a:solidFill>
              </a:rPr>
              <a:pPr/>
              <a:t>3/20/2017</a:t>
            </a:fld>
            <a:endParaRPr lang="en-US">
              <a:solidFill>
                <a:srgbClr val="FEFAC9"/>
              </a:solidFill>
            </a:endParaRPr>
          </a:p>
        </p:txBody>
      </p:sp>
      <p:sp>
        <p:nvSpPr>
          <p:cNvPr id="9" name="Slide Number Placeholder 8"/>
          <p:cNvSpPr>
            <a:spLocks noGrp="1"/>
          </p:cNvSpPr>
          <p:nvPr>
            <p:ph type="sldNum" sz="quarter" idx="15"/>
          </p:nvPr>
        </p:nvSpPr>
        <p:spPr/>
        <p:txBody>
          <a:bodyPr/>
          <a:lstStyle/>
          <a:p>
            <a:fld id="{6B42C729-7261-4D90-B85E-9169876EF5BF}" type="slidenum">
              <a:rPr lang="en-US" smtClean="0">
                <a:solidFill>
                  <a:srgbClr val="FEFAC9"/>
                </a:solidFill>
              </a:rPr>
              <a:pPr/>
              <a:t>‹#›</a:t>
            </a:fld>
            <a:endParaRPr lang="en-US">
              <a:solidFill>
                <a:srgbClr val="FEFAC9"/>
              </a:solidFill>
            </a:endParaRPr>
          </a:p>
        </p:txBody>
      </p:sp>
      <p:sp>
        <p:nvSpPr>
          <p:cNvPr id="10" name="Footer Placeholder 9"/>
          <p:cNvSpPr>
            <a:spLocks noGrp="1"/>
          </p:cNvSpPr>
          <p:nvPr>
            <p:ph type="ftr" sz="quarter" idx="16"/>
          </p:nvPr>
        </p:nvSpPr>
        <p:spPr/>
        <p:txBody>
          <a:bodyPr/>
          <a:lstStyle/>
          <a:p>
            <a:endParaRPr lang="en-US">
              <a:solidFill>
                <a:srgbClr val="FEFAC9"/>
              </a:solidFill>
            </a:endParaRPr>
          </a:p>
        </p:txBody>
      </p:sp>
    </p:spTree>
    <p:extLst>
      <p:ext uri="{BB962C8B-B14F-4D97-AF65-F5344CB8AC3E}">
        <p14:creationId xmlns:p14="http://schemas.microsoft.com/office/powerpoint/2010/main" val="320065953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a:t>Click to edit Master title style</a:t>
            </a:r>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a:t>Click icon to add picture</a:t>
            </a:r>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8" name="Date Placeholder 7"/>
          <p:cNvSpPr>
            <a:spLocks noGrp="1"/>
          </p:cNvSpPr>
          <p:nvPr>
            <p:ph type="dt" sz="half" idx="10"/>
          </p:nvPr>
        </p:nvSpPr>
        <p:spPr/>
        <p:txBody>
          <a:bodyPr/>
          <a:lstStyle/>
          <a:p>
            <a:fld id="{1B09B0E0-1F88-40F8-9007-7EA8AF6E2B55}" type="datetimeFigureOut">
              <a:rPr lang="en-US" smtClean="0">
                <a:solidFill>
                  <a:srgbClr val="FEFAC9"/>
                </a:solidFill>
              </a:rPr>
              <a:pPr/>
              <a:t>3/20/2017</a:t>
            </a:fld>
            <a:endParaRPr lang="en-US">
              <a:solidFill>
                <a:srgbClr val="FEFAC9"/>
              </a:solidFill>
            </a:endParaRPr>
          </a:p>
        </p:txBody>
      </p:sp>
      <p:sp>
        <p:nvSpPr>
          <p:cNvPr id="9" name="Slide Number Placeholder 8"/>
          <p:cNvSpPr>
            <a:spLocks noGrp="1"/>
          </p:cNvSpPr>
          <p:nvPr>
            <p:ph type="sldNum" sz="quarter" idx="11"/>
          </p:nvPr>
        </p:nvSpPr>
        <p:spPr/>
        <p:txBody>
          <a:bodyPr/>
          <a:lstStyle/>
          <a:p>
            <a:fld id="{6B42C729-7261-4D90-B85E-9169876EF5BF}" type="slidenum">
              <a:rPr lang="en-US" smtClean="0">
                <a:solidFill>
                  <a:srgbClr val="FEFAC9"/>
                </a:solidFill>
              </a:rPr>
              <a:pPr/>
              <a:t>‹#›</a:t>
            </a:fld>
            <a:endParaRPr lang="en-US">
              <a:solidFill>
                <a:srgbClr val="FEFAC9"/>
              </a:solidFill>
            </a:endParaRPr>
          </a:p>
        </p:txBody>
      </p:sp>
      <p:sp>
        <p:nvSpPr>
          <p:cNvPr id="10" name="Footer Placeholder 9"/>
          <p:cNvSpPr>
            <a:spLocks noGrp="1"/>
          </p:cNvSpPr>
          <p:nvPr>
            <p:ph type="ftr" sz="quarter" idx="12"/>
          </p:nvPr>
        </p:nvSpPr>
        <p:spPr/>
        <p:txBody>
          <a:bodyPr/>
          <a:lstStyle/>
          <a:p>
            <a:endParaRPr lang="en-US">
              <a:solidFill>
                <a:srgbClr val="FEFAC9"/>
              </a:solidFill>
            </a:endParaRPr>
          </a:p>
        </p:txBody>
      </p:sp>
    </p:spTree>
    <p:extLst>
      <p:ext uri="{BB962C8B-B14F-4D97-AF65-F5344CB8AC3E}">
        <p14:creationId xmlns:p14="http://schemas.microsoft.com/office/powerpoint/2010/main" val="345814610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B09B0E0-1F88-40F8-9007-7EA8AF6E2B55}" type="datetimeFigureOut">
              <a:rPr lang="en-US" smtClean="0">
                <a:solidFill>
                  <a:srgbClr val="FEFAC9"/>
                </a:solidFill>
              </a:rPr>
              <a:pPr/>
              <a:t>3/20/2017</a:t>
            </a:fld>
            <a:endParaRPr lang="en-US">
              <a:solidFill>
                <a:srgbClr val="FEFAC9"/>
              </a:solidFill>
            </a:endParaRPr>
          </a:p>
        </p:txBody>
      </p:sp>
      <p:sp>
        <p:nvSpPr>
          <p:cNvPr id="5" name="Footer Placeholder 4"/>
          <p:cNvSpPr>
            <a:spLocks noGrp="1"/>
          </p:cNvSpPr>
          <p:nvPr>
            <p:ph type="ftr" sz="quarter" idx="11"/>
          </p:nvPr>
        </p:nvSpPr>
        <p:spPr/>
        <p:txBody>
          <a:bodyPr/>
          <a:lstStyle/>
          <a:p>
            <a:endParaRPr lang="en-US">
              <a:solidFill>
                <a:srgbClr val="FEFAC9"/>
              </a:solidFill>
            </a:endParaRPr>
          </a:p>
        </p:txBody>
      </p:sp>
      <p:sp>
        <p:nvSpPr>
          <p:cNvPr id="6" name="Slide Number Placeholder 5"/>
          <p:cNvSpPr>
            <a:spLocks noGrp="1"/>
          </p:cNvSpPr>
          <p:nvPr>
            <p:ph type="sldNum" sz="quarter" idx="12"/>
          </p:nvPr>
        </p:nvSpPr>
        <p:spPr/>
        <p:txBody>
          <a:bodyPr/>
          <a:lstStyle/>
          <a:p>
            <a:fld id="{6B42C729-7261-4D90-B85E-9169876EF5BF}" type="slidenum">
              <a:rPr lang="en-US" smtClean="0">
                <a:solidFill>
                  <a:srgbClr val="FEFAC9"/>
                </a:solidFill>
              </a:rPr>
              <a:pPr/>
              <a:t>‹#›</a:t>
            </a:fld>
            <a:endParaRPr lang="en-US">
              <a:solidFill>
                <a:srgbClr val="FEFAC9"/>
              </a:solidFill>
            </a:endParaRPr>
          </a:p>
        </p:txBody>
      </p:sp>
    </p:spTree>
    <p:extLst>
      <p:ext uri="{BB962C8B-B14F-4D97-AF65-F5344CB8AC3E}">
        <p14:creationId xmlns:p14="http://schemas.microsoft.com/office/powerpoint/2010/main" val="303461595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B09B0E0-1F88-40F8-9007-7EA8AF6E2B55}" type="datetimeFigureOut">
              <a:rPr lang="en-US" smtClean="0">
                <a:solidFill>
                  <a:srgbClr val="FEFAC9"/>
                </a:solidFill>
              </a:rPr>
              <a:pPr/>
              <a:t>3/20/2017</a:t>
            </a:fld>
            <a:endParaRPr lang="en-US">
              <a:solidFill>
                <a:srgbClr val="FEFAC9"/>
              </a:solidFill>
            </a:endParaRPr>
          </a:p>
        </p:txBody>
      </p:sp>
      <p:sp>
        <p:nvSpPr>
          <p:cNvPr id="5" name="Footer Placeholder 4"/>
          <p:cNvSpPr>
            <a:spLocks noGrp="1"/>
          </p:cNvSpPr>
          <p:nvPr>
            <p:ph type="ftr" sz="quarter" idx="11"/>
          </p:nvPr>
        </p:nvSpPr>
        <p:spPr/>
        <p:txBody>
          <a:bodyPr/>
          <a:lstStyle/>
          <a:p>
            <a:endParaRPr lang="en-US">
              <a:solidFill>
                <a:srgbClr val="FEFAC9"/>
              </a:solidFill>
            </a:endParaRPr>
          </a:p>
        </p:txBody>
      </p:sp>
      <p:sp>
        <p:nvSpPr>
          <p:cNvPr id="6" name="Slide Number Placeholder 5"/>
          <p:cNvSpPr>
            <a:spLocks noGrp="1"/>
          </p:cNvSpPr>
          <p:nvPr>
            <p:ph type="sldNum" sz="quarter" idx="12"/>
          </p:nvPr>
        </p:nvSpPr>
        <p:spPr/>
        <p:txBody>
          <a:bodyPr/>
          <a:lstStyle/>
          <a:p>
            <a:fld id="{6B42C729-7261-4D90-B85E-9169876EF5BF}" type="slidenum">
              <a:rPr lang="en-US" smtClean="0">
                <a:solidFill>
                  <a:srgbClr val="FEFAC9"/>
                </a:solidFill>
              </a:rPr>
              <a:pPr/>
              <a:t>‹#›</a:t>
            </a:fld>
            <a:endParaRPr lang="en-US">
              <a:solidFill>
                <a:srgbClr val="FEFAC9"/>
              </a:solidFill>
            </a:endParaRPr>
          </a:p>
        </p:txBody>
      </p:sp>
    </p:spTree>
    <p:extLst>
      <p:ext uri="{BB962C8B-B14F-4D97-AF65-F5344CB8AC3E}">
        <p14:creationId xmlns:p14="http://schemas.microsoft.com/office/powerpoint/2010/main" val="56044508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F93E578-9B29-4DDD-9903-196A042DA035}"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19586884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6B826BB-42DE-45D3-B1E7-AD86E51A3752}"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20332546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4CA8533-7900-494D-9DBB-490B712C2ED0}"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21147238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ECB802B-A558-4833-86F0-0AA08E1B56E1}"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11892087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B1319325-8C76-4A58-96C5-74A55D341C3D}"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80285315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076A9FB6-E0B8-42BE-9C87-B673E0CEAC16}"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56710145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C19F8DB9-4A68-49A7-AE9B-D565D36C818D}"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2996113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F69DF0F-9A38-4DD9-BE5D-DB0AFA6DF8F7}"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47630503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4AFFD8F-5687-4BDE-935A-B1E50972B943}"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27481105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89AB9C0-17D6-4E8D-8F6E-012FCD246EB6}"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90959893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6BD08F0-E7F8-43EB-AF7C-FAA96A1AE880}"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0261367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a:endParaRPr lang="en-US">
                <a:solidFill>
                  <a:prstClr val="white"/>
                </a:solidFill>
              </a:endParaRPr>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E4C4BC6A-CC54-4F83-A9F9-B55C20CF7448}" type="datetimeFigureOut">
              <a:rPr lang="en-US" smtClean="0"/>
              <a:pPr/>
              <a:t>3/20/2017</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solidFill>
                <a:srgbClr val="0F6FC6">
                  <a:tint val="20000"/>
                </a:srgbClr>
              </a:solidFill>
            </a:endParaRP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F13ABBE1-F649-4449-8DB4-38F848ECECDE}" type="slidenum">
              <a:rPr lang="en-US" smtClean="0"/>
              <a:pPr/>
              <a:t>‹#›</a:t>
            </a:fld>
            <a:endParaRPr lang="en-US"/>
          </a:p>
        </p:txBody>
      </p:sp>
    </p:spTree>
    <p:extLst>
      <p:ext uri="{BB962C8B-B14F-4D97-AF65-F5344CB8AC3E}">
        <p14:creationId xmlns:p14="http://schemas.microsoft.com/office/powerpoint/2010/main" val="381272395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4C4BC6A-CC54-4F83-A9F9-B55C20CF7448}" type="datetimeFigureOut">
              <a:rPr lang="en-US" smtClean="0">
                <a:solidFill>
                  <a:prstClr val="white"/>
                </a:solidFill>
              </a:rPr>
              <a:pPr/>
              <a:t>3/20/2017</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F13ABBE1-F649-4449-8DB4-38F848ECECDE}" type="slidenum">
              <a:rPr lang="en-US" smtClean="0">
                <a:solidFill>
                  <a:prstClr val="white"/>
                </a:solidFill>
              </a:rPr>
              <a:pPr/>
              <a:t>‹#›</a:t>
            </a:fld>
            <a:endParaRPr lang="en-US">
              <a:solidFill>
                <a:prstClr val="white"/>
              </a:solidFill>
            </a:endParaRPr>
          </a:p>
        </p:txBody>
      </p:sp>
      <p:sp>
        <p:nvSpPr>
          <p:cNvPr id="7" name="Title 6"/>
          <p:cNvSpPr>
            <a:spLocks noGrp="1"/>
          </p:cNvSpPr>
          <p:nvPr>
            <p:ph type="title"/>
          </p:nvPr>
        </p:nvSpPr>
        <p:spPr/>
        <p:txBody>
          <a:bodyPr rtlCol="0"/>
          <a:lstStyle/>
          <a:p>
            <a:r>
              <a:rPr kumimoji="0" lang="en-US"/>
              <a:t>Click to edit Master title style</a:t>
            </a:r>
          </a:p>
        </p:txBody>
      </p:sp>
    </p:spTree>
    <p:extLst>
      <p:ext uri="{BB962C8B-B14F-4D97-AF65-F5344CB8AC3E}">
        <p14:creationId xmlns:p14="http://schemas.microsoft.com/office/powerpoint/2010/main" val="59608691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E4C4BC6A-CC54-4F83-A9F9-B55C20CF7448}" type="datetimeFigureOut">
              <a:rPr lang="en-US" smtClean="0">
                <a:solidFill>
                  <a:prstClr val="white"/>
                </a:solidFill>
              </a:rPr>
              <a:pPr/>
              <a:t>3/20/2017</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F13ABBE1-F649-4449-8DB4-38F848ECECDE}" type="slidenum">
              <a:rPr lang="en-US" smtClean="0">
                <a:solidFill>
                  <a:prstClr val="white"/>
                </a:solidFill>
              </a:rPr>
              <a:pPr/>
              <a:t>‹#›</a:t>
            </a:fld>
            <a:endParaRPr lang="en-US">
              <a:solidFill>
                <a:prstClr val="white"/>
              </a:solidFill>
            </a:endParaRPr>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endParaRPr lang="en-US">
              <a:solidFill>
                <a:prstClr val="white"/>
              </a:solidFill>
            </a:endParaRPr>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endParaRPr lang="en-US">
              <a:solidFill>
                <a:prstClr val="white"/>
              </a:solidFill>
            </a:endParaRPr>
          </a:p>
        </p:txBody>
      </p:sp>
    </p:spTree>
    <p:extLst>
      <p:ext uri="{BB962C8B-B14F-4D97-AF65-F5344CB8AC3E}">
        <p14:creationId xmlns:p14="http://schemas.microsoft.com/office/powerpoint/2010/main" val="279378811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E4C4BC6A-CC54-4F83-A9F9-B55C20CF7448}" type="datetimeFigureOut">
              <a:rPr lang="en-US" smtClean="0">
                <a:solidFill>
                  <a:prstClr val="white"/>
                </a:solidFill>
              </a:rPr>
              <a:pPr/>
              <a:t>3/20/2017</a:t>
            </a:fld>
            <a:endParaRPr lang="en-US">
              <a:solidFill>
                <a:prstClr val="white"/>
              </a:solidFill>
            </a:endParaRPr>
          </a:p>
        </p:txBody>
      </p:sp>
      <p:sp>
        <p:nvSpPr>
          <p:cNvPr id="6" name="Footer Placeholder 5"/>
          <p:cNvSpPr>
            <a:spLocks noGrp="1"/>
          </p:cNvSpPr>
          <p:nvPr>
            <p:ph type="ftr" sz="quarter" idx="11"/>
          </p:nvPr>
        </p:nvSpPr>
        <p:spPr/>
        <p:txBody>
          <a:bodyPr/>
          <a:lstStyle/>
          <a:p>
            <a:endParaRPr lang="en-US">
              <a:solidFill>
                <a:prstClr val="white"/>
              </a:solidFill>
            </a:endParaRPr>
          </a:p>
        </p:txBody>
      </p:sp>
      <p:sp>
        <p:nvSpPr>
          <p:cNvPr id="7" name="Slide Number Placeholder 6"/>
          <p:cNvSpPr>
            <a:spLocks noGrp="1"/>
          </p:cNvSpPr>
          <p:nvPr>
            <p:ph type="sldNum" sz="quarter" idx="12"/>
          </p:nvPr>
        </p:nvSpPr>
        <p:spPr/>
        <p:txBody>
          <a:bodyPr/>
          <a:lstStyle/>
          <a:p>
            <a:fld id="{F13ABBE1-F649-4449-8DB4-38F848ECECDE}" type="slidenum">
              <a:rPr lang="en-US" smtClean="0">
                <a:solidFill>
                  <a:prstClr val="white"/>
                </a:solidFill>
              </a:rPr>
              <a:pPr/>
              <a:t>‹#›</a:t>
            </a:fld>
            <a:endParaRPr lang="en-US">
              <a:solidFill>
                <a:prstClr val="white"/>
              </a:solidFill>
            </a:endParaRPr>
          </a:p>
        </p:txBody>
      </p:sp>
      <p:sp>
        <p:nvSpPr>
          <p:cNvPr id="8" name="Title 7"/>
          <p:cNvSpPr>
            <a:spLocks noGrp="1"/>
          </p:cNvSpPr>
          <p:nvPr>
            <p:ph type="title"/>
          </p:nvPr>
        </p:nvSpPr>
        <p:spPr/>
        <p:txBody>
          <a:bodyPr rtlCol="0"/>
          <a:lstStyle/>
          <a:p>
            <a:r>
              <a:rPr kumimoji="0" lang="en-US"/>
              <a:t>Click to edit Master title style</a:t>
            </a:r>
          </a:p>
        </p:txBody>
      </p:sp>
    </p:spTree>
    <p:extLst>
      <p:ext uri="{BB962C8B-B14F-4D97-AF65-F5344CB8AC3E}">
        <p14:creationId xmlns:p14="http://schemas.microsoft.com/office/powerpoint/2010/main" val="134654972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E4C4BC6A-CC54-4F83-A9F9-B55C20CF7448}" type="datetimeFigureOut">
              <a:rPr lang="en-US" smtClean="0">
                <a:solidFill>
                  <a:prstClr val="white"/>
                </a:solidFill>
              </a:rPr>
              <a:pPr/>
              <a:t>3/20/2017</a:t>
            </a:fld>
            <a:endParaRPr lang="en-US">
              <a:solidFill>
                <a:prstClr val="white"/>
              </a:solidFill>
            </a:endParaRPr>
          </a:p>
        </p:txBody>
      </p:sp>
      <p:sp>
        <p:nvSpPr>
          <p:cNvPr id="8" name="Footer Placeholder 7"/>
          <p:cNvSpPr>
            <a:spLocks noGrp="1"/>
          </p:cNvSpPr>
          <p:nvPr>
            <p:ph type="ftr" sz="quarter" idx="11"/>
          </p:nvPr>
        </p:nvSpPr>
        <p:spPr/>
        <p:txBody>
          <a:bodyPr/>
          <a:lstStyle/>
          <a:p>
            <a:endParaRPr lang="en-US">
              <a:solidFill>
                <a:prstClr val="white"/>
              </a:solidFill>
            </a:endParaRPr>
          </a:p>
        </p:txBody>
      </p:sp>
      <p:sp>
        <p:nvSpPr>
          <p:cNvPr id="9" name="Slide Number Placeholder 8"/>
          <p:cNvSpPr>
            <a:spLocks noGrp="1"/>
          </p:cNvSpPr>
          <p:nvPr>
            <p:ph type="sldNum" sz="quarter" idx="12"/>
          </p:nvPr>
        </p:nvSpPr>
        <p:spPr/>
        <p:txBody>
          <a:bodyPr/>
          <a:lstStyle/>
          <a:p>
            <a:fld id="{F13ABBE1-F649-4449-8DB4-38F848ECECD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68207437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4C4BC6A-CC54-4F83-A9F9-B55C20CF7448}" type="datetimeFigureOut">
              <a:rPr lang="en-US" smtClean="0">
                <a:solidFill>
                  <a:prstClr val="white"/>
                </a:solidFill>
              </a:rPr>
              <a:pPr/>
              <a:t>3/20/2017</a:t>
            </a:fld>
            <a:endParaRPr lang="en-US">
              <a:solidFill>
                <a:prstClr val="white"/>
              </a:solidFill>
            </a:endParaRPr>
          </a:p>
        </p:txBody>
      </p:sp>
      <p:sp>
        <p:nvSpPr>
          <p:cNvPr id="4" name="Footer Placeholder 3"/>
          <p:cNvSpPr>
            <a:spLocks noGrp="1"/>
          </p:cNvSpPr>
          <p:nvPr>
            <p:ph type="ftr" sz="quarter" idx="11"/>
          </p:nvPr>
        </p:nvSpPr>
        <p:spPr/>
        <p:txBody>
          <a:bodyPr/>
          <a:lstStyle/>
          <a:p>
            <a:endParaRPr lang="en-US">
              <a:solidFill>
                <a:prstClr val="white"/>
              </a:solidFill>
            </a:endParaRPr>
          </a:p>
        </p:txBody>
      </p:sp>
      <p:sp>
        <p:nvSpPr>
          <p:cNvPr id="5" name="Slide Number Placeholder 4"/>
          <p:cNvSpPr>
            <a:spLocks noGrp="1"/>
          </p:cNvSpPr>
          <p:nvPr>
            <p:ph type="sldNum" sz="quarter" idx="12"/>
          </p:nvPr>
        </p:nvSpPr>
        <p:spPr/>
        <p:txBody>
          <a:bodyPr/>
          <a:lstStyle/>
          <a:p>
            <a:fld id="{F13ABBE1-F649-4449-8DB4-38F848ECECDE}" type="slidenum">
              <a:rPr lang="en-US" smtClean="0">
                <a:solidFill>
                  <a:prstClr val="white"/>
                </a:solidFill>
              </a:rPr>
              <a:pPr/>
              <a:t>‹#›</a:t>
            </a:fld>
            <a:endParaRPr lang="en-US">
              <a:solidFill>
                <a:prstClr val="white"/>
              </a:solidFill>
            </a:endParaRPr>
          </a:p>
        </p:txBody>
      </p:sp>
      <p:sp>
        <p:nvSpPr>
          <p:cNvPr id="6" name="Title 5"/>
          <p:cNvSpPr>
            <a:spLocks noGrp="1"/>
          </p:cNvSpPr>
          <p:nvPr>
            <p:ph type="title"/>
          </p:nvPr>
        </p:nvSpPr>
        <p:spPr/>
        <p:txBody>
          <a:bodyPr rtlCol="0"/>
          <a:lstStyle/>
          <a:p>
            <a:r>
              <a:rPr kumimoji="0" lang="en-US"/>
              <a:t>Click to edit Master title style</a:t>
            </a:r>
          </a:p>
        </p:txBody>
      </p:sp>
    </p:spTree>
    <p:extLst>
      <p:ext uri="{BB962C8B-B14F-4D97-AF65-F5344CB8AC3E}">
        <p14:creationId xmlns:p14="http://schemas.microsoft.com/office/powerpoint/2010/main" val="346687576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C4BC6A-CC54-4F83-A9F9-B55C20CF7448}" type="datetimeFigureOut">
              <a:rPr lang="en-US" smtClean="0">
                <a:solidFill>
                  <a:prstClr val="white"/>
                </a:solidFill>
              </a:rPr>
              <a:pPr/>
              <a:t>3/20/2017</a:t>
            </a:fld>
            <a:endParaRPr lang="en-US">
              <a:solidFill>
                <a:prstClr val="white"/>
              </a:solidFill>
            </a:endParaRPr>
          </a:p>
        </p:txBody>
      </p:sp>
      <p:sp>
        <p:nvSpPr>
          <p:cNvPr id="3" name="Footer Placeholder 2"/>
          <p:cNvSpPr>
            <a:spLocks noGrp="1"/>
          </p:cNvSpPr>
          <p:nvPr>
            <p:ph type="ftr" sz="quarter" idx="11"/>
          </p:nvPr>
        </p:nvSpPr>
        <p:spPr/>
        <p:txBody>
          <a:bodyPr/>
          <a:lstStyle/>
          <a:p>
            <a:endParaRPr lang="en-US">
              <a:solidFill>
                <a:prstClr val="white"/>
              </a:solidFill>
            </a:endParaRPr>
          </a:p>
        </p:txBody>
      </p:sp>
      <p:sp>
        <p:nvSpPr>
          <p:cNvPr id="4" name="Slide Number Placeholder 3"/>
          <p:cNvSpPr>
            <a:spLocks noGrp="1"/>
          </p:cNvSpPr>
          <p:nvPr>
            <p:ph type="sldNum" sz="quarter" idx="12"/>
          </p:nvPr>
        </p:nvSpPr>
        <p:spPr/>
        <p:txBody>
          <a:bodyPr/>
          <a:lstStyle/>
          <a:p>
            <a:fld id="{F13ABBE1-F649-4449-8DB4-38F848ECECD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85089153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E4C4BC6A-CC54-4F83-A9F9-B55C20CF7448}" type="datetimeFigureOut">
              <a:rPr lang="en-US" smtClean="0">
                <a:solidFill>
                  <a:prstClr val="white"/>
                </a:solidFill>
              </a:rPr>
              <a:pPr/>
              <a:t>3/20/2017</a:t>
            </a:fld>
            <a:endParaRPr lang="en-US">
              <a:solidFill>
                <a:prstClr val="white"/>
              </a:solidFill>
            </a:endParaRPr>
          </a:p>
        </p:txBody>
      </p:sp>
      <p:sp>
        <p:nvSpPr>
          <p:cNvPr id="6" name="Footer Placeholder 5"/>
          <p:cNvSpPr>
            <a:spLocks noGrp="1"/>
          </p:cNvSpPr>
          <p:nvPr>
            <p:ph type="ftr" sz="quarter" idx="11"/>
          </p:nvPr>
        </p:nvSpPr>
        <p:spPr/>
        <p:txBody>
          <a:bodyPr/>
          <a:lstStyle/>
          <a:p>
            <a:endParaRPr lang="en-US">
              <a:solidFill>
                <a:prstClr val="white"/>
              </a:solidFill>
            </a:endParaRPr>
          </a:p>
        </p:txBody>
      </p:sp>
      <p:sp>
        <p:nvSpPr>
          <p:cNvPr id="7" name="Slide Number Placeholder 6"/>
          <p:cNvSpPr>
            <a:spLocks noGrp="1"/>
          </p:cNvSpPr>
          <p:nvPr>
            <p:ph type="sldNum" sz="quarter" idx="12"/>
          </p:nvPr>
        </p:nvSpPr>
        <p:spPr/>
        <p:txBody>
          <a:bodyPr/>
          <a:lstStyle/>
          <a:p>
            <a:fld id="{F13ABBE1-F649-4449-8DB4-38F848ECECD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7814576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E4C4BC6A-CC54-4F83-A9F9-B55C20CF7448}" type="datetimeFigureOut">
              <a:rPr lang="en-US" smtClean="0">
                <a:solidFill>
                  <a:prstClr val="white"/>
                </a:solidFill>
              </a:rPr>
              <a:pPr/>
              <a:t>3/20/2017</a:t>
            </a:fld>
            <a:endParaRPr lang="en-US">
              <a:solidFill>
                <a:prstClr val="white"/>
              </a:solidFill>
            </a:endParaRPr>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solidFill>
                <a:prstClr val="white"/>
              </a:solidFill>
            </a:endParaRP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F13ABBE1-F649-4449-8DB4-38F848ECECDE}" type="slidenum">
              <a:rPr lang="en-US" smtClean="0">
                <a:solidFill>
                  <a:prstClr val="white"/>
                </a:solidFill>
              </a:rPr>
              <a:pPr/>
              <a:t>‹#›</a:t>
            </a:fld>
            <a:endParaRPr lang="en-US">
              <a:solidFill>
                <a:prstClr val="white"/>
              </a:solidFill>
            </a:endParaRPr>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a:endParaRPr lang="en-US">
              <a:solidFill>
                <a:prstClr val="white"/>
              </a:solidFill>
            </a:endParaRPr>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endParaRPr lang="en-US">
              <a:solidFill>
                <a:prstClr val="white"/>
              </a:solidFill>
            </a:endParaRPr>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endParaRPr lang="en-US">
              <a:solidFill>
                <a:prstClr val="white"/>
              </a:solidFill>
            </a:endParaRPr>
          </a:p>
        </p:txBody>
      </p:sp>
    </p:spTree>
    <p:extLst>
      <p:ext uri="{BB962C8B-B14F-4D97-AF65-F5344CB8AC3E}">
        <p14:creationId xmlns:p14="http://schemas.microsoft.com/office/powerpoint/2010/main" val="127491154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4C4BC6A-CC54-4F83-A9F9-B55C20CF7448}" type="datetimeFigureOut">
              <a:rPr lang="en-US" smtClean="0">
                <a:solidFill>
                  <a:prstClr val="white"/>
                </a:solidFill>
              </a:rPr>
              <a:pPr/>
              <a:t>3/20/2017</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F13ABBE1-F649-4449-8DB4-38F848ECECD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3932331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4C4BC6A-CC54-4F83-A9F9-B55C20CF7448}" type="datetimeFigureOut">
              <a:rPr lang="en-US" smtClean="0">
                <a:solidFill>
                  <a:prstClr val="white"/>
                </a:solidFill>
              </a:rPr>
              <a:pPr/>
              <a:t>3/20/2017</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F13ABBE1-F649-4449-8DB4-38F848ECECD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11695205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4" name="Rectangle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endParaRPr lang="en-US" altLang="en-US">
              <a:solidFill>
                <a:prstClr val="black"/>
              </a:solidFill>
            </a:endParaRPr>
          </a:p>
        </p:txBody>
      </p:sp>
      <p:sp>
        <p:nvSpPr>
          <p:cNvPr id="5" name="Rectangle 20"/>
          <p:cNvSpPr>
            <a:spLocks noChangeArrowheads="1"/>
          </p:cNvSpPr>
          <p:nvPr/>
        </p:nvSpPr>
        <p:spPr bwMode="white">
          <a:xfrm>
            <a:off x="8991600" y="3175"/>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endParaRPr lang="en-US" altLang="en-US">
              <a:solidFill>
                <a:prstClr val="black"/>
              </a:solidFill>
            </a:endParaRPr>
          </a:p>
        </p:txBody>
      </p:sp>
      <p:sp>
        <p:nvSpPr>
          <p:cNvPr id="6" name="Rectangle 21"/>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endParaRPr lang="en-US" altLang="en-US">
              <a:solidFill>
                <a:prstClr val="black"/>
              </a:solidFill>
            </a:endParaRPr>
          </a:p>
        </p:txBody>
      </p:sp>
      <p:sp>
        <p:nvSpPr>
          <p:cNvPr id="7" name="Rectangle 23"/>
          <p:cNvSpPr>
            <a:spLocks noChangeArrowheads="1"/>
          </p:cNvSpPr>
          <p:nvPr/>
        </p:nvSpPr>
        <p:spPr bwMode="white">
          <a:xfrm>
            <a:off x="0" y="0"/>
            <a:ext cx="9144000" cy="25146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endParaRPr lang="en-US" altLang="en-US">
              <a:solidFill>
                <a:prstClr val="black"/>
              </a:solidFill>
            </a:endParaRPr>
          </a:p>
        </p:txBody>
      </p:sp>
      <p:sp>
        <p:nvSpPr>
          <p:cNvPr id="10" name="Rectangle 9"/>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base">
              <a:spcBef>
                <a:spcPct val="0"/>
              </a:spcBef>
              <a:spcAft>
                <a:spcPct val="0"/>
              </a:spcAft>
              <a:defRPr/>
            </a:pPr>
            <a:endParaRPr lang="en-US" sz="2400">
              <a:solidFill>
                <a:prstClr val="black"/>
              </a:solidFill>
              <a:latin typeface="Times New Roman" charset="0"/>
            </a:endParaRPr>
          </a:p>
        </p:txBody>
      </p:sp>
      <p:sp>
        <p:nvSpPr>
          <p:cNvPr id="11" name="Straight Connector 10"/>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base">
              <a:spcBef>
                <a:spcPct val="0"/>
              </a:spcBef>
              <a:spcAft>
                <a:spcPct val="0"/>
              </a:spcAft>
              <a:defRPr/>
            </a:pPr>
            <a:endParaRPr lang="en-US" sz="2400">
              <a:solidFill>
                <a:prstClr val="black"/>
              </a:solidFill>
              <a:latin typeface="Times New Roman" charset="0"/>
            </a:endParaRPr>
          </a:p>
        </p:txBody>
      </p:sp>
      <p:sp>
        <p:nvSpPr>
          <p:cNvPr id="12" name="Rectangle 11"/>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base">
              <a:spcBef>
                <a:spcPct val="0"/>
              </a:spcBef>
              <a:spcAft>
                <a:spcPct val="0"/>
              </a:spcAft>
              <a:defRPr/>
            </a:pPr>
            <a:endParaRPr lang="en-US" sz="2400" dirty="0">
              <a:solidFill>
                <a:prstClr val="black"/>
              </a:solidFill>
              <a:latin typeface="Times New Roman" charset="0"/>
            </a:endParaRPr>
          </a:p>
        </p:txBody>
      </p:sp>
      <p:sp>
        <p:nvSpPr>
          <p:cNvPr id="13" name="Oval 12"/>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sz="2400">
              <a:solidFill>
                <a:prstClr val="white"/>
              </a:solidFill>
            </a:endParaRPr>
          </a:p>
        </p:txBody>
      </p:sp>
      <p:sp>
        <p:nvSpPr>
          <p:cNvPr id="14" name="Oval 13"/>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sz="2400">
              <a:solidFill>
                <a:prstClr val="white"/>
              </a:solidFill>
            </a:endParaRPr>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8" name="Title 7"/>
          <p:cNvSpPr>
            <a:spLocks noGrp="1"/>
          </p:cNvSpPr>
          <p:nvPr>
            <p:ph type="ctrTitle"/>
          </p:nvPr>
        </p:nvSpPr>
        <p:spPr>
          <a:xfrm>
            <a:off x="685800" y="381000"/>
            <a:ext cx="7772400" cy="1752600"/>
          </a:xfrm>
        </p:spPr>
        <p:txBody>
          <a:bodyPr/>
          <a:lstStyle>
            <a:lvl1pPr>
              <a:defRPr sz="4200">
                <a:solidFill>
                  <a:schemeClr val="accent1"/>
                </a:solidFill>
              </a:defRPr>
            </a:lvl1pPr>
          </a:lstStyle>
          <a:p>
            <a:r>
              <a:rPr lang="en-US"/>
              <a:t>Click to edit Master title style</a:t>
            </a:r>
          </a:p>
        </p:txBody>
      </p:sp>
      <p:sp>
        <p:nvSpPr>
          <p:cNvPr id="15" name="Date Placeholder 27"/>
          <p:cNvSpPr>
            <a:spLocks noGrp="1"/>
          </p:cNvSpPr>
          <p:nvPr>
            <p:ph type="dt" sz="half" idx="10"/>
          </p:nvPr>
        </p:nvSpPr>
        <p:spPr/>
        <p:txBody>
          <a:bodyPr/>
          <a:lstStyle>
            <a:lvl1pPr>
              <a:defRPr/>
            </a:lvl1pPr>
          </a:lstStyle>
          <a:p>
            <a:pPr>
              <a:defRPr/>
            </a:pPr>
            <a:endParaRPr lang="en-US"/>
          </a:p>
        </p:txBody>
      </p:sp>
      <p:sp>
        <p:nvSpPr>
          <p:cNvPr id="16" name="Footer Placeholder 16"/>
          <p:cNvSpPr>
            <a:spLocks noGrp="1"/>
          </p:cNvSpPr>
          <p:nvPr>
            <p:ph type="ftr" sz="quarter" idx="11"/>
          </p:nvPr>
        </p:nvSpPr>
        <p:spPr/>
        <p:txBody>
          <a:bodyPr/>
          <a:lstStyle>
            <a:lvl1pPr>
              <a:defRPr/>
            </a:lvl1pPr>
          </a:lstStyle>
          <a:p>
            <a:pPr>
              <a:defRPr/>
            </a:pPr>
            <a:endParaRPr lang="en-US"/>
          </a:p>
        </p:txBody>
      </p:sp>
      <p:sp>
        <p:nvSpPr>
          <p:cNvPr id="17" name="Slide Number Placeholder 28"/>
          <p:cNvSpPr>
            <a:spLocks noGrp="1"/>
          </p:cNvSpPr>
          <p:nvPr>
            <p:ph type="sldNum" sz="quarter" idx="12"/>
          </p:nvPr>
        </p:nvSpPr>
        <p:spPr>
          <a:xfrm>
            <a:off x="4343400" y="2198688"/>
            <a:ext cx="457200" cy="441325"/>
          </a:xfrm>
        </p:spPr>
        <p:txBody>
          <a:bodyPr/>
          <a:lstStyle>
            <a:lvl1pPr>
              <a:defRPr>
                <a:solidFill>
                  <a:schemeClr val="accent3">
                    <a:shade val="75000"/>
                  </a:schemeClr>
                </a:solidFill>
              </a:defRPr>
            </a:lvl1pPr>
          </a:lstStyle>
          <a:p>
            <a:pPr>
              <a:defRPr/>
            </a:pPr>
            <a:fld id="{F3E5CF5F-22EF-4CB0-9D57-5761F4768CC7}" type="slidenum">
              <a:rPr lang="en-US">
                <a:solidFill>
                  <a:srgbClr val="8CADAE">
                    <a:shade val="75000"/>
                  </a:srgbClr>
                </a:solidFill>
              </a:rPr>
              <a:pPr>
                <a:defRPr/>
              </a:pPr>
              <a:t>‹#›</a:t>
            </a:fld>
            <a:endParaRPr lang="en-US">
              <a:solidFill>
                <a:srgbClr val="8CADAE">
                  <a:shade val="75000"/>
                </a:srgbClr>
              </a:solidFill>
            </a:endParaRPr>
          </a:p>
        </p:txBody>
      </p:sp>
    </p:spTree>
    <p:extLst>
      <p:ext uri="{BB962C8B-B14F-4D97-AF65-F5344CB8AC3E}">
        <p14:creationId xmlns:p14="http://schemas.microsoft.com/office/powerpoint/2010/main" val="3624740442"/>
      </p:ext>
    </p:extLst>
  </p:cSld>
  <p:clrMapOvr>
    <a:overrideClrMapping bg1="lt1" tx1="dk1" bg2="lt2" tx2="dk2" accent1="accent1" accent2="accent2" accent3="accent3" accent4="accent4" accent5="accent5" accent6="accent6" hlink="hlink" folHlink="folHlink"/>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lang="en-US"/>
              <a:t>Click to edit Master title style</a:t>
            </a:r>
          </a:p>
        </p:txBody>
      </p:sp>
      <p:sp>
        <p:nvSpPr>
          <p:cNvPr id="8" name="Content Placeholder 7"/>
          <p:cNvSpPr>
            <a:spLocks noGrp="1"/>
          </p:cNvSpPr>
          <p:nvPr>
            <p:ph sz="quarter" idx="1"/>
          </p:nvPr>
        </p:nvSpPr>
        <p:spPr>
          <a:xfrm>
            <a:off x="301752" y="1527048"/>
            <a:ext cx="850392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4362450" y="1027113"/>
            <a:ext cx="457200" cy="441325"/>
          </a:xfrm>
        </p:spPr>
        <p:txBody>
          <a:bodyPr/>
          <a:lstStyle>
            <a:lvl1pPr>
              <a:defRPr/>
            </a:lvl1pPr>
          </a:lstStyle>
          <a:p>
            <a:pPr>
              <a:defRPr/>
            </a:pPr>
            <a:fld id="{3668011E-343C-48DC-A85A-5D500E53F537}" type="slidenum">
              <a:rPr lang="en-US">
                <a:solidFill>
                  <a:srgbClr val="8CADAE">
                    <a:shade val="75000"/>
                  </a:srgbClr>
                </a:solidFill>
              </a:rPr>
              <a:pPr>
                <a:defRPr/>
              </a:pPr>
              <a:t>‹#›</a:t>
            </a:fld>
            <a:endParaRPr lang="en-US">
              <a:solidFill>
                <a:srgbClr val="8CADAE">
                  <a:shade val="75000"/>
                </a:srgbClr>
              </a:solidFill>
            </a:endParaRPr>
          </a:p>
        </p:txBody>
      </p:sp>
    </p:spTree>
    <p:extLst>
      <p:ext uri="{BB962C8B-B14F-4D97-AF65-F5344CB8AC3E}">
        <p14:creationId xmlns:p14="http://schemas.microsoft.com/office/powerpoint/2010/main" val="4159430748"/>
      </p:ext>
    </p:extLst>
  </p:cSld>
  <p:clrMapOvr>
    <a:overrideClrMapping bg1="lt1" tx1="dk1" bg2="lt2" tx2="dk2" accent1="accent1" accent2="accent2" accent3="accent3" accent4="accent4" accent5="accent5" accent6="accent6" hlink="hlink" folHlink="folHlink"/>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19"/>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endParaRPr lang="en-US" altLang="en-US">
              <a:solidFill>
                <a:prstClr val="black"/>
              </a:solidFill>
            </a:endParaRPr>
          </a:p>
        </p:txBody>
      </p:sp>
      <p:sp>
        <p:nvSpPr>
          <p:cNvPr id="5" name="Rectangle 20"/>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endParaRPr lang="en-US" altLang="en-US">
              <a:solidFill>
                <a:prstClr val="black"/>
              </a:solidFill>
            </a:endParaRPr>
          </a:p>
        </p:txBody>
      </p:sp>
      <p:sp>
        <p:nvSpPr>
          <p:cNvPr id="6" name="Rectangle 21"/>
          <p:cNvSpPr>
            <a:spLocks noChangeArrowheads="1"/>
          </p:cNvSpPr>
          <p:nvPr/>
        </p:nvSpPr>
        <p:spPr bwMode="white">
          <a:xfrm>
            <a:off x="0" y="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endParaRPr lang="en-US" altLang="en-US">
              <a:solidFill>
                <a:prstClr val="black"/>
              </a:solidFill>
            </a:endParaRPr>
          </a:p>
        </p:txBody>
      </p:sp>
      <p:sp>
        <p:nvSpPr>
          <p:cNvPr id="7" name="Rectangle 23"/>
          <p:cNvSpPr>
            <a:spLocks noChangeArrowheads="1"/>
          </p:cNvSpPr>
          <p:nvPr/>
        </p:nvSpPr>
        <p:spPr bwMode="white">
          <a:xfrm>
            <a:off x="8991600" y="1905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endParaRPr lang="en-US" altLang="en-US">
              <a:solidFill>
                <a:prstClr val="black"/>
              </a:solidFill>
            </a:endParaRPr>
          </a:p>
        </p:txBody>
      </p:sp>
      <p:sp>
        <p:nvSpPr>
          <p:cNvPr id="8" name="Rectangle 24"/>
          <p:cNvSpPr>
            <a:spLocks noChangeArrowheads="1"/>
          </p:cNvSpPr>
          <p:nvPr/>
        </p:nvSpPr>
        <p:spPr bwMode="white">
          <a:xfrm>
            <a:off x="152400" y="2286000"/>
            <a:ext cx="8832850" cy="3048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endParaRPr lang="en-US" altLang="en-US">
              <a:solidFill>
                <a:prstClr val="black"/>
              </a:solidFill>
            </a:endParaRPr>
          </a:p>
        </p:txBody>
      </p:sp>
      <p:sp>
        <p:nvSpPr>
          <p:cNvPr id="9" name="Rectangle 25"/>
          <p:cNvSpPr>
            <a:spLocks noChangeArrowheads="1"/>
          </p:cNvSpPr>
          <p:nvPr/>
        </p:nvSpPr>
        <p:spPr bwMode="auto">
          <a:xfrm>
            <a:off x="155575" y="142875"/>
            <a:ext cx="8832850" cy="2139950"/>
          </a:xfrm>
          <a:prstGeom prst="rect">
            <a:avLst/>
          </a:prstGeom>
          <a:solidFill>
            <a:schemeClr val="accent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endParaRPr lang="en-US" altLang="en-US">
              <a:solidFill>
                <a:prstClr val="black"/>
              </a:solidFill>
            </a:endParaRPr>
          </a:p>
        </p:txBody>
      </p:sp>
      <p:sp>
        <p:nvSpPr>
          <p:cNvPr id="10" name="Rectangle 9"/>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base">
              <a:spcBef>
                <a:spcPct val="0"/>
              </a:spcBef>
              <a:spcAft>
                <a:spcPct val="0"/>
              </a:spcAft>
              <a:defRPr/>
            </a:pPr>
            <a:endParaRPr lang="en-US" sz="2400">
              <a:solidFill>
                <a:prstClr val="black"/>
              </a:solidFill>
              <a:latin typeface="Times New Roman" charset="0"/>
            </a:endParaRPr>
          </a:p>
        </p:txBody>
      </p:sp>
      <p:sp>
        <p:nvSpPr>
          <p:cNvPr id="11" name="Rectangle 10"/>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base">
              <a:spcBef>
                <a:spcPct val="0"/>
              </a:spcBef>
              <a:spcAft>
                <a:spcPct val="0"/>
              </a:spcAft>
              <a:defRPr/>
            </a:pPr>
            <a:endParaRPr lang="en-US" sz="2400" dirty="0">
              <a:solidFill>
                <a:prstClr val="black"/>
              </a:solidFill>
              <a:latin typeface="Times New Roman" charset="0"/>
            </a:endParaRPr>
          </a:p>
        </p:txBody>
      </p:sp>
      <p:sp>
        <p:nvSpPr>
          <p:cNvPr id="12" name="Straight Connector 11"/>
          <p:cNvSpPr>
            <a:spLocks noChangeShapeType="1"/>
          </p:cNvSpPr>
          <p:nvPr/>
        </p:nvSpPr>
        <p:spPr bwMode="auto">
          <a:xfrm>
            <a:off x="152400" y="2438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base">
              <a:spcBef>
                <a:spcPct val="0"/>
              </a:spcBef>
              <a:spcAft>
                <a:spcPct val="0"/>
              </a:spcAft>
              <a:defRPr/>
            </a:pPr>
            <a:endParaRPr lang="en-US" sz="2400">
              <a:solidFill>
                <a:prstClr val="black"/>
              </a:solidFill>
              <a:latin typeface="Times New Roman" charset="0"/>
            </a:endParaRPr>
          </a:p>
        </p:txBody>
      </p:sp>
      <p:sp>
        <p:nvSpPr>
          <p:cNvPr id="13" name="Oval 12"/>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sz="2400">
              <a:solidFill>
                <a:prstClr val="white"/>
              </a:solidFill>
            </a:endParaRPr>
          </a:p>
        </p:txBody>
      </p:sp>
      <p:sp>
        <p:nvSpPr>
          <p:cNvPr id="14" name="Oval 13"/>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sz="2400">
              <a:solidFill>
                <a:prstClr val="white"/>
              </a:solidFill>
            </a:endParaRPr>
          </a:p>
        </p:txBody>
      </p:sp>
      <p:sp>
        <p:nvSpPr>
          <p:cNvPr id="3" name="Text Placeholder 2"/>
          <p:cNvSpPr>
            <a:spLocks noGrp="1"/>
          </p:cNvSpPr>
          <p:nvPr>
            <p:ph type="body" idx="1"/>
          </p:nvPr>
        </p:nvSpPr>
        <p:spPr>
          <a:xfrm>
            <a:off x="1368426" y="2743200"/>
            <a:ext cx="6480174" cy="1673225"/>
          </a:xfrm>
        </p:spPr>
        <p:txBody>
          <a:bodyPr/>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722313" y="533400"/>
            <a:ext cx="7772400" cy="1524000"/>
          </a:xfrm>
        </p:spPr>
        <p:txBody>
          <a:bodyPr/>
          <a:lstStyle>
            <a:lvl1pPr algn="ctr">
              <a:buNone/>
              <a:defRPr sz="4200" b="0" cap="none" baseline="0">
                <a:solidFill>
                  <a:srgbClr val="FFFFFF"/>
                </a:solidFill>
              </a:defRPr>
            </a:lvl1pPr>
          </a:lstStyle>
          <a:p>
            <a:r>
              <a:rPr lang="en-US"/>
              <a:t>Click to edit Master title style</a:t>
            </a:r>
          </a:p>
        </p:txBody>
      </p:sp>
      <p:sp>
        <p:nvSpPr>
          <p:cNvPr id="15" name="Footer Placeholder 4"/>
          <p:cNvSpPr>
            <a:spLocks noGrp="1"/>
          </p:cNvSpPr>
          <p:nvPr>
            <p:ph type="ftr" sz="quarter" idx="10"/>
          </p:nvPr>
        </p:nvSpPr>
        <p:spPr/>
        <p:txBody>
          <a:bodyPr/>
          <a:lstStyle>
            <a:lvl1pPr>
              <a:defRPr/>
            </a:lvl1pPr>
          </a:lstStyle>
          <a:p>
            <a:pPr>
              <a:defRPr/>
            </a:pPr>
            <a:endParaRPr lang="en-US"/>
          </a:p>
        </p:txBody>
      </p:sp>
      <p:sp>
        <p:nvSpPr>
          <p:cNvPr id="16" name="Date Placeholder 3"/>
          <p:cNvSpPr>
            <a:spLocks noGrp="1"/>
          </p:cNvSpPr>
          <p:nvPr>
            <p:ph type="dt" sz="half" idx="11"/>
          </p:nvPr>
        </p:nvSpPr>
        <p:spPr/>
        <p:txBody>
          <a:bodyPr/>
          <a:lstStyle>
            <a:lvl1pPr>
              <a:defRPr/>
            </a:lvl1pPr>
          </a:lstStyle>
          <a:p>
            <a:pPr>
              <a:defRPr/>
            </a:pPr>
            <a:endParaRPr lang="en-US"/>
          </a:p>
        </p:txBody>
      </p:sp>
      <p:sp>
        <p:nvSpPr>
          <p:cNvPr id="17" name="Slide Number Placeholder 5"/>
          <p:cNvSpPr>
            <a:spLocks noGrp="1"/>
          </p:cNvSpPr>
          <p:nvPr>
            <p:ph type="sldNum" sz="quarter" idx="12"/>
          </p:nvPr>
        </p:nvSpPr>
        <p:spPr>
          <a:xfrm>
            <a:off x="4343400" y="2198688"/>
            <a:ext cx="457200" cy="441325"/>
          </a:xfrm>
        </p:spPr>
        <p:txBody>
          <a:bodyPr/>
          <a:lstStyle>
            <a:lvl1pPr>
              <a:defRPr>
                <a:solidFill>
                  <a:schemeClr val="accent3">
                    <a:shade val="75000"/>
                  </a:schemeClr>
                </a:solidFill>
              </a:defRPr>
            </a:lvl1pPr>
          </a:lstStyle>
          <a:p>
            <a:pPr>
              <a:defRPr/>
            </a:pPr>
            <a:fld id="{51355B2D-B72C-4744-A572-CA3E2EB70580}" type="slidenum">
              <a:rPr lang="en-US">
                <a:solidFill>
                  <a:srgbClr val="8CADAE">
                    <a:shade val="75000"/>
                  </a:srgbClr>
                </a:solidFill>
              </a:rPr>
              <a:pPr>
                <a:defRPr/>
              </a:pPr>
              <a:t>‹#›</a:t>
            </a:fld>
            <a:endParaRPr lang="en-US">
              <a:solidFill>
                <a:srgbClr val="8CADAE">
                  <a:shade val="75000"/>
                </a:srgbClr>
              </a:solidFill>
            </a:endParaRPr>
          </a:p>
        </p:txBody>
      </p:sp>
    </p:spTree>
    <p:extLst>
      <p:ext uri="{BB962C8B-B14F-4D97-AF65-F5344CB8AC3E}">
        <p14:creationId xmlns:p14="http://schemas.microsoft.com/office/powerpoint/2010/main" val="1513215364"/>
      </p:ext>
    </p:extLst>
  </p:cSld>
  <p:clrMapOvr>
    <a:overrideClrMapping bg1="lt1" tx1="dk1" bg2="lt2" tx2="dk2" accent1="accent1" accent2="accent2" accent3="accent3" accent4="accent4" accent5="accent5" accent6="accent6" hlink="hlink" folHlink="folHlink"/>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2"/>
        </a:solidFill>
        <a:effectLst/>
      </p:bgPr>
    </p:bg>
    <p:spTree>
      <p:nvGrpSpPr>
        <p:cNvPr id="1" name=""/>
        <p:cNvGrpSpPr/>
        <p:nvPr/>
      </p:nvGrpSpPr>
      <p:grpSpPr>
        <a:xfrm>
          <a:off x="0" y="0"/>
          <a:ext cx="0" cy="0"/>
          <a:chOff x="0" y="0"/>
          <a:chExt cx="0" cy="0"/>
        </a:xfrm>
      </p:grpSpPr>
      <p:sp>
        <p:nvSpPr>
          <p:cNvPr id="5" name="Straight Connector 19"/>
          <p:cNvSpPr>
            <a:spLocks noChangeShapeType="1"/>
          </p:cNvSpPr>
          <p:nvPr/>
        </p:nvSpPr>
        <p:spPr bwMode="auto">
          <a:xfrm flipV="1">
            <a:off x="4562475" y="1576388"/>
            <a:ext cx="9525" cy="4818062"/>
          </a:xfrm>
          <a:prstGeom prst="line">
            <a:avLst/>
          </a:prstGeom>
          <a:noFill/>
          <a:ln w="9525" algn="ctr">
            <a:solidFill>
              <a:schemeClr val="tx2"/>
            </a:solidFill>
            <a:prstDash val="sysDash"/>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z="2400">
              <a:solidFill>
                <a:prstClr val="black"/>
              </a:solidFill>
              <a:latin typeface="Times New Roman" pitchFamily="18" charset="0"/>
            </a:endParaRPr>
          </a:p>
        </p:txBody>
      </p:sp>
      <p:sp>
        <p:nvSpPr>
          <p:cNvPr id="2" name="Title 1"/>
          <p:cNvSpPr>
            <a:spLocks noGrp="1"/>
          </p:cNvSpPr>
          <p:nvPr>
            <p:ph type="title"/>
          </p:nvPr>
        </p:nvSpPr>
        <p:spPr>
          <a:xfrm>
            <a:off x="301752" y="228600"/>
            <a:ext cx="8534400" cy="758952"/>
          </a:xfrm>
        </p:spPr>
        <p:txBody>
          <a:bodyPr/>
          <a:lstStyle/>
          <a:p>
            <a:r>
              <a:rPr lang="en-US"/>
              <a:t>Click to edit Master title style</a:t>
            </a:r>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4"/>
          <p:cNvSpPr>
            <a:spLocks noGrp="1"/>
          </p:cNvSpPr>
          <p:nvPr>
            <p:ph type="dt" sz="half" idx="10"/>
          </p:nvPr>
        </p:nvSpPr>
        <p:spPr>
          <a:xfrm>
            <a:off x="5791200" y="6410325"/>
            <a:ext cx="3044825" cy="365125"/>
          </a:xfrm>
        </p:spPr>
        <p:txBody>
          <a:bodyPr/>
          <a:lstStyle>
            <a:lvl1pPr>
              <a:defRPr/>
            </a:lvl1pPr>
          </a:lstStyle>
          <a:p>
            <a:pPr>
              <a:defRPr/>
            </a:pPr>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pPr>
              <a:defRPr/>
            </a:pPr>
            <a:fld id="{26A54176-3DDE-4525-AE4A-7B5F449504AB}" type="slidenum">
              <a:rPr lang="en-US">
                <a:solidFill>
                  <a:srgbClr val="8CADAE">
                    <a:shade val="75000"/>
                  </a:srgbClr>
                </a:solidFill>
              </a:rPr>
              <a:pPr>
                <a:defRPr/>
              </a:pPr>
              <a:t>‹#›</a:t>
            </a:fld>
            <a:endParaRPr lang="en-US">
              <a:solidFill>
                <a:srgbClr val="8CADAE">
                  <a:shade val="75000"/>
                </a:srgbClr>
              </a:solidFill>
            </a:endParaRPr>
          </a:p>
        </p:txBody>
      </p:sp>
    </p:spTree>
    <p:extLst>
      <p:ext uri="{BB962C8B-B14F-4D97-AF65-F5344CB8AC3E}">
        <p14:creationId xmlns:p14="http://schemas.microsoft.com/office/powerpoint/2010/main" val="2167813064"/>
      </p:ext>
    </p:extLst>
  </p:cSld>
  <p:clrMapOvr>
    <a:overrideClrMapping bg1="lt1" tx1="dk1" bg2="lt2" tx2="dk2" accent1="accent1" accent2="accent2" accent3="accent3" accent4="accent4" accent5="accent5" accent6="accent6" hlink="hlink" folHlink="folHlink"/>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Pr>
        <a:solidFill>
          <a:schemeClr val="bg2"/>
        </a:solidFill>
        <a:effectLst/>
      </p:bgPr>
    </p:bg>
    <p:spTree>
      <p:nvGrpSpPr>
        <p:cNvPr id="1" name=""/>
        <p:cNvGrpSpPr/>
        <p:nvPr/>
      </p:nvGrpSpPr>
      <p:grpSpPr>
        <a:xfrm>
          <a:off x="0" y="0"/>
          <a:ext cx="0" cy="0"/>
          <a:chOff x="0" y="0"/>
          <a:chExt cx="0" cy="0"/>
        </a:xfrm>
      </p:grpSpPr>
      <p:sp>
        <p:nvSpPr>
          <p:cNvPr id="7" name="Straight Connector 19"/>
          <p:cNvSpPr>
            <a:spLocks noChangeShapeType="1"/>
          </p:cNvSpPr>
          <p:nvPr/>
        </p:nvSpPr>
        <p:spPr bwMode="auto">
          <a:xfrm flipV="1">
            <a:off x="4572000" y="2200275"/>
            <a:ext cx="0" cy="4187825"/>
          </a:xfrm>
          <a:prstGeom prst="line">
            <a:avLst/>
          </a:prstGeom>
          <a:noFill/>
          <a:ln w="9525" algn="ctr">
            <a:solidFill>
              <a:schemeClr val="tx2"/>
            </a:solidFill>
            <a:prstDash val="sysDash"/>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z="2400">
              <a:solidFill>
                <a:prstClr val="black"/>
              </a:solidFill>
              <a:latin typeface="Times New Roman" pitchFamily="18" charset="0"/>
            </a:endParaRPr>
          </a:p>
        </p:txBody>
      </p:sp>
      <p:sp>
        <p:nvSpPr>
          <p:cNvPr id="8" name="Rectangle 20"/>
          <p:cNvSpPr>
            <a:spLocks noChangeArrowheads="1"/>
          </p:cNvSpPr>
          <p:nvPr/>
        </p:nvSpPr>
        <p:spPr bwMode="white">
          <a:xfrm>
            <a:off x="0" y="0"/>
            <a:ext cx="9144000" cy="14478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endParaRPr lang="en-US" altLang="en-US">
              <a:solidFill>
                <a:prstClr val="black"/>
              </a:solidFill>
            </a:endParaRPr>
          </a:p>
        </p:txBody>
      </p:sp>
      <p:sp>
        <p:nvSpPr>
          <p:cNvPr id="9" name="Rectangle 21"/>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endParaRPr lang="en-US" altLang="en-US">
              <a:solidFill>
                <a:prstClr val="black"/>
              </a:solidFill>
            </a:endParaRPr>
          </a:p>
        </p:txBody>
      </p:sp>
      <p:sp>
        <p:nvSpPr>
          <p:cNvPr id="10" name="Rectangle 23"/>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endParaRPr lang="en-US" altLang="en-US">
              <a:solidFill>
                <a:prstClr val="black"/>
              </a:solidFill>
            </a:endParaRPr>
          </a:p>
        </p:txBody>
      </p:sp>
      <p:sp>
        <p:nvSpPr>
          <p:cNvPr id="11" name="Rectangle 24"/>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endParaRPr lang="en-US" altLang="en-US">
              <a:solidFill>
                <a:prstClr val="black"/>
              </a:solidFill>
            </a:endParaRPr>
          </a:p>
        </p:txBody>
      </p:sp>
      <p:sp>
        <p:nvSpPr>
          <p:cNvPr id="12" name="Rectangle 11"/>
          <p:cNvSpPr/>
          <p:nvPr/>
        </p:nvSpPr>
        <p:spPr>
          <a:xfrm>
            <a:off x="152400" y="1371600"/>
            <a:ext cx="8832850"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sz="2400">
              <a:solidFill>
                <a:prstClr val="white"/>
              </a:solidFill>
            </a:endParaRPr>
          </a:p>
        </p:txBody>
      </p:sp>
      <p:sp>
        <p:nvSpPr>
          <p:cNvPr id="13" name="Rectangle 12"/>
          <p:cNvSpPr>
            <a:spLocks noChangeArrowheads="1"/>
          </p:cNvSpPr>
          <p:nvPr/>
        </p:nvSpPr>
        <p:spPr bwMode="auto">
          <a:xfrm>
            <a:off x="146050" y="6391275"/>
            <a:ext cx="8832850" cy="31115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base">
              <a:spcBef>
                <a:spcPct val="0"/>
              </a:spcBef>
              <a:spcAft>
                <a:spcPct val="0"/>
              </a:spcAft>
              <a:defRPr/>
            </a:pPr>
            <a:endParaRPr lang="en-US" sz="2400">
              <a:solidFill>
                <a:prstClr val="black"/>
              </a:solidFill>
              <a:latin typeface="Times New Roman" charset="0"/>
            </a:endParaRPr>
          </a:p>
        </p:txBody>
      </p:sp>
      <p:sp>
        <p:nvSpPr>
          <p:cNvPr id="14" name="Straight Connector 13"/>
          <p:cNvSpPr>
            <a:spLocks noChangeShapeType="1"/>
          </p:cNvSpPr>
          <p:nvPr/>
        </p:nvSpPr>
        <p:spPr bwMode="auto">
          <a:xfrm>
            <a:off x="152400" y="1279525"/>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base">
              <a:spcBef>
                <a:spcPct val="0"/>
              </a:spcBef>
              <a:spcAft>
                <a:spcPct val="0"/>
              </a:spcAft>
              <a:defRPr/>
            </a:pPr>
            <a:endParaRPr lang="en-US" sz="2400">
              <a:solidFill>
                <a:prstClr val="black"/>
              </a:solidFill>
              <a:latin typeface="Times New Roman" charset="0"/>
            </a:endParaRPr>
          </a:p>
        </p:txBody>
      </p:sp>
      <p:sp>
        <p:nvSpPr>
          <p:cNvPr id="15" name="Rectangle 14"/>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base">
              <a:spcBef>
                <a:spcPct val="0"/>
              </a:spcBef>
              <a:spcAft>
                <a:spcPct val="0"/>
              </a:spcAft>
              <a:defRPr/>
            </a:pPr>
            <a:endParaRPr lang="en-US" sz="2400" dirty="0">
              <a:solidFill>
                <a:prstClr val="black"/>
              </a:solidFill>
              <a:latin typeface="Times New Roman" charset="0"/>
            </a:endParaRPr>
          </a:p>
        </p:txBody>
      </p:sp>
      <p:sp>
        <p:nvSpPr>
          <p:cNvPr id="16" name="Oval 15"/>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sz="2400">
              <a:solidFill>
                <a:prstClr val="white"/>
              </a:solidFill>
            </a:endParaRPr>
          </a:p>
        </p:txBody>
      </p:sp>
      <p:sp>
        <p:nvSpPr>
          <p:cNvPr id="17" name="Oval 16"/>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sz="2400">
              <a:solidFill>
                <a:prstClr val="white"/>
              </a:solidFill>
            </a:endParaRPr>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24" name="Content Placeholder 23"/>
          <p:cNvSpPr>
            <a:spLocks noGrp="1"/>
          </p:cNvSpPr>
          <p:nvPr>
            <p:ph sz="quarter" idx="2"/>
          </p:nvPr>
        </p:nvSpPr>
        <p:spPr>
          <a:xfrm>
            <a:off x="301752" y="2471383"/>
            <a:ext cx="4041648" cy="38184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Content Placeholder 25"/>
          <p:cNvSpPr>
            <a:spLocks noGrp="1"/>
          </p:cNvSpPr>
          <p:nvPr>
            <p:ph sz="quarter" idx="4"/>
          </p:nvPr>
        </p:nvSpPr>
        <p:spPr>
          <a:xfrm>
            <a:off x="4800600" y="2471383"/>
            <a:ext cx="4038600" cy="38221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itle 22"/>
          <p:cNvSpPr>
            <a:spLocks noGrp="1"/>
          </p:cNvSpPr>
          <p:nvPr>
            <p:ph type="title"/>
          </p:nvPr>
        </p:nvSpPr>
        <p:spPr/>
        <p:txBody>
          <a:bodyPr rtlCol="0"/>
          <a:lstStyle/>
          <a:p>
            <a:r>
              <a:rPr lang="en-US"/>
              <a:t>Click to edit Master title style</a:t>
            </a:r>
          </a:p>
        </p:txBody>
      </p:sp>
      <p:sp>
        <p:nvSpPr>
          <p:cNvPr id="18" name="Date Placeholder 6"/>
          <p:cNvSpPr>
            <a:spLocks noGrp="1"/>
          </p:cNvSpPr>
          <p:nvPr>
            <p:ph type="dt" sz="half" idx="10"/>
          </p:nvPr>
        </p:nvSpPr>
        <p:spPr/>
        <p:txBody>
          <a:bodyPr/>
          <a:lstStyle>
            <a:lvl1pPr>
              <a:defRPr/>
            </a:lvl1pPr>
          </a:lstStyle>
          <a:p>
            <a:pPr>
              <a:defRPr/>
            </a:pPr>
            <a:endParaRPr lang="en-US"/>
          </a:p>
        </p:txBody>
      </p:sp>
      <p:sp>
        <p:nvSpPr>
          <p:cNvPr id="19" name="Footer Placeholder 7"/>
          <p:cNvSpPr>
            <a:spLocks noGrp="1"/>
          </p:cNvSpPr>
          <p:nvPr>
            <p:ph type="ftr" sz="quarter" idx="11"/>
          </p:nvPr>
        </p:nvSpPr>
        <p:spPr>
          <a:xfrm>
            <a:off x="304800" y="6410325"/>
            <a:ext cx="3581400" cy="365125"/>
          </a:xfrm>
        </p:spPr>
        <p:txBody>
          <a:bodyPr/>
          <a:lstStyle>
            <a:lvl1pPr>
              <a:defRPr/>
            </a:lvl1pPr>
          </a:lstStyle>
          <a:p>
            <a:pPr>
              <a:defRPr/>
            </a:pPr>
            <a:endParaRPr lang="en-US"/>
          </a:p>
        </p:txBody>
      </p:sp>
      <p:sp>
        <p:nvSpPr>
          <p:cNvPr id="20" name="Slide Number Placeholder 8"/>
          <p:cNvSpPr>
            <a:spLocks noGrp="1"/>
          </p:cNvSpPr>
          <p:nvPr>
            <p:ph type="sldNum" sz="quarter" idx="12"/>
          </p:nvPr>
        </p:nvSpPr>
        <p:spPr>
          <a:xfrm>
            <a:off x="4343400" y="1042988"/>
            <a:ext cx="457200" cy="441325"/>
          </a:xfrm>
        </p:spPr>
        <p:txBody>
          <a:bodyPr/>
          <a:lstStyle>
            <a:lvl1pPr algn="ctr">
              <a:defRPr/>
            </a:lvl1pPr>
          </a:lstStyle>
          <a:p>
            <a:pPr>
              <a:defRPr/>
            </a:pPr>
            <a:fld id="{A85E6489-A437-424F-B399-FF05FFE6CAA6}" type="slidenum">
              <a:rPr lang="en-US">
                <a:solidFill>
                  <a:srgbClr val="8CADAE">
                    <a:shade val="75000"/>
                  </a:srgbClr>
                </a:solidFill>
              </a:rPr>
              <a:pPr>
                <a:defRPr/>
              </a:pPr>
              <a:t>‹#›</a:t>
            </a:fld>
            <a:endParaRPr lang="en-US">
              <a:solidFill>
                <a:srgbClr val="8CADAE">
                  <a:shade val="75000"/>
                </a:srgbClr>
              </a:solidFill>
            </a:endParaRPr>
          </a:p>
        </p:txBody>
      </p:sp>
    </p:spTree>
    <p:extLst>
      <p:ext uri="{BB962C8B-B14F-4D97-AF65-F5344CB8AC3E}">
        <p14:creationId xmlns:p14="http://schemas.microsoft.com/office/powerpoint/2010/main" val="3112423809"/>
      </p:ext>
    </p:extLst>
  </p:cSld>
  <p:clrMapOvr>
    <a:overrideClrMapping bg1="lt1" tx1="dk1" bg2="lt2" tx2="dk2" accent1="accent1" accent2="accent2" accent3="accent3" accent4="accent4" accent5="accent5" accent6="accent6" hlink="hlink" folHlink="folHlink"/>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a:xfrm>
            <a:off x="4343400" y="1036638"/>
            <a:ext cx="457200" cy="441325"/>
          </a:xfrm>
        </p:spPr>
        <p:txBody>
          <a:bodyPr/>
          <a:lstStyle>
            <a:lvl1pPr>
              <a:defRPr/>
            </a:lvl1pPr>
          </a:lstStyle>
          <a:p>
            <a:pPr>
              <a:defRPr/>
            </a:pPr>
            <a:fld id="{380F1580-A6CA-4A11-B37B-0C1324F1DAC3}" type="slidenum">
              <a:rPr lang="en-US">
                <a:solidFill>
                  <a:srgbClr val="8CADAE">
                    <a:shade val="75000"/>
                  </a:srgbClr>
                </a:solidFill>
              </a:rPr>
              <a:pPr>
                <a:defRPr/>
              </a:pPr>
              <a:t>‹#›</a:t>
            </a:fld>
            <a:endParaRPr lang="en-US">
              <a:solidFill>
                <a:srgbClr val="8CADAE">
                  <a:shade val="75000"/>
                </a:srgbClr>
              </a:solidFill>
            </a:endParaRPr>
          </a:p>
        </p:txBody>
      </p:sp>
    </p:spTree>
    <p:extLst>
      <p:ext uri="{BB962C8B-B14F-4D97-AF65-F5344CB8AC3E}">
        <p14:creationId xmlns:p14="http://schemas.microsoft.com/office/powerpoint/2010/main" val="424498069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endParaRPr lang="en-US" altLang="en-US">
              <a:solidFill>
                <a:prstClr val="black"/>
              </a:solidFill>
            </a:endParaRPr>
          </a:p>
        </p:txBody>
      </p:sp>
      <p:sp>
        <p:nvSpPr>
          <p:cNvPr id="3" name="Rectangle 20"/>
          <p:cNvSpPr>
            <a:spLocks noChangeArrowheads="1"/>
          </p:cNvSpPr>
          <p:nvPr/>
        </p:nvSpPr>
        <p:spPr bwMode="white">
          <a:xfrm>
            <a:off x="0" y="0"/>
            <a:ext cx="9144000" cy="155575"/>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endParaRPr lang="en-US" altLang="en-US">
              <a:solidFill>
                <a:prstClr val="black"/>
              </a:solidFill>
            </a:endParaRPr>
          </a:p>
        </p:txBody>
      </p:sp>
      <p:sp>
        <p:nvSpPr>
          <p:cNvPr id="4" name="Rectangle 21"/>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endParaRPr lang="en-US" altLang="en-US">
              <a:solidFill>
                <a:prstClr val="black"/>
              </a:solidFill>
            </a:endParaRPr>
          </a:p>
        </p:txBody>
      </p:sp>
      <p:sp>
        <p:nvSpPr>
          <p:cNvPr id="5" name="Rectangle 23"/>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endParaRPr lang="en-US" altLang="en-US">
              <a:solidFill>
                <a:prstClr val="black"/>
              </a:solidFill>
            </a:endParaRPr>
          </a:p>
        </p:txBody>
      </p:sp>
      <p:sp>
        <p:nvSpPr>
          <p:cNvPr id="6" name="Rectangle 5"/>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base">
              <a:spcBef>
                <a:spcPct val="0"/>
              </a:spcBef>
              <a:spcAft>
                <a:spcPct val="0"/>
              </a:spcAft>
              <a:defRPr/>
            </a:pPr>
            <a:endParaRPr lang="en-US" sz="2400">
              <a:solidFill>
                <a:prstClr val="black"/>
              </a:solidFill>
              <a:latin typeface="Times New Roman" charset="0"/>
            </a:endParaRPr>
          </a:p>
        </p:txBody>
      </p:sp>
      <p:sp>
        <p:nvSpPr>
          <p:cNvPr id="7" name="Rectangle 6"/>
          <p:cNvSpPr>
            <a:spLocks noChangeArrowheads="1"/>
          </p:cNvSpPr>
          <p:nvPr/>
        </p:nvSpPr>
        <p:spPr bwMode="auto">
          <a:xfrm>
            <a:off x="152400" y="15875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base">
              <a:spcBef>
                <a:spcPct val="0"/>
              </a:spcBef>
              <a:spcAft>
                <a:spcPct val="0"/>
              </a:spcAft>
              <a:defRPr/>
            </a:pPr>
            <a:endParaRPr lang="en-US" sz="2400" dirty="0">
              <a:solidFill>
                <a:prstClr val="black"/>
              </a:solidFill>
              <a:latin typeface="Times New Roman" charset="0"/>
            </a:endParaRPr>
          </a:p>
        </p:txBody>
      </p:sp>
      <p:sp>
        <p:nvSpPr>
          <p:cNvPr id="8" name="Date Placeholder 1"/>
          <p:cNvSpPr>
            <a:spLocks noGrp="1"/>
          </p:cNvSpPr>
          <p:nvPr>
            <p:ph type="dt" sz="half" idx="10"/>
          </p:nvPr>
        </p:nvSpPr>
        <p:spPr/>
        <p:txBody>
          <a:bodyPr/>
          <a:lstStyle>
            <a:lvl1pPr>
              <a:defRPr/>
            </a:lvl1pPr>
          </a:lstStyle>
          <a:p>
            <a:pPr>
              <a:defRPr/>
            </a:pPr>
            <a:endParaRPr lang="en-US"/>
          </a:p>
        </p:txBody>
      </p:sp>
      <p:sp>
        <p:nvSpPr>
          <p:cNvPr id="9" name="Footer Placeholder 2"/>
          <p:cNvSpPr>
            <a:spLocks noGrp="1"/>
          </p:cNvSpPr>
          <p:nvPr>
            <p:ph type="ftr" sz="quarter" idx="11"/>
          </p:nvPr>
        </p:nvSpPr>
        <p:spPr/>
        <p:txBody>
          <a:bodyPr/>
          <a:lstStyle>
            <a:lvl1pPr>
              <a:defRPr/>
            </a:lvl1pPr>
          </a:lstStyle>
          <a:p>
            <a:pPr>
              <a:defRPr/>
            </a:pPr>
            <a:endParaRPr lang="en-US"/>
          </a:p>
        </p:txBody>
      </p:sp>
      <p:sp>
        <p:nvSpPr>
          <p:cNvPr id="10" name="Slide Number Placeholder 3"/>
          <p:cNvSpPr>
            <a:spLocks noGrp="1"/>
          </p:cNvSpPr>
          <p:nvPr>
            <p:ph type="sldNum" sz="quarter" idx="12"/>
          </p:nvPr>
        </p:nvSpPr>
        <p:spPr>
          <a:xfrm>
            <a:off x="4267200" y="6324600"/>
            <a:ext cx="609600" cy="441325"/>
          </a:xfrm>
        </p:spPr>
        <p:txBody>
          <a:bodyPr/>
          <a:lstStyle>
            <a:lvl1pPr>
              <a:defRPr>
                <a:solidFill>
                  <a:srgbClr val="FFFFFF"/>
                </a:solidFill>
              </a:defRPr>
            </a:lvl1pPr>
          </a:lstStyle>
          <a:p>
            <a:pPr>
              <a:defRPr/>
            </a:pPr>
            <a:fld id="{E8825BDC-44F3-4EF3-8736-4B27A908AB1B}" type="slidenum">
              <a:rPr lang="en-US"/>
              <a:pPr>
                <a:defRPr/>
              </a:pPr>
              <a:t>‹#›</a:t>
            </a:fld>
            <a:endParaRPr lang="en-US"/>
          </a:p>
        </p:txBody>
      </p:sp>
    </p:spTree>
    <p:extLst>
      <p:ext uri="{BB962C8B-B14F-4D97-AF65-F5344CB8AC3E}">
        <p14:creationId xmlns:p14="http://schemas.microsoft.com/office/powerpoint/2010/main" val="227588962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4"/>
          <p:cNvSpPr>
            <a:spLocks noChangeArrowheads="1"/>
          </p:cNvSpPr>
          <p:nvPr/>
        </p:nvSpPr>
        <p:spPr bwMode="auto">
          <a:xfrm>
            <a:off x="152400" y="152400"/>
            <a:ext cx="8832850" cy="30480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base">
              <a:spcBef>
                <a:spcPct val="0"/>
              </a:spcBef>
              <a:spcAft>
                <a:spcPct val="0"/>
              </a:spcAft>
              <a:defRPr/>
            </a:pPr>
            <a:endParaRPr lang="en-US" sz="2400">
              <a:solidFill>
                <a:prstClr val="black"/>
              </a:solidFill>
              <a:latin typeface="Times New Roman" charset="0"/>
            </a:endParaRPr>
          </a:p>
        </p:txBody>
      </p:sp>
      <p:sp>
        <p:nvSpPr>
          <p:cNvPr id="6" name="Rectangle 20"/>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endParaRPr lang="en-US" altLang="en-US">
              <a:solidFill>
                <a:prstClr val="black"/>
              </a:solidFill>
            </a:endParaRPr>
          </a:p>
        </p:txBody>
      </p:sp>
      <p:sp>
        <p:nvSpPr>
          <p:cNvPr id="7" name="Rectangle 21"/>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endParaRPr lang="en-US" altLang="en-US">
              <a:solidFill>
                <a:prstClr val="black"/>
              </a:solidFill>
            </a:endParaRPr>
          </a:p>
        </p:txBody>
      </p:sp>
      <p:sp>
        <p:nvSpPr>
          <p:cNvPr id="8" name="Rectangle 23"/>
          <p:cNvSpPr>
            <a:spLocks noChangeArrowheads="1"/>
          </p:cNvSpPr>
          <p:nvPr/>
        </p:nvSpPr>
        <p:spPr bwMode="white">
          <a:xfrm>
            <a:off x="0" y="0"/>
            <a:ext cx="9144000" cy="119063"/>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endParaRPr lang="en-US" altLang="en-US">
              <a:solidFill>
                <a:prstClr val="black"/>
              </a:solidFill>
            </a:endParaRPr>
          </a:p>
        </p:txBody>
      </p:sp>
      <p:sp>
        <p:nvSpPr>
          <p:cNvPr id="9" name="Rectangle 24"/>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endParaRPr lang="en-US" altLang="en-US">
              <a:solidFill>
                <a:prstClr val="black"/>
              </a:solidFill>
            </a:endParaRPr>
          </a:p>
        </p:txBody>
      </p:sp>
      <p:sp>
        <p:nvSpPr>
          <p:cNvPr id="10" name="Rectangle 9"/>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sz="2400">
              <a:solidFill>
                <a:prstClr val="white"/>
              </a:solidFill>
            </a:endParaRPr>
          </a:p>
        </p:txBody>
      </p:sp>
      <p:sp>
        <p:nvSpPr>
          <p:cNvPr id="11" name="Rectangle 10"/>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base">
              <a:spcBef>
                <a:spcPct val="0"/>
              </a:spcBef>
              <a:spcAft>
                <a:spcPct val="0"/>
              </a:spcAft>
              <a:defRPr/>
            </a:pPr>
            <a:endParaRPr lang="en-US" sz="2400" dirty="0">
              <a:solidFill>
                <a:prstClr val="black"/>
              </a:solidFill>
              <a:latin typeface="Times New Roman" charset="0"/>
            </a:endParaRPr>
          </a:p>
        </p:txBody>
      </p:sp>
      <p:sp>
        <p:nvSpPr>
          <p:cNvPr id="12" name="Straight Connector 11"/>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base">
              <a:spcBef>
                <a:spcPct val="0"/>
              </a:spcBef>
              <a:spcAft>
                <a:spcPct val="0"/>
              </a:spcAft>
              <a:defRPr/>
            </a:pPr>
            <a:endParaRPr lang="en-US" sz="2400">
              <a:solidFill>
                <a:prstClr val="black"/>
              </a:solidFill>
              <a:latin typeface="Times New Roman" charset="0"/>
            </a:endParaRPr>
          </a:p>
        </p:txBody>
      </p:sp>
      <p:sp>
        <p:nvSpPr>
          <p:cNvPr id="13" name="Oval 12"/>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sz="2400">
              <a:solidFill>
                <a:prstClr val="white"/>
              </a:solidFill>
            </a:endParaRPr>
          </a:p>
        </p:txBody>
      </p:sp>
      <p:sp>
        <p:nvSpPr>
          <p:cNvPr id="14" name="Oval 13"/>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sz="2400">
              <a:solidFill>
                <a:prstClr val="white"/>
              </a:solidFill>
            </a:endParaRPr>
          </a:p>
        </p:txBody>
      </p:sp>
      <p:sp>
        <p:nvSpPr>
          <p:cNvPr id="15" name="Rectangle 14"/>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base">
              <a:spcBef>
                <a:spcPct val="0"/>
              </a:spcBef>
              <a:spcAft>
                <a:spcPct val="0"/>
              </a:spcAft>
              <a:defRPr/>
            </a:pPr>
            <a:endParaRPr lang="en-US" sz="2400">
              <a:solidFill>
                <a:prstClr val="black"/>
              </a:solidFill>
              <a:latin typeface="Times New Roman" charset="0"/>
            </a:endParaRPr>
          </a:p>
        </p:txBody>
      </p:sp>
      <p:sp>
        <p:nvSpPr>
          <p:cNvPr id="2" name="Title 1"/>
          <p:cNvSpPr>
            <a:spLocks noGrp="1"/>
          </p:cNvSpPr>
          <p:nvPr>
            <p:ph type="title"/>
          </p:nvPr>
        </p:nvSpPr>
        <p:spPr>
          <a:xfrm>
            <a:off x="381000" y="914400"/>
            <a:ext cx="2362200" cy="990600"/>
          </a:xfrm>
        </p:spPr>
        <p:txBody>
          <a:bodyPr>
            <a:noAutofit/>
          </a:bodyPr>
          <a:lstStyle>
            <a:lvl1pPr algn="l">
              <a:buNone/>
              <a:defRPr sz="2200" b="1">
                <a:solidFill>
                  <a:srgbClr val="FFFFFF"/>
                </a:solidFill>
              </a:defRPr>
            </a:lvl1pPr>
          </a:lstStyle>
          <a:p>
            <a:r>
              <a:rPr lang="en-US"/>
              <a:t>Click to edit Master title style</a:t>
            </a:r>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20" name="Content Placeholder 19"/>
          <p:cNvSpPr>
            <a:spLocks noGrp="1"/>
          </p:cNvSpPr>
          <p:nvPr>
            <p:ph sz="quarter" idx="1"/>
          </p:nvPr>
        </p:nvSpPr>
        <p:spPr>
          <a:xfrm>
            <a:off x="3124200" y="685800"/>
            <a:ext cx="5638800" cy="5410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Slide Number Placeholder 6"/>
          <p:cNvSpPr>
            <a:spLocks noGrp="1"/>
          </p:cNvSpPr>
          <p:nvPr>
            <p:ph type="sldNum" sz="quarter" idx="10"/>
          </p:nvPr>
        </p:nvSpPr>
        <p:spPr>
          <a:xfrm>
            <a:off x="1371600" y="312738"/>
            <a:ext cx="457200" cy="441325"/>
          </a:xfrm>
        </p:spPr>
        <p:txBody>
          <a:bodyPr/>
          <a:lstStyle>
            <a:lvl1pPr>
              <a:defRPr>
                <a:solidFill>
                  <a:schemeClr val="accent3">
                    <a:shade val="75000"/>
                  </a:schemeClr>
                </a:solidFill>
              </a:defRPr>
            </a:lvl1pPr>
          </a:lstStyle>
          <a:p>
            <a:pPr>
              <a:defRPr/>
            </a:pPr>
            <a:fld id="{6134BDC0-4823-4488-85A6-84A6393F50A5}" type="slidenum">
              <a:rPr lang="en-US">
                <a:solidFill>
                  <a:srgbClr val="8CADAE">
                    <a:shade val="75000"/>
                  </a:srgbClr>
                </a:solidFill>
              </a:rPr>
              <a:pPr>
                <a:defRPr/>
              </a:pPr>
              <a:t>‹#›</a:t>
            </a:fld>
            <a:endParaRPr lang="en-US">
              <a:solidFill>
                <a:srgbClr val="8CADAE">
                  <a:shade val="75000"/>
                </a:srgbClr>
              </a:solidFill>
            </a:endParaRPr>
          </a:p>
        </p:txBody>
      </p:sp>
      <p:sp>
        <p:nvSpPr>
          <p:cNvPr id="17" name="Date Placeholder 4"/>
          <p:cNvSpPr>
            <a:spLocks noGrp="1"/>
          </p:cNvSpPr>
          <p:nvPr>
            <p:ph type="dt" sz="half" idx="11"/>
          </p:nvPr>
        </p:nvSpPr>
        <p:spPr/>
        <p:txBody>
          <a:bodyPr/>
          <a:lstStyle>
            <a:lvl1pPr>
              <a:defRPr/>
            </a:lvl1pPr>
          </a:lstStyle>
          <a:p>
            <a:pPr>
              <a:defRPr/>
            </a:pPr>
            <a:endParaRPr lang="en-US"/>
          </a:p>
        </p:txBody>
      </p:sp>
      <p:sp>
        <p:nvSpPr>
          <p:cNvPr id="18" name="Footer Placeholder 5"/>
          <p:cNvSpPr>
            <a:spLocks noGrp="1"/>
          </p:cNvSpPr>
          <p:nvPr>
            <p:ph type="ftr" sz="quarter" idx="12"/>
          </p:nvPr>
        </p:nvSpPr>
        <p:spPr>
          <a:xfrm>
            <a:off x="301625" y="6410325"/>
            <a:ext cx="3382963" cy="366713"/>
          </a:xfrm>
        </p:spPr>
        <p:txBody>
          <a:bodyPr/>
          <a:lstStyle>
            <a:lvl1pPr>
              <a:defRPr/>
            </a:lvl1pPr>
          </a:lstStyle>
          <a:p>
            <a:pPr>
              <a:defRPr/>
            </a:pPr>
            <a:endParaRPr lang="en-US"/>
          </a:p>
        </p:txBody>
      </p:sp>
    </p:spTree>
    <p:extLst>
      <p:ext uri="{BB962C8B-B14F-4D97-AF65-F5344CB8AC3E}">
        <p14:creationId xmlns:p14="http://schemas.microsoft.com/office/powerpoint/2010/main" val="2383024072"/>
      </p:ext>
    </p:extLst>
  </p:cSld>
  <p:clrMapOvr>
    <a:overrideClrMapping bg1="lt1" tx1="dk1" bg2="lt2" tx2="dk2" accent1="accent1" accent2="accent2" accent3="accent3" accent4="accent4" accent5="accent5" accent6="accent6" hlink="hlink" folHlink="folHlink"/>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base">
              <a:spcBef>
                <a:spcPct val="0"/>
              </a:spcBef>
              <a:spcAft>
                <a:spcPct val="0"/>
              </a:spcAft>
              <a:defRPr/>
            </a:pPr>
            <a:endParaRPr lang="en-US" sz="2400">
              <a:solidFill>
                <a:prstClr val="black"/>
              </a:solidFill>
              <a:latin typeface="Times New Roman" charset="0"/>
            </a:endParaRPr>
          </a:p>
        </p:txBody>
      </p:sp>
      <p:sp>
        <p:nvSpPr>
          <p:cNvPr id="6" name="Rectangle 20"/>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endParaRPr lang="en-US" altLang="en-US">
              <a:solidFill>
                <a:prstClr val="black"/>
              </a:solidFill>
            </a:endParaRPr>
          </a:p>
        </p:txBody>
      </p:sp>
      <p:sp>
        <p:nvSpPr>
          <p:cNvPr id="7" name="Rectangle 21"/>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endParaRPr lang="en-US" altLang="en-US">
              <a:solidFill>
                <a:prstClr val="black"/>
              </a:solidFill>
            </a:endParaRPr>
          </a:p>
        </p:txBody>
      </p:sp>
      <p:sp>
        <p:nvSpPr>
          <p:cNvPr id="8" name="Rectangle 23"/>
          <p:cNvSpPr>
            <a:spLocks noChangeArrowheads="1"/>
          </p:cNvSpPr>
          <p:nvPr/>
        </p:nvSpPr>
        <p:spPr bwMode="white">
          <a:xfrm>
            <a:off x="0" y="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endParaRPr lang="en-US" altLang="en-US">
              <a:solidFill>
                <a:prstClr val="black"/>
              </a:solidFill>
            </a:endParaRPr>
          </a:p>
        </p:txBody>
      </p:sp>
      <p:sp>
        <p:nvSpPr>
          <p:cNvPr id="9" name="Rectangle 24"/>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endParaRPr lang="en-US" altLang="en-US">
              <a:solidFill>
                <a:prstClr val="black"/>
              </a:solidFill>
            </a:endParaRPr>
          </a:p>
        </p:txBody>
      </p:sp>
      <p:sp>
        <p:nvSpPr>
          <p:cNvPr id="10" name="Rectangle 9"/>
          <p:cNvSpPr>
            <a:spLocks noChangeArrowheads="1"/>
          </p:cNvSpPr>
          <p:nvPr/>
        </p:nvSpPr>
        <p:spPr bwMode="auto">
          <a:xfrm>
            <a:off x="152400" y="152400"/>
            <a:ext cx="8832850" cy="301625"/>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base">
              <a:spcBef>
                <a:spcPct val="0"/>
              </a:spcBef>
              <a:spcAft>
                <a:spcPct val="0"/>
              </a:spcAft>
              <a:defRPr/>
            </a:pPr>
            <a:endParaRPr lang="en-US" sz="2400">
              <a:solidFill>
                <a:prstClr val="black"/>
              </a:solidFill>
              <a:latin typeface="Times New Roman" charset="0"/>
            </a:endParaRPr>
          </a:p>
        </p:txBody>
      </p:sp>
      <p:sp>
        <p:nvSpPr>
          <p:cNvPr id="11" name="Rectangle 10"/>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sz="2400">
              <a:solidFill>
                <a:prstClr val="white"/>
              </a:solidFill>
            </a:endParaRPr>
          </a:p>
        </p:txBody>
      </p:sp>
      <p:sp>
        <p:nvSpPr>
          <p:cNvPr id="12" name="Rectangle 11"/>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base">
              <a:spcBef>
                <a:spcPct val="0"/>
              </a:spcBef>
              <a:spcAft>
                <a:spcPct val="0"/>
              </a:spcAft>
              <a:defRPr/>
            </a:pPr>
            <a:endParaRPr lang="en-US" sz="2400" dirty="0">
              <a:solidFill>
                <a:prstClr val="black"/>
              </a:solidFill>
              <a:latin typeface="Times New Roman" charset="0"/>
            </a:endParaRPr>
          </a:p>
        </p:txBody>
      </p:sp>
      <p:sp>
        <p:nvSpPr>
          <p:cNvPr id="13" name="Oval 12"/>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sz="2400">
              <a:solidFill>
                <a:prstClr val="white"/>
              </a:solidFill>
            </a:endParaRPr>
          </a:p>
        </p:txBody>
      </p:sp>
      <p:sp>
        <p:nvSpPr>
          <p:cNvPr id="14" name="Oval 13"/>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sz="2400">
              <a:solidFill>
                <a:prstClr val="white"/>
              </a:solidFill>
            </a:endParaRPr>
          </a:p>
        </p:txBody>
      </p:sp>
      <p:sp>
        <p:nvSpPr>
          <p:cNvPr id="15" name="Rectangle 14"/>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base">
              <a:spcBef>
                <a:spcPct val="0"/>
              </a:spcBef>
              <a:spcAft>
                <a:spcPct val="0"/>
              </a:spcAft>
              <a:defRPr/>
            </a:pPr>
            <a:endParaRPr lang="en-US" sz="2400">
              <a:solidFill>
                <a:prstClr val="black"/>
              </a:solidFill>
              <a:latin typeface="Times New Roman" charset="0"/>
            </a:endParaRPr>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lang="en-US"/>
              <a:t>Click to edit Master title style</a:t>
            </a:r>
          </a:p>
        </p:txBody>
      </p:sp>
      <p:sp>
        <p:nvSpPr>
          <p:cNvPr id="3" name="Picture Placeholder 2"/>
          <p:cNvSpPr>
            <a:spLocks noGrp="1"/>
          </p:cNvSpPr>
          <p:nvPr>
            <p:ph type="pic" idx="1"/>
          </p:nvPr>
        </p:nvSpPr>
        <p:spPr>
          <a:xfrm>
            <a:off x="3000375" y="609600"/>
            <a:ext cx="5867400" cy="4267200"/>
          </a:xfrm>
        </p:spPr>
        <p:txBody>
          <a:bodyPr>
            <a:normAutofit/>
          </a:bodyPr>
          <a:lstStyle>
            <a:lvl1pPr marL="0" indent="0">
              <a:buNone/>
              <a:defRPr sz="3200"/>
            </a:lvl1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a:r>
              <a:rPr lang="en-US"/>
              <a:t>Click to edit Master text styles</a:t>
            </a:r>
          </a:p>
        </p:txBody>
      </p:sp>
      <p:sp>
        <p:nvSpPr>
          <p:cNvPr id="16" name="Slide Number Placeholder 6"/>
          <p:cNvSpPr>
            <a:spLocks noGrp="1"/>
          </p:cNvSpPr>
          <p:nvPr>
            <p:ph type="sldNum" sz="quarter" idx="10"/>
          </p:nvPr>
        </p:nvSpPr>
        <p:spPr>
          <a:xfrm>
            <a:off x="1371600" y="312738"/>
            <a:ext cx="457200" cy="441325"/>
          </a:xfrm>
        </p:spPr>
        <p:txBody>
          <a:bodyPr/>
          <a:lstStyle>
            <a:lvl1pPr>
              <a:defRPr/>
            </a:lvl1pPr>
          </a:lstStyle>
          <a:p>
            <a:pPr>
              <a:defRPr/>
            </a:pPr>
            <a:fld id="{D3B3CA98-35A5-467A-AEF7-DA8D1E19F292}" type="slidenum">
              <a:rPr lang="en-US">
                <a:solidFill>
                  <a:srgbClr val="8CADAE">
                    <a:shade val="75000"/>
                  </a:srgbClr>
                </a:solidFill>
              </a:rPr>
              <a:pPr>
                <a:defRPr/>
              </a:pPr>
              <a:t>‹#›</a:t>
            </a:fld>
            <a:endParaRPr lang="en-US">
              <a:solidFill>
                <a:srgbClr val="8CADAE">
                  <a:shade val="75000"/>
                </a:srgbClr>
              </a:solidFill>
            </a:endParaRPr>
          </a:p>
        </p:txBody>
      </p:sp>
      <p:sp>
        <p:nvSpPr>
          <p:cNvPr id="17" name="Date Placeholder 4"/>
          <p:cNvSpPr>
            <a:spLocks noGrp="1"/>
          </p:cNvSpPr>
          <p:nvPr>
            <p:ph type="dt" sz="half" idx="11"/>
          </p:nvPr>
        </p:nvSpPr>
        <p:spPr>
          <a:xfrm>
            <a:off x="5788025" y="6405563"/>
            <a:ext cx="3044825" cy="365125"/>
          </a:xfrm>
        </p:spPr>
        <p:txBody>
          <a:bodyPr/>
          <a:lstStyle>
            <a:lvl1pPr>
              <a:defRPr/>
            </a:lvl1pPr>
          </a:lstStyle>
          <a:p>
            <a:pPr>
              <a:defRPr/>
            </a:pPr>
            <a:endParaRPr lang="en-US"/>
          </a:p>
        </p:txBody>
      </p:sp>
      <p:sp>
        <p:nvSpPr>
          <p:cNvPr id="18" name="Footer Placeholder 5"/>
          <p:cNvSpPr>
            <a:spLocks noGrp="1"/>
          </p:cNvSpPr>
          <p:nvPr>
            <p:ph type="ftr" sz="quarter" idx="12"/>
          </p:nvPr>
        </p:nvSpPr>
        <p:spPr>
          <a:xfrm>
            <a:off x="301625" y="6410325"/>
            <a:ext cx="3584575" cy="366713"/>
          </a:xfrm>
        </p:spPr>
        <p:txBody>
          <a:bodyPr/>
          <a:lstStyle>
            <a:lvl1pPr>
              <a:defRPr/>
            </a:lvl1pPr>
          </a:lstStyle>
          <a:p>
            <a:pPr>
              <a:defRPr/>
            </a:pPr>
            <a:endParaRPr lang="en-US"/>
          </a:p>
        </p:txBody>
      </p:sp>
    </p:spTree>
    <p:extLst>
      <p:ext uri="{BB962C8B-B14F-4D97-AF65-F5344CB8AC3E}">
        <p14:creationId xmlns:p14="http://schemas.microsoft.com/office/powerpoint/2010/main" val="344480730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AF4C6A4-0705-40B7-B5F1-5AAB4BDE6537}" type="slidenum">
              <a:rPr lang="en-US">
                <a:solidFill>
                  <a:srgbClr val="8CADAE">
                    <a:shade val="75000"/>
                  </a:srgbClr>
                </a:solidFill>
              </a:rPr>
              <a:pPr>
                <a:defRPr/>
              </a:pPr>
              <a:t>‹#›</a:t>
            </a:fld>
            <a:endParaRPr lang="en-US">
              <a:solidFill>
                <a:srgbClr val="8CADAE">
                  <a:shade val="75000"/>
                </a:srgbClr>
              </a:solidFill>
            </a:endParaRPr>
          </a:p>
        </p:txBody>
      </p:sp>
    </p:spTree>
    <p:extLst>
      <p:ext uri="{BB962C8B-B14F-4D97-AF65-F5344CB8AC3E}">
        <p14:creationId xmlns:p14="http://schemas.microsoft.com/office/powerpoint/2010/main" val="160444878"/>
      </p:ext>
    </p:extLst>
  </p:cSld>
  <p:clrMapOvr>
    <a:overrideClrMapping bg1="lt1" tx1="dk1" bg2="lt2" tx2="dk2" accent1="accent1" accent2="accent2" accent3="accent3" accent4="accent4" accent5="accent5" accent6="accent6" hlink="hlink" folHlink="folHlink"/>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Pr>
        <a:solidFill>
          <a:schemeClr val="bg2"/>
        </a:solidFill>
        <a:effectLst/>
      </p:bgPr>
    </p:bg>
    <p:spTree>
      <p:nvGrpSpPr>
        <p:cNvPr id="1" name=""/>
        <p:cNvGrpSpPr/>
        <p:nvPr/>
      </p:nvGrpSpPr>
      <p:grpSpPr>
        <a:xfrm>
          <a:off x="0" y="0"/>
          <a:ext cx="0" cy="0"/>
          <a:chOff x="0" y="0"/>
          <a:chExt cx="0" cy="0"/>
        </a:xfrm>
      </p:grpSpPr>
      <p:sp>
        <p:nvSpPr>
          <p:cNvPr id="4" name="Rectangle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endParaRPr lang="en-US" altLang="en-US">
              <a:solidFill>
                <a:prstClr val="black"/>
              </a:solidFill>
            </a:endParaRPr>
          </a:p>
        </p:txBody>
      </p:sp>
      <p:sp>
        <p:nvSpPr>
          <p:cNvPr id="5" name="Rectangle 20"/>
          <p:cNvSpPr>
            <a:spLocks noChangeArrowheads="1"/>
          </p:cNvSpPr>
          <p:nvPr/>
        </p:nvSpPr>
        <p:spPr bwMode="white">
          <a:xfrm>
            <a:off x="7010400" y="0"/>
            <a:ext cx="21336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endParaRPr lang="en-US" altLang="en-US">
              <a:solidFill>
                <a:prstClr val="black"/>
              </a:solidFill>
            </a:endParaRPr>
          </a:p>
        </p:txBody>
      </p:sp>
      <p:sp>
        <p:nvSpPr>
          <p:cNvPr id="6" name="Rectangle 21"/>
          <p:cNvSpPr>
            <a:spLocks noChangeArrowheads="1"/>
          </p:cNvSpPr>
          <p:nvPr/>
        </p:nvSpPr>
        <p:spPr bwMode="white">
          <a:xfrm>
            <a:off x="0" y="0"/>
            <a:ext cx="9144000" cy="155575"/>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endParaRPr lang="en-US" altLang="en-US">
              <a:solidFill>
                <a:prstClr val="black"/>
              </a:solidFill>
            </a:endParaRPr>
          </a:p>
        </p:txBody>
      </p:sp>
      <p:sp>
        <p:nvSpPr>
          <p:cNvPr id="7" name="Rectangle 23"/>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endParaRPr lang="en-US" altLang="en-US">
              <a:solidFill>
                <a:prstClr val="black"/>
              </a:solidFill>
            </a:endParaRPr>
          </a:p>
        </p:txBody>
      </p:sp>
      <p:sp>
        <p:nvSpPr>
          <p:cNvPr id="8" name="Rectangle 7"/>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base">
              <a:spcBef>
                <a:spcPct val="0"/>
              </a:spcBef>
              <a:spcAft>
                <a:spcPct val="0"/>
              </a:spcAft>
              <a:defRPr/>
            </a:pPr>
            <a:endParaRPr lang="en-US" sz="2400">
              <a:solidFill>
                <a:prstClr val="black"/>
              </a:solidFill>
              <a:latin typeface="Times New Roman" charset="0"/>
            </a:endParaRPr>
          </a:p>
        </p:txBody>
      </p:sp>
      <p:sp>
        <p:nvSpPr>
          <p:cNvPr id="9" name="Rectangle 8"/>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base">
              <a:spcBef>
                <a:spcPct val="0"/>
              </a:spcBef>
              <a:spcAft>
                <a:spcPct val="0"/>
              </a:spcAft>
              <a:defRPr/>
            </a:pPr>
            <a:endParaRPr lang="en-US" sz="2400" dirty="0">
              <a:solidFill>
                <a:prstClr val="black"/>
              </a:solidFill>
              <a:latin typeface="Times New Roman" charset="0"/>
            </a:endParaRPr>
          </a:p>
        </p:txBody>
      </p:sp>
      <p:sp>
        <p:nvSpPr>
          <p:cNvPr id="10" name="Straight Connector 9"/>
          <p:cNvSpPr>
            <a:spLocks noChangeShapeType="1"/>
          </p:cNvSpPr>
          <p:nvPr/>
        </p:nvSpPr>
        <p:spPr bwMode="auto">
          <a:xfrm rot="5400000">
            <a:off x="4021137" y="3278188"/>
            <a:ext cx="6245225"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fontAlgn="base">
              <a:spcBef>
                <a:spcPct val="0"/>
              </a:spcBef>
              <a:spcAft>
                <a:spcPct val="0"/>
              </a:spcAft>
              <a:defRPr/>
            </a:pPr>
            <a:endParaRPr lang="en-US" sz="2400">
              <a:solidFill>
                <a:prstClr val="black"/>
              </a:solidFill>
              <a:latin typeface="Times New Roman" charset="0"/>
            </a:endParaRPr>
          </a:p>
        </p:txBody>
      </p:sp>
      <p:sp>
        <p:nvSpPr>
          <p:cNvPr id="11" name="Oval 10"/>
          <p:cNvSpPr/>
          <p:nvPr/>
        </p:nvSpPr>
        <p:spPr>
          <a:xfrm>
            <a:off x="6838950"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sz="2400">
              <a:solidFill>
                <a:prstClr val="white"/>
              </a:solidFill>
            </a:endParaRPr>
          </a:p>
        </p:txBody>
      </p:sp>
      <p:sp>
        <p:nvSpPr>
          <p:cNvPr id="12" name="Oval 11"/>
          <p:cNvSpPr/>
          <p:nvPr/>
        </p:nvSpPr>
        <p:spPr>
          <a:xfrm>
            <a:off x="6934200" y="3021013"/>
            <a:ext cx="420688"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sz="2400">
              <a:solidFill>
                <a:prstClr val="white"/>
              </a:solidFill>
            </a:endParaRPr>
          </a:p>
        </p:txBody>
      </p:sp>
      <p:sp>
        <p:nvSpPr>
          <p:cNvPr id="3" name="Vertical Text Placeholder 2"/>
          <p:cNvSpPr>
            <a:spLocks noGrp="1"/>
          </p:cNvSpPr>
          <p:nvPr>
            <p:ph type="body" orient="vert" idx="1"/>
          </p:nvPr>
        </p:nvSpPr>
        <p:spPr>
          <a:xfrm>
            <a:off x="304800" y="304800"/>
            <a:ext cx="6553200" cy="582136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Vertical Title 1"/>
          <p:cNvSpPr>
            <a:spLocks noGrp="1"/>
          </p:cNvSpPr>
          <p:nvPr>
            <p:ph type="title" orient="vert"/>
          </p:nvPr>
        </p:nvSpPr>
        <p:spPr>
          <a:xfrm>
            <a:off x="7391400" y="304801"/>
            <a:ext cx="1447800" cy="5851525"/>
          </a:xfrm>
        </p:spPr>
        <p:txBody>
          <a:bodyPr vert="eaVert"/>
          <a:lstStyle/>
          <a:p>
            <a:r>
              <a:rPr lang="en-US"/>
              <a:t>Click to edit Master title style</a:t>
            </a:r>
          </a:p>
        </p:txBody>
      </p:sp>
      <p:sp>
        <p:nvSpPr>
          <p:cNvPr id="13" name="Slide Number Placeholder 5"/>
          <p:cNvSpPr>
            <a:spLocks noGrp="1"/>
          </p:cNvSpPr>
          <p:nvPr>
            <p:ph type="sldNum" sz="quarter" idx="10"/>
          </p:nvPr>
        </p:nvSpPr>
        <p:spPr>
          <a:xfrm>
            <a:off x="6915150" y="3009900"/>
            <a:ext cx="457200" cy="441325"/>
          </a:xfrm>
        </p:spPr>
        <p:txBody>
          <a:bodyPr/>
          <a:lstStyle>
            <a:lvl1pPr>
              <a:defRPr/>
            </a:lvl1pPr>
          </a:lstStyle>
          <a:p>
            <a:pPr>
              <a:defRPr/>
            </a:pPr>
            <a:fld id="{761399EB-AE5E-4563-A711-8FA3CA1C1F0D}" type="slidenum">
              <a:rPr lang="en-US">
                <a:solidFill>
                  <a:srgbClr val="8CADAE">
                    <a:shade val="75000"/>
                  </a:srgbClr>
                </a:solidFill>
              </a:rPr>
              <a:pPr>
                <a:defRPr/>
              </a:pPr>
              <a:t>‹#›</a:t>
            </a:fld>
            <a:endParaRPr lang="en-US">
              <a:solidFill>
                <a:srgbClr val="8CADAE">
                  <a:shade val="75000"/>
                </a:srgbClr>
              </a:solidFill>
            </a:endParaRPr>
          </a:p>
        </p:txBody>
      </p:sp>
      <p:sp>
        <p:nvSpPr>
          <p:cNvPr id="14" name="Date Placeholder 3"/>
          <p:cNvSpPr>
            <a:spLocks noGrp="1"/>
          </p:cNvSpPr>
          <p:nvPr>
            <p:ph type="dt" sz="half" idx="11"/>
          </p:nvPr>
        </p:nvSpPr>
        <p:spPr/>
        <p:txBody>
          <a:bodyPr/>
          <a:lstStyle>
            <a:lvl1pPr>
              <a:defRPr/>
            </a:lvl1pPr>
          </a:lstStyle>
          <a:p>
            <a:pPr>
              <a:defRPr/>
            </a:pPr>
            <a:endParaRPr lang="en-US"/>
          </a:p>
        </p:txBody>
      </p:sp>
      <p:sp>
        <p:nvSpPr>
          <p:cNvPr id="15" name="Footer Placeholder 4"/>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1800168303"/>
      </p:ext>
    </p:extLst>
  </p:cSld>
  <p:clrMapOvr>
    <a:overrideClrMapping bg1="lt1" tx1="dk1" bg2="lt2" tx2="dk2" accent1="accent1" accent2="accent2" accent3="accent3" accent4="accent4" accent5="accent5" accent6="accent6" hlink="hlink" folHlink="folHlink"/>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981200"/>
            <a:ext cx="3810000" cy="4114800"/>
          </a:xfrm>
        </p:spPr>
        <p:txBody>
          <a:bodyPr>
            <a:normAutofit/>
          </a:bodyPr>
          <a:lstStyle/>
          <a:p>
            <a:pPr lvl="0"/>
            <a:endParaRPr lang="en-US" noProof="0"/>
          </a:p>
        </p:txBody>
      </p:sp>
      <p:sp>
        <p:nvSpPr>
          <p:cNvPr id="5" name="Date Placeholder 4"/>
          <p:cNvSpPr>
            <a:spLocks noGrp="1"/>
          </p:cNvSpPr>
          <p:nvPr>
            <p:ph type="dt" sz="half" idx="10"/>
          </p:nvPr>
        </p:nvSpPr>
        <p:spPr>
          <a:xfrm>
            <a:off x="685800" y="6248400"/>
            <a:ext cx="1905000" cy="457200"/>
          </a:xfrm>
        </p:spPr>
        <p:txBody>
          <a:bodyPr/>
          <a:lstStyle>
            <a:lvl1pPr>
              <a:defRPr/>
            </a:lvl1pPr>
          </a:lstStyle>
          <a:p>
            <a:pPr>
              <a:defRPr/>
            </a:pPr>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pPr>
              <a:defRPr/>
            </a:pPr>
            <a:fld id="{C51C8443-5F6B-4FE7-AA72-2FE3465B9F2A}" type="slidenum">
              <a:rPr lang="en-US">
                <a:solidFill>
                  <a:srgbClr val="8CADAE">
                    <a:shade val="75000"/>
                  </a:srgbClr>
                </a:solidFill>
              </a:rPr>
              <a:pPr>
                <a:defRPr/>
              </a:pPr>
              <a:t>‹#›</a:t>
            </a:fld>
            <a:endParaRPr lang="en-US">
              <a:solidFill>
                <a:srgbClr val="8CADAE">
                  <a:shade val="75000"/>
                </a:srgbClr>
              </a:solidFill>
            </a:endParaRPr>
          </a:p>
        </p:txBody>
      </p:sp>
    </p:spTree>
    <p:extLst>
      <p:ext uri="{BB962C8B-B14F-4D97-AF65-F5344CB8AC3E}">
        <p14:creationId xmlns:p14="http://schemas.microsoft.com/office/powerpoint/2010/main" val="358155941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able Placeholder 2"/>
          <p:cNvSpPr>
            <a:spLocks noGrp="1"/>
          </p:cNvSpPr>
          <p:nvPr>
            <p:ph type="tbl" idx="1"/>
          </p:nvPr>
        </p:nvSpPr>
        <p:spPr>
          <a:xfrm>
            <a:off x="685800" y="1981200"/>
            <a:ext cx="7772400" cy="4114800"/>
          </a:xfrm>
        </p:spPr>
        <p:txBody>
          <a:bodyPr>
            <a:normAutofit/>
          </a:bodyPr>
          <a:lstStyle/>
          <a:p>
            <a:pPr lvl="0"/>
            <a:endParaRPr lang="en-US" noProof="0"/>
          </a:p>
        </p:txBody>
      </p:sp>
      <p:sp>
        <p:nvSpPr>
          <p:cNvPr id="4" name="Date Placeholder 3"/>
          <p:cNvSpPr>
            <a:spLocks noGrp="1"/>
          </p:cNvSpPr>
          <p:nvPr>
            <p:ph type="dt" sz="half" idx="10"/>
          </p:nvPr>
        </p:nvSpPr>
        <p:spPr>
          <a:xfrm>
            <a:off x="685800" y="6248400"/>
            <a:ext cx="1905000" cy="457200"/>
          </a:xfrm>
        </p:spPr>
        <p:txBody>
          <a:bodyPr/>
          <a:lstStyle>
            <a:lvl1pPr>
              <a:defRPr/>
            </a:lvl1pPr>
          </a:lstStyle>
          <a:p>
            <a:pPr>
              <a:defRPr/>
            </a:pPr>
            <a:endParaRPr lang="en-US"/>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6553200" y="6248400"/>
            <a:ext cx="1905000" cy="457200"/>
          </a:xfrm>
        </p:spPr>
        <p:txBody>
          <a:bodyPr/>
          <a:lstStyle>
            <a:lvl1pPr>
              <a:defRPr/>
            </a:lvl1pPr>
          </a:lstStyle>
          <a:p>
            <a:pPr>
              <a:defRPr/>
            </a:pPr>
            <a:fld id="{DD288398-5BD7-43AE-9D95-512F19FCB138}" type="slidenum">
              <a:rPr lang="en-US">
                <a:solidFill>
                  <a:srgbClr val="8CADAE">
                    <a:shade val="75000"/>
                  </a:srgbClr>
                </a:solidFill>
              </a:rPr>
              <a:pPr>
                <a:defRPr/>
              </a:pPr>
              <a:t>‹#›</a:t>
            </a:fld>
            <a:endParaRPr lang="en-US">
              <a:solidFill>
                <a:srgbClr val="8CADAE">
                  <a:shade val="75000"/>
                </a:srgbClr>
              </a:solidFill>
            </a:endParaRPr>
          </a:p>
        </p:txBody>
      </p:sp>
    </p:spTree>
    <p:extLst>
      <p:ext uri="{BB962C8B-B14F-4D97-AF65-F5344CB8AC3E}">
        <p14:creationId xmlns:p14="http://schemas.microsoft.com/office/powerpoint/2010/main" val="402397415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Group 16"/>
          <p:cNvGrpSpPr>
            <a:grpSpLocks/>
          </p:cNvGrpSpPr>
          <p:nvPr/>
        </p:nvGrpSpPr>
        <p:grpSpPr bwMode="auto">
          <a:xfrm>
            <a:off x="0" y="3268663"/>
            <a:ext cx="9144000" cy="146050"/>
            <a:chOff x="0" y="3268345"/>
            <a:chExt cx="9144000" cy="146304"/>
          </a:xfrm>
        </p:grpSpPr>
        <p:sp>
          <p:nvSpPr>
            <p:cNvPr id="5" name="Rectangle 4"/>
            <p:cNvSpPr/>
            <p:nvPr userDrawn="1"/>
          </p:nvSpPr>
          <p:spPr>
            <a:xfrm>
              <a:off x="0" y="3268345"/>
              <a:ext cx="9144000" cy="14630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6" name="Rectangle 5"/>
            <p:cNvSpPr/>
            <p:nvPr userDrawn="1"/>
          </p:nvSpPr>
          <p:spPr>
            <a:xfrm>
              <a:off x="5181600" y="3268345"/>
              <a:ext cx="1096963" cy="1463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7" name="Rectangle 6"/>
            <p:cNvSpPr/>
            <p:nvPr userDrawn="1"/>
          </p:nvSpPr>
          <p:spPr>
            <a:xfrm>
              <a:off x="6278563" y="3268345"/>
              <a:ext cx="1096962" cy="1463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8" name="Rectangle 7"/>
            <p:cNvSpPr/>
            <p:nvPr userDrawn="1"/>
          </p:nvSpPr>
          <p:spPr>
            <a:xfrm>
              <a:off x="7375525" y="3268345"/>
              <a:ext cx="1098550" cy="1463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grpSp>
      <p:sp>
        <p:nvSpPr>
          <p:cNvPr id="2" name="Title 1"/>
          <p:cNvSpPr>
            <a:spLocks noGrp="1"/>
          </p:cNvSpPr>
          <p:nvPr>
            <p:ph type="ctrTitle"/>
          </p:nvPr>
        </p:nvSpPr>
        <p:spPr>
          <a:xfrm>
            <a:off x="609600" y="1752600"/>
            <a:ext cx="7924800" cy="1470025"/>
          </a:xfrm>
          <a:prstGeom prst="rect">
            <a:avLst/>
          </a:prstGeom>
        </p:spPr>
        <p:txBody>
          <a:bodyPr anchor="b"/>
          <a:lstStyle>
            <a:lvl1pPr algn="ctr">
              <a:defRPr/>
            </a:lvl1pPr>
          </a:lstStyle>
          <a:p>
            <a:r>
              <a:rPr lang="en-US"/>
              <a:t>Click to edit Master title style</a:t>
            </a:r>
          </a:p>
        </p:txBody>
      </p:sp>
      <p:sp>
        <p:nvSpPr>
          <p:cNvPr id="3" name="Subtitle 2"/>
          <p:cNvSpPr>
            <a:spLocks noGrp="1"/>
          </p:cNvSpPr>
          <p:nvPr>
            <p:ph type="subTitle" idx="1"/>
          </p:nvPr>
        </p:nvSpPr>
        <p:spPr>
          <a:xfrm>
            <a:off x="1371600" y="3505200"/>
            <a:ext cx="6400800" cy="1752600"/>
          </a:xfrm>
        </p:spPr>
        <p:txBody>
          <a:bodyPr>
            <a:normAutofit/>
          </a:bodyPr>
          <a:lstStyle>
            <a:lvl1pPr marL="0" indent="0" algn="ctr">
              <a:buNone/>
              <a:defRPr sz="2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9" name="Date Placeholder 3"/>
          <p:cNvSpPr>
            <a:spLocks noGrp="1"/>
          </p:cNvSpPr>
          <p:nvPr>
            <p:ph type="dt" sz="half" idx="10"/>
          </p:nvPr>
        </p:nvSpPr>
        <p:spPr/>
        <p:txBody>
          <a:bodyPr/>
          <a:lstStyle>
            <a:lvl1pPr>
              <a:defRPr/>
            </a:lvl1pPr>
          </a:lstStyle>
          <a:p>
            <a:pPr>
              <a:defRPr/>
            </a:pPr>
            <a:endParaRPr lang="en-US"/>
          </a:p>
        </p:txBody>
      </p:sp>
      <p:sp>
        <p:nvSpPr>
          <p:cNvPr id="10" name="Footer Placeholder 4"/>
          <p:cNvSpPr>
            <a:spLocks noGrp="1"/>
          </p:cNvSpPr>
          <p:nvPr>
            <p:ph type="ftr" sz="quarter" idx="11"/>
          </p:nvPr>
        </p:nvSpPr>
        <p:spPr/>
        <p:txBody>
          <a:bodyPr/>
          <a:lstStyle>
            <a:lvl1pPr>
              <a:defRPr/>
            </a:lvl1pPr>
          </a:lstStyle>
          <a:p>
            <a:pPr>
              <a:defRPr/>
            </a:pPr>
            <a:endParaRPr lang="en-US"/>
          </a:p>
        </p:txBody>
      </p:sp>
      <p:sp>
        <p:nvSpPr>
          <p:cNvPr id="11" name="Slide Number Placeholder 5"/>
          <p:cNvSpPr>
            <a:spLocks noGrp="1"/>
          </p:cNvSpPr>
          <p:nvPr>
            <p:ph type="sldNum" sz="quarter" idx="12"/>
          </p:nvPr>
        </p:nvSpPr>
        <p:spPr/>
        <p:txBody>
          <a:bodyPr/>
          <a:lstStyle>
            <a:lvl1pPr>
              <a:defRPr/>
            </a:lvl1pPr>
          </a:lstStyle>
          <a:p>
            <a:pPr>
              <a:defRPr/>
            </a:pPr>
            <a:fld id="{F68915ED-CA30-4853-9489-4BF2C2F0CF1A}" type="slidenum">
              <a:rPr lang="en-US"/>
              <a:pPr>
                <a:defRPr/>
              </a:pPr>
              <a:t>‹#›</a:t>
            </a:fld>
            <a:endParaRPr lang="en-US"/>
          </a:p>
        </p:txBody>
      </p:sp>
    </p:spTree>
    <p:extLst>
      <p:ext uri="{BB962C8B-B14F-4D97-AF65-F5344CB8AC3E}">
        <p14:creationId xmlns:p14="http://schemas.microsoft.com/office/powerpoint/2010/main" val="3087920389"/>
      </p:ext>
    </p:extLst>
  </p:cSld>
  <p:clrMapOvr>
    <a:overrideClrMapping bg1="lt1" tx1="dk1" bg2="lt2" tx2="dk2" accent1="accent1" accent2="accent2" accent3="accent3" accent4="accent4" accent5="accent5" accent6="accent6" hlink="hlink" folHlink="folHlink"/>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grpSp>
        <p:nvGrpSpPr>
          <p:cNvPr id="4" name="Group 13"/>
          <p:cNvGrpSpPr>
            <a:grpSpLocks/>
          </p:cNvGrpSpPr>
          <p:nvPr/>
        </p:nvGrpSpPr>
        <p:grpSpPr bwMode="auto">
          <a:xfrm>
            <a:off x="0" y="1371600"/>
            <a:ext cx="9144000" cy="73025"/>
            <a:chOff x="0" y="3268345"/>
            <a:chExt cx="9144000" cy="146304"/>
          </a:xfrm>
        </p:grpSpPr>
        <p:sp>
          <p:nvSpPr>
            <p:cNvPr id="5" name="Rectangle 4"/>
            <p:cNvSpPr/>
            <p:nvPr userDrawn="1"/>
          </p:nvSpPr>
          <p:spPr>
            <a:xfrm>
              <a:off x="0" y="3268345"/>
              <a:ext cx="9144000" cy="14630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6" name="Rectangle 5"/>
            <p:cNvSpPr/>
            <p:nvPr userDrawn="1"/>
          </p:nvSpPr>
          <p:spPr>
            <a:xfrm>
              <a:off x="5181600" y="3268345"/>
              <a:ext cx="1096963" cy="1463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7" name="Rectangle 6"/>
            <p:cNvSpPr/>
            <p:nvPr userDrawn="1"/>
          </p:nvSpPr>
          <p:spPr>
            <a:xfrm>
              <a:off x="6278563" y="3268345"/>
              <a:ext cx="1096962" cy="1463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8" name="Rectangle 7"/>
            <p:cNvSpPr/>
            <p:nvPr userDrawn="1"/>
          </p:nvSpPr>
          <p:spPr>
            <a:xfrm>
              <a:off x="7375525" y="3268345"/>
              <a:ext cx="1098550" cy="1463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grpSp>
      <p:sp>
        <p:nvSpPr>
          <p:cNvPr id="3" name="Content Placeholder 2"/>
          <p:cNvSpPr>
            <a:spLocks noGrp="1"/>
          </p:cNvSpPr>
          <p:nvPr>
            <p:ph idx="1"/>
          </p:nvPr>
        </p:nvSpPr>
        <p:spPr>
          <a:xfrm>
            <a:off x="457200" y="1499616"/>
            <a:ext cx="8229600" cy="46265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itle 18"/>
          <p:cNvSpPr>
            <a:spLocks noGrp="1"/>
          </p:cNvSpPr>
          <p:nvPr>
            <p:ph type="title"/>
          </p:nvPr>
        </p:nvSpPr>
        <p:spPr/>
        <p:txBody>
          <a:bodyPr/>
          <a:lstStyle/>
          <a:p>
            <a:r>
              <a:rPr lang="en-US"/>
              <a:t>Click to edit Master title style</a:t>
            </a:r>
          </a:p>
        </p:txBody>
      </p:sp>
      <p:sp>
        <p:nvSpPr>
          <p:cNvPr id="9" name="Date Placeholder 3"/>
          <p:cNvSpPr>
            <a:spLocks noGrp="1"/>
          </p:cNvSpPr>
          <p:nvPr>
            <p:ph type="dt" sz="half" idx="10"/>
          </p:nvPr>
        </p:nvSpPr>
        <p:spPr/>
        <p:txBody>
          <a:bodyPr/>
          <a:lstStyle>
            <a:lvl1pPr>
              <a:defRPr/>
            </a:lvl1pPr>
          </a:lstStyle>
          <a:p>
            <a:pPr>
              <a:defRPr/>
            </a:pPr>
            <a:endParaRPr lang="en-US"/>
          </a:p>
        </p:txBody>
      </p:sp>
      <p:sp>
        <p:nvSpPr>
          <p:cNvPr id="10" name="Footer Placeholder 4"/>
          <p:cNvSpPr>
            <a:spLocks noGrp="1"/>
          </p:cNvSpPr>
          <p:nvPr>
            <p:ph type="ftr" sz="quarter" idx="11"/>
          </p:nvPr>
        </p:nvSpPr>
        <p:spPr/>
        <p:txBody>
          <a:bodyPr/>
          <a:lstStyle>
            <a:lvl1pPr>
              <a:defRPr/>
            </a:lvl1pPr>
          </a:lstStyle>
          <a:p>
            <a:pPr>
              <a:defRPr/>
            </a:pPr>
            <a:endParaRPr lang="en-US"/>
          </a:p>
        </p:txBody>
      </p:sp>
      <p:sp>
        <p:nvSpPr>
          <p:cNvPr id="11" name="Slide Number Placeholder 5"/>
          <p:cNvSpPr>
            <a:spLocks noGrp="1"/>
          </p:cNvSpPr>
          <p:nvPr>
            <p:ph type="sldNum" sz="quarter" idx="12"/>
          </p:nvPr>
        </p:nvSpPr>
        <p:spPr/>
        <p:txBody>
          <a:bodyPr/>
          <a:lstStyle>
            <a:lvl1pPr>
              <a:defRPr/>
            </a:lvl1pPr>
          </a:lstStyle>
          <a:p>
            <a:pPr>
              <a:defRPr/>
            </a:pPr>
            <a:fld id="{01725C64-4140-4C64-9DBC-7557D2C258A4}" type="slidenum">
              <a:rPr lang="en-US"/>
              <a:pPr>
                <a:defRPr/>
              </a:pPr>
              <a:t>‹#›</a:t>
            </a:fld>
            <a:endParaRPr lang="en-US" sz="1400"/>
          </a:p>
        </p:txBody>
      </p:sp>
    </p:spTree>
    <p:extLst>
      <p:ext uri="{BB962C8B-B14F-4D97-AF65-F5344CB8AC3E}">
        <p14:creationId xmlns:p14="http://schemas.microsoft.com/office/powerpoint/2010/main" val="67319965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4" name="Group 12"/>
          <p:cNvGrpSpPr>
            <a:grpSpLocks/>
          </p:cNvGrpSpPr>
          <p:nvPr/>
        </p:nvGrpSpPr>
        <p:grpSpPr bwMode="auto">
          <a:xfrm flipH="1">
            <a:off x="0" y="4229100"/>
            <a:ext cx="9144000" cy="146050"/>
            <a:chOff x="0" y="3268345"/>
            <a:chExt cx="9144000" cy="146304"/>
          </a:xfrm>
        </p:grpSpPr>
        <p:sp>
          <p:nvSpPr>
            <p:cNvPr id="5" name="Rectangle 4"/>
            <p:cNvSpPr/>
            <p:nvPr userDrawn="1"/>
          </p:nvSpPr>
          <p:spPr>
            <a:xfrm>
              <a:off x="0" y="3268345"/>
              <a:ext cx="9144000" cy="14630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6" name="Rectangle 5"/>
            <p:cNvSpPr/>
            <p:nvPr userDrawn="1"/>
          </p:nvSpPr>
          <p:spPr>
            <a:xfrm>
              <a:off x="5181600" y="3268345"/>
              <a:ext cx="1096962" cy="1463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7" name="Rectangle 6"/>
            <p:cNvSpPr/>
            <p:nvPr userDrawn="1"/>
          </p:nvSpPr>
          <p:spPr>
            <a:xfrm>
              <a:off x="6278562" y="3268345"/>
              <a:ext cx="1096963" cy="1463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8" name="Rectangle 7"/>
            <p:cNvSpPr/>
            <p:nvPr userDrawn="1"/>
          </p:nvSpPr>
          <p:spPr>
            <a:xfrm>
              <a:off x="7375525" y="3268345"/>
              <a:ext cx="1098550" cy="1463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grpSp>
      <p:sp>
        <p:nvSpPr>
          <p:cNvPr id="2" name="Title 1"/>
          <p:cNvSpPr>
            <a:spLocks noGrp="1"/>
          </p:cNvSpPr>
          <p:nvPr>
            <p:ph type="title"/>
          </p:nvPr>
        </p:nvSpPr>
        <p:spPr>
          <a:xfrm>
            <a:off x="667512" y="4406900"/>
            <a:ext cx="7827201"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667512" y="2667000"/>
            <a:ext cx="7827201"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Date Placeholder 3"/>
          <p:cNvSpPr>
            <a:spLocks noGrp="1"/>
          </p:cNvSpPr>
          <p:nvPr>
            <p:ph type="dt" sz="half" idx="10"/>
          </p:nvPr>
        </p:nvSpPr>
        <p:spPr/>
        <p:txBody>
          <a:bodyPr/>
          <a:lstStyle>
            <a:lvl1pPr>
              <a:defRPr/>
            </a:lvl1pPr>
          </a:lstStyle>
          <a:p>
            <a:pPr>
              <a:defRPr/>
            </a:pPr>
            <a:endParaRPr lang="en-US"/>
          </a:p>
        </p:txBody>
      </p:sp>
      <p:sp>
        <p:nvSpPr>
          <p:cNvPr id="10" name="Footer Placeholder 4"/>
          <p:cNvSpPr>
            <a:spLocks noGrp="1"/>
          </p:cNvSpPr>
          <p:nvPr>
            <p:ph type="ftr" sz="quarter" idx="11"/>
          </p:nvPr>
        </p:nvSpPr>
        <p:spPr/>
        <p:txBody>
          <a:bodyPr/>
          <a:lstStyle>
            <a:lvl1pPr>
              <a:defRPr/>
            </a:lvl1pPr>
          </a:lstStyle>
          <a:p>
            <a:pPr>
              <a:defRPr/>
            </a:pPr>
            <a:endParaRPr lang="en-US"/>
          </a:p>
        </p:txBody>
      </p:sp>
      <p:sp>
        <p:nvSpPr>
          <p:cNvPr id="11" name="Slide Number Placeholder 5"/>
          <p:cNvSpPr>
            <a:spLocks noGrp="1"/>
          </p:cNvSpPr>
          <p:nvPr>
            <p:ph type="sldNum" sz="quarter" idx="12"/>
          </p:nvPr>
        </p:nvSpPr>
        <p:spPr/>
        <p:txBody>
          <a:bodyPr/>
          <a:lstStyle>
            <a:lvl1pPr>
              <a:defRPr/>
            </a:lvl1pPr>
          </a:lstStyle>
          <a:p>
            <a:pPr>
              <a:defRPr/>
            </a:pPr>
            <a:fld id="{5078DD74-555D-4356-AB33-136300EDD788}" type="slidenum">
              <a:rPr lang="en-US"/>
              <a:pPr>
                <a:defRPr/>
              </a:pPr>
              <a:t>‹#›</a:t>
            </a:fld>
            <a:endParaRPr lang="en-US" sz="1400"/>
          </a:p>
        </p:txBody>
      </p:sp>
    </p:spTree>
    <p:extLst>
      <p:ext uri="{BB962C8B-B14F-4D97-AF65-F5344CB8AC3E}">
        <p14:creationId xmlns:p14="http://schemas.microsoft.com/office/powerpoint/2010/main" val="12998067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grpSp>
        <p:nvGrpSpPr>
          <p:cNvPr id="5" name="Group 14"/>
          <p:cNvGrpSpPr>
            <a:grpSpLocks/>
          </p:cNvGrpSpPr>
          <p:nvPr/>
        </p:nvGrpSpPr>
        <p:grpSpPr bwMode="auto">
          <a:xfrm>
            <a:off x="0" y="1371600"/>
            <a:ext cx="9144000" cy="73025"/>
            <a:chOff x="0" y="3268345"/>
            <a:chExt cx="9144000" cy="146304"/>
          </a:xfrm>
        </p:grpSpPr>
        <p:sp>
          <p:nvSpPr>
            <p:cNvPr id="6" name="Rectangle 5"/>
            <p:cNvSpPr/>
            <p:nvPr userDrawn="1"/>
          </p:nvSpPr>
          <p:spPr>
            <a:xfrm>
              <a:off x="0" y="3268345"/>
              <a:ext cx="9144000" cy="14630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7" name="Rectangle 6"/>
            <p:cNvSpPr/>
            <p:nvPr userDrawn="1"/>
          </p:nvSpPr>
          <p:spPr>
            <a:xfrm>
              <a:off x="5181600" y="3268345"/>
              <a:ext cx="1096963" cy="1463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8" name="Rectangle 7"/>
            <p:cNvSpPr/>
            <p:nvPr userDrawn="1"/>
          </p:nvSpPr>
          <p:spPr>
            <a:xfrm>
              <a:off x="6278563" y="3268345"/>
              <a:ext cx="1096962" cy="1463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9" name="Rectangle 8"/>
            <p:cNvSpPr/>
            <p:nvPr userDrawn="1"/>
          </p:nvSpPr>
          <p:spPr>
            <a:xfrm>
              <a:off x="7375525" y="3268345"/>
              <a:ext cx="1098550" cy="1463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gr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3"/>
          <p:cNvSpPr>
            <a:spLocks noGrp="1"/>
          </p:cNvSpPr>
          <p:nvPr>
            <p:ph type="title"/>
          </p:nvPr>
        </p:nvSpPr>
        <p:spPr/>
        <p:txBody>
          <a:bodyPr/>
          <a:lstStyle/>
          <a:p>
            <a:r>
              <a:rPr lang="en-US"/>
              <a:t>Click to edit Master title style</a:t>
            </a:r>
          </a:p>
        </p:txBody>
      </p:sp>
      <p:sp>
        <p:nvSpPr>
          <p:cNvPr id="10" name="Date Placeholder 4"/>
          <p:cNvSpPr>
            <a:spLocks noGrp="1"/>
          </p:cNvSpPr>
          <p:nvPr>
            <p:ph type="dt" sz="half" idx="10"/>
          </p:nvPr>
        </p:nvSpPr>
        <p:spPr/>
        <p:txBody>
          <a:bodyPr/>
          <a:lstStyle>
            <a:lvl1pPr>
              <a:defRPr/>
            </a:lvl1pPr>
          </a:lstStyle>
          <a:p>
            <a:pPr>
              <a:defRPr/>
            </a:pPr>
            <a:endParaRPr lang="en-US"/>
          </a:p>
        </p:txBody>
      </p:sp>
      <p:sp>
        <p:nvSpPr>
          <p:cNvPr id="11" name="Footer Placeholder 5"/>
          <p:cNvSpPr>
            <a:spLocks noGrp="1"/>
          </p:cNvSpPr>
          <p:nvPr>
            <p:ph type="ftr" sz="quarter" idx="11"/>
          </p:nvPr>
        </p:nvSpPr>
        <p:spPr/>
        <p:txBody>
          <a:bodyPr/>
          <a:lstStyle>
            <a:lvl1pPr>
              <a:defRPr/>
            </a:lvl1pPr>
          </a:lstStyle>
          <a:p>
            <a:pPr>
              <a:defRPr/>
            </a:pPr>
            <a:endParaRPr lang="en-US"/>
          </a:p>
        </p:txBody>
      </p:sp>
      <p:sp>
        <p:nvSpPr>
          <p:cNvPr id="12" name="Slide Number Placeholder 6"/>
          <p:cNvSpPr>
            <a:spLocks noGrp="1"/>
          </p:cNvSpPr>
          <p:nvPr>
            <p:ph type="sldNum" sz="quarter" idx="12"/>
          </p:nvPr>
        </p:nvSpPr>
        <p:spPr/>
        <p:txBody>
          <a:bodyPr/>
          <a:lstStyle>
            <a:lvl1pPr>
              <a:defRPr/>
            </a:lvl1pPr>
          </a:lstStyle>
          <a:p>
            <a:pPr>
              <a:defRPr/>
            </a:pPr>
            <a:fld id="{AE30B753-9F07-4C31-BB7E-298FF0CDE8BE}" type="slidenum">
              <a:rPr lang="en-US"/>
              <a:pPr>
                <a:defRPr/>
              </a:pPr>
              <a:t>‹#›</a:t>
            </a:fld>
            <a:endParaRPr lang="en-US" sz="1400"/>
          </a:p>
        </p:txBody>
      </p:sp>
    </p:spTree>
    <p:extLst>
      <p:ext uri="{BB962C8B-B14F-4D97-AF65-F5344CB8AC3E}">
        <p14:creationId xmlns:p14="http://schemas.microsoft.com/office/powerpoint/2010/main" val="253914546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grpSp>
        <p:nvGrpSpPr>
          <p:cNvPr id="7" name="Group 16"/>
          <p:cNvGrpSpPr>
            <a:grpSpLocks/>
          </p:cNvGrpSpPr>
          <p:nvPr/>
        </p:nvGrpSpPr>
        <p:grpSpPr bwMode="auto">
          <a:xfrm>
            <a:off x="0" y="1371600"/>
            <a:ext cx="9144000" cy="73025"/>
            <a:chOff x="0" y="3268345"/>
            <a:chExt cx="9144000" cy="146304"/>
          </a:xfrm>
        </p:grpSpPr>
        <p:sp>
          <p:nvSpPr>
            <p:cNvPr id="8" name="Rectangle 7"/>
            <p:cNvSpPr/>
            <p:nvPr userDrawn="1"/>
          </p:nvSpPr>
          <p:spPr>
            <a:xfrm>
              <a:off x="0" y="3268345"/>
              <a:ext cx="9144000" cy="14630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9" name="Rectangle 8"/>
            <p:cNvSpPr/>
            <p:nvPr userDrawn="1"/>
          </p:nvSpPr>
          <p:spPr>
            <a:xfrm>
              <a:off x="5181600" y="3268345"/>
              <a:ext cx="1096963" cy="1463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10" name="Rectangle 9"/>
            <p:cNvSpPr/>
            <p:nvPr userDrawn="1"/>
          </p:nvSpPr>
          <p:spPr>
            <a:xfrm>
              <a:off x="6278563" y="3268345"/>
              <a:ext cx="1096962" cy="1463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11" name="Rectangle 10"/>
            <p:cNvSpPr/>
            <p:nvPr userDrawn="1"/>
          </p:nvSpPr>
          <p:spPr>
            <a:xfrm>
              <a:off x="7375525" y="3268345"/>
              <a:ext cx="1098550" cy="1463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grpSp>
      <p:sp>
        <p:nvSpPr>
          <p:cNvPr id="3" name="Text Placeholder 2"/>
          <p:cNvSpPr>
            <a:spLocks noGrp="1"/>
          </p:cNvSpPr>
          <p:nvPr>
            <p:ph type="body" idx="1"/>
          </p:nvPr>
        </p:nvSpPr>
        <p:spPr>
          <a:xfrm>
            <a:off x="457200" y="1600200"/>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2971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600200"/>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2971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itle 15"/>
          <p:cNvSpPr>
            <a:spLocks noGrp="1"/>
          </p:cNvSpPr>
          <p:nvPr>
            <p:ph type="title"/>
          </p:nvPr>
        </p:nvSpPr>
        <p:spPr/>
        <p:txBody>
          <a:bodyPr/>
          <a:lstStyle/>
          <a:p>
            <a:r>
              <a:rPr lang="en-US"/>
              <a:t>Click to edit Master title style</a:t>
            </a:r>
          </a:p>
        </p:txBody>
      </p:sp>
      <p:sp>
        <p:nvSpPr>
          <p:cNvPr id="12" name="Date Placeholder 6"/>
          <p:cNvSpPr>
            <a:spLocks noGrp="1"/>
          </p:cNvSpPr>
          <p:nvPr>
            <p:ph type="dt" sz="half" idx="10"/>
          </p:nvPr>
        </p:nvSpPr>
        <p:spPr/>
        <p:txBody>
          <a:bodyPr/>
          <a:lstStyle>
            <a:lvl1pPr>
              <a:defRPr/>
            </a:lvl1pPr>
          </a:lstStyle>
          <a:p>
            <a:pPr>
              <a:defRPr/>
            </a:pPr>
            <a:endParaRPr lang="en-US"/>
          </a:p>
        </p:txBody>
      </p:sp>
      <p:sp>
        <p:nvSpPr>
          <p:cNvPr id="13" name="Footer Placeholder 7"/>
          <p:cNvSpPr>
            <a:spLocks noGrp="1"/>
          </p:cNvSpPr>
          <p:nvPr>
            <p:ph type="ftr" sz="quarter" idx="11"/>
          </p:nvPr>
        </p:nvSpPr>
        <p:spPr/>
        <p:txBody>
          <a:bodyPr/>
          <a:lstStyle>
            <a:lvl1pPr>
              <a:defRPr/>
            </a:lvl1pPr>
          </a:lstStyle>
          <a:p>
            <a:pPr>
              <a:defRPr/>
            </a:pPr>
            <a:endParaRPr lang="en-US"/>
          </a:p>
        </p:txBody>
      </p:sp>
      <p:sp>
        <p:nvSpPr>
          <p:cNvPr id="14" name="Slide Number Placeholder 8"/>
          <p:cNvSpPr>
            <a:spLocks noGrp="1"/>
          </p:cNvSpPr>
          <p:nvPr>
            <p:ph type="sldNum" sz="quarter" idx="12"/>
          </p:nvPr>
        </p:nvSpPr>
        <p:spPr/>
        <p:txBody>
          <a:bodyPr/>
          <a:lstStyle>
            <a:lvl1pPr>
              <a:defRPr/>
            </a:lvl1pPr>
          </a:lstStyle>
          <a:p>
            <a:pPr>
              <a:defRPr/>
            </a:pPr>
            <a:fld id="{1E9B59EC-D36B-401C-9359-A02D08A7302B}" type="slidenum">
              <a:rPr lang="en-US"/>
              <a:pPr>
                <a:defRPr/>
              </a:pPr>
              <a:t>‹#›</a:t>
            </a:fld>
            <a:endParaRPr lang="en-US" sz="1400"/>
          </a:p>
        </p:txBody>
      </p:sp>
    </p:spTree>
    <p:extLst>
      <p:ext uri="{BB962C8B-B14F-4D97-AF65-F5344CB8AC3E}">
        <p14:creationId xmlns:p14="http://schemas.microsoft.com/office/powerpoint/2010/main" val="34678672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grpSp>
        <p:nvGrpSpPr>
          <p:cNvPr id="3" name="Group 12"/>
          <p:cNvGrpSpPr>
            <a:grpSpLocks/>
          </p:cNvGrpSpPr>
          <p:nvPr/>
        </p:nvGrpSpPr>
        <p:grpSpPr bwMode="auto">
          <a:xfrm flipH="1">
            <a:off x="0" y="1371600"/>
            <a:ext cx="9144000" cy="73025"/>
            <a:chOff x="0" y="3268345"/>
            <a:chExt cx="9144000" cy="146304"/>
          </a:xfrm>
        </p:grpSpPr>
        <p:sp>
          <p:nvSpPr>
            <p:cNvPr id="4" name="Rectangle 3"/>
            <p:cNvSpPr/>
            <p:nvPr userDrawn="1"/>
          </p:nvSpPr>
          <p:spPr>
            <a:xfrm>
              <a:off x="0" y="3268345"/>
              <a:ext cx="9144000" cy="14630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5" name="Rectangle 4"/>
            <p:cNvSpPr/>
            <p:nvPr userDrawn="1"/>
          </p:nvSpPr>
          <p:spPr>
            <a:xfrm>
              <a:off x="5181600" y="3268345"/>
              <a:ext cx="1096962" cy="1463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6" name="Rectangle 5"/>
            <p:cNvSpPr/>
            <p:nvPr userDrawn="1"/>
          </p:nvSpPr>
          <p:spPr>
            <a:xfrm>
              <a:off x="6278562" y="3268345"/>
              <a:ext cx="1096963" cy="1463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7" name="Rectangle 6"/>
            <p:cNvSpPr/>
            <p:nvPr userDrawn="1"/>
          </p:nvSpPr>
          <p:spPr>
            <a:xfrm>
              <a:off x="7375525" y="3268345"/>
              <a:ext cx="1098550" cy="1463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grpSp>
      <p:sp>
        <p:nvSpPr>
          <p:cNvPr id="12" name="Title 11"/>
          <p:cNvSpPr>
            <a:spLocks noGrp="1"/>
          </p:cNvSpPr>
          <p:nvPr>
            <p:ph type="title"/>
          </p:nvPr>
        </p:nvSpPr>
        <p:spPr/>
        <p:txBody>
          <a:bodyPr/>
          <a:lstStyle/>
          <a:p>
            <a:r>
              <a:rPr lang="en-US"/>
              <a:t>Click to edit Master title style</a:t>
            </a:r>
          </a:p>
        </p:txBody>
      </p:sp>
      <p:sp>
        <p:nvSpPr>
          <p:cNvPr id="8" name="Date Placeholder 2"/>
          <p:cNvSpPr>
            <a:spLocks noGrp="1"/>
          </p:cNvSpPr>
          <p:nvPr>
            <p:ph type="dt" sz="half" idx="10"/>
          </p:nvPr>
        </p:nvSpPr>
        <p:spPr/>
        <p:txBody>
          <a:bodyPr/>
          <a:lstStyle>
            <a:lvl1pPr>
              <a:defRPr/>
            </a:lvl1pPr>
          </a:lstStyle>
          <a:p>
            <a:pPr>
              <a:defRPr/>
            </a:pPr>
            <a:endParaRPr lang="en-US"/>
          </a:p>
        </p:txBody>
      </p:sp>
      <p:sp>
        <p:nvSpPr>
          <p:cNvPr id="9" name="Footer Placeholder 3"/>
          <p:cNvSpPr>
            <a:spLocks noGrp="1"/>
          </p:cNvSpPr>
          <p:nvPr>
            <p:ph type="ftr" sz="quarter" idx="11"/>
          </p:nvPr>
        </p:nvSpPr>
        <p:spPr/>
        <p:txBody>
          <a:bodyPr/>
          <a:lstStyle>
            <a:lvl1pPr>
              <a:defRPr/>
            </a:lvl1pPr>
          </a:lstStyle>
          <a:p>
            <a:pPr>
              <a:defRPr/>
            </a:pPr>
            <a:endParaRPr lang="en-US"/>
          </a:p>
        </p:txBody>
      </p:sp>
      <p:sp>
        <p:nvSpPr>
          <p:cNvPr id="10" name="Slide Number Placeholder 4"/>
          <p:cNvSpPr>
            <a:spLocks noGrp="1"/>
          </p:cNvSpPr>
          <p:nvPr>
            <p:ph type="sldNum" sz="quarter" idx="12"/>
          </p:nvPr>
        </p:nvSpPr>
        <p:spPr/>
        <p:txBody>
          <a:bodyPr/>
          <a:lstStyle>
            <a:lvl1pPr>
              <a:defRPr/>
            </a:lvl1pPr>
          </a:lstStyle>
          <a:p>
            <a:pPr>
              <a:defRPr/>
            </a:pPr>
            <a:fld id="{5CF66022-5FC0-42E2-8881-E0A228E7E078}" type="slidenum">
              <a:rPr lang="en-US"/>
              <a:pPr>
                <a:defRPr/>
              </a:pPr>
              <a:t>‹#›</a:t>
            </a:fld>
            <a:endParaRPr lang="en-US" sz="1400"/>
          </a:p>
        </p:txBody>
      </p:sp>
    </p:spTree>
    <p:extLst>
      <p:ext uri="{BB962C8B-B14F-4D97-AF65-F5344CB8AC3E}">
        <p14:creationId xmlns:p14="http://schemas.microsoft.com/office/powerpoint/2010/main" val="284786211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2" name="Group 10"/>
          <p:cNvGrpSpPr>
            <a:grpSpLocks/>
          </p:cNvGrpSpPr>
          <p:nvPr/>
        </p:nvGrpSpPr>
        <p:grpSpPr bwMode="auto">
          <a:xfrm>
            <a:off x="-9525" y="-19050"/>
            <a:ext cx="9144000" cy="147638"/>
            <a:chOff x="0" y="3268345"/>
            <a:chExt cx="9144000" cy="146304"/>
          </a:xfrm>
        </p:grpSpPr>
        <p:sp>
          <p:nvSpPr>
            <p:cNvPr id="3" name="Rectangle 2"/>
            <p:cNvSpPr/>
            <p:nvPr userDrawn="1"/>
          </p:nvSpPr>
          <p:spPr>
            <a:xfrm>
              <a:off x="0" y="3268345"/>
              <a:ext cx="9144000" cy="14630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4" name="Rectangle 3"/>
            <p:cNvSpPr/>
            <p:nvPr userDrawn="1"/>
          </p:nvSpPr>
          <p:spPr>
            <a:xfrm>
              <a:off x="5495925" y="3268345"/>
              <a:ext cx="1096963" cy="1463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5" name="Rectangle 4"/>
            <p:cNvSpPr/>
            <p:nvPr userDrawn="1"/>
          </p:nvSpPr>
          <p:spPr>
            <a:xfrm>
              <a:off x="6592888" y="3268345"/>
              <a:ext cx="1096962" cy="1463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6" name="Rectangle 5"/>
            <p:cNvSpPr/>
            <p:nvPr userDrawn="1"/>
          </p:nvSpPr>
          <p:spPr>
            <a:xfrm>
              <a:off x="7689850" y="3268345"/>
              <a:ext cx="1096963" cy="1463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grpSp>
      <p:sp>
        <p:nvSpPr>
          <p:cNvPr id="7" name="Date Placeholder 1"/>
          <p:cNvSpPr>
            <a:spLocks noGrp="1"/>
          </p:cNvSpPr>
          <p:nvPr>
            <p:ph type="dt" sz="half" idx="10"/>
          </p:nvPr>
        </p:nvSpPr>
        <p:spPr/>
        <p:txBody>
          <a:bodyPr/>
          <a:lstStyle>
            <a:lvl1pPr>
              <a:defRPr/>
            </a:lvl1pPr>
          </a:lstStyle>
          <a:p>
            <a:pPr>
              <a:defRPr/>
            </a:pPr>
            <a:endParaRPr lang="en-US"/>
          </a:p>
        </p:txBody>
      </p:sp>
      <p:sp>
        <p:nvSpPr>
          <p:cNvPr id="8" name="Footer Placeholder 2"/>
          <p:cNvSpPr>
            <a:spLocks noGrp="1"/>
          </p:cNvSpPr>
          <p:nvPr>
            <p:ph type="ftr" sz="quarter" idx="11"/>
          </p:nvPr>
        </p:nvSpPr>
        <p:spPr/>
        <p:txBody>
          <a:bodyPr/>
          <a:lstStyle>
            <a:lvl1pPr>
              <a:defRPr/>
            </a:lvl1pPr>
          </a:lstStyle>
          <a:p>
            <a:pPr>
              <a:defRPr/>
            </a:pPr>
            <a:endParaRPr lang="en-US"/>
          </a:p>
        </p:txBody>
      </p:sp>
      <p:sp>
        <p:nvSpPr>
          <p:cNvPr id="9" name="Slide Number Placeholder 3"/>
          <p:cNvSpPr>
            <a:spLocks noGrp="1"/>
          </p:cNvSpPr>
          <p:nvPr>
            <p:ph type="sldNum" sz="quarter" idx="12"/>
          </p:nvPr>
        </p:nvSpPr>
        <p:spPr/>
        <p:txBody>
          <a:bodyPr/>
          <a:lstStyle>
            <a:lvl1pPr>
              <a:defRPr/>
            </a:lvl1pPr>
          </a:lstStyle>
          <a:p>
            <a:pPr>
              <a:defRPr/>
            </a:pPr>
            <a:fld id="{A1568A0F-CEA4-450B-81DC-AA78BC544949}" type="slidenum">
              <a:rPr lang="en-US"/>
              <a:pPr>
                <a:defRPr/>
              </a:pPr>
              <a:t>‹#›</a:t>
            </a:fld>
            <a:endParaRPr lang="en-US" sz="1400"/>
          </a:p>
        </p:txBody>
      </p:sp>
    </p:spTree>
    <p:extLst>
      <p:ext uri="{BB962C8B-B14F-4D97-AF65-F5344CB8AC3E}">
        <p14:creationId xmlns:p14="http://schemas.microsoft.com/office/powerpoint/2010/main" val="2376456449"/>
      </p:ext>
    </p:extLst>
  </p:cSld>
  <p:clrMapOvr>
    <a:overrideClrMapping bg1="lt1" tx1="dk1" bg2="lt2" tx2="dk2" accent1="accent1" accent2="accent2" accent3="accent3" accent4="accent4" accent5="accent5" accent6="accent6" hlink="hlink" folHlink="folHlink"/>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5" name="Group 13"/>
          <p:cNvGrpSpPr>
            <a:grpSpLocks/>
          </p:cNvGrpSpPr>
          <p:nvPr/>
        </p:nvGrpSpPr>
        <p:grpSpPr bwMode="auto">
          <a:xfrm flipH="1">
            <a:off x="0" y="1143000"/>
            <a:ext cx="9144000" cy="73025"/>
            <a:chOff x="0" y="3268345"/>
            <a:chExt cx="9144000" cy="146304"/>
          </a:xfrm>
        </p:grpSpPr>
        <p:sp>
          <p:nvSpPr>
            <p:cNvPr id="6" name="Rectangle 5"/>
            <p:cNvSpPr/>
            <p:nvPr userDrawn="1"/>
          </p:nvSpPr>
          <p:spPr>
            <a:xfrm>
              <a:off x="0" y="3268345"/>
              <a:ext cx="9144000" cy="14630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7" name="Rectangle 6"/>
            <p:cNvSpPr/>
            <p:nvPr userDrawn="1"/>
          </p:nvSpPr>
          <p:spPr>
            <a:xfrm>
              <a:off x="5181600" y="3268345"/>
              <a:ext cx="1096962" cy="1463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8" name="Rectangle 7"/>
            <p:cNvSpPr/>
            <p:nvPr userDrawn="1"/>
          </p:nvSpPr>
          <p:spPr>
            <a:xfrm>
              <a:off x="6278562" y="3268345"/>
              <a:ext cx="1096963" cy="1463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9" name="Rectangle 8"/>
            <p:cNvSpPr/>
            <p:nvPr userDrawn="1"/>
          </p:nvSpPr>
          <p:spPr>
            <a:xfrm>
              <a:off x="7375525" y="3268345"/>
              <a:ext cx="1098550" cy="1463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grpSp>
      <p:sp>
        <p:nvSpPr>
          <p:cNvPr id="2" name="Title 1"/>
          <p:cNvSpPr>
            <a:spLocks noGrp="1"/>
          </p:cNvSpPr>
          <p:nvPr>
            <p:ph type="title"/>
          </p:nvPr>
        </p:nvSpPr>
        <p:spPr>
          <a:xfrm>
            <a:off x="457200" y="273050"/>
            <a:ext cx="8229600" cy="793750"/>
          </a:xfrm>
          <a:prstGeom prst="rect">
            <a:avLst/>
          </a:prstGeom>
        </p:spPr>
        <p:txBody>
          <a:bodyPr anchor="b"/>
          <a:lstStyle>
            <a:lvl1pPr algn="l">
              <a:defRPr sz="2800" b="1"/>
            </a:lvl1pPr>
          </a:lstStyle>
          <a:p>
            <a:r>
              <a:rPr lang="en-US"/>
              <a:t>Click to edit Master title style</a:t>
            </a:r>
          </a:p>
        </p:txBody>
      </p:sp>
      <p:sp>
        <p:nvSpPr>
          <p:cNvPr id="3" name="Content Placeholder 2"/>
          <p:cNvSpPr>
            <a:spLocks noGrp="1"/>
          </p:cNvSpPr>
          <p:nvPr>
            <p:ph idx="1"/>
          </p:nvPr>
        </p:nvSpPr>
        <p:spPr>
          <a:xfrm>
            <a:off x="3575050" y="1371600"/>
            <a:ext cx="5111750" cy="47545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371600"/>
            <a:ext cx="3008313" cy="47545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Date Placeholder 4"/>
          <p:cNvSpPr>
            <a:spLocks noGrp="1"/>
          </p:cNvSpPr>
          <p:nvPr>
            <p:ph type="dt" sz="half" idx="10"/>
          </p:nvPr>
        </p:nvSpPr>
        <p:spPr/>
        <p:txBody>
          <a:bodyPr/>
          <a:lstStyle>
            <a:lvl1pPr>
              <a:defRPr/>
            </a:lvl1pPr>
          </a:lstStyle>
          <a:p>
            <a:pPr>
              <a:defRPr/>
            </a:pPr>
            <a:endParaRPr lang="en-US"/>
          </a:p>
        </p:txBody>
      </p:sp>
      <p:sp>
        <p:nvSpPr>
          <p:cNvPr id="11" name="Footer Placeholder 5"/>
          <p:cNvSpPr>
            <a:spLocks noGrp="1"/>
          </p:cNvSpPr>
          <p:nvPr>
            <p:ph type="ftr" sz="quarter" idx="11"/>
          </p:nvPr>
        </p:nvSpPr>
        <p:spPr/>
        <p:txBody>
          <a:bodyPr/>
          <a:lstStyle>
            <a:lvl1pPr>
              <a:defRPr/>
            </a:lvl1pPr>
          </a:lstStyle>
          <a:p>
            <a:pPr>
              <a:defRPr/>
            </a:pPr>
            <a:endParaRPr lang="en-US"/>
          </a:p>
        </p:txBody>
      </p:sp>
      <p:sp>
        <p:nvSpPr>
          <p:cNvPr id="12" name="Slide Number Placeholder 6"/>
          <p:cNvSpPr>
            <a:spLocks noGrp="1"/>
          </p:cNvSpPr>
          <p:nvPr>
            <p:ph type="sldNum" sz="quarter" idx="12"/>
          </p:nvPr>
        </p:nvSpPr>
        <p:spPr/>
        <p:txBody>
          <a:bodyPr/>
          <a:lstStyle>
            <a:lvl1pPr>
              <a:defRPr/>
            </a:lvl1pPr>
          </a:lstStyle>
          <a:p>
            <a:pPr>
              <a:defRPr/>
            </a:pPr>
            <a:fld id="{34C2A43E-EC09-43B3-A6D1-62A52E7C2329}" type="slidenum">
              <a:rPr lang="en-US"/>
              <a:pPr>
                <a:defRPr/>
              </a:pPr>
              <a:t>‹#›</a:t>
            </a:fld>
            <a:endParaRPr lang="en-US" sz="1400"/>
          </a:p>
        </p:txBody>
      </p:sp>
    </p:spTree>
    <p:extLst>
      <p:ext uri="{BB962C8B-B14F-4D97-AF65-F5344CB8AC3E}">
        <p14:creationId xmlns:p14="http://schemas.microsoft.com/office/powerpoint/2010/main" val="378449876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grpSp>
        <p:nvGrpSpPr>
          <p:cNvPr id="5" name="Group 15"/>
          <p:cNvGrpSpPr>
            <a:grpSpLocks/>
          </p:cNvGrpSpPr>
          <p:nvPr/>
        </p:nvGrpSpPr>
        <p:grpSpPr bwMode="auto">
          <a:xfrm>
            <a:off x="-9525" y="-19050"/>
            <a:ext cx="9144000" cy="147638"/>
            <a:chOff x="0" y="3268345"/>
            <a:chExt cx="9144000" cy="146304"/>
          </a:xfrm>
        </p:grpSpPr>
        <p:sp>
          <p:nvSpPr>
            <p:cNvPr id="6" name="Rectangle 5"/>
            <p:cNvSpPr/>
            <p:nvPr userDrawn="1"/>
          </p:nvSpPr>
          <p:spPr>
            <a:xfrm>
              <a:off x="0" y="3268345"/>
              <a:ext cx="9144000" cy="14630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7" name="Rectangle 6"/>
            <p:cNvSpPr/>
            <p:nvPr userDrawn="1"/>
          </p:nvSpPr>
          <p:spPr>
            <a:xfrm>
              <a:off x="5495925" y="3268345"/>
              <a:ext cx="1096963" cy="1463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8" name="Rectangle 7"/>
            <p:cNvSpPr/>
            <p:nvPr userDrawn="1"/>
          </p:nvSpPr>
          <p:spPr>
            <a:xfrm>
              <a:off x="6592888" y="3268345"/>
              <a:ext cx="1096962" cy="1463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9" name="Rectangle 8"/>
            <p:cNvSpPr/>
            <p:nvPr userDrawn="1"/>
          </p:nvSpPr>
          <p:spPr>
            <a:xfrm>
              <a:off x="7689850" y="3268345"/>
              <a:ext cx="1096963" cy="1463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grpSp>
      <p:sp>
        <p:nvSpPr>
          <p:cNvPr id="15" name="Picture Placeholder 14"/>
          <p:cNvSpPr>
            <a:spLocks noGrp="1"/>
          </p:cNvSpPr>
          <p:nvPr>
            <p:ph type="pic" sz="quarter" idx="13"/>
          </p:nvPr>
        </p:nvSpPr>
        <p:spPr>
          <a:xfrm>
            <a:off x="1801368" y="685800"/>
            <a:ext cx="5495544" cy="3886200"/>
          </a:xfrm>
          <a:solidFill>
            <a:schemeClr val="accent1"/>
          </a:solidFill>
          <a:effectLst>
            <a:reflection blurRad="6350" stA="52000" endA="300" endPos="35000" dir="5400000" sy="-100000" algn="bl" rotWithShape="0"/>
          </a:effectLst>
          <a:scene3d>
            <a:camera prst="orthographicFront"/>
            <a:lightRig rig="contrasting" dir="t"/>
          </a:scene3d>
          <a:sp3d contourW="12700" prstMaterial="softEdge">
            <a:bevelT prst="cross"/>
            <a:contourClr>
              <a:srgbClr val="FFFFFF"/>
            </a:contourClr>
          </a:sp3d>
        </p:spPr>
        <p:txBody>
          <a:bodyPr rtlCol="0">
            <a:normAutofit/>
          </a:bodyPr>
          <a:lstStyle/>
          <a:p>
            <a:pPr lvl="0"/>
            <a:r>
              <a:rPr lang="en-US" noProof="0"/>
              <a:t>Click icon to add picture</a:t>
            </a: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Date Placeholder 4"/>
          <p:cNvSpPr>
            <a:spLocks noGrp="1"/>
          </p:cNvSpPr>
          <p:nvPr>
            <p:ph type="dt" sz="half" idx="14"/>
          </p:nvPr>
        </p:nvSpPr>
        <p:spPr/>
        <p:txBody>
          <a:bodyPr/>
          <a:lstStyle>
            <a:lvl1pPr>
              <a:defRPr/>
            </a:lvl1pPr>
          </a:lstStyle>
          <a:p>
            <a:pPr>
              <a:defRPr/>
            </a:pPr>
            <a:endParaRPr lang="en-US"/>
          </a:p>
        </p:txBody>
      </p:sp>
      <p:sp>
        <p:nvSpPr>
          <p:cNvPr id="11" name="Footer Placeholder 5"/>
          <p:cNvSpPr>
            <a:spLocks noGrp="1"/>
          </p:cNvSpPr>
          <p:nvPr>
            <p:ph type="ftr" sz="quarter" idx="15"/>
          </p:nvPr>
        </p:nvSpPr>
        <p:spPr/>
        <p:txBody>
          <a:bodyPr/>
          <a:lstStyle>
            <a:lvl1pPr>
              <a:defRPr/>
            </a:lvl1pPr>
          </a:lstStyle>
          <a:p>
            <a:pPr>
              <a:defRPr/>
            </a:pPr>
            <a:endParaRPr lang="en-US"/>
          </a:p>
        </p:txBody>
      </p:sp>
      <p:sp>
        <p:nvSpPr>
          <p:cNvPr id="12" name="Slide Number Placeholder 6"/>
          <p:cNvSpPr>
            <a:spLocks noGrp="1"/>
          </p:cNvSpPr>
          <p:nvPr>
            <p:ph type="sldNum" sz="quarter" idx="16"/>
          </p:nvPr>
        </p:nvSpPr>
        <p:spPr/>
        <p:txBody>
          <a:bodyPr/>
          <a:lstStyle>
            <a:lvl1pPr>
              <a:defRPr/>
            </a:lvl1pPr>
          </a:lstStyle>
          <a:p>
            <a:pPr>
              <a:defRPr/>
            </a:pPr>
            <a:fld id="{C06CD78B-0539-4BB7-AA99-83A7DD611A2A}" type="slidenum">
              <a:rPr lang="en-US"/>
              <a:pPr>
                <a:defRPr/>
              </a:pPr>
              <a:t>‹#›</a:t>
            </a:fld>
            <a:endParaRPr lang="en-US" sz="1400"/>
          </a:p>
        </p:txBody>
      </p:sp>
    </p:spTree>
    <p:extLst>
      <p:ext uri="{BB962C8B-B14F-4D97-AF65-F5344CB8AC3E}">
        <p14:creationId xmlns:p14="http://schemas.microsoft.com/office/powerpoint/2010/main" val="181429864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Title and Vertical Text">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Group 7"/>
          <p:cNvGrpSpPr>
            <a:grpSpLocks/>
          </p:cNvGrpSpPr>
          <p:nvPr/>
        </p:nvGrpSpPr>
        <p:grpSpPr bwMode="auto">
          <a:xfrm flipH="1">
            <a:off x="0" y="1371600"/>
            <a:ext cx="9144000" cy="73025"/>
            <a:chOff x="0" y="3268345"/>
            <a:chExt cx="9144000" cy="146304"/>
          </a:xfrm>
        </p:grpSpPr>
        <p:sp>
          <p:nvSpPr>
            <p:cNvPr id="5" name="Rectangle 4"/>
            <p:cNvSpPr/>
            <p:nvPr userDrawn="1"/>
          </p:nvSpPr>
          <p:spPr>
            <a:xfrm>
              <a:off x="0" y="3268345"/>
              <a:ext cx="9144000" cy="14630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6" name="Rectangle 5"/>
            <p:cNvSpPr/>
            <p:nvPr userDrawn="1"/>
          </p:nvSpPr>
          <p:spPr>
            <a:xfrm>
              <a:off x="5181600" y="3268345"/>
              <a:ext cx="1096962" cy="1463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8" name="Rectangle 7"/>
            <p:cNvSpPr/>
            <p:nvPr userDrawn="1"/>
          </p:nvSpPr>
          <p:spPr>
            <a:xfrm>
              <a:off x="6278562" y="3268345"/>
              <a:ext cx="1096963" cy="1463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9" name="Rectangle 8"/>
            <p:cNvSpPr/>
            <p:nvPr userDrawn="1"/>
          </p:nvSpPr>
          <p:spPr>
            <a:xfrm>
              <a:off x="7375525" y="3268345"/>
              <a:ext cx="1098550" cy="1463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gr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p:cNvSpPr>
            <a:spLocks noGrp="1"/>
          </p:cNvSpPr>
          <p:nvPr>
            <p:ph type="title"/>
          </p:nvPr>
        </p:nvSpPr>
        <p:spPr/>
        <p:txBody>
          <a:bodyPr/>
          <a:lstStyle/>
          <a:p>
            <a:r>
              <a:rPr lang="en-US"/>
              <a:t>Click to edit Master title style</a:t>
            </a:r>
          </a:p>
        </p:txBody>
      </p:sp>
      <p:sp>
        <p:nvSpPr>
          <p:cNvPr id="10" name="Date Placeholder 3"/>
          <p:cNvSpPr>
            <a:spLocks noGrp="1"/>
          </p:cNvSpPr>
          <p:nvPr>
            <p:ph type="dt" sz="half" idx="10"/>
          </p:nvPr>
        </p:nvSpPr>
        <p:spPr/>
        <p:txBody>
          <a:bodyPr/>
          <a:lstStyle>
            <a:lvl1pPr>
              <a:defRPr/>
            </a:lvl1pPr>
          </a:lstStyle>
          <a:p>
            <a:pPr>
              <a:defRPr/>
            </a:pPr>
            <a:endParaRPr lang="en-US"/>
          </a:p>
        </p:txBody>
      </p:sp>
      <p:sp>
        <p:nvSpPr>
          <p:cNvPr id="11" name="Footer Placeholder 4"/>
          <p:cNvSpPr>
            <a:spLocks noGrp="1"/>
          </p:cNvSpPr>
          <p:nvPr>
            <p:ph type="ftr" sz="quarter" idx="11"/>
          </p:nvPr>
        </p:nvSpPr>
        <p:spPr/>
        <p:txBody>
          <a:bodyPr/>
          <a:lstStyle>
            <a:lvl1pPr>
              <a:defRPr/>
            </a:lvl1pPr>
          </a:lstStyle>
          <a:p>
            <a:pPr>
              <a:defRPr/>
            </a:pPr>
            <a:endParaRPr lang="en-US"/>
          </a:p>
        </p:txBody>
      </p:sp>
      <p:sp>
        <p:nvSpPr>
          <p:cNvPr id="12" name="Slide Number Placeholder 5"/>
          <p:cNvSpPr>
            <a:spLocks noGrp="1"/>
          </p:cNvSpPr>
          <p:nvPr>
            <p:ph type="sldNum" sz="quarter" idx="12"/>
          </p:nvPr>
        </p:nvSpPr>
        <p:spPr/>
        <p:txBody>
          <a:bodyPr/>
          <a:lstStyle>
            <a:lvl1pPr>
              <a:defRPr/>
            </a:lvl1pPr>
          </a:lstStyle>
          <a:p>
            <a:pPr>
              <a:defRPr/>
            </a:pPr>
            <a:fld id="{4ED1AC07-EB52-4605-8610-73B073B4BE32}" type="slidenum">
              <a:rPr lang="en-US"/>
              <a:pPr>
                <a:defRPr/>
              </a:pPr>
              <a:t>‹#›</a:t>
            </a:fld>
            <a:endParaRPr lang="en-US" sz="1400"/>
          </a:p>
        </p:txBody>
      </p:sp>
    </p:spTree>
    <p:extLst>
      <p:ext uri="{BB962C8B-B14F-4D97-AF65-F5344CB8AC3E}">
        <p14:creationId xmlns:p14="http://schemas.microsoft.com/office/powerpoint/2010/main" val="3652114261"/>
      </p:ext>
    </p:extLst>
  </p:cSld>
  <p:clrMapOvr>
    <a:overrideClrMapping bg1="lt1" tx1="dk1" bg2="lt2" tx2="dk2" accent1="accent1" accent2="accent2" accent3="accent3" accent4="accent4" accent5="accent5" accent6="accent6" hlink="hlink" folHlink="folHlink"/>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4" name="Group 8"/>
          <p:cNvGrpSpPr>
            <a:grpSpLocks/>
          </p:cNvGrpSpPr>
          <p:nvPr/>
        </p:nvGrpSpPr>
        <p:grpSpPr bwMode="auto">
          <a:xfrm rot="5400000" flipH="1">
            <a:off x="3332163" y="3384550"/>
            <a:ext cx="6867525" cy="73025"/>
            <a:chOff x="0" y="3268345"/>
            <a:chExt cx="9144000" cy="146304"/>
          </a:xfrm>
        </p:grpSpPr>
        <p:sp>
          <p:nvSpPr>
            <p:cNvPr id="5" name="Rectangle 4"/>
            <p:cNvSpPr/>
            <p:nvPr userDrawn="1"/>
          </p:nvSpPr>
          <p:spPr>
            <a:xfrm>
              <a:off x="0" y="3268345"/>
              <a:ext cx="9144000" cy="14630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6" name="Rectangle 5"/>
            <p:cNvSpPr/>
            <p:nvPr userDrawn="1"/>
          </p:nvSpPr>
          <p:spPr>
            <a:xfrm>
              <a:off x="5180755" y="3268344"/>
              <a:ext cx="1099140" cy="1463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7" name="Rectangle 6"/>
            <p:cNvSpPr/>
            <p:nvPr userDrawn="1"/>
          </p:nvSpPr>
          <p:spPr>
            <a:xfrm>
              <a:off x="6279894" y="3268345"/>
              <a:ext cx="1097027" cy="1463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sp>
          <p:nvSpPr>
            <p:cNvPr id="8" name="Rectangle 7"/>
            <p:cNvSpPr/>
            <p:nvPr userDrawn="1"/>
          </p:nvSpPr>
          <p:spPr>
            <a:xfrm>
              <a:off x="7376922" y="3268344"/>
              <a:ext cx="1097026" cy="1463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srgbClr val="FFFFFF"/>
                </a:solidFill>
              </a:endParaRPr>
            </a:p>
          </p:txBody>
        </p:sp>
      </p:grpSp>
      <p:sp>
        <p:nvSpPr>
          <p:cNvPr id="2" name="Vertical Title 1"/>
          <p:cNvSpPr>
            <a:spLocks noGrp="1"/>
          </p:cNvSpPr>
          <p:nvPr>
            <p:ph type="title" orient="vert"/>
          </p:nvPr>
        </p:nvSpPr>
        <p:spPr>
          <a:xfrm>
            <a:off x="6858000" y="274638"/>
            <a:ext cx="18288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1722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3"/>
          <p:cNvSpPr>
            <a:spLocks noGrp="1"/>
          </p:cNvSpPr>
          <p:nvPr>
            <p:ph type="dt" sz="half" idx="10"/>
          </p:nvPr>
        </p:nvSpPr>
        <p:spPr>
          <a:xfrm>
            <a:off x="6838950" y="6356350"/>
            <a:ext cx="1868488" cy="365125"/>
          </a:xfrm>
        </p:spPr>
        <p:txBody>
          <a:bodyPr/>
          <a:lstStyle>
            <a:lvl1pPr>
              <a:defRPr/>
            </a:lvl1pPr>
          </a:lstStyle>
          <a:p>
            <a:pPr>
              <a:defRPr/>
            </a:pPr>
            <a:endParaRPr lang="en-US"/>
          </a:p>
        </p:txBody>
      </p:sp>
      <p:sp>
        <p:nvSpPr>
          <p:cNvPr id="10" name="Footer Placeholder 4"/>
          <p:cNvSpPr>
            <a:spLocks noGrp="1"/>
          </p:cNvSpPr>
          <p:nvPr>
            <p:ph type="ftr" sz="quarter" idx="11"/>
          </p:nvPr>
        </p:nvSpPr>
        <p:spPr/>
        <p:txBody>
          <a:bodyPr/>
          <a:lstStyle>
            <a:lvl1pPr>
              <a:defRPr/>
            </a:lvl1pPr>
          </a:lstStyle>
          <a:p>
            <a:pPr>
              <a:defRPr/>
            </a:pPr>
            <a:endParaRPr lang="en-US"/>
          </a:p>
        </p:txBody>
      </p:sp>
      <p:sp>
        <p:nvSpPr>
          <p:cNvPr id="11" name="Slide Number Placeholder 5"/>
          <p:cNvSpPr>
            <a:spLocks noGrp="1"/>
          </p:cNvSpPr>
          <p:nvPr>
            <p:ph type="sldNum" sz="quarter" idx="12"/>
          </p:nvPr>
        </p:nvSpPr>
        <p:spPr/>
        <p:txBody>
          <a:bodyPr/>
          <a:lstStyle>
            <a:lvl1pPr>
              <a:defRPr/>
            </a:lvl1pPr>
          </a:lstStyle>
          <a:p>
            <a:pPr>
              <a:defRPr/>
            </a:pPr>
            <a:fld id="{736CD391-6916-4A8F-AC9F-5D8A211683F4}" type="slidenum">
              <a:rPr lang="en-US"/>
              <a:pPr>
                <a:defRPr/>
              </a:pPr>
              <a:t>‹#›</a:t>
            </a:fld>
            <a:endParaRPr lang="en-US" sz="1400"/>
          </a:p>
        </p:txBody>
      </p:sp>
    </p:spTree>
    <p:extLst>
      <p:ext uri="{BB962C8B-B14F-4D97-AF65-F5344CB8AC3E}">
        <p14:creationId xmlns:p14="http://schemas.microsoft.com/office/powerpoint/2010/main" val="367179635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66800" y="838200"/>
            <a:ext cx="7772400" cy="1143000"/>
          </a:xfrm>
        </p:spPr>
        <p:txBody>
          <a:bodyPr/>
          <a:lstStyle/>
          <a:p>
            <a:r>
              <a:rPr lang="en-US"/>
              <a:t>Click to edit Master title style</a:t>
            </a:r>
          </a:p>
        </p:txBody>
      </p:sp>
      <p:sp>
        <p:nvSpPr>
          <p:cNvPr id="3" name="ClipArt Placeholder 2"/>
          <p:cNvSpPr>
            <a:spLocks noGrp="1"/>
          </p:cNvSpPr>
          <p:nvPr>
            <p:ph type="clipArt" sz="half" idx="1"/>
          </p:nvPr>
        </p:nvSpPr>
        <p:spPr>
          <a:xfrm>
            <a:off x="1066800" y="2101850"/>
            <a:ext cx="3810000" cy="4114800"/>
          </a:xfrm>
        </p:spPr>
        <p:txBody>
          <a:bodyPr rtlCol="0">
            <a:normAutofit/>
          </a:bodyPr>
          <a:lstStyle/>
          <a:p>
            <a:pPr lvl="0"/>
            <a:endParaRPr lang="en-US" noProof="0"/>
          </a:p>
        </p:txBody>
      </p:sp>
      <p:sp>
        <p:nvSpPr>
          <p:cNvPr id="4" name="Text Placeholder 3"/>
          <p:cNvSpPr>
            <a:spLocks noGrp="1"/>
          </p:cNvSpPr>
          <p:nvPr>
            <p:ph type="body" sz="half" idx="2"/>
          </p:nvPr>
        </p:nvSpPr>
        <p:spPr>
          <a:xfrm>
            <a:off x="5029200" y="210185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1066800" y="6413500"/>
            <a:ext cx="1905000" cy="457200"/>
          </a:xfrm>
        </p:spPr>
        <p:txBody>
          <a:bodyPr/>
          <a:lstStyle>
            <a:lvl1pPr>
              <a:defRPr/>
            </a:lvl1pPr>
          </a:lstStyle>
          <a:p>
            <a:pPr>
              <a:defRPr/>
            </a:pPr>
            <a:endParaRPr lang="en-US"/>
          </a:p>
        </p:txBody>
      </p:sp>
      <p:sp>
        <p:nvSpPr>
          <p:cNvPr id="6" name="Footer Placeholder 5"/>
          <p:cNvSpPr>
            <a:spLocks noGrp="1"/>
          </p:cNvSpPr>
          <p:nvPr>
            <p:ph type="ftr" sz="quarter" idx="11"/>
          </p:nvPr>
        </p:nvSpPr>
        <p:spPr>
          <a:xfrm>
            <a:off x="3429000" y="6413500"/>
            <a:ext cx="2895600" cy="457200"/>
          </a:xfr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8229600" y="6413500"/>
            <a:ext cx="914400" cy="457200"/>
          </a:xfrm>
        </p:spPr>
        <p:txBody>
          <a:bodyPr/>
          <a:lstStyle>
            <a:lvl1pPr>
              <a:defRPr/>
            </a:lvl1pPr>
          </a:lstStyle>
          <a:p>
            <a:pPr>
              <a:defRPr/>
            </a:pPr>
            <a:fld id="{71C2BB7A-A551-47B5-BB0C-763FE508A6A3}" type="slidenum">
              <a:rPr lang="en-US"/>
              <a:pPr>
                <a:defRPr/>
              </a:pPr>
              <a:t>‹#›</a:t>
            </a:fld>
            <a:endParaRPr lang="en-US" sz="1400"/>
          </a:p>
        </p:txBody>
      </p:sp>
    </p:spTree>
    <p:extLst>
      <p:ext uri="{BB962C8B-B14F-4D97-AF65-F5344CB8AC3E}">
        <p14:creationId xmlns:p14="http://schemas.microsoft.com/office/powerpoint/2010/main" val="372631269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66800" y="8382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1066800" y="210185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5029200" y="2101850"/>
            <a:ext cx="3810000" cy="4114800"/>
          </a:xfrm>
        </p:spPr>
        <p:txBody>
          <a:bodyPr rtlCol="0">
            <a:normAutofit/>
          </a:bodyPr>
          <a:lstStyle/>
          <a:p>
            <a:pPr lvl="0"/>
            <a:endParaRPr lang="en-US" noProof="0"/>
          </a:p>
        </p:txBody>
      </p:sp>
      <p:sp>
        <p:nvSpPr>
          <p:cNvPr id="5" name="Date Placeholder 4"/>
          <p:cNvSpPr>
            <a:spLocks noGrp="1"/>
          </p:cNvSpPr>
          <p:nvPr>
            <p:ph type="dt" sz="half" idx="10"/>
          </p:nvPr>
        </p:nvSpPr>
        <p:spPr>
          <a:xfrm>
            <a:off x="1066800" y="6413500"/>
            <a:ext cx="1905000" cy="457200"/>
          </a:xfrm>
        </p:spPr>
        <p:txBody>
          <a:bodyPr/>
          <a:lstStyle>
            <a:lvl1pPr>
              <a:defRPr/>
            </a:lvl1pPr>
          </a:lstStyle>
          <a:p>
            <a:pPr>
              <a:defRPr/>
            </a:pPr>
            <a:endParaRPr lang="en-US"/>
          </a:p>
        </p:txBody>
      </p:sp>
      <p:sp>
        <p:nvSpPr>
          <p:cNvPr id="6" name="Footer Placeholder 5"/>
          <p:cNvSpPr>
            <a:spLocks noGrp="1"/>
          </p:cNvSpPr>
          <p:nvPr>
            <p:ph type="ftr" sz="quarter" idx="11"/>
          </p:nvPr>
        </p:nvSpPr>
        <p:spPr>
          <a:xfrm>
            <a:off x="3429000" y="6413500"/>
            <a:ext cx="2895600" cy="457200"/>
          </a:xfr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8229600" y="6413500"/>
            <a:ext cx="914400" cy="457200"/>
          </a:xfrm>
        </p:spPr>
        <p:txBody>
          <a:bodyPr/>
          <a:lstStyle>
            <a:lvl1pPr>
              <a:defRPr/>
            </a:lvl1pPr>
          </a:lstStyle>
          <a:p>
            <a:pPr>
              <a:defRPr/>
            </a:pPr>
            <a:fld id="{033EEA7C-E8CD-43CF-BE05-BEAAC29EF34A}" type="slidenum">
              <a:rPr lang="en-US"/>
              <a:pPr>
                <a:defRPr/>
              </a:pPr>
              <a:t>‹#›</a:t>
            </a:fld>
            <a:endParaRPr lang="en-US" sz="1400"/>
          </a:p>
        </p:txBody>
      </p:sp>
    </p:spTree>
    <p:extLst>
      <p:ext uri="{BB962C8B-B14F-4D97-AF65-F5344CB8AC3E}">
        <p14:creationId xmlns:p14="http://schemas.microsoft.com/office/powerpoint/2010/main" val="9149620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4.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5.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image" Target="../media/image4.jpeg"/><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theme" Target="../theme/theme6.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slideLayout" Target="../slideLayouts/slideLayout82.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slideLayout" Target="../slideLayouts/slideLayout81.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0.xml"/><Relationship Id="rId13" Type="http://schemas.openxmlformats.org/officeDocument/2006/relationships/slideLayout" Target="../slideLayouts/slideLayout95.xml"/><Relationship Id="rId3" Type="http://schemas.openxmlformats.org/officeDocument/2006/relationships/slideLayout" Target="../slideLayouts/slideLayout85.xml"/><Relationship Id="rId7" Type="http://schemas.openxmlformats.org/officeDocument/2006/relationships/slideLayout" Target="../slideLayouts/slideLayout89.xml"/><Relationship Id="rId12" Type="http://schemas.openxmlformats.org/officeDocument/2006/relationships/slideLayout" Target="../slideLayouts/slideLayout94.xml"/><Relationship Id="rId2" Type="http://schemas.openxmlformats.org/officeDocument/2006/relationships/slideLayout" Target="../slideLayouts/slideLayout84.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5" Type="http://schemas.openxmlformats.org/officeDocument/2006/relationships/slideLayout" Target="../slideLayouts/slideLayout87.xml"/><Relationship Id="rId10" Type="http://schemas.openxmlformats.org/officeDocument/2006/relationships/slideLayout" Target="../slideLayouts/slideLayout92.xml"/><Relationship Id="rId4" Type="http://schemas.openxmlformats.org/officeDocument/2006/relationships/slideLayout" Target="../slideLayouts/slideLayout86.xml"/><Relationship Id="rId9" Type="http://schemas.openxmlformats.org/officeDocument/2006/relationships/slideLayout" Target="../slideLayouts/slideLayout91.xml"/><Relationship Id="rId14" Type="http://schemas.openxmlformats.org/officeDocument/2006/relationships/theme" Target="../theme/theme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019357-FD44-4F76-8F8D-BFBEF8EA5882}" type="datetimeFigureOut">
              <a:rPr lang="en-US" smtClean="0"/>
              <a:t>3/20/2017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DC2B53-73BA-49D3-A8EB-61C2D7F7D817}" type="slidenum">
              <a:rPr lang="en-US" smtClean="0"/>
              <a:t>‹#›</a:t>
            </a:fld>
            <a:endParaRPr lang="en-US"/>
          </a:p>
        </p:txBody>
      </p:sp>
    </p:spTree>
    <p:extLst>
      <p:ext uri="{BB962C8B-B14F-4D97-AF65-F5344CB8AC3E}">
        <p14:creationId xmlns:p14="http://schemas.microsoft.com/office/powerpoint/2010/main" val="12927994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68288" y="180975"/>
            <a:ext cx="8685212"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en-US"/>
              <a:t>Click to edit Master title style</a:t>
            </a:r>
          </a:p>
        </p:txBody>
      </p:sp>
      <p:sp>
        <p:nvSpPr>
          <p:cNvPr id="1027" name="Rectangle 3"/>
          <p:cNvSpPr>
            <a:spLocks noGrp="1" noChangeArrowheads="1"/>
          </p:cNvSpPr>
          <p:nvPr>
            <p:ph type="body" idx="1"/>
          </p:nvPr>
        </p:nvSpPr>
        <p:spPr bwMode="auto">
          <a:xfrm>
            <a:off x="176212" y="2428647"/>
            <a:ext cx="8788400"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2213" name="Rectangle 5"/>
          <p:cNvSpPr>
            <a:spLocks noChangeArrowheads="1"/>
          </p:cNvSpPr>
          <p:nvPr userDrawn="1"/>
        </p:nvSpPr>
        <p:spPr bwMode="auto">
          <a:xfrm flipV="1">
            <a:off x="0" y="0"/>
            <a:ext cx="9140825" cy="84138"/>
          </a:xfrm>
          <a:prstGeom prst="rect">
            <a:avLst/>
          </a:prstGeom>
          <a:gradFill rotWithShape="1">
            <a:gsLst>
              <a:gs pos="0">
                <a:srgbClr val="05AAE5"/>
              </a:gs>
              <a:gs pos="100000">
                <a:srgbClr val="FFFFFF"/>
              </a:gs>
            </a:gsLst>
            <a:lin ang="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latin typeface="Arial" charset="0"/>
            </a:endParaRPr>
          </a:p>
        </p:txBody>
      </p:sp>
    </p:spTree>
    <p:extLst>
      <p:ext uri="{BB962C8B-B14F-4D97-AF65-F5344CB8AC3E}">
        <p14:creationId xmlns:p14="http://schemas.microsoft.com/office/powerpoint/2010/main" val="41567980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rtl="0" eaLnBrk="0" fontAlgn="base" hangingPunct="0">
        <a:lnSpc>
          <a:spcPct val="110000"/>
        </a:lnSpc>
        <a:spcBef>
          <a:spcPct val="0"/>
        </a:spcBef>
        <a:spcAft>
          <a:spcPct val="0"/>
        </a:spcAft>
        <a:defRPr sz="3200" b="1">
          <a:solidFill>
            <a:srgbClr val="003399"/>
          </a:solidFill>
          <a:latin typeface="+mj-lt"/>
          <a:ea typeface="+mj-ea"/>
          <a:cs typeface="+mj-cs"/>
        </a:defRPr>
      </a:lvl1pPr>
      <a:lvl2pPr algn="l" rtl="0" eaLnBrk="0" fontAlgn="base" hangingPunct="0">
        <a:lnSpc>
          <a:spcPct val="110000"/>
        </a:lnSpc>
        <a:spcBef>
          <a:spcPct val="0"/>
        </a:spcBef>
        <a:spcAft>
          <a:spcPct val="0"/>
        </a:spcAft>
        <a:defRPr sz="3200" b="1">
          <a:solidFill>
            <a:srgbClr val="003399"/>
          </a:solidFill>
          <a:latin typeface="Arial" charset="0"/>
        </a:defRPr>
      </a:lvl2pPr>
      <a:lvl3pPr algn="l" rtl="0" eaLnBrk="0" fontAlgn="base" hangingPunct="0">
        <a:lnSpc>
          <a:spcPct val="110000"/>
        </a:lnSpc>
        <a:spcBef>
          <a:spcPct val="0"/>
        </a:spcBef>
        <a:spcAft>
          <a:spcPct val="0"/>
        </a:spcAft>
        <a:defRPr sz="3200" b="1">
          <a:solidFill>
            <a:srgbClr val="003399"/>
          </a:solidFill>
          <a:latin typeface="Arial" charset="0"/>
        </a:defRPr>
      </a:lvl3pPr>
      <a:lvl4pPr algn="l" rtl="0" eaLnBrk="0" fontAlgn="base" hangingPunct="0">
        <a:lnSpc>
          <a:spcPct val="110000"/>
        </a:lnSpc>
        <a:spcBef>
          <a:spcPct val="0"/>
        </a:spcBef>
        <a:spcAft>
          <a:spcPct val="0"/>
        </a:spcAft>
        <a:defRPr sz="3200" b="1">
          <a:solidFill>
            <a:srgbClr val="003399"/>
          </a:solidFill>
          <a:latin typeface="Arial" charset="0"/>
        </a:defRPr>
      </a:lvl4pPr>
      <a:lvl5pPr algn="l" rtl="0" eaLnBrk="0" fontAlgn="base" hangingPunct="0">
        <a:lnSpc>
          <a:spcPct val="110000"/>
        </a:lnSpc>
        <a:spcBef>
          <a:spcPct val="0"/>
        </a:spcBef>
        <a:spcAft>
          <a:spcPct val="0"/>
        </a:spcAft>
        <a:defRPr sz="3200" b="1">
          <a:solidFill>
            <a:srgbClr val="003399"/>
          </a:solidFill>
          <a:latin typeface="Arial" charset="0"/>
        </a:defRPr>
      </a:lvl5pPr>
      <a:lvl6pPr marL="457200" algn="l" rtl="0" fontAlgn="base">
        <a:lnSpc>
          <a:spcPct val="110000"/>
        </a:lnSpc>
        <a:spcBef>
          <a:spcPct val="0"/>
        </a:spcBef>
        <a:spcAft>
          <a:spcPct val="0"/>
        </a:spcAft>
        <a:defRPr sz="3200" b="1">
          <a:solidFill>
            <a:srgbClr val="003399"/>
          </a:solidFill>
          <a:latin typeface="Arial" charset="0"/>
        </a:defRPr>
      </a:lvl6pPr>
      <a:lvl7pPr marL="914400" algn="l" rtl="0" fontAlgn="base">
        <a:lnSpc>
          <a:spcPct val="110000"/>
        </a:lnSpc>
        <a:spcBef>
          <a:spcPct val="0"/>
        </a:spcBef>
        <a:spcAft>
          <a:spcPct val="0"/>
        </a:spcAft>
        <a:defRPr sz="3200" b="1">
          <a:solidFill>
            <a:srgbClr val="003399"/>
          </a:solidFill>
          <a:latin typeface="Arial" charset="0"/>
        </a:defRPr>
      </a:lvl7pPr>
      <a:lvl8pPr marL="1371600" algn="l" rtl="0" fontAlgn="base">
        <a:lnSpc>
          <a:spcPct val="110000"/>
        </a:lnSpc>
        <a:spcBef>
          <a:spcPct val="0"/>
        </a:spcBef>
        <a:spcAft>
          <a:spcPct val="0"/>
        </a:spcAft>
        <a:defRPr sz="3200" b="1">
          <a:solidFill>
            <a:srgbClr val="003399"/>
          </a:solidFill>
          <a:latin typeface="Arial" charset="0"/>
        </a:defRPr>
      </a:lvl8pPr>
      <a:lvl9pPr marL="1828800" algn="l" rtl="0" fontAlgn="base">
        <a:lnSpc>
          <a:spcPct val="110000"/>
        </a:lnSpc>
        <a:spcBef>
          <a:spcPct val="0"/>
        </a:spcBef>
        <a:spcAft>
          <a:spcPct val="0"/>
        </a:spcAft>
        <a:defRPr sz="3200" b="1">
          <a:solidFill>
            <a:srgbClr val="003399"/>
          </a:solidFill>
          <a:latin typeface="Arial" charset="0"/>
        </a:defRPr>
      </a:lvl9pPr>
    </p:titleStyle>
    <p:bodyStyle>
      <a:lvl1pPr marL="342900" indent="-342900" algn="l" rtl="0" eaLnBrk="0" fontAlgn="base" hangingPunct="0">
        <a:spcBef>
          <a:spcPts val="0"/>
        </a:spcBef>
        <a:spcAft>
          <a:spcPct val="0"/>
        </a:spcAft>
        <a:buClr>
          <a:srgbClr val="006600"/>
        </a:buClr>
        <a:buFont typeface="Times New Roman" charset="0"/>
        <a:buChar char="•"/>
        <a:defRPr sz="2800">
          <a:solidFill>
            <a:schemeClr val="tx1"/>
          </a:solidFill>
          <a:latin typeface="+mn-lt"/>
          <a:ea typeface="+mn-ea"/>
          <a:cs typeface="+mn-cs"/>
        </a:defRPr>
      </a:lvl1pPr>
      <a:lvl2pPr marL="742950" indent="-285750" algn="l" rtl="0" eaLnBrk="0" fontAlgn="base" hangingPunct="0">
        <a:spcBef>
          <a:spcPts val="0"/>
        </a:spcBef>
        <a:spcAft>
          <a:spcPct val="0"/>
        </a:spcAft>
        <a:buClr>
          <a:schemeClr val="accent2"/>
        </a:buClr>
        <a:buFont typeface="Times" pitchFamily="28" charset="0"/>
        <a:buChar char="-"/>
        <a:defRPr sz="2800">
          <a:solidFill>
            <a:schemeClr val="tx1"/>
          </a:solidFill>
          <a:latin typeface="+mn-lt"/>
        </a:defRPr>
      </a:lvl2pPr>
      <a:lvl3pPr marL="1143000" indent="-228600" algn="l" rtl="0" eaLnBrk="0" fontAlgn="base" hangingPunct="0">
        <a:spcBef>
          <a:spcPts val="0"/>
        </a:spcBef>
        <a:spcAft>
          <a:spcPct val="0"/>
        </a:spcAft>
        <a:buClr>
          <a:schemeClr val="accent2"/>
        </a:buClr>
        <a:buFont typeface="Times New Roman" charset="0"/>
        <a:buChar char="-"/>
        <a:defRPr sz="2800">
          <a:solidFill>
            <a:schemeClr val="tx1"/>
          </a:solidFill>
          <a:latin typeface="+mn-lt"/>
        </a:defRPr>
      </a:lvl3pPr>
      <a:lvl4pPr marL="1600200" indent="-228600" algn="l" rtl="0" eaLnBrk="0" fontAlgn="base" hangingPunct="0">
        <a:spcBef>
          <a:spcPts val="0"/>
        </a:spcBef>
        <a:spcAft>
          <a:spcPct val="0"/>
        </a:spcAft>
        <a:buClr>
          <a:schemeClr val="accent2"/>
        </a:buClr>
        <a:buFont typeface="Times New Roman" charset="0"/>
        <a:buChar char="-"/>
        <a:defRPr sz="2800">
          <a:solidFill>
            <a:schemeClr val="tx1"/>
          </a:solidFill>
          <a:latin typeface="+mn-lt"/>
        </a:defRPr>
      </a:lvl4pPr>
      <a:lvl5pPr marL="2057400" indent="-228600" algn="l" rtl="0" eaLnBrk="0" fontAlgn="base" hangingPunct="0">
        <a:spcBef>
          <a:spcPts val="0"/>
        </a:spcBef>
        <a:spcAft>
          <a:spcPct val="0"/>
        </a:spcAft>
        <a:buClr>
          <a:schemeClr val="accent2"/>
        </a:buClr>
        <a:buFont typeface="Times New Roman" charset="0"/>
        <a:buChar char="-"/>
        <a:defRPr sz="2800">
          <a:solidFill>
            <a:schemeClr val="tx1"/>
          </a:solidFill>
          <a:latin typeface="+mn-lt"/>
        </a:defRPr>
      </a:lvl5pPr>
      <a:lvl6pPr marL="2514600" indent="-228600" algn="l" rtl="0" fontAlgn="base">
        <a:lnSpc>
          <a:spcPct val="90000"/>
        </a:lnSpc>
        <a:spcBef>
          <a:spcPct val="40000"/>
        </a:spcBef>
        <a:spcAft>
          <a:spcPct val="0"/>
        </a:spcAft>
        <a:buClr>
          <a:schemeClr val="accent2"/>
        </a:buClr>
        <a:buFont typeface="Times New Roman" pitchFamily="18" charset="0"/>
        <a:buChar char="-"/>
        <a:defRPr sz="2800">
          <a:solidFill>
            <a:schemeClr val="tx1"/>
          </a:solidFill>
          <a:latin typeface="+mn-lt"/>
        </a:defRPr>
      </a:lvl6pPr>
      <a:lvl7pPr marL="2971800" indent="-228600" algn="l" rtl="0" fontAlgn="base">
        <a:lnSpc>
          <a:spcPct val="90000"/>
        </a:lnSpc>
        <a:spcBef>
          <a:spcPct val="40000"/>
        </a:spcBef>
        <a:spcAft>
          <a:spcPct val="0"/>
        </a:spcAft>
        <a:buClr>
          <a:schemeClr val="accent2"/>
        </a:buClr>
        <a:buFont typeface="Times New Roman" pitchFamily="18" charset="0"/>
        <a:buChar char="-"/>
        <a:defRPr sz="2800">
          <a:solidFill>
            <a:schemeClr val="tx1"/>
          </a:solidFill>
          <a:latin typeface="+mn-lt"/>
        </a:defRPr>
      </a:lvl7pPr>
      <a:lvl8pPr marL="3429000" indent="-228600" algn="l" rtl="0" fontAlgn="base">
        <a:lnSpc>
          <a:spcPct val="90000"/>
        </a:lnSpc>
        <a:spcBef>
          <a:spcPct val="40000"/>
        </a:spcBef>
        <a:spcAft>
          <a:spcPct val="0"/>
        </a:spcAft>
        <a:buClr>
          <a:schemeClr val="accent2"/>
        </a:buClr>
        <a:buFont typeface="Times New Roman" pitchFamily="18" charset="0"/>
        <a:buChar char="-"/>
        <a:defRPr sz="2800">
          <a:solidFill>
            <a:schemeClr val="tx1"/>
          </a:solidFill>
          <a:latin typeface="+mn-lt"/>
        </a:defRPr>
      </a:lvl8pPr>
      <a:lvl9pPr marL="3886200" indent="-228600" algn="l" rtl="0" fontAlgn="base">
        <a:lnSpc>
          <a:spcPct val="90000"/>
        </a:lnSpc>
        <a:spcBef>
          <a:spcPct val="40000"/>
        </a:spcBef>
        <a:spcAft>
          <a:spcPct val="0"/>
        </a:spcAft>
        <a:buClr>
          <a:schemeClr val="accent2"/>
        </a:buClr>
        <a:buFont typeface="Times New Roman" pitchFamily="18" charset="0"/>
        <a:buChar char="-"/>
        <a:defRPr sz="28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6826" y="0"/>
            <a:ext cx="9144000" cy="6286520"/>
          </a:xfrm>
          <a:prstGeom prst="rect">
            <a:avLst/>
          </a:prstGeom>
          <a:gradFill flip="none" rotWithShape="1">
            <a:gsLst>
              <a:gs pos="1000">
                <a:schemeClr val="bg2">
                  <a:alpha val="0"/>
                </a:schemeClr>
              </a:gs>
              <a:gs pos="100000">
                <a:schemeClr val="bg1">
                  <a:alpha val="92000"/>
                </a:schemeClr>
              </a:gs>
            </a:gsLst>
            <a:lin ang="16200000" scaled="1"/>
            <a:tileRect/>
          </a:gradFill>
          <a:ln w="28575"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ko-KR" altLang="en-US" sz="2400">
              <a:solidFill>
                <a:srgbClr val="FFFFFF"/>
              </a:solidFill>
            </a:endParaRPr>
          </a:p>
        </p:txBody>
      </p:sp>
      <p:sp>
        <p:nvSpPr>
          <p:cNvPr id="1029"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573838" y="6356350"/>
            <a:ext cx="2133600" cy="365125"/>
          </a:xfrm>
          <a:prstGeom prst="rect">
            <a:avLst/>
          </a:prstGeom>
        </p:spPr>
        <p:txBody>
          <a:bodyPr vert="horz" lIns="91440" tIns="45720" rIns="91440" bIns="45720" rtlCol="0" anchor="ctr"/>
          <a:lstStyle>
            <a:lvl1pPr algn="r">
              <a:defRPr sz="1200">
                <a:solidFill>
                  <a:sysClr val="windowText" lastClr="000000"/>
                </a:solidFill>
                <a:latin typeface="Times New Roman" charset="0"/>
                <a:cs typeface="+mn-cs"/>
              </a:defRPr>
            </a:lvl1pPr>
          </a:lstStyle>
          <a:p>
            <a:pPr fontAlgn="base">
              <a:spcBef>
                <a:spcPct val="0"/>
              </a:spcBef>
              <a:spcAft>
                <a:spcPct val="0"/>
              </a:spcAft>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ysClr val="windowText" lastClr="000000"/>
                </a:solidFill>
                <a:latin typeface="Times New Roman" charset="0"/>
                <a:cs typeface="+mn-cs"/>
              </a:defRPr>
            </a:lvl1pPr>
          </a:lstStyle>
          <a:p>
            <a:pPr fontAlgn="base">
              <a:spcBef>
                <a:spcPct val="0"/>
              </a:spcBef>
              <a:spcAft>
                <a:spcPct val="0"/>
              </a:spcAft>
              <a:defRPr/>
            </a:pPr>
            <a:endParaRPr lang="en-US"/>
          </a:p>
        </p:txBody>
      </p:sp>
      <p:sp>
        <p:nvSpPr>
          <p:cNvPr id="6" name="Slide Number Placeholder 5"/>
          <p:cNvSpPr>
            <a:spLocks noGrp="1"/>
          </p:cNvSpPr>
          <p:nvPr>
            <p:ph type="sldNum" sz="quarter" idx="4"/>
          </p:nvPr>
        </p:nvSpPr>
        <p:spPr>
          <a:xfrm>
            <a:off x="460375" y="6356350"/>
            <a:ext cx="2133600" cy="365125"/>
          </a:xfrm>
          <a:prstGeom prst="rect">
            <a:avLst/>
          </a:prstGeom>
        </p:spPr>
        <p:txBody>
          <a:bodyPr vert="horz" lIns="91440" tIns="45720" rIns="91440" bIns="45720" rtlCol="0" anchor="ctr"/>
          <a:lstStyle>
            <a:lvl1pPr algn="l">
              <a:defRPr sz="1200">
                <a:solidFill>
                  <a:sysClr val="windowText" lastClr="000000"/>
                </a:solidFill>
                <a:latin typeface="Times New Roman" charset="0"/>
                <a:cs typeface="+mn-cs"/>
              </a:defRPr>
            </a:lvl1pPr>
          </a:lstStyle>
          <a:p>
            <a:pPr fontAlgn="base">
              <a:spcBef>
                <a:spcPct val="0"/>
              </a:spcBef>
              <a:spcAft>
                <a:spcPct val="0"/>
              </a:spcAft>
              <a:defRPr/>
            </a:pPr>
            <a:fld id="{261CD40D-8275-4B3D-A58A-DBBF6A0718DA}" type="slidenum">
              <a:rPr lang="en-US"/>
              <a:pPr fontAlgn="base">
                <a:spcBef>
                  <a:spcPct val="0"/>
                </a:spcBef>
                <a:spcAft>
                  <a:spcPct val="0"/>
                </a:spcAft>
                <a:defRPr/>
              </a:pPr>
              <a:t>‹#›</a:t>
            </a:fld>
            <a:endParaRPr lang="en-US" sz="1400"/>
          </a:p>
        </p:txBody>
      </p:sp>
      <p:sp>
        <p:nvSpPr>
          <p:cNvPr id="8" name="Title Placeholder 7"/>
          <p:cNvSpPr>
            <a:spLocks noGrp="1"/>
          </p:cNvSpPr>
          <p:nvPr>
            <p:ph type="title"/>
          </p:nvPr>
        </p:nvSpPr>
        <p:spPr>
          <a:xfrm>
            <a:off x="457200" y="152400"/>
            <a:ext cx="8229600" cy="1143000"/>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2871507474"/>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txStyles>
    <p:titleStyle>
      <a:lvl1pPr algn="l" rtl="0" eaLnBrk="0" fontAlgn="base" hangingPunct="0">
        <a:spcBef>
          <a:spcPct val="0"/>
        </a:spcBef>
        <a:spcAft>
          <a:spcPct val="0"/>
        </a:spcAft>
        <a:defRPr sz="4400" kern="1200">
          <a:solidFill>
            <a:srgbClr val="FFFFFF"/>
          </a:solidFill>
          <a:effectLst>
            <a:glow rad="101600">
              <a:schemeClr val="tx2"/>
            </a:glow>
          </a:effectLst>
          <a:latin typeface="+mj-lt"/>
          <a:ea typeface="+mj-ea"/>
          <a:cs typeface="+mj-cs"/>
        </a:defRPr>
      </a:lvl1pPr>
      <a:lvl2pPr algn="l" rtl="0" eaLnBrk="0" fontAlgn="base" hangingPunct="0">
        <a:spcBef>
          <a:spcPct val="0"/>
        </a:spcBef>
        <a:spcAft>
          <a:spcPct val="0"/>
        </a:spcAft>
        <a:defRPr sz="4400">
          <a:solidFill>
            <a:srgbClr val="FFFFFF"/>
          </a:solidFill>
          <a:latin typeface="Gill Sans MT" pitchFamily="34" charset="0"/>
        </a:defRPr>
      </a:lvl2pPr>
      <a:lvl3pPr algn="l" rtl="0" eaLnBrk="0" fontAlgn="base" hangingPunct="0">
        <a:spcBef>
          <a:spcPct val="0"/>
        </a:spcBef>
        <a:spcAft>
          <a:spcPct val="0"/>
        </a:spcAft>
        <a:defRPr sz="4400">
          <a:solidFill>
            <a:srgbClr val="FFFFFF"/>
          </a:solidFill>
          <a:latin typeface="Gill Sans MT" pitchFamily="34" charset="0"/>
        </a:defRPr>
      </a:lvl3pPr>
      <a:lvl4pPr algn="l" rtl="0" eaLnBrk="0" fontAlgn="base" hangingPunct="0">
        <a:spcBef>
          <a:spcPct val="0"/>
        </a:spcBef>
        <a:spcAft>
          <a:spcPct val="0"/>
        </a:spcAft>
        <a:defRPr sz="4400">
          <a:solidFill>
            <a:srgbClr val="FFFFFF"/>
          </a:solidFill>
          <a:latin typeface="Gill Sans MT" pitchFamily="34" charset="0"/>
        </a:defRPr>
      </a:lvl4pPr>
      <a:lvl5pPr algn="l" rtl="0" eaLnBrk="0" fontAlgn="base" hangingPunct="0">
        <a:spcBef>
          <a:spcPct val="0"/>
        </a:spcBef>
        <a:spcAft>
          <a:spcPct val="0"/>
        </a:spcAft>
        <a:defRPr sz="4400">
          <a:solidFill>
            <a:srgbClr val="FFFFFF"/>
          </a:solidFill>
          <a:latin typeface="Gill Sans MT"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rtl="0" eaLnBrk="0" fontAlgn="base" hangingPunct="0">
        <a:spcBef>
          <a:spcPct val="20000"/>
        </a:spcBef>
        <a:spcAft>
          <a:spcPct val="0"/>
        </a:spcAft>
        <a:buClr>
          <a:schemeClr val="tx2"/>
        </a:buClr>
        <a:buSzPct val="70000"/>
        <a:buFont typeface="Wingdings 2" pitchFamily="18" charset="2"/>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108BB4"/>
        </a:buClr>
        <a:buSzPct val="60000"/>
        <a:buFont typeface="Wingdings 2" pitchFamily="18"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DA7328"/>
        </a:buClr>
        <a:buSzPct val="57000"/>
        <a:buFont typeface="Wingdings 2" pitchFamily="18" charset="2"/>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AE589F"/>
        </a:buClr>
        <a:buSzPct val="55000"/>
        <a:buFont typeface="Wingdings 2" pitchFamily="18" charset="2"/>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chemeClr val="accent2"/>
        </a:buClr>
        <a:buSzPct val="50000"/>
        <a:buFont typeface="Wingdings 2" pitchFamily="18" charset="2"/>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1B09B0E0-1F88-40F8-9007-7EA8AF6E2B55}" type="datetimeFigureOut">
              <a:rPr lang="en-US" smtClean="0">
                <a:solidFill>
                  <a:srgbClr val="FEFAC9"/>
                </a:solidFill>
              </a:rPr>
              <a:pPr/>
              <a:t>3/20/2017</a:t>
            </a:fld>
            <a:endParaRPr lang="en-US">
              <a:solidFill>
                <a:srgbClr val="FEFAC9"/>
              </a:solidFill>
            </a:endParaRPr>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solidFill>
                <a:srgbClr val="FEFAC9"/>
              </a:solidFill>
            </a:endParaRPr>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6B42C729-7261-4D90-B85E-9169876EF5BF}" type="slidenum">
              <a:rPr lang="en-US" smtClean="0">
                <a:solidFill>
                  <a:srgbClr val="FEFAC9"/>
                </a:solidFill>
              </a:rPr>
              <a:pPr/>
              <a:t>‹#›</a:t>
            </a:fld>
            <a:endParaRPr lang="en-US">
              <a:solidFill>
                <a:srgbClr val="FEFAC9"/>
              </a:solidFill>
            </a:endParaRPr>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a:t>Click to edit Master title style</a:t>
            </a:r>
          </a:p>
        </p:txBody>
      </p:sp>
    </p:spTree>
    <p:extLst>
      <p:ext uri="{BB962C8B-B14F-4D97-AF65-F5344CB8AC3E}">
        <p14:creationId xmlns:p14="http://schemas.microsoft.com/office/powerpoint/2010/main" val="1665818100"/>
      </p:ext>
    </p:extLst>
  </p:cSld>
  <p:clrMap bg1="dk1" tx1="lt1" bg2="dk2" tx2="lt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smtClean="0">
                <a:latin typeface="+mn-lt"/>
              </a:defRPr>
            </a:lvl1pPr>
          </a:lstStyle>
          <a:p>
            <a:pPr eaLnBrk="0" fontAlgn="base" hangingPunct="0">
              <a:spcBef>
                <a:spcPct val="0"/>
              </a:spcBef>
              <a:spcAft>
                <a:spcPct val="0"/>
              </a:spcAft>
              <a:defRPr/>
            </a:pPr>
            <a:endParaRPr lang="en-US" alt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smtClean="0">
                <a:latin typeface="+mn-lt"/>
              </a:defRPr>
            </a:lvl1pPr>
          </a:lstStyle>
          <a:p>
            <a:pPr eaLnBrk="0" fontAlgn="base" hangingPunct="0">
              <a:spcBef>
                <a:spcPct val="0"/>
              </a:spcBef>
              <a:spcAft>
                <a:spcPct val="0"/>
              </a:spcAft>
              <a:defRPr/>
            </a:pPr>
            <a:endParaRPr lang="en-US" alt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smtClean="0">
                <a:latin typeface="+mn-lt"/>
              </a:defRPr>
            </a:lvl1pPr>
          </a:lstStyle>
          <a:p>
            <a:pPr eaLnBrk="0" fontAlgn="base" hangingPunct="0">
              <a:spcBef>
                <a:spcPct val="0"/>
              </a:spcBef>
              <a:spcAft>
                <a:spcPct val="0"/>
              </a:spcAft>
              <a:defRPr/>
            </a:pPr>
            <a:fld id="{267805DE-4640-4FF3-A920-2FE6D138DC55}" type="slidenum">
              <a:rPr lang="en-US" altLang="en-US">
                <a:solidFill>
                  <a:srgbClr val="000000"/>
                </a:solidFill>
              </a:rPr>
              <a:pPr eaLnBrk="0" fontAlgn="base" hangingPunct="0">
                <a:spcBef>
                  <a:spcPct val="0"/>
                </a:spcBef>
                <a:spcAft>
                  <a:spcPct val="0"/>
                </a:spcAft>
                <a:defRPr/>
              </a:pPr>
              <a:t>‹#›</a:t>
            </a:fld>
            <a:endParaRPr lang="en-US" altLang="en-US">
              <a:solidFill>
                <a:srgbClr val="000000"/>
              </a:solidFill>
            </a:endParaRPr>
          </a:p>
        </p:txBody>
      </p:sp>
    </p:spTree>
    <p:extLst>
      <p:ext uri="{BB962C8B-B14F-4D97-AF65-F5344CB8AC3E}">
        <p14:creationId xmlns:p14="http://schemas.microsoft.com/office/powerpoint/2010/main" val="3239429336"/>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a:endParaRPr lang="en-US">
              <a:solidFill>
                <a:prstClr val="white"/>
              </a:solidFill>
            </a:endParaRPr>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E4C4BC6A-CC54-4F83-A9F9-B55C20CF7448}" type="datetimeFigureOut">
              <a:rPr lang="en-US" smtClean="0">
                <a:solidFill>
                  <a:prstClr val="white"/>
                </a:solidFill>
              </a:rPr>
              <a:pPr/>
              <a:t>3/20/2017</a:t>
            </a:fld>
            <a:endParaRPr lang="en-US">
              <a:solidFill>
                <a:prstClr val="white"/>
              </a:solidFill>
            </a:endParaRPr>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solidFill>
                <a:prstClr val="white"/>
              </a:solidFill>
            </a:endParaRPr>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F13ABBE1-F649-4449-8DB4-38F848ECECD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389858034"/>
      </p:ext>
    </p:extLst>
  </p:cSld>
  <p:clrMap bg1="dk1" tx1="lt1" bg2="dk2" tx2="lt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6"/>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endParaRPr lang="en-US" altLang="en-US">
              <a:solidFill>
                <a:prstClr val="black"/>
              </a:solidFill>
            </a:endParaRPr>
          </a:p>
        </p:txBody>
      </p:sp>
      <p:sp>
        <p:nvSpPr>
          <p:cNvPr id="1027" name="Rectangle 15"/>
          <p:cNvSpPr>
            <a:spLocks noChangeArrowheads="1"/>
          </p:cNvSpPr>
          <p:nvPr/>
        </p:nvSpPr>
        <p:spPr bwMode="white">
          <a:xfrm>
            <a:off x="0" y="0"/>
            <a:ext cx="9144000" cy="1393825"/>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endParaRPr lang="en-US" altLang="en-US">
              <a:solidFill>
                <a:prstClr val="black"/>
              </a:solidFill>
            </a:endParaRPr>
          </a:p>
        </p:txBody>
      </p:sp>
      <p:sp>
        <p:nvSpPr>
          <p:cNvPr id="1028" name="Rectangle 17"/>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endParaRPr lang="en-US" altLang="en-US">
              <a:solidFill>
                <a:prstClr val="black"/>
              </a:solidFill>
            </a:endParaRPr>
          </a:p>
        </p:txBody>
      </p:sp>
      <p:sp>
        <p:nvSpPr>
          <p:cNvPr id="1029" name="Rectangle 18"/>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endParaRPr lang="en-US" altLang="en-US">
              <a:solidFill>
                <a:prstClr val="black"/>
              </a:solidFill>
            </a:endParaRPr>
          </a:p>
        </p:txBody>
      </p:sp>
      <p:sp>
        <p:nvSpPr>
          <p:cNvPr id="9" name="Rectangle 8"/>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base">
              <a:spcBef>
                <a:spcPct val="0"/>
              </a:spcBef>
              <a:spcAft>
                <a:spcPct val="0"/>
              </a:spcAft>
              <a:defRPr/>
            </a:pPr>
            <a:endParaRPr lang="en-US" sz="2400">
              <a:solidFill>
                <a:prstClr val="black"/>
              </a:solidFill>
              <a:latin typeface="Times New Roman" charset="0"/>
            </a:endParaRPr>
          </a:p>
        </p:txBody>
      </p:sp>
      <p:sp>
        <p:nvSpPr>
          <p:cNvPr id="14" name="Date Placeholder 13"/>
          <p:cNvSpPr>
            <a:spLocks noGrp="1"/>
          </p:cNvSpPr>
          <p:nvPr>
            <p:ph type="dt" sz="half" idx="2"/>
          </p:nvPr>
        </p:nvSpPr>
        <p:spPr>
          <a:xfrm>
            <a:off x="5791200" y="6405563"/>
            <a:ext cx="3044825" cy="365125"/>
          </a:xfrm>
          <a:prstGeom prst="rect">
            <a:avLst/>
          </a:prstGeom>
        </p:spPr>
        <p:txBody>
          <a:bodyPr vert="horz"/>
          <a:lstStyle>
            <a:lvl1pPr algn="r" eaLnBrk="1" latinLnBrk="0" hangingPunct="1">
              <a:defRPr kumimoji="0" sz="1400">
                <a:solidFill>
                  <a:srgbClr val="FFFFFF"/>
                </a:solidFill>
                <a:latin typeface="Times New Roman" charset="0"/>
              </a:defRPr>
            </a:lvl1pPr>
          </a:lstStyle>
          <a:p>
            <a:pPr fontAlgn="base">
              <a:spcBef>
                <a:spcPct val="0"/>
              </a:spcBef>
              <a:spcAft>
                <a:spcPct val="0"/>
              </a:spcAft>
              <a:defRPr/>
            </a:pPr>
            <a:endParaRPr lang="en-US"/>
          </a:p>
        </p:txBody>
      </p:sp>
      <p:sp>
        <p:nvSpPr>
          <p:cNvPr id="3" name="Footer Placeholder 2"/>
          <p:cNvSpPr>
            <a:spLocks noGrp="1"/>
          </p:cNvSpPr>
          <p:nvPr>
            <p:ph type="ftr" sz="quarter" idx="3"/>
          </p:nvPr>
        </p:nvSpPr>
        <p:spPr>
          <a:xfrm>
            <a:off x="304800" y="6410325"/>
            <a:ext cx="3581400" cy="366713"/>
          </a:xfrm>
          <a:prstGeom prst="rect">
            <a:avLst/>
          </a:prstGeom>
        </p:spPr>
        <p:txBody>
          <a:bodyPr vert="horz"/>
          <a:lstStyle>
            <a:lvl1pPr algn="l" eaLnBrk="1" latinLnBrk="0" hangingPunct="1">
              <a:defRPr kumimoji="0" sz="1200">
                <a:solidFill>
                  <a:srgbClr val="FFFFFF"/>
                </a:solidFill>
                <a:latin typeface="Times New Roman" charset="0"/>
              </a:defRPr>
            </a:lvl1pPr>
          </a:lstStyle>
          <a:p>
            <a:pPr fontAlgn="base">
              <a:spcBef>
                <a:spcPct val="0"/>
              </a:spcBef>
              <a:spcAft>
                <a:spcPct val="0"/>
              </a:spcAft>
              <a:defRPr/>
            </a:pPr>
            <a:endParaRPr lang="en-US"/>
          </a:p>
        </p:txBody>
      </p:sp>
      <p:sp>
        <p:nvSpPr>
          <p:cNvPr id="8" name="Rectangle 7"/>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base">
              <a:spcBef>
                <a:spcPct val="0"/>
              </a:spcBef>
              <a:spcAft>
                <a:spcPct val="0"/>
              </a:spcAft>
              <a:defRPr/>
            </a:pPr>
            <a:endParaRPr lang="en-US" sz="2400" dirty="0">
              <a:solidFill>
                <a:prstClr val="black"/>
              </a:solidFill>
              <a:latin typeface="Times New Roman" charset="0"/>
            </a:endParaRPr>
          </a:p>
        </p:txBody>
      </p:sp>
      <p:sp>
        <p:nvSpPr>
          <p:cNvPr id="10" name="Straight Connector 9"/>
          <p:cNvSpPr>
            <a:spLocks noChangeShapeType="1"/>
          </p:cNvSpPr>
          <p:nvPr/>
        </p:nvSpPr>
        <p:spPr bwMode="auto">
          <a:xfrm>
            <a:off x="152400" y="1276350"/>
            <a:ext cx="8832850"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fontAlgn="base">
              <a:spcBef>
                <a:spcPct val="0"/>
              </a:spcBef>
              <a:spcAft>
                <a:spcPct val="0"/>
              </a:spcAft>
              <a:defRPr/>
            </a:pPr>
            <a:endParaRPr lang="en-US" sz="2400">
              <a:solidFill>
                <a:prstClr val="black"/>
              </a:solidFill>
              <a:latin typeface="Times New Roman" charset="0"/>
            </a:endParaRPr>
          </a:p>
        </p:txBody>
      </p:sp>
      <p:sp>
        <p:nvSpPr>
          <p:cNvPr id="12" name="Oval 11"/>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sz="2400">
              <a:solidFill>
                <a:prstClr val="white"/>
              </a:solidFill>
            </a:endParaRPr>
          </a:p>
        </p:txBody>
      </p:sp>
      <p:sp>
        <p:nvSpPr>
          <p:cNvPr id="15" name="Oval 14"/>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sz="2400">
              <a:solidFill>
                <a:prstClr val="white"/>
              </a:solidFill>
            </a:endParaRPr>
          </a:p>
        </p:txBody>
      </p:sp>
      <p:sp>
        <p:nvSpPr>
          <p:cNvPr id="23" name="Slide Number Placeholder 22"/>
          <p:cNvSpPr>
            <a:spLocks noGrp="1"/>
          </p:cNvSpPr>
          <p:nvPr>
            <p:ph type="sldNum" sz="quarter" idx="4"/>
          </p:nvPr>
        </p:nvSpPr>
        <p:spPr>
          <a:xfrm>
            <a:off x="4343400" y="1039813"/>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latin typeface="Times New Roman" charset="0"/>
              </a:defRPr>
            </a:lvl1pPr>
          </a:lstStyle>
          <a:p>
            <a:pPr fontAlgn="base">
              <a:spcBef>
                <a:spcPct val="0"/>
              </a:spcBef>
              <a:spcAft>
                <a:spcPct val="0"/>
              </a:spcAft>
              <a:defRPr/>
            </a:pPr>
            <a:fld id="{58C9FE6F-0B3D-48C0-9A11-5B6C27F04226}" type="slidenum">
              <a:rPr lang="en-US">
                <a:solidFill>
                  <a:srgbClr val="8CADAE">
                    <a:shade val="75000"/>
                  </a:srgbClr>
                </a:solidFill>
              </a:rPr>
              <a:pPr fontAlgn="base">
                <a:spcBef>
                  <a:spcPct val="0"/>
                </a:spcBef>
                <a:spcAft>
                  <a:spcPct val="0"/>
                </a:spcAft>
                <a:defRPr/>
              </a:pPr>
              <a:t>‹#›</a:t>
            </a:fld>
            <a:endParaRPr lang="en-US">
              <a:solidFill>
                <a:srgbClr val="8CADAE">
                  <a:shade val="75000"/>
                </a:srgbClr>
              </a:solidFill>
            </a:endParaRPr>
          </a:p>
        </p:txBody>
      </p:sp>
      <p:sp>
        <p:nvSpPr>
          <p:cNvPr id="1038" name="Title Placeholder 21"/>
          <p:cNvSpPr>
            <a:spLocks noGrp="1"/>
          </p:cNvSpPr>
          <p:nvPr>
            <p:ph type="title"/>
          </p:nvPr>
        </p:nvSpPr>
        <p:spPr bwMode="auto">
          <a:xfrm>
            <a:off x="301625" y="228600"/>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39" name="Text Placehold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874661075"/>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Lst>
  <p:txStyles>
    <p:titleStyle>
      <a:lvl1pPr algn="ctr" rtl="0" eaLnBrk="0" fontAlgn="base" hangingPunct="0">
        <a:spcBef>
          <a:spcPct val="0"/>
        </a:spcBef>
        <a:spcAft>
          <a:spcPct val="0"/>
        </a:spcAft>
        <a:defRPr sz="3300" kern="1200">
          <a:solidFill>
            <a:srgbClr val="7B9899"/>
          </a:solidFill>
          <a:latin typeface="+mj-lt"/>
          <a:ea typeface="+mj-ea"/>
          <a:cs typeface="+mj-cs"/>
        </a:defRPr>
      </a:lvl1pPr>
      <a:lvl2pPr algn="ctr" rtl="0" eaLnBrk="0" fontAlgn="base" hangingPunct="0">
        <a:spcBef>
          <a:spcPct val="0"/>
        </a:spcBef>
        <a:spcAft>
          <a:spcPct val="0"/>
        </a:spcAft>
        <a:defRPr sz="3300">
          <a:solidFill>
            <a:srgbClr val="7B9899"/>
          </a:solidFill>
          <a:latin typeface="Georgia" pitchFamily="18" charset="0"/>
        </a:defRPr>
      </a:lvl2pPr>
      <a:lvl3pPr algn="ctr" rtl="0" eaLnBrk="0" fontAlgn="base" hangingPunct="0">
        <a:spcBef>
          <a:spcPct val="0"/>
        </a:spcBef>
        <a:spcAft>
          <a:spcPct val="0"/>
        </a:spcAft>
        <a:defRPr sz="3300">
          <a:solidFill>
            <a:srgbClr val="7B9899"/>
          </a:solidFill>
          <a:latin typeface="Georgia" pitchFamily="18" charset="0"/>
        </a:defRPr>
      </a:lvl3pPr>
      <a:lvl4pPr algn="ctr" rtl="0" eaLnBrk="0" fontAlgn="base" hangingPunct="0">
        <a:spcBef>
          <a:spcPct val="0"/>
        </a:spcBef>
        <a:spcAft>
          <a:spcPct val="0"/>
        </a:spcAft>
        <a:defRPr sz="3300">
          <a:solidFill>
            <a:srgbClr val="7B9899"/>
          </a:solidFill>
          <a:latin typeface="Georgia" pitchFamily="18" charset="0"/>
        </a:defRPr>
      </a:lvl4pPr>
      <a:lvl5pPr algn="ctr" rtl="0" eaLnBrk="0" fontAlgn="base" hangingPunct="0">
        <a:spcBef>
          <a:spcPct val="0"/>
        </a:spcBef>
        <a:spcAft>
          <a:spcPct val="0"/>
        </a:spcAft>
        <a:defRPr sz="3300">
          <a:solidFill>
            <a:srgbClr val="7B9899"/>
          </a:solidFill>
          <a:latin typeface="Georgia" pitchFamily="18" charset="0"/>
        </a:defRPr>
      </a:lvl5pPr>
      <a:lvl6pPr marL="457200" algn="ctr" rtl="0" fontAlgn="base">
        <a:spcBef>
          <a:spcPct val="0"/>
        </a:spcBef>
        <a:spcAft>
          <a:spcPct val="0"/>
        </a:spcAft>
        <a:defRPr sz="3300">
          <a:solidFill>
            <a:srgbClr val="7B9899"/>
          </a:solidFill>
          <a:latin typeface="Georgia" pitchFamily="18" charset="0"/>
        </a:defRPr>
      </a:lvl6pPr>
      <a:lvl7pPr marL="914400" algn="ctr" rtl="0" fontAlgn="base">
        <a:spcBef>
          <a:spcPct val="0"/>
        </a:spcBef>
        <a:spcAft>
          <a:spcPct val="0"/>
        </a:spcAft>
        <a:defRPr sz="3300">
          <a:solidFill>
            <a:srgbClr val="7B9899"/>
          </a:solidFill>
          <a:latin typeface="Georgia" pitchFamily="18" charset="0"/>
        </a:defRPr>
      </a:lvl7pPr>
      <a:lvl8pPr marL="1371600" algn="ctr" rtl="0" fontAlgn="base">
        <a:spcBef>
          <a:spcPct val="0"/>
        </a:spcBef>
        <a:spcAft>
          <a:spcPct val="0"/>
        </a:spcAft>
        <a:defRPr sz="3300">
          <a:solidFill>
            <a:srgbClr val="7B9899"/>
          </a:solidFill>
          <a:latin typeface="Georgia" pitchFamily="18" charset="0"/>
        </a:defRPr>
      </a:lvl8pPr>
      <a:lvl9pPr marL="1828800" algn="ctr" rtl="0" fontAlgn="base">
        <a:spcBef>
          <a:spcPct val="0"/>
        </a:spcBef>
        <a:spcAft>
          <a:spcPct val="0"/>
        </a:spcAft>
        <a:defRPr sz="3300">
          <a:solidFill>
            <a:srgbClr val="7B9899"/>
          </a:solidFill>
          <a:latin typeface="Georgia" pitchFamily="18"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buChar char=""/>
        <a:defRPr sz="2700" kern="12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kern="1200">
          <a:solidFill>
            <a:schemeClr val="tx2"/>
          </a:solidFill>
          <a:latin typeface="+mn-lt"/>
          <a:ea typeface="+mn-ea"/>
          <a:cs typeface="+mn-cs"/>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kern="1200">
          <a:solidFill>
            <a:schemeClr val="tx1"/>
          </a:solidFill>
          <a:latin typeface="+mn-lt"/>
          <a:ea typeface="+mn-ea"/>
          <a:cs typeface="+mn-cs"/>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kern="1200">
          <a:solidFill>
            <a:schemeClr val="tx2"/>
          </a:solidFill>
          <a:latin typeface="+mn-lt"/>
          <a:ea typeface="+mn-ea"/>
          <a:cs typeface="+mn-cs"/>
        </a:defRPr>
      </a:lvl4pPr>
      <a:lvl5pPr marL="1371600" indent="-228600" algn="l" rtl="0" eaLnBrk="0" fontAlgn="base" hangingPunct="0">
        <a:spcBef>
          <a:spcPct val="20000"/>
        </a:spcBef>
        <a:spcAft>
          <a:spcPct val="0"/>
        </a:spcAft>
        <a:buClr>
          <a:srgbClr val="8FB08C"/>
        </a:buClr>
        <a:buChar char="•"/>
        <a:defRPr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Rectangle 6"/>
          <p:cNvSpPr/>
          <p:nvPr/>
        </p:nvSpPr>
        <p:spPr>
          <a:xfrm>
            <a:off x="-6826" y="0"/>
            <a:ext cx="9144000" cy="6286520"/>
          </a:xfrm>
          <a:prstGeom prst="rect">
            <a:avLst/>
          </a:prstGeom>
          <a:gradFill flip="none" rotWithShape="1">
            <a:gsLst>
              <a:gs pos="1000">
                <a:schemeClr val="bg2">
                  <a:alpha val="0"/>
                </a:schemeClr>
              </a:gs>
              <a:gs pos="100000">
                <a:schemeClr val="bg1">
                  <a:alpha val="92000"/>
                </a:schemeClr>
              </a:gs>
            </a:gsLst>
            <a:lin ang="16200000" scaled="1"/>
            <a:tileRect/>
          </a:gradFill>
          <a:ln w="28575"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ko-KR" altLang="en-US" sz="2400">
              <a:solidFill>
                <a:srgbClr val="FFFFFF"/>
              </a:solidFill>
            </a:endParaRPr>
          </a:p>
        </p:txBody>
      </p:sp>
      <p:sp>
        <p:nvSpPr>
          <p:cNvPr id="1029"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573838" y="6356350"/>
            <a:ext cx="2133600" cy="365125"/>
          </a:xfrm>
          <a:prstGeom prst="rect">
            <a:avLst/>
          </a:prstGeom>
        </p:spPr>
        <p:txBody>
          <a:bodyPr vert="horz" lIns="91440" tIns="45720" rIns="91440" bIns="45720" rtlCol="0" anchor="ctr"/>
          <a:lstStyle>
            <a:lvl1pPr algn="r">
              <a:defRPr sz="1200">
                <a:solidFill>
                  <a:sysClr val="windowText" lastClr="000000"/>
                </a:solidFill>
                <a:latin typeface="Times New Roman" charset="0"/>
                <a:cs typeface="+mn-cs"/>
              </a:defRPr>
            </a:lvl1pPr>
          </a:lstStyle>
          <a:p>
            <a:pPr fontAlgn="base">
              <a:spcBef>
                <a:spcPct val="0"/>
              </a:spcBef>
              <a:spcAft>
                <a:spcPct val="0"/>
              </a:spcAft>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ysClr val="windowText" lastClr="000000"/>
                </a:solidFill>
                <a:latin typeface="Times New Roman" charset="0"/>
                <a:cs typeface="+mn-cs"/>
              </a:defRPr>
            </a:lvl1pPr>
          </a:lstStyle>
          <a:p>
            <a:pPr fontAlgn="base">
              <a:spcBef>
                <a:spcPct val="0"/>
              </a:spcBef>
              <a:spcAft>
                <a:spcPct val="0"/>
              </a:spcAft>
              <a:defRPr/>
            </a:pPr>
            <a:endParaRPr lang="en-US"/>
          </a:p>
        </p:txBody>
      </p:sp>
      <p:sp>
        <p:nvSpPr>
          <p:cNvPr id="6" name="Slide Number Placeholder 5"/>
          <p:cNvSpPr>
            <a:spLocks noGrp="1"/>
          </p:cNvSpPr>
          <p:nvPr>
            <p:ph type="sldNum" sz="quarter" idx="4"/>
          </p:nvPr>
        </p:nvSpPr>
        <p:spPr>
          <a:xfrm>
            <a:off x="460375" y="6356350"/>
            <a:ext cx="2133600" cy="365125"/>
          </a:xfrm>
          <a:prstGeom prst="rect">
            <a:avLst/>
          </a:prstGeom>
        </p:spPr>
        <p:txBody>
          <a:bodyPr vert="horz" lIns="91440" tIns="45720" rIns="91440" bIns="45720" rtlCol="0" anchor="ctr"/>
          <a:lstStyle>
            <a:lvl1pPr algn="l">
              <a:defRPr sz="1200">
                <a:solidFill>
                  <a:sysClr val="windowText" lastClr="000000"/>
                </a:solidFill>
                <a:latin typeface="Times New Roman" charset="0"/>
                <a:cs typeface="+mn-cs"/>
              </a:defRPr>
            </a:lvl1pPr>
          </a:lstStyle>
          <a:p>
            <a:pPr fontAlgn="base">
              <a:spcBef>
                <a:spcPct val="0"/>
              </a:spcBef>
              <a:spcAft>
                <a:spcPct val="0"/>
              </a:spcAft>
              <a:defRPr/>
            </a:pPr>
            <a:fld id="{20523E77-601D-4296-92D1-11729FAD08AA}" type="slidenum">
              <a:rPr lang="en-US"/>
              <a:pPr fontAlgn="base">
                <a:spcBef>
                  <a:spcPct val="0"/>
                </a:spcBef>
                <a:spcAft>
                  <a:spcPct val="0"/>
                </a:spcAft>
                <a:defRPr/>
              </a:pPr>
              <a:t>‹#›</a:t>
            </a:fld>
            <a:endParaRPr lang="en-US" sz="1400"/>
          </a:p>
        </p:txBody>
      </p:sp>
      <p:sp>
        <p:nvSpPr>
          <p:cNvPr id="8" name="Title Placeholder 7"/>
          <p:cNvSpPr>
            <a:spLocks noGrp="1"/>
          </p:cNvSpPr>
          <p:nvPr>
            <p:ph type="title"/>
          </p:nvPr>
        </p:nvSpPr>
        <p:spPr>
          <a:xfrm>
            <a:off x="457200" y="152400"/>
            <a:ext cx="8229600" cy="1143000"/>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4234186609"/>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 id="2147483750" r:id="rId13"/>
  </p:sldLayoutIdLst>
  <p:txStyles>
    <p:titleStyle>
      <a:lvl1pPr algn="l" rtl="0" eaLnBrk="0" fontAlgn="base" hangingPunct="0">
        <a:spcBef>
          <a:spcPct val="0"/>
        </a:spcBef>
        <a:spcAft>
          <a:spcPct val="0"/>
        </a:spcAft>
        <a:defRPr sz="4400" kern="1200">
          <a:solidFill>
            <a:srgbClr val="FFFFFF"/>
          </a:solidFill>
          <a:effectLst>
            <a:glow rad="101600">
              <a:schemeClr val="tx2"/>
            </a:glow>
          </a:effectLst>
          <a:latin typeface="+mj-lt"/>
          <a:ea typeface="+mj-ea"/>
          <a:cs typeface="+mj-cs"/>
        </a:defRPr>
      </a:lvl1pPr>
      <a:lvl2pPr algn="l" rtl="0" eaLnBrk="0" fontAlgn="base" hangingPunct="0">
        <a:spcBef>
          <a:spcPct val="0"/>
        </a:spcBef>
        <a:spcAft>
          <a:spcPct val="0"/>
        </a:spcAft>
        <a:defRPr sz="4400">
          <a:solidFill>
            <a:srgbClr val="FFFFFF"/>
          </a:solidFill>
          <a:latin typeface="Gill Sans MT" pitchFamily="34" charset="0"/>
        </a:defRPr>
      </a:lvl2pPr>
      <a:lvl3pPr algn="l" rtl="0" eaLnBrk="0" fontAlgn="base" hangingPunct="0">
        <a:spcBef>
          <a:spcPct val="0"/>
        </a:spcBef>
        <a:spcAft>
          <a:spcPct val="0"/>
        </a:spcAft>
        <a:defRPr sz="4400">
          <a:solidFill>
            <a:srgbClr val="FFFFFF"/>
          </a:solidFill>
          <a:latin typeface="Gill Sans MT" pitchFamily="34" charset="0"/>
        </a:defRPr>
      </a:lvl3pPr>
      <a:lvl4pPr algn="l" rtl="0" eaLnBrk="0" fontAlgn="base" hangingPunct="0">
        <a:spcBef>
          <a:spcPct val="0"/>
        </a:spcBef>
        <a:spcAft>
          <a:spcPct val="0"/>
        </a:spcAft>
        <a:defRPr sz="4400">
          <a:solidFill>
            <a:srgbClr val="FFFFFF"/>
          </a:solidFill>
          <a:latin typeface="Gill Sans MT" pitchFamily="34" charset="0"/>
        </a:defRPr>
      </a:lvl4pPr>
      <a:lvl5pPr algn="l" rtl="0" eaLnBrk="0" fontAlgn="base" hangingPunct="0">
        <a:spcBef>
          <a:spcPct val="0"/>
        </a:spcBef>
        <a:spcAft>
          <a:spcPct val="0"/>
        </a:spcAft>
        <a:defRPr sz="4400">
          <a:solidFill>
            <a:srgbClr val="FFFFFF"/>
          </a:solidFill>
          <a:latin typeface="Gill Sans MT"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rtl="0" eaLnBrk="0" fontAlgn="base" hangingPunct="0">
        <a:spcBef>
          <a:spcPct val="20000"/>
        </a:spcBef>
        <a:spcAft>
          <a:spcPct val="0"/>
        </a:spcAft>
        <a:buClr>
          <a:schemeClr val="tx2"/>
        </a:buClr>
        <a:buSzPct val="70000"/>
        <a:buFont typeface="Wingdings 2" pitchFamily="18" charset="2"/>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108BB4"/>
        </a:buClr>
        <a:buSzPct val="60000"/>
        <a:buFont typeface="Wingdings 2" pitchFamily="18"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DA7328"/>
        </a:buClr>
        <a:buSzPct val="57000"/>
        <a:buFont typeface="Wingdings 2" pitchFamily="18" charset="2"/>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AE589F"/>
        </a:buClr>
        <a:buSzPct val="55000"/>
        <a:buFont typeface="Wingdings 2" pitchFamily="18" charset="2"/>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chemeClr val="accent2"/>
        </a:buClr>
        <a:buSzPct val="50000"/>
        <a:buFont typeface="Wingdings 2" pitchFamily="18" charset="2"/>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36.xml"/><Relationship Id="rId6" Type="http://schemas.openxmlformats.org/officeDocument/2006/relationships/image" Target="../media/image11.gif"/><Relationship Id="rId5" Type="http://schemas.openxmlformats.org/officeDocument/2006/relationships/image" Target="../media/image10.gif"/><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35.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36.xml"/><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8.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38.xml"/></Relationships>
</file>

<file path=ppt/slides/_rels/slide9.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38.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xml"/><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6.xml"/><Relationship Id="rId1" Type="http://schemas.openxmlformats.org/officeDocument/2006/relationships/slideLayout" Target="../slideLayouts/slideLayout36.xml"/></Relationships>
</file>

<file path=ppt/slides/_rels/slide13.xml.rels><?xml version="1.0" encoding="UTF-8" standalone="yes"?>
<Relationships xmlns="http://schemas.openxmlformats.org/package/2006/relationships"><Relationship Id="rId3" Type="http://schemas.openxmlformats.org/officeDocument/2006/relationships/hyperlink" Target="http://www.weatherimages.org/data/imag192.html" TargetMode="External"/><Relationship Id="rId2" Type="http://schemas.openxmlformats.org/officeDocument/2006/relationships/image" Target="../media/image22.png"/><Relationship Id="rId1" Type="http://schemas.openxmlformats.org/officeDocument/2006/relationships/slideLayout" Target="../slideLayouts/slideLayout54.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0.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xml"/><Relationship Id="rId1" Type="http://schemas.openxmlformats.org/officeDocument/2006/relationships/slideLayout" Target="../slideLayouts/slideLayout71.xml"/><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71.xml"/><Relationship Id="rId5" Type="http://schemas.openxmlformats.org/officeDocument/2006/relationships/image" Target="../media/image29.png"/><Relationship Id="rId4" Type="http://schemas.openxmlformats.org/officeDocument/2006/relationships/image" Target="../media/image28.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0.xml.rels><?xml version="1.0" encoding="UTF-8" standalone="yes"?>
<Relationships xmlns="http://schemas.openxmlformats.org/package/2006/relationships"><Relationship Id="rId2" Type="http://schemas.openxmlformats.org/officeDocument/2006/relationships/image" Target="../media/image30.gif"/><Relationship Id="rId1" Type="http://schemas.openxmlformats.org/officeDocument/2006/relationships/slideLayout" Target="../slideLayouts/slideLayout38.xml"/></Relationships>
</file>

<file path=ppt/slides/_rels/slide2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3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5.xml"/></Relationships>
</file>

<file path=ppt/slides/_rels/slide2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0.xml"/><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35.xml"/><Relationship Id="rId4" Type="http://schemas.openxmlformats.org/officeDocument/2006/relationships/image" Target="../media/image35.png"/></Relationships>
</file>

<file path=ppt/slides/_rels/slide2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2.xml"/><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4.xml"/><Relationship Id="rId1" Type="http://schemas.openxmlformats.org/officeDocument/2006/relationships/slideLayout" Target="../slideLayouts/slideLayout25.xml"/></Relationships>
</file>

<file path=ppt/slides/_rels/slide3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35.xml"/><Relationship Id="rId4" Type="http://schemas.openxmlformats.org/officeDocument/2006/relationships/image" Target="../media/image40.png"/></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6.xml"/><Relationship Id="rId1" Type="http://schemas.openxmlformats.org/officeDocument/2006/relationships/slideLayout" Target="../slideLayouts/slideLayout36.xml"/><Relationship Id="rId4" Type="http://schemas.openxmlformats.org/officeDocument/2006/relationships/image" Target="../media/image42.png"/></Relationships>
</file>

<file path=ppt/slides/_rels/slide3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7.xml"/><Relationship Id="rId1" Type="http://schemas.openxmlformats.org/officeDocument/2006/relationships/slideLayout" Target="../slideLayouts/slideLayout35.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gif"/></Relationships>
</file>

<file path=ppt/slides/_rels/slide3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8.xml"/><Relationship Id="rId1" Type="http://schemas.openxmlformats.org/officeDocument/2006/relationships/slideLayout" Target="../slideLayouts/slideLayout35.xml"/><Relationship Id="rId5" Type="http://schemas.openxmlformats.org/officeDocument/2006/relationships/image" Target="../media/image49.png"/><Relationship Id="rId4" Type="http://schemas.openxmlformats.org/officeDocument/2006/relationships/image" Target="../media/image48.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9.xml"/><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0.xml"/><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Wind</a:t>
            </a:r>
          </a:p>
        </p:txBody>
      </p:sp>
    </p:spTree>
    <p:extLst>
      <p:ext uri="{BB962C8B-B14F-4D97-AF65-F5344CB8AC3E}">
        <p14:creationId xmlns:p14="http://schemas.microsoft.com/office/powerpoint/2010/main" val="41588400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p:txBody>
          <a:bodyPr/>
          <a:lstStyle/>
          <a:p>
            <a:pPr eaLnBrk="1" hangingPunct="1"/>
            <a:r>
              <a:rPr lang="en-US" altLang="en-US"/>
              <a:t>Wind</a:t>
            </a:r>
          </a:p>
        </p:txBody>
      </p:sp>
      <p:sp>
        <p:nvSpPr>
          <p:cNvPr id="143363" name="Rectangle 3"/>
          <p:cNvSpPr>
            <a:spLocks noGrp="1" noChangeArrowheads="1"/>
          </p:cNvSpPr>
          <p:nvPr>
            <p:ph type="body" idx="1"/>
          </p:nvPr>
        </p:nvSpPr>
        <p:spPr>
          <a:xfrm>
            <a:off x="373063" y="1381125"/>
            <a:ext cx="8485187" cy="1330325"/>
          </a:xfrm>
        </p:spPr>
        <p:txBody>
          <a:bodyPr/>
          <a:lstStyle/>
          <a:p>
            <a:pPr eaLnBrk="1" hangingPunct="1"/>
            <a:r>
              <a:rPr lang="en-US" altLang="en-US"/>
              <a:t>Air moves in response to density imbalances created by the unequal heating and cooling of Earth’s surface. </a:t>
            </a:r>
          </a:p>
        </p:txBody>
      </p:sp>
      <p:sp>
        <p:nvSpPr>
          <p:cNvPr id="40964" name="Text Box 4"/>
          <p:cNvSpPr txBox="1">
            <a:spLocks noChangeArrowheads="1"/>
          </p:cNvSpPr>
          <p:nvPr/>
        </p:nvSpPr>
        <p:spPr bwMode="auto">
          <a:xfrm>
            <a:off x="4200525" y="38100"/>
            <a:ext cx="46847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Ins="0"/>
          <a:lstStyle>
            <a:lvl1pPr eaLnBrk="0" hangingPunct="0">
              <a:defRPr sz="2000" b="1">
                <a:solidFill>
                  <a:srgbClr val="FFCC00"/>
                </a:solidFill>
                <a:latin typeface="Arial" pitchFamily="34" charset="0"/>
              </a:defRPr>
            </a:lvl1pPr>
            <a:lvl2pPr marL="742950" indent="-285750" eaLnBrk="0" hangingPunct="0">
              <a:defRPr sz="2000" b="1">
                <a:solidFill>
                  <a:srgbClr val="FFCC00"/>
                </a:solidFill>
                <a:latin typeface="Arial" pitchFamily="34" charset="0"/>
              </a:defRPr>
            </a:lvl2pPr>
            <a:lvl3pPr marL="1143000" indent="-228600" eaLnBrk="0" hangingPunct="0">
              <a:defRPr sz="2000" b="1">
                <a:solidFill>
                  <a:srgbClr val="FFCC00"/>
                </a:solidFill>
                <a:latin typeface="Arial" pitchFamily="34" charset="0"/>
              </a:defRPr>
            </a:lvl3pPr>
            <a:lvl4pPr marL="1600200" indent="-228600" eaLnBrk="0" hangingPunct="0">
              <a:defRPr sz="2000" b="1">
                <a:solidFill>
                  <a:srgbClr val="FFCC00"/>
                </a:solidFill>
                <a:latin typeface="Arial" pitchFamily="34" charset="0"/>
              </a:defRPr>
            </a:lvl4pPr>
            <a:lvl5pPr marL="2057400" indent="-228600" eaLnBrk="0" hangingPunct="0">
              <a:defRPr sz="2000" b="1">
                <a:solidFill>
                  <a:srgbClr val="FFCC00"/>
                </a:solidFill>
                <a:latin typeface="Arial" pitchFamily="34" charset="0"/>
              </a:defRPr>
            </a:lvl5pPr>
            <a:lvl6pPr marL="2514600" indent="-228600" algn="r" eaLnBrk="0" fontAlgn="base" hangingPunct="0">
              <a:spcBef>
                <a:spcPct val="0"/>
              </a:spcBef>
              <a:spcAft>
                <a:spcPct val="0"/>
              </a:spcAft>
              <a:defRPr sz="2000" b="1">
                <a:solidFill>
                  <a:srgbClr val="FFCC00"/>
                </a:solidFill>
                <a:latin typeface="Arial" pitchFamily="34" charset="0"/>
              </a:defRPr>
            </a:lvl6pPr>
            <a:lvl7pPr marL="2971800" indent="-228600" algn="r" eaLnBrk="0" fontAlgn="base" hangingPunct="0">
              <a:spcBef>
                <a:spcPct val="0"/>
              </a:spcBef>
              <a:spcAft>
                <a:spcPct val="0"/>
              </a:spcAft>
              <a:defRPr sz="2000" b="1">
                <a:solidFill>
                  <a:srgbClr val="FFCC00"/>
                </a:solidFill>
                <a:latin typeface="Arial" pitchFamily="34" charset="0"/>
              </a:defRPr>
            </a:lvl7pPr>
            <a:lvl8pPr marL="3429000" indent="-228600" algn="r" eaLnBrk="0" fontAlgn="base" hangingPunct="0">
              <a:spcBef>
                <a:spcPct val="0"/>
              </a:spcBef>
              <a:spcAft>
                <a:spcPct val="0"/>
              </a:spcAft>
              <a:defRPr sz="2000" b="1">
                <a:solidFill>
                  <a:srgbClr val="FFCC00"/>
                </a:solidFill>
                <a:latin typeface="Arial" pitchFamily="34" charset="0"/>
              </a:defRPr>
            </a:lvl8pPr>
            <a:lvl9pPr marL="3886200" indent="-228600" algn="r" eaLnBrk="0" fontAlgn="base" hangingPunct="0">
              <a:spcBef>
                <a:spcPct val="0"/>
              </a:spcBef>
              <a:spcAft>
                <a:spcPct val="0"/>
              </a:spcAft>
              <a:defRPr sz="2000" b="1">
                <a:solidFill>
                  <a:srgbClr val="FFCC00"/>
                </a:solidFill>
                <a:latin typeface="Arial" pitchFamily="34" charset="0"/>
              </a:defRPr>
            </a:lvl9pPr>
          </a:lstStyle>
          <a:p>
            <a:pPr eaLnBrk="1" hangingPunct="1"/>
            <a:r>
              <a:rPr lang="en-US" altLang="en-US"/>
              <a:t>State of the Atmosphere</a:t>
            </a:r>
          </a:p>
        </p:txBody>
      </p:sp>
      <p:sp>
        <p:nvSpPr>
          <p:cNvPr id="143365" name="Rectangle 5"/>
          <p:cNvSpPr>
            <a:spLocks noChangeArrowheads="1"/>
          </p:cNvSpPr>
          <p:nvPr/>
        </p:nvSpPr>
        <p:spPr bwMode="auto">
          <a:xfrm>
            <a:off x="371475" y="2705100"/>
            <a:ext cx="8315325" cy="274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6075" indent="-346075" algn="l" eaLnBrk="0" hangingPunct="0">
              <a:lnSpc>
                <a:spcPct val="90000"/>
              </a:lnSpc>
              <a:spcBef>
                <a:spcPct val="20000"/>
              </a:spcBef>
              <a:spcAft>
                <a:spcPct val="20000"/>
              </a:spcAft>
              <a:buChar char="•"/>
              <a:defRPr sz="2800">
                <a:solidFill>
                  <a:schemeClr val="tx1"/>
                </a:solidFill>
                <a:latin typeface="Arial" pitchFamily="34" charset="0"/>
              </a:defRPr>
            </a:lvl1pPr>
            <a:lvl2pPr marL="862013" indent="-401638" algn="l" eaLnBrk="0" hangingPunct="0">
              <a:spcBef>
                <a:spcPct val="20000"/>
              </a:spcBef>
              <a:buChar char="–"/>
              <a:defRPr sz="2800">
                <a:solidFill>
                  <a:schemeClr val="tx1"/>
                </a:solidFill>
                <a:latin typeface="Arial" pitchFamily="34" charset="0"/>
              </a:defRPr>
            </a:lvl2pPr>
            <a:lvl3pPr marL="1204913" indent="-228600" algn="l" eaLnBrk="0" hangingPunct="0">
              <a:spcBef>
                <a:spcPct val="20000"/>
              </a:spcBef>
              <a:buChar char="•"/>
              <a:defRPr sz="2400">
                <a:solidFill>
                  <a:schemeClr val="tx1"/>
                </a:solidFill>
                <a:latin typeface="Arial" pitchFamily="34" charset="0"/>
              </a:defRPr>
            </a:lvl3pPr>
            <a:lvl4pPr marL="1600200" indent="-228600" algn="l" eaLnBrk="0" hangingPunct="0">
              <a:spcBef>
                <a:spcPct val="20000"/>
              </a:spcBef>
              <a:buChar char="–"/>
              <a:defRPr sz="2000">
                <a:solidFill>
                  <a:schemeClr val="tx1"/>
                </a:solidFill>
                <a:latin typeface="Arial" pitchFamily="34" charset="0"/>
              </a:defRPr>
            </a:lvl4pPr>
            <a:lvl5pPr marL="2057400" indent="-228600" algn="l"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r>
              <a:rPr lang="en-US" altLang="en-US">
                <a:solidFill>
                  <a:srgbClr val="000000"/>
                </a:solidFill>
              </a:rPr>
              <a:t>These imbalances, in turn, create areas of high and low pressure. </a:t>
            </a:r>
          </a:p>
          <a:p>
            <a:pPr eaLnBrk="1" hangingPunct="1"/>
            <a:r>
              <a:rPr lang="en-US" altLang="en-US">
                <a:solidFill>
                  <a:srgbClr val="000000"/>
                </a:solidFill>
              </a:rPr>
              <a:t>Wind can be thought of as air moving from an area of high pressure to an area of low pressure. </a:t>
            </a:r>
          </a:p>
          <a:p>
            <a:pPr eaLnBrk="1" hangingPunct="1"/>
            <a:r>
              <a:rPr lang="en-US" altLang="en-US">
                <a:solidFill>
                  <a:srgbClr val="000000"/>
                </a:solidFill>
              </a:rPr>
              <a:t>Wind speed generally increases with height in the atmosphere because there is less friction.</a:t>
            </a:r>
          </a:p>
        </p:txBody>
      </p:sp>
    </p:spTree>
    <p:extLst>
      <p:ext uri="{BB962C8B-B14F-4D97-AF65-F5344CB8AC3E}">
        <p14:creationId xmlns:p14="http://schemas.microsoft.com/office/powerpoint/2010/main" val="227185372"/>
      </p:ext>
    </p:extLst>
  </p:cSld>
  <p:clrMapOvr>
    <a:masterClrMapping/>
  </p:clrMapOvr>
  <p:transition>
    <p:wipe dir="r"/>
    <p:sndAc>
      <p:end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3362"/>
                                        </p:tgtEl>
                                        <p:attrNameLst>
                                          <p:attrName>style.visibility</p:attrName>
                                        </p:attrNameLst>
                                      </p:cBhvr>
                                      <p:to>
                                        <p:strVal val="visible"/>
                                      </p:to>
                                    </p:set>
                                    <p:animEffect transition="in" filter="wipe(left)">
                                      <p:cBhvr>
                                        <p:cTn id="7" dur="500"/>
                                        <p:tgtEl>
                                          <p:spTgt spid="143362"/>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43363">
                                            <p:txEl>
                                              <p:pRg st="0" end="0"/>
                                            </p:txEl>
                                          </p:spTgt>
                                        </p:tgtEl>
                                        <p:attrNameLst>
                                          <p:attrName>style.visibility</p:attrName>
                                        </p:attrNameLst>
                                      </p:cBhvr>
                                      <p:to>
                                        <p:strVal val="visible"/>
                                      </p:to>
                                    </p:set>
                                    <p:animEffect transition="in" filter="wipe(left)">
                                      <p:cBhvr>
                                        <p:cTn id="11" dur="500"/>
                                        <p:tgtEl>
                                          <p:spTgt spid="143363">
                                            <p:txEl>
                                              <p:pRg st="0" end="0"/>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43365">
                                            <p:txEl>
                                              <p:pRg st="0" end="0"/>
                                            </p:txEl>
                                          </p:spTgt>
                                        </p:tgtEl>
                                        <p:attrNameLst>
                                          <p:attrName>style.visibility</p:attrName>
                                        </p:attrNameLst>
                                      </p:cBhvr>
                                      <p:to>
                                        <p:strVal val="visible"/>
                                      </p:to>
                                    </p:set>
                                    <p:animEffect transition="in" filter="wipe(left)">
                                      <p:cBhvr>
                                        <p:cTn id="16" dur="500"/>
                                        <p:tgtEl>
                                          <p:spTgt spid="143365">
                                            <p:txEl>
                                              <p:pRg st="0" end="0"/>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43365">
                                            <p:txEl>
                                              <p:pRg st="1" end="1"/>
                                            </p:txEl>
                                          </p:spTgt>
                                        </p:tgtEl>
                                        <p:attrNameLst>
                                          <p:attrName>style.visibility</p:attrName>
                                        </p:attrNameLst>
                                      </p:cBhvr>
                                      <p:to>
                                        <p:strVal val="visible"/>
                                      </p:to>
                                    </p:set>
                                    <p:animEffect transition="in" filter="wipe(left)">
                                      <p:cBhvr>
                                        <p:cTn id="21" dur="500"/>
                                        <p:tgtEl>
                                          <p:spTgt spid="143365">
                                            <p:txEl>
                                              <p:pRg st="1" end="1"/>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43365">
                                            <p:txEl>
                                              <p:pRg st="2" end="2"/>
                                            </p:txEl>
                                          </p:spTgt>
                                        </p:tgtEl>
                                        <p:attrNameLst>
                                          <p:attrName>style.visibility</p:attrName>
                                        </p:attrNameLst>
                                      </p:cBhvr>
                                      <p:to>
                                        <p:strVal val="visible"/>
                                      </p:to>
                                    </p:set>
                                    <p:animEffect transition="in" filter="wipe(left)">
                                      <p:cBhvr>
                                        <p:cTn id="26" dur="500"/>
                                        <p:tgtEl>
                                          <p:spTgt spid="14336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62" grpId="0" autoUpdateAnimBg="0"/>
      <p:bldP spid="143363" grpId="0" build="p" autoUpdateAnimBg="0" advAuto="0"/>
      <p:bldP spid="143365"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2418" name="Rectangle 2"/>
          <p:cNvSpPr>
            <a:spLocks noGrp="1" noChangeArrowheads="1"/>
          </p:cNvSpPr>
          <p:nvPr>
            <p:ph type="title"/>
          </p:nvPr>
        </p:nvSpPr>
        <p:spPr>
          <a:xfrm>
            <a:off x="0" y="0"/>
            <a:ext cx="4343400" cy="1143000"/>
          </a:xfrm>
        </p:spPr>
        <p:txBody>
          <a:bodyPr>
            <a:normAutofit fontScale="90000"/>
          </a:bodyPr>
          <a:lstStyle/>
          <a:p>
            <a:pPr eaLnBrk="1" fontAlgn="auto" hangingPunct="1">
              <a:spcAft>
                <a:spcPts val="0"/>
              </a:spcAft>
              <a:defRPr/>
            </a:pPr>
            <a:r>
              <a:rPr lang="en-US" b="1" dirty="0"/>
              <a:t>Wind – What causes it?</a:t>
            </a:r>
          </a:p>
        </p:txBody>
      </p:sp>
      <p:sp>
        <p:nvSpPr>
          <p:cNvPr id="20483" name="Rectangle 3"/>
          <p:cNvSpPr>
            <a:spLocks noGrp="1" noChangeArrowheads="1"/>
          </p:cNvSpPr>
          <p:nvPr>
            <p:ph type="body" sz="half" idx="1"/>
          </p:nvPr>
        </p:nvSpPr>
        <p:spPr>
          <a:xfrm>
            <a:off x="0" y="1295400"/>
            <a:ext cx="4648200" cy="5105400"/>
          </a:xfrm>
        </p:spPr>
        <p:txBody>
          <a:bodyPr/>
          <a:lstStyle/>
          <a:p>
            <a:pPr eaLnBrk="1" hangingPunct="1"/>
            <a:r>
              <a:rPr lang="en-US" dirty="0">
                <a:latin typeface="Arial" pitchFamily="34" charset="0"/>
                <a:cs typeface="Times New Roman" pitchFamily="18" charset="0"/>
              </a:rPr>
              <a:t>Wind is a result of horizontal differences in air pressure</a:t>
            </a:r>
          </a:p>
          <a:p>
            <a:pPr eaLnBrk="1" hangingPunct="1"/>
            <a:r>
              <a:rPr lang="en-US" dirty="0">
                <a:latin typeface="Arial" pitchFamily="34" charset="0"/>
                <a:cs typeface="Times New Roman" pitchFamily="18" charset="0"/>
              </a:rPr>
              <a:t>Air flows from areas of  </a:t>
            </a:r>
            <a:r>
              <a:rPr lang="en-US" b="1" u="sng" dirty="0">
                <a:solidFill>
                  <a:srgbClr val="FF0000"/>
                </a:solidFill>
                <a:latin typeface="Arial" pitchFamily="34" charset="0"/>
                <a:cs typeface="Times New Roman" pitchFamily="18" charset="0"/>
              </a:rPr>
              <a:t>high</a:t>
            </a:r>
            <a:r>
              <a:rPr lang="en-US" b="1" dirty="0">
                <a:solidFill>
                  <a:srgbClr val="FF0000"/>
                </a:solidFill>
                <a:latin typeface="Arial" pitchFamily="34" charset="0"/>
                <a:cs typeface="Times New Roman" pitchFamily="18" charset="0"/>
              </a:rPr>
              <a:t> pressure</a:t>
            </a:r>
            <a:r>
              <a:rPr lang="en-US" dirty="0">
                <a:latin typeface="Arial" pitchFamily="34" charset="0"/>
                <a:cs typeface="Times New Roman" pitchFamily="18" charset="0"/>
              </a:rPr>
              <a:t> to areas of </a:t>
            </a:r>
            <a:r>
              <a:rPr lang="en-US" b="1" u="sng" dirty="0">
                <a:solidFill>
                  <a:srgbClr val="FF0000"/>
                </a:solidFill>
                <a:latin typeface="Arial" pitchFamily="34" charset="0"/>
                <a:cs typeface="Times New Roman" pitchFamily="18" charset="0"/>
              </a:rPr>
              <a:t>lower</a:t>
            </a:r>
            <a:r>
              <a:rPr lang="en-US" dirty="0">
                <a:latin typeface="Arial" pitchFamily="34" charset="0"/>
                <a:cs typeface="Times New Roman" pitchFamily="18" charset="0"/>
              </a:rPr>
              <a:t> </a:t>
            </a:r>
            <a:r>
              <a:rPr lang="en-US" b="1" dirty="0">
                <a:solidFill>
                  <a:srgbClr val="FF0000"/>
                </a:solidFill>
                <a:latin typeface="Arial" pitchFamily="34" charset="0"/>
                <a:cs typeface="Times New Roman" pitchFamily="18" charset="0"/>
              </a:rPr>
              <a:t>pressure</a:t>
            </a:r>
            <a:r>
              <a:rPr lang="en-US" dirty="0">
                <a:latin typeface="Arial" pitchFamily="34" charset="0"/>
                <a:cs typeface="Times New Roman" pitchFamily="18" charset="0"/>
              </a:rPr>
              <a:t>. </a:t>
            </a:r>
          </a:p>
        </p:txBody>
      </p:sp>
      <p:pic>
        <p:nvPicPr>
          <p:cNvPr id="20484" name="Picture 6" descr="H:\pictures\weather images\wind.jpg"/>
          <p:cNvPicPr>
            <a:picLocks noGrp="1"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5334000" y="0"/>
            <a:ext cx="3810000" cy="3886200"/>
          </a:xfrm>
        </p:spPr>
      </p:pic>
      <p:pic>
        <p:nvPicPr>
          <p:cNvPr id="20485" name="Picture 6" descr="http://www.edinformatics.com/math_science/alternative_energy/wind/wind-farm.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0" y="3810000"/>
            <a:ext cx="3810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6" name="Picture 8" descr="&quot;Welcome to Fun and Sun&quot;"/>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2590800" y="4343400"/>
            <a:ext cx="28194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7" name="Picture 10" descr="Wind"/>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3429000" y="0"/>
            <a:ext cx="19050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52277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42" name="Rectangle 2"/>
          <p:cNvSpPr>
            <a:spLocks noGrp="1" noChangeArrowheads="1"/>
          </p:cNvSpPr>
          <p:nvPr>
            <p:ph type="title"/>
          </p:nvPr>
        </p:nvSpPr>
        <p:spPr>
          <a:xfrm>
            <a:off x="4419600" y="0"/>
            <a:ext cx="4724400" cy="2133600"/>
          </a:xfrm>
        </p:spPr>
        <p:txBody>
          <a:bodyPr>
            <a:noAutofit/>
          </a:bodyPr>
          <a:lstStyle/>
          <a:p>
            <a:pPr algn="ctr" eaLnBrk="1" fontAlgn="auto" hangingPunct="1">
              <a:spcAft>
                <a:spcPts val="0"/>
              </a:spcAft>
              <a:defRPr/>
            </a:pPr>
            <a:r>
              <a:rPr lang="en-US" sz="3600" b="1" dirty="0"/>
              <a:t>How do we get pressure differences on Earth?</a:t>
            </a:r>
          </a:p>
        </p:txBody>
      </p:sp>
      <p:pic>
        <p:nvPicPr>
          <p:cNvPr id="21507" name="ClipArt Placeholder 7" descr="gradient.jpg"/>
          <p:cNvPicPr>
            <a:picLocks noGrp="1" noChangeAspect="1"/>
          </p:cNvPicPr>
          <p:nvPr>
            <p:ph type="clipArt" sz="half" idx="1"/>
          </p:nvPr>
        </p:nvPicPr>
        <p:blipFill>
          <a:blip r:embed="rId3">
            <a:extLst>
              <a:ext uri="{28A0092B-C50C-407E-A947-70E740481C1C}">
                <a14:useLocalDpi xmlns:a14="http://schemas.microsoft.com/office/drawing/2010/main" val="0"/>
              </a:ext>
            </a:extLst>
          </a:blip>
          <a:srcRect/>
          <a:stretch>
            <a:fillRect/>
          </a:stretch>
        </p:blipFill>
        <p:spPr>
          <a:xfrm>
            <a:off x="0" y="3657600"/>
            <a:ext cx="4267200" cy="3200400"/>
          </a:xfrm>
        </p:spPr>
      </p:pic>
      <p:sp>
        <p:nvSpPr>
          <p:cNvPr id="21508" name="Rectangle 4"/>
          <p:cNvSpPr>
            <a:spLocks noGrp="1" noChangeArrowheads="1"/>
          </p:cNvSpPr>
          <p:nvPr>
            <p:ph type="body" sz="half" idx="2"/>
          </p:nvPr>
        </p:nvSpPr>
        <p:spPr>
          <a:xfrm>
            <a:off x="4876800" y="1981200"/>
            <a:ext cx="4267200" cy="4876800"/>
          </a:xfrm>
        </p:spPr>
        <p:txBody>
          <a:bodyPr/>
          <a:lstStyle/>
          <a:p>
            <a:pPr eaLnBrk="1" hangingPunct="1">
              <a:spcBef>
                <a:spcPct val="0"/>
              </a:spcBef>
              <a:buClr>
                <a:srgbClr val="389700"/>
              </a:buClr>
              <a:buSzTx/>
              <a:buFont typeface="Arial" panose="020B0604020202020204" pitchFamily="34" charset="0"/>
              <a:buChar char="•"/>
            </a:pPr>
            <a:r>
              <a:rPr lang="en-US" sz="2800" dirty="0">
                <a:latin typeface="Arial" pitchFamily="34" charset="0"/>
                <a:cs typeface="Times New Roman" pitchFamily="18" charset="0"/>
              </a:rPr>
              <a:t>The unequal heating of earth’s surface generates pressure differences</a:t>
            </a:r>
          </a:p>
          <a:p>
            <a:pPr eaLnBrk="1" hangingPunct="1">
              <a:spcBef>
                <a:spcPct val="0"/>
              </a:spcBef>
              <a:buClr>
                <a:srgbClr val="389700"/>
              </a:buClr>
              <a:buSzTx/>
              <a:buFont typeface="Arial" panose="020B0604020202020204" pitchFamily="34" charset="0"/>
              <a:buChar char="•"/>
            </a:pPr>
            <a:r>
              <a:rPr lang="en-US" sz="2800" dirty="0">
                <a:latin typeface="Arial" pitchFamily="34" charset="0"/>
                <a:cs typeface="Times New Roman" pitchFamily="18" charset="0"/>
              </a:rPr>
              <a:t>Solar radiation is the ultimate energy source for most wind</a:t>
            </a:r>
          </a:p>
          <a:p>
            <a:pPr eaLnBrk="1" hangingPunct="1"/>
            <a:endParaRPr lang="en-US" sz="2800" dirty="0"/>
          </a:p>
        </p:txBody>
      </p:sp>
      <p:pic>
        <p:nvPicPr>
          <p:cNvPr id="21509" name="Picture 6" descr="http://www.bom.gov.au/nmoc/MSL/wmfig3.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38785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88849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4466" name="Rectangle 2"/>
          <p:cNvSpPr>
            <a:spLocks noGrp="1" noChangeArrowheads="1"/>
          </p:cNvSpPr>
          <p:nvPr>
            <p:ph type="title"/>
          </p:nvPr>
        </p:nvSpPr>
        <p:spPr>
          <a:xfrm>
            <a:off x="0" y="0"/>
            <a:ext cx="5562600" cy="1524000"/>
          </a:xfrm>
        </p:spPr>
        <p:txBody>
          <a:bodyPr>
            <a:noAutofit/>
          </a:bodyPr>
          <a:lstStyle/>
          <a:p>
            <a:pPr eaLnBrk="1" fontAlgn="auto" hangingPunct="1">
              <a:spcAft>
                <a:spcPts val="0"/>
              </a:spcAft>
              <a:defRPr/>
            </a:pPr>
            <a:r>
              <a:rPr lang="en-US" b="1" dirty="0"/>
              <a:t>Three Factors that Combine to Control Wind</a:t>
            </a:r>
          </a:p>
        </p:txBody>
      </p:sp>
      <p:sp>
        <p:nvSpPr>
          <p:cNvPr id="22531" name="Rectangle 3"/>
          <p:cNvSpPr>
            <a:spLocks noGrp="1" noChangeArrowheads="1"/>
          </p:cNvSpPr>
          <p:nvPr>
            <p:ph type="body" sz="half" idx="1"/>
          </p:nvPr>
        </p:nvSpPr>
        <p:spPr>
          <a:xfrm>
            <a:off x="457200" y="1752600"/>
            <a:ext cx="4495800" cy="4464050"/>
          </a:xfrm>
        </p:spPr>
        <p:txBody>
          <a:bodyPr/>
          <a:lstStyle/>
          <a:p>
            <a:pPr eaLnBrk="1" hangingPunct="1">
              <a:buFont typeface="Wingdings" pitchFamily="2" charset="2"/>
              <a:buChar char="u"/>
            </a:pPr>
            <a:r>
              <a:rPr lang="en-US" sz="3600" dirty="0">
                <a:latin typeface="Arial" pitchFamily="34" charset="0"/>
                <a:cs typeface="Times New Roman" pitchFamily="18" charset="0"/>
              </a:rPr>
              <a:t>Pressure Differences</a:t>
            </a:r>
          </a:p>
          <a:p>
            <a:pPr eaLnBrk="1" hangingPunct="1">
              <a:buFont typeface="Wingdings" pitchFamily="2" charset="2"/>
              <a:buChar char="u"/>
            </a:pPr>
            <a:r>
              <a:rPr lang="en-US" sz="3600" dirty="0">
                <a:latin typeface="Arial" pitchFamily="34" charset="0"/>
                <a:cs typeface="Times New Roman" pitchFamily="18" charset="0"/>
              </a:rPr>
              <a:t>Coriolis Effect</a:t>
            </a:r>
          </a:p>
          <a:p>
            <a:pPr eaLnBrk="1" hangingPunct="1">
              <a:buFont typeface="Wingdings" pitchFamily="2" charset="2"/>
              <a:buChar char="u"/>
            </a:pPr>
            <a:r>
              <a:rPr lang="en-US" sz="3600" dirty="0">
                <a:latin typeface="Arial" pitchFamily="34" charset="0"/>
                <a:cs typeface="Times New Roman" pitchFamily="18" charset="0"/>
              </a:rPr>
              <a:t>Friction</a:t>
            </a:r>
          </a:p>
          <a:p>
            <a:pPr eaLnBrk="1" hangingPunct="1">
              <a:buFont typeface="Wingdings" pitchFamily="2" charset="2"/>
              <a:buChar char="u"/>
            </a:pPr>
            <a:endParaRPr lang="en-US" dirty="0">
              <a:latin typeface="Arial" pitchFamily="34" charset="0"/>
              <a:cs typeface="Times New Roman" pitchFamily="18" charset="0"/>
            </a:endParaRPr>
          </a:p>
        </p:txBody>
      </p:sp>
      <p:pic>
        <p:nvPicPr>
          <p:cNvPr id="22532" name="ClipArt Placeholder 7" descr="windy.gif"/>
          <p:cNvPicPr>
            <a:picLocks noGrp="1" noChangeAspect="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5334000" y="0"/>
            <a:ext cx="3810000" cy="4038600"/>
          </a:xfrm>
        </p:spPr>
      </p:pic>
      <p:pic>
        <p:nvPicPr>
          <p:cNvPr id="22533" name="Picture 6" descr="http://www.cartage.org.lb/en/themes/sciences/Earthscience/Hydrology/Meteorology/ForcesandWinds/Coriolis/crls1.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53050" y="4067175"/>
            <a:ext cx="3790950" cy="279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4" name="Picture 8" descr="http://www.srh.noaa.gov/images/lzk/images2/pt091408.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4648200"/>
            <a:ext cx="53340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25614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2920" y="530352"/>
            <a:ext cx="8183880" cy="5794248"/>
          </a:xfrm>
        </p:spPr>
        <p:txBody>
          <a:bodyPr>
            <a:normAutofit/>
          </a:bodyPr>
          <a:lstStyle/>
          <a:p>
            <a:r>
              <a:rPr lang="en-US" sz="4300" dirty="0"/>
              <a:t>Pressure and Wind</a:t>
            </a:r>
          </a:p>
          <a:p>
            <a:pPr lvl="1"/>
            <a:r>
              <a:rPr lang="en-US" sz="3200" dirty="0"/>
              <a:t>Unequal heating of the earth creates pressure differences</a:t>
            </a:r>
          </a:p>
          <a:p>
            <a:pPr lvl="1"/>
            <a:r>
              <a:rPr lang="en-US" sz="3200" dirty="0"/>
              <a:t>Air flows from areas of high pressure to areas of low pressure creating </a:t>
            </a:r>
            <a:r>
              <a:rPr lang="en-US" sz="3200" u="sng" dirty="0"/>
              <a:t>wind</a:t>
            </a:r>
          </a:p>
          <a:p>
            <a:pPr lvl="1"/>
            <a:r>
              <a:rPr lang="en-US" sz="3200" dirty="0"/>
              <a:t>The greater the difference in pressure the greater the wind speed</a:t>
            </a:r>
          </a:p>
          <a:p>
            <a:pPr lvl="1"/>
            <a:endParaRPr lang="en-US" sz="3200" dirty="0"/>
          </a:p>
          <a:p>
            <a:pPr lvl="1"/>
            <a:endParaRPr lang="en-US" dirty="0"/>
          </a:p>
        </p:txBody>
      </p:sp>
    </p:spTree>
    <p:extLst>
      <p:ext uri="{BB962C8B-B14F-4D97-AF65-F5344CB8AC3E}">
        <p14:creationId xmlns:p14="http://schemas.microsoft.com/office/powerpoint/2010/main" val="712744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2920" y="530352"/>
            <a:ext cx="8183880" cy="5718048"/>
          </a:xfrm>
        </p:spPr>
        <p:txBody>
          <a:bodyPr>
            <a:normAutofit lnSpcReduction="10000"/>
          </a:bodyPr>
          <a:lstStyle/>
          <a:p>
            <a:pPr marL="265176" lvl="1" indent="-265176">
              <a:buSzPct val="80000"/>
              <a:buFont typeface="Wingdings 2"/>
              <a:buChar char=""/>
            </a:pPr>
            <a:r>
              <a:rPr lang="en-US" sz="3200" dirty="0"/>
              <a:t>Differences in pressure are show on maps using </a:t>
            </a:r>
            <a:r>
              <a:rPr lang="en-US" sz="3200" u="sng" dirty="0"/>
              <a:t>isobars</a:t>
            </a:r>
            <a:r>
              <a:rPr lang="en-US" sz="3200" dirty="0"/>
              <a:t> – lines on a map of equal pressure</a:t>
            </a:r>
          </a:p>
          <a:p>
            <a:pPr lvl="0"/>
            <a:r>
              <a:rPr lang="en-US" sz="3200" dirty="0"/>
              <a:t>Spacing of lines indicate amount of pressure change  called </a:t>
            </a:r>
            <a:r>
              <a:rPr lang="en-US" sz="3200" u="sng" dirty="0"/>
              <a:t>pressure gradient</a:t>
            </a:r>
            <a:endParaRPr lang="en-US" sz="3200" dirty="0"/>
          </a:p>
          <a:p>
            <a:pPr lvl="0"/>
            <a:r>
              <a:rPr lang="en-US" sz="3200" dirty="0"/>
              <a:t>Closely spaced lines show a steep pressure gradient and high winds</a:t>
            </a:r>
          </a:p>
          <a:p>
            <a:pPr lvl="0"/>
            <a:r>
              <a:rPr lang="en-US" sz="3200" dirty="0"/>
              <a:t>Widely spaced lines show a weak pressure gradient and light winds</a:t>
            </a:r>
          </a:p>
          <a:p>
            <a:r>
              <a:rPr lang="en-US" sz="2800" dirty="0">
                <a:latin typeface="Arial" pitchFamily="34" charset="0"/>
                <a:cs typeface="Times New Roman" pitchFamily="18" charset="0"/>
              </a:rPr>
              <a:t>A</a:t>
            </a:r>
            <a:r>
              <a:rPr lang="en-US" sz="2800" b="1" dirty="0">
                <a:latin typeface="Arial" pitchFamily="34" charset="0"/>
                <a:cs typeface="Times New Roman" pitchFamily="18" charset="0"/>
              </a:rPr>
              <a:t> pressure gradient</a:t>
            </a:r>
            <a:r>
              <a:rPr lang="en-US" sz="2800" dirty="0">
                <a:latin typeface="Arial" pitchFamily="34" charset="0"/>
                <a:cs typeface="Times New Roman" pitchFamily="18" charset="0"/>
              </a:rPr>
              <a:t> </a:t>
            </a:r>
          </a:p>
          <a:p>
            <a:pPr lvl="1"/>
            <a:r>
              <a:rPr lang="en-US" dirty="0">
                <a:latin typeface="Arial" pitchFamily="34" charset="0"/>
                <a:cs typeface="Times New Roman" pitchFamily="18" charset="0"/>
              </a:rPr>
              <a:t>The spacing of isobars indicates the amount of pressure change over a given time</a:t>
            </a:r>
          </a:p>
          <a:p>
            <a:pPr lvl="0"/>
            <a:endParaRPr lang="en-US" sz="3200" dirty="0"/>
          </a:p>
          <a:p>
            <a:endParaRPr lang="en-US" dirty="0"/>
          </a:p>
        </p:txBody>
      </p:sp>
    </p:spTree>
    <p:extLst>
      <p:ext uri="{BB962C8B-B14F-4D97-AF65-F5344CB8AC3E}">
        <p14:creationId xmlns:p14="http://schemas.microsoft.com/office/powerpoint/2010/main" val="2699716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blinds(horizontal)">
                                      <p:cBhvr>
                                        <p:cTn id="30"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fcslp_N.gif"/>
          <p:cNvPicPr>
            <a:picLocks noGrp="1" noChangeAspect="1"/>
          </p:cNvPicPr>
          <p:nvPr>
            <p:ph idx="1"/>
          </p:nvPr>
        </p:nvPicPr>
        <p:blipFill>
          <a:blip r:embed="rId2" cstate="print"/>
          <a:stretch>
            <a:fillRect/>
          </a:stretch>
        </p:blipFill>
        <p:spPr>
          <a:xfrm>
            <a:off x="609600" y="533400"/>
            <a:ext cx="7924800" cy="5486400"/>
          </a:xfrm>
        </p:spPr>
      </p:pic>
    </p:spTree>
    <p:extLst>
      <p:ext uri="{BB962C8B-B14F-4D97-AF65-F5344CB8AC3E}">
        <p14:creationId xmlns:p14="http://schemas.microsoft.com/office/powerpoint/2010/main" val="5516272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fc_slp_map.gif"/>
          <p:cNvPicPr>
            <a:picLocks noGrp="1" noChangeAspect="1"/>
          </p:cNvPicPr>
          <p:nvPr>
            <p:ph idx="1"/>
          </p:nvPr>
        </p:nvPicPr>
        <p:blipFill>
          <a:blip r:embed="rId2" cstate="print"/>
          <a:stretch>
            <a:fillRect/>
          </a:stretch>
        </p:blipFill>
        <p:spPr>
          <a:xfrm>
            <a:off x="457200" y="457200"/>
            <a:ext cx="8153400" cy="5715000"/>
          </a:xfrm>
        </p:spPr>
      </p:pic>
    </p:spTree>
    <p:extLst>
      <p:ext uri="{BB962C8B-B14F-4D97-AF65-F5344CB8AC3E}">
        <p14:creationId xmlns:p14="http://schemas.microsoft.com/office/powerpoint/2010/main" val="12724780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8562" name="Rectangle 2"/>
          <p:cNvSpPr>
            <a:spLocks noGrp="1" noChangeArrowheads="1"/>
          </p:cNvSpPr>
          <p:nvPr>
            <p:ph type="title"/>
          </p:nvPr>
        </p:nvSpPr>
        <p:spPr>
          <a:xfrm>
            <a:off x="5334000" y="0"/>
            <a:ext cx="3810000" cy="1143000"/>
          </a:xfrm>
        </p:spPr>
        <p:txBody>
          <a:bodyPr>
            <a:normAutofit fontScale="90000"/>
          </a:bodyPr>
          <a:lstStyle/>
          <a:p>
            <a:pPr eaLnBrk="1" fontAlgn="auto" hangingPunct="1">
              <a:spcAft>
                <a:spcPts val="0"/>
              </a:spcAft>
              <a:defRPr/>
            </a:pPr>
            <a:r>
              <a:rPr lang="en-US" b="1" dirty="0" err="1"/>
              <a:t>Coriolis</a:t>
            </a:r>
            <a:r>
              <a:rPr lang="en-US" b="1" dirty="0"/>
              <a:t> Effect</a:t>
            </a:r>
          </a:p>
        </p:txBody>
      </p:sp>
      <p:sp>
        <p:nvSpPr>
          <p:cNvPr id="25603" name="Rectangle 4"/>
          <p:cNvSpPr>
            <a:spLocks noGrp="1" noChangeArrowheads="1"/>
          </p:cNvSpPr>
          <p:nvPr>
            <p:ph type="body" sz="half" idx="2"/>
          </p:nvPr>
        </p:nvSpPr>
        <p:spPr>
          <a:xfrm>
            <a:off x="5334000" y="990600"/>
            <a:ext cx="3810000" cy="5867400"/>
          </a:xfrm>
        </p:spPr>
        <p:txBody>
          <a:bodyPr/>
          <a:lstStyle/>
          <a:p>
            <a:pPr eaLnBrk="1" hangingPunct="1"/>
            <a:r>
              <a:rPr lang="en-US" sz="2400" dirty="0">
                <a:latin typeface="Arial" pitchFamily="34" charset="0"/>
                <a:cs typeface="Times New Roman" pitchFamily="18" charset="0"/>
              </a:rPr>
              <a:t>The </a:t>
            </a:r>
            <a:r>
              <a:rPr lang="en-US" sz="2400" b="1" dirty="0" err="1">
                <a:latin typeface="Arial" pitchFamily="34" charset="0"/>
                <a:cs typeface="Times New Roman" pitchFamily="18" charset="0"/>
              </a:rPr>
              <a:t>Coriolis</a:t>
            </a:r>
            <a:r>
              <a:rPr lang="en-US" sz="2400" b="1" dirty="0">
                <a:latin typeface="Arial" pitchFamily="34" charset="0"/>
                <a:cs typeface="Times New Roman" pitchFamily="18" charset="0"/>
              </a:rPr>
              <a:t> effect</a:t>
            </a:r>
            <a:r>
              <a:rPr lang="en-US" sz="2400" dirty="0">
                <a:latin typeface="Arial" pitchFamily="34" charset="0"/>
                <a:cs typeface="Times New Roman" pitchFamily="18" charset="0"/>
              </a:rPr>
              <a:t> describes how Earth’s rotation affects moving objects.</a:t>
            </a:r>
          </a:p>
          <a:p>
            <a:pPr eaLnBrk="1" hangingPunct="1"/>
            <a:r>
              <a:rPr lang="en-US" sz="2400" b="1" dirty="0">
                <a:latin typeface="Arial" pitchFamily="34" charset="0"/>
                <a:cs typeface="Times New Roman" pitchFamily="18" charset="0"/>
              </a:rPr>
              <a:t>Northern Hemisphere</a:t>
            </a:r>
          </a:p>
          <a:p>
            <a:pPr lvl="1" eaLnBrk="1" hangingPunct="1"/>
            <a:r>
              <a:rPr lang="en-US" sz="2400" dirty="0">
                <a:latin typeface="Arial" pitchFamily="34" charset="0"/>
                <a:cs typeface="Times New Roman" pitchFamily="18" charset="0"/>
              </a:rPr>
              <a:t>Deflected to right,</a:t>
            </a:r>
          </a:p>
          <a:p>
            <a:pPr lvl="1" eaLnBrk="1" hangingPunct="1"/>
            <a:r>
              <a:rPr lang="en-US" sz="2400" dirty="0">
                <a:latin typeface="Arial" pitchFamily="34" charset="0"/>
                <a:cs typeface="Times New Roman" pitchFamily="18" charset="0"/>
              </a:rPr>
              <a:t>Moves counterclockwise</a:t>
            </a:r>
          </a:p>
          <a:p>
            <a:pPr eaLnBrk="1" hangingPunct="1">
              <a:lnSpc>
                <a:spcPct val="90000"/>
              </a:lnSpc>
            </a:pPr>
            <a:r>
              <a:rPr lang="en-US" sz="2400" b="1" dirty="0">
                <a:latin typeface="Arial" pitchFamily="34" charset="0"/>
                <a:cs typeface="Times New Roman" pitchFamily="18" charset="0"/>
              </a:rPr>
              <a:t>Southern Hemisphere </a:t>
            </a:r>
          </a:p>
          <a:p>
            <a:pPr lvl="1" eaLnBrk="1" hangingPunct="1">
              <a:lnSpc>
                <a:spcPct val="90000"/>
              </a:lnSpc>
            </a:pPr>
            <a:r>
              <a:rPr lang="en-US" sz="2400" dirty="0">
                <a:latin typeface="Arial" pitchFamily="34" charset="0"/>
                <a:cs typeface="Times New Roman" pitchFamily="18" charset="0"/>
              </a:rPr>
              <a:t>Deflected to the left,</a:t>
            </a:r>
          </a:p>
          <a:p>
            <a:pPr lvl="1" eaLnBrk="1" hangingPunct="1">
              <a:lnSpc>
                <a:spcPct val="90000"/>
              </a:lnSpc>
            </a:pPr>
            <a:r>
              <a:rPr lang="en-US" sz="2400" dirty="0">
                <a:latin typeface="Arial" pitchFamily="34" charset="0"/>
                <a:cs typeface="Times New Roman" pitchFamily="18" charset="0"/>
              </a:rPr>
              <a:t>Moves clockwise</a:t>
            </a:r>
          </a:p>
          <a:p>
            <a:pPr lvl="1" eaLnBrk="1" hangingPunct="1"/>
            <a:endParaRPr lang="en-US" sz="2400" dirty="0">
              <a:latin typeface="Arial" pitchFamily="34" charset="0"/>
              <a:cs typeface="Times New Roman" pitchFamily="18" charset="0"/>
            </a:endParaRPr>
          </a:p>
          <a:p>
            <a:pPr eaLnBrk="1" hangingPunct="1">
              <a:buFont typeface="Wingdings" pitchFamily="2" charset="2"/>
              <a:buNone/>
            </a:pPr>
            <a:endParaRPr lang="en-US" sz="2800" dirty="0">
              <a:latin typeface="Arial" pitchFamily="34" charset="0"/>
              <a:cs typeface="Times New Roman" pitchFamily="18" charset="0"/>
            </a:endParaRPr>
          </a:p>
        </p:txBody>
      </p:sp>
      <p:pic>
        <p:nvPicPr>
          <p:cNvPr id="25604" name="Picture 6" descr="http://www.theozonehole.com/images/gaspcor.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953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2895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0610" name="Rectangle 2"/>
          <p:cNvSpPr>
            <a:spLocks noGrp="1" noChangeArrowheads="1"/>
          </p:cNvSpPr>
          <p:nvPr>
            <p:ph type="title"/>
          </p:nvPr>
        </p:nvSpPr>
        <p:spPr>
          <a:xfrm>
            <a:off x="5715000" y="0"/>
            <a:ext cx="3429000" cy="1143000"/>
          </a:xfrm>
        </p:spPr>
        <p:txBody>
          <a:bodyPr/>
          <a:lstStyle/>
          <a:p>
            <a:pPr eaLnBrk="1" fontAlgn="auto" hangingPunct="1">
              <a:spcAft>
                <a:spcPts val="0"/>
              </a:spcAft>
              <a:defRPr/>
            </a:pPr>
            <a:r>
              <a:rPr lang="en-US" sz="4800" b="1" dirty="0"/>
              <a:t>Friction</a:t>
            </a:r>
          </a:p>
        </p:txBody>
      </p:sp>
      <p:sp>
        <p:nvSpPr>
          <p:cNvPr id="26627" name="Rectangle 4"/>
          <p:cNvSpPr>
            <a:spLocks noGrp="1" noChangeArrowheads="1"/>
          </p:cNvSpPr>
          <p:nvPr>
            <p:ph type="body" sz="half" idx="2"/>
          </p:nvPr>
        </p:nvSpPr>
        <p:spPr>
          <a:xfrm>
            <a:off x="5334000" y="1219200"/>
            <a:ext cx="3810000" cy="4114800"/>
          </a:xfrm>
        </p:spPr>
        <p:txBody>
          <a:bodyPr/>
          <a:lstStyle/>
          <a:p>
            <a:pPr eaLnBrk="1" hangingPunct="1">
              <a:spcBef>
                <a:spcPct val="0"/>
              </a:spcBef>
              <a:buClr>
                <a:srgbClr val="389700"/>
              </a:buClr>
              <a:buSzTx/>
              <a:buFont typeface="Monotype Sorts"/>
              <a:buChar char="©"/>
            </a:pPr>
            <a:r>
              <a:rPr lang="en-US" dirty="0">
                <a:latin typeface="Arial" pitchFamily="34" charset="0"/>
                <a:cs typeface="Times New Roman" pitchFamily="18" charset="0"/>
              </a:rPr>
              <a:t>Important only within a few km of Earth’s surface</a:t>
            </a:r>
          </a:p>
          <a:p>
            <a:pPr eaLnBrk="1" hangingPunct="1">
              <a:spcBef>
                <a:spcPct val="0"/>
              </a:spcBef>
              <a:buClr>
                <a:srgbClr val="389700"/>
              </a:buClr>
              <a:buSzTx/>
              <a:buFont typeface="Monotype Sorts"/>
              <a:buChar char="©"/>
            </a:pPr>
            <a:r>
              <a:rPr lang="en-US" dirty="0"/>
              <a:t>Acts to slow air movement, which changes wind direction</a:t>
            </a:r>
          </a:p>
          <a:p>
            <a:pPr eaLnBrk="1" hangingPunct="1">
              <a:spcBef>
                <a:spcPct val="0"/>
              </a:spcBef>
              <a:buClr>
                <a:srgbClr val="389700"/>
              </a:buClr>
              <a:buSzTx/>
              <a:buFont typeface="Monotype Sorts"/>
              <a:buChar char="©"/>
            </a:pPr>
            <a:r>
              <a:rPr lang="en-US" dirty="0"/>
              <a:t>Friction is at its </a:t>
            </a:r>
            <a:r>
              <a:rPr lang="en-US" b="1" dirty="0"/>
              <a:t>highest in mountains</a:t>
            </a:r>
            <a:r>
              <a:rPr lang="en-US" dirty="0"/>
              <a:t>.</a:t>
            </a:r>
          </a:p>
          <a:p>
            <a:pPr eaLnBrk="1" hangingPunct="1">
              <a:spcBef>
                <a:spcPct val="0"/>
              </a:spcBef>
              <a:buClr>
                <a:srgbClr val="389700"/>
              </a:buClr>
              <a:buSzTx/>
              <a:buFont typeface="Monotype Sorts"/>
              <a:buChar char="©"/>
            </a:pPr>
            <a:endParaRPr lang="en-US" dirty="0">
              <a:latin typeface="Arial" pitchFamily="34" charset="0"/>
              <a:cs typeface="Times New Roman" pitchFamily="18" charset="0"/>
            </a:endParaRPr>
          </a:p>
          <a:p>
            <a:pPr eaLnBrk="1" hangingPunct="1">
              <a:spcBef>
                <a:spcPct val="0"/>
              </a:spcBef>
              <a:buClr>
                <a:srgbClr val="389700"/>
              </a:buClr>
              <a:buSzTx/>
              <a:buFont typeface="Monotype Sorts"/>
              <a:buChar char="©"/>
            </a:pPr>
            <a:endParaRPr lang="en-US" sz="2400" dirty="0">
              <a:latin typeface="Arial" pitchFamily="34" charset="0"/>
              <a:cs typeface="Times New Roman" pitchFamily="18" charset="0"/>
            </a:endParaRPr>
          </a:p>
          <a:p>
            <a:pPr eaLnBrk="1" hangingPunct="1"/>
            <a:endParaRPr lang="en-US" sz="2800" dirty="0"/>
          </a:p>
        </p:txBody>
      </p:sp>
      <p:pic>
        <p:nvPicPr>
          <p:cNvPr id="26628" name="Picture 8" descr="http://farm4.static.flickr.com/3124/2778843050_70ce40e98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9911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57061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1634" name="Rectangle 2"/>
          <p:cNvSpPr>
            <a:spLocks noGrp="1" noChangeArrowheads="1"/>
          </p:cNvSpPr>
          <p:nvPr>
            <p:ph type="title"/>
          </p:nvPr>
        </p:nvSpPr>
        <p:spPr>
          <a:xfrm>
            <a:off x="0" y="0"/>
            <a:ext cx="3962400" cy="1143000"/>
          </a:xfrm>
        </p:spPr>
        <p:txBody>
          <a:bodyPr/>
          <a:lstStyle/>
          <a:p>
            <a:pPr eaLnBrk="1" fontAlgn="auto" hangingPunct="1">
              <a:spcAft>
                <a:spcPts val="0"/>
              </a:spcAft>
              <a:defRPr/>
            </a:pPr>
            <a:r>
              <a:rPr lang="en-US" sz="4800" b="1" dirty="0"/>
              <a:t>Jet Streams</a:t>
            </a:r>
          </a:p>
        </p:txBody>
      </p:sp>
      <p:sp>
        <p:nvSpPr>
          <p:cNvPr id="27651" name="Rectangle 3"/>
          <p:cNvSpPr>
            <a:spLocks noGrp="1" noChangeArrowheads="1"/>
          </p:cNvSpPr>
          <p:nvPr>
            <p:ph type="body" sz="half" idx="1"/>
          </p:nvPr>
        </p:nvSpPr>
        <p:spPr>
          <a:xfrm>
            <a:off x="0" y="1066800"/>
            <a:ext cx="3657600" cy="5105400"/>
          </a:xfrm>
        </p:spPr>
        <p:txBody>
          <a:bodyPr/>
          <a:lstStyle/>
          <a:p>
            <a:pPr eaLnBrk="1" hangingPunct="1">
              <a:spcBef>
                <a:spcPct val="0"/>
              </a:spcBef>
              <a:buClr>
                <a:srgbClr val="389700"/>
              </a:buClr>
              <a:buSzTx/>
              <a:buFont typeface="Monotype Sorts"/>
              <a:buChar char="©"/>
            </a:pPr>
            <a:r>
              <a:rPr lang="en-US" sz="2800" b="1" dirty="0">
                <a:latin typeface="Arial" pitchFamily="34" charset="0"/>
                <a:cs typeface="Times New Roman" pitchFamily="18" charset="0"/>
              </a:rPr>
              <a:t>Jet streams</a:t>
            </a:r>
            <a:r>
              <a:rPr lang="en-US" sz="2800" dirty="0">
                <a:latin typeface="Arial" pitchFamily="34" charset="0"/>
                <a:cs typeface="Times New Roman" pitchFamily="18" charset="0"/>
              </a:rPr>
              <a:t> are fast-moving rivers of air </a:t>
            </a:r>
          </a:p>
          <a:p>
            <a:pPr eaLnBrk="1" hangingPunct="1">
              <a:spcBef>
                <a:spcPct val="0"/>
              </a:spcBef>
              <a:buClr>
                <a:srgbClr val="389700"/>
              </a:buClr>
              <a:buSzTx/>
              <a:buFont typeface="Monotype Sorts"/>
              <a:buChar char="©"/>
            </a:pPr>
            <a:r>
              <a:rPr lang="en-US" sz="2800" b="1" dirty="0">
                <a:latin typeface="Arial" pitchFamily="34" charset="0"/>
                <a:cs typeface="Times New Roman" pitchFamily="18" charset="0"/>
              </a:rPr>
              <a:t>Speed:  </a:t>
            </a:r>
            <a:r>
              <a:rPr lang="en-US" sz="2800" dirty="0">
                <a:latin typeface="Arial" pitchFamily="34" charset="0"/>
                <a:cs typeface="Times New Roman" pitchFamily="18" charset="0"/>
              </a:rPr>
              <a:t>120 and 240 kilometers per hour</a:t>
            </a:r>
          </a:p>
          <a:p>
            <a:pPr eaLnBrk="1" hangingPunct="1">
              <a:spcBef>
                <a:spcPct val="0"/>
              </a:spcBef>
              <a:buClr>
                <a:srgbClr val="389700"/>
              </a:buClr>
              <a:buSzTx/>
              <a:buFont typeface="Monotype Sorts"/>
              <a:buChar char="©"/>
            </a:pPr>
            <a:r>
              <a:rPr lang="en-US" sz="2800" b="1" dirty="0">
                <a:latin typeface="Arial" pitchFamily="34" charset="0"/>
                <a:cs typeface="Times New Roman" pitchFamily="18" charset="0"/>
              </a:rPr>
              <a:t>Direction:  </a:t>
            </a:r>
            <a:r>
              <a:rPr lang="en-US" sz="2800" dirty="0">
                <a:latin typeface="Arial" pitchFamily="34" charset="0"/>
                <a:cs typeface="Times New Roman" pitchFamily="18" charset="0"/>
              </a:rPr>
              <a:t>West-to-east direction.</a:t>
            </a:r>
          </a:p>
          <a:p>
            <a:pPr eaLnBrk="1" hangingPunct="1"/>
            <a:endParaRPr lang="en-US" sz="2800" dirty="0"/>
          </a:p>
        </p:txBody>
      </p:sp>
      <p:pic>
        <p:nvPicPr>
          <p:cNvPr id="27652" name="ClipArt Placeholder 5" descr="jet stream.gif"/>
          <p:cNvPicPr>
            <a:picLocks noGrp="1" noChangeAspect="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3657600" y="0"/>
            <a:ext cx="5486400" cy="6858000"/>
          </a:xfrm>
        </p:spPr>
      </p:pic>
    </p:spTree>
    <p:extLst>
      <p:ext uri="{BB962C8B-B14F-4D97-AF65-F5344CB8AC3E}">
        <p14:creationId xmlns:p14="http://schemas.microsoft.com/office/powerpoint/2010/main" val="3602977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0"/>
            <a:ext cx="8077200" cy="6057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339" name="Text Box 3"/>
          <p:cNvSpPr txBox="1">
            <a:spLocks noChangeArrowheads="1"/>
          </p:cNvSpPr>
          <p:nvPr/>
        </p:nvSpPr>
        <p:spPr bwMode="auto">
          <a:xfrm>
            <a:off x="0" y="64008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3600">
                <a:solidFill>
                  <a:schemeClr val="tx1"/>
                </a:solidFill>
                <a:latin typeface="Comic Sans MS" pitchFamily="66" charset="0"/>
              </a:defRPr>
            </a:lvl1pPr>
            <a:lvl2pPr marL="742950" indent="-285750">
              <a:defRPr sz="3600">
                <a:solidFill>
                  <a:schemeClr val="tx1"/>
                </a:solidFill>
                <a:latin typeface="Comic Sans MS" pitchFamily="66" charset="0"/>
              </a:defRPr>
            </a:lvl2pPr>
            <a:lvl3pPr marL="1143000" indent="-228600">
              <a:defRPr sz="3600">
                <a:solidFill>
                  <a:schemeClr val="tx1"/>
                </a:solidFill>
                <a:latin typeface="Comic Sans MS" pitchFamily="66" charset="0"/>
              </a:defRPr>
            </a:lvl3pPr>
            <a:lvl4pPr marL="1600200" indent="-228600">
              <a:defRPr sz="3600">
                <a:solidFill>
                  <a:schemeClr val="tx1"/>
                </a:solidFill>
                <a:latin typeface="Comic Sans MS" pitchFamily="66" charset="0"/>
              </a:defRPr>
            </a:lvl4pPr>
            <a:lvl5pPr marL="2057400" indent="-228600">
              <a:defRPr sz="3600">
                <a:solidFill>
                  <a:schemeClr val="tx1"/>
                </a:solidFill>
                <a:latin typeface="Comic Sans MS" pitchFamily="66" charset="0"/>
              </a:defRPr>
            </a:lvl5pPr>
            <a:lvl6pPr marL="2514600" indent="-228600" eaLnBrk="0" fontAlgn="base" hangingPunct="0">
              <a:spcBef>
                <a:spcPct val="0"/>
              </a:spcBef>
              <a:spcAft>
                <a:spcPct val="0"/>
              </a:spcAft>
              <a:defRPr sz="3600">
                <a:solidFill>
                  <a:schemeClr val="tx1"/>
                </a:solidFill>
                <a:latin typeface="Comic Sans MS" pitchFamily="66" charset="0"/>
              </a:defRPr>
            </a:lvl6pPr>
            <a:lvl7pPr marL="2971800" indent="-228600" eaLnBrk="0" fontAlgn="base" hangingPunct="0">
              <a:spcBef>
                <a:spcPct val="0"/>
              </a:spcBef>
              <a:spcAft>
                <a:spcPct val="0"/>
              </a:spcAft>
              <a:defRPr sz="3600">
                <a:solidFill>
                  <a:schemeClr val="tx1"/>
                </a:solidFill>
                <a:latin typeface="Comic Sans MS" pitchFamily="66" charset="0"/>
              </a:defRPr>
            </a:lvl7pPr>
            <a:lvl8pPr marL="3429000" indent="-228600" eaLnBrk="0" fontAlgn="base" hangingPunct="0">
              <a:spcBef>
                <a:spcPct val="0"/>
              </a:spcBef>
              <a:spcAft>
                <a:spcPct val="0"/>
              </a:spcAft>
              <a:defRPr sz="3600">
                <a:solidFill>
                  <a:schemeClr val="tx1"/>
                </a:solidFill>
                <a:latin typeface="Comic Sans MS" pitchFamily="66" charset="0"/>
              </a:defRPr>
            </a:lvl8pPr>
            <a:lvl9pPr marL="3886200" indent="-228600" eaLnBrk="0" fontAlgn="base" hangingPunct="0">
              <a:spcBef>
                <a:spcPct val="0"/>
              </a:spcBef>
              <a:spcAft>
                <a:spcPct val="0"/>
              </a:spcAft>
              <a:defRPr sz="3600">
                <a:solidFill>
                  <a:schemeClr val="tx1"/>
                </a:solidFill>
                <a:latin typeface="Comic Sans MS" pitchFamily="66" charset="0"/>
              </a:defRPr>
            </a:lvl9pPr>
          </a:lstStyle>
          <a:p>
            <a:pPr eaLnBrk="0" fontAlgn="base" hangingPunct="0">
              <a:spcBef>
                <a:spcPct val="50000"/>
              </a:spcBef>
              <a:spcAft>
                <a:spcPct val="0"/>
              </a:spcAft>
            </a:pPr>
            <a:r>
              <a:rPr lang="en-US" altLang="en-US" sz="2400">
                <a:solidFill>
                  <a:srgbClr val="000000"/>
                </a:solidFill>
                <a:latin typeface="Times New Roman" pitchFamily="18" charset="0"/>
                <a:hlinkClick r:id="rId3"/>
              </a:rPr>
              <a:t>http://www.weatherimages.org/data/imag192.html</a:t>
            </a:r>
            <a:r>
              <a:rPr lang="en-US" altLang="en-US" sz="2400">
                <a:solidFill>
                  <a:srgbClr val="000000"/>
                </a:solidFill>
                <a:latin typeface="Times New Roman" pitchFamily="18" charset="0"/>
              </a:rPr>
              <a:t>(current position)</a:t>
            </a:r>
          </a:p>
        </p:txBody>
      </p:sp>
    </p:spTree>
    <p:extLst>
      <p:ext uri="{BB962C8B-B14F-4D97-AF65-F5344CB8AC3E}">
        <p14:creationId xmlns:p14="http://schemas.microsoft.com/office/powerpoint/2010/main" val="35338513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457200" y="152400"/>
            <a:ext cx="8229600" cy="1143000"/>
          </a:xfrm>
        </p:spPr>
        <p:txBody>
          <a:bodyPr/>
          <a:lstStyle/>
          <a:p>
            <a:r>
              <a:rPr lang="en-US" altLang="en-US"/>
              <a:t>Pressure Systems</a:t>
            </a:r>
          </a:p>
        </p:txBody>
      </p:sp>
      <p:sp>
        <p:nvSpPr>
          <p:cNvPr id="33795" name="Content Placeholder 2"/>
          <p:cNvSpPr>
            <a:spLocks noGrp="1"/>
          </p:cNvSpPr>
          <p:nvPr>
            <p:ph idx="1"/>
          </p:nvPr>
        </p:nvSpPr>
        <p:spPr>
          <a:xfrm>
            <a:off x="457200" y="1066800"/>
            <a:ext cx="6629400" cy="5791200"/>
          </a:xfrm>
        </p:spPr>
        <p:txBody>
          <a:bodyPr/>
          <a:lstStyle/>
          <a:p>
            <a:r>
              <a:rPr lang="en-US" altLang="en-US" sz="3000"/>
              <a:t>Low Pressure</a:t>
            </a:r>
          </a:p>
          <a:p>
            <a:pPr lvl="1"/>
            <a:r>
              <a:rPr lang="en-US" altLang="en-US" sz="2600"/>
              <a:t>Air moves in a counter-clockwise direction</a:t>
            </a:r>
          </a:p>
          <a:p>
            <a:pPr lvl="1"/>
            <a:r>
              <a:rPr lang="en-US" altLang="en-US" sz="2600"/>
              <a:t>Made of rising warm air that flows inward</a:t>
            </a:r>
          </a:p>
          <a:p>
            <a:pPr lvl="1"/>
            <a:r>
              <a:rPr lang="en-US" altLang="en-US" sz="2600">
                <a:solidFill>
                  <a:srgbClr val="FF0000"/>
                </a:solidFill>
              </a:rPr>
              <a:t>Associated with clouds and precipitation</a:t>
            </a:r>
          </a:p>
          <a:p>
            <a:r>
              <a:rPr lang="en-US" altLang="en-US" sz="3000"/>
              <a:t>High Pressure</a:t>
            </a:r>
          </a:p>
          <a:p>
            <a:pPr lvl="1"/>
            <a:r>
              <a:rPr lang="en-US" altLang="en-US" sz="2600"/>
              <a:t>Air moves in a clockwise direction</a:t>
            </a:r>
          </a:p>
          <a:p>
            <a:pPr lvl="1"/>
            <a:r>
              <a:rPr lang="en-US" altLang="en-US" sz="2600"/>
              <a:t>Made of sinking cold air that flows outward</a:t>
            </a:r>
          </a:p>
          <a:p>
            <a:pPr lvl="1"/>
            <a:r>
              <a:rPr lang="en-US" altLang="en-US" sz="2600">
                <a:solidFill>
                  <a:srgbClr val="FF0000"/>
                </a:solidFill>
              </a:rPr>
              <a:t>Associated with fair weather</a:t>
            </a:r>
          </a:p>
        </p:txBody>
      </p:sp>
      <p:pic>
        <p:nvPicPr>
          <p:cNvPr id="33796" name="Picture 4"/>
          <p:cNvPicPr>
            <a:picLocks noChangeAspect="1" noChangeArrowheads="1"/>
          </p:cNvPicPr>
          <p:nvPr/>
        </p:nvPicPr>
        <p:blipFill>
          <a:blip r:embed="rId2">
            <a:extLst>
              <a:ext uri="{28A0092B-C50C-407E-A947-70E740481C1C}">
                <a14:useLocalDpi xmlns:a14="http://schemas.microsoft.com/office/drawing/2010/main" val="0"/>
              </a:ext>
            </a:extLst>
          </a:blip>
          <a:srcRect l="57297" t="40205" r="25000" b="34961"/>
          <a:stretch>
            <a:fillRect/>
          </a:stretch>
        </p:blipFill>
        <p:spPr bwMode="auto">
          <a:xfrm>
            <a:off x="6985000" y="1066800"/>
            <a:ext cx="2159000" cy="2422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797" name="Picture 4"/>
          <p:cNvPicPr>
            <a:picLocks noChangeAspect="1" noChangeArrowheads="1"/>
          </p:cNvPicPr>
          <p:nvPr/>
        </p:nvPicPr>
        <p:blipFill>
          <a:blip r:embed="rId2">
            <a:extLst>
              <a:ext uri="{28A0092B-C50C-407E-A947-70E740481C1C}">
                <a14:useLocalDpi xmlns:a14="http://schemas.microsoft.com/office/drawing/2010/main" val="0"/>
              </a:ext>
            </a:extLst>
          </a:blip>
          <a:srcRect l="38428" t="40205" r="43286" b="34961"/>
          <a:stretch>
            <a:fillRect/>
          </a:stretch>
        </p:blipFill>
        <p:spPr bwMode="auto">
          <a:xfrm>
            <a:off x="6915150" y="4206875"/>
            <a:ext cx="2228850" cy="2422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799426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9" descr="midcyclo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0"/>
            <a:ext cx="8305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13206"/>
      </p:ext>
    </p:extLst>
  </p:cSld>
  <p:clrMapOvr>
    <a:masterClrMapping/>
  </p:clrMapOvr>
  <p:transition>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524000"/>
            <a:ext cx="8183880" cy="3352800"/>
          </a:xfrm>
        </p:spPr>
        <p:txBody>
          <a:bodyPr>
            <a:normAutofit/>
          </a:bodyPr>
          <a:lstStyle/>
          <a:p>
            <a:r>
              <a:rPr lang="en-US" sz="3200" dirty="0"/>
              <a:t>Low Pressure Systems (cyclones)</a:t>
            </a:r>
          </a:p>
          <a:p>
            <a:pPr lvl="1"/>
            <a:r>
              <a:rPr lang="en-US" sz="3000" dirty="0"/>
              <a:t>Pressure decreases toward the center</a:t>
            </a:r>
          </a:p>
          <a:p>
            <a:pPr lvl="1"/>
            <a:r>
              <a:rPr lang="en-US" sz="3000" dirty="0"/>
              <a:t>Wind blows inward and counter clock wise</a:t>
            </a:r>
          </a:p>
          <a:p>
            <a:pPr lvl="1"/>
            <a:r>
              <a:rPr lang="en-US" sz="3000" dirty="0"/>
              <a:t>Air mass shrinks and increases in height</a:t>
            </a:r>
          </a:p>
          <a:p>
            <a:pPr lvl="2"/>
            <a:r>
              <a:rPr lang="en-US" sz="3000" dirty="0"/>
              <a:t>Causes cloud formation and precipitation</a:t>
            </a:r>
          </a:p>
          <a:p>
            <a:pPr lvl="2"/>
            <a:r>
              <a:rPr lang="en-US" sz="3000" dirty="0"/>
              <a:t>Unstable conditions, stormy</a:t>
            </a:r>
          </a:p>
          <a:p>
            <a:pPr lvl="1"/>
            <a:endParaRPr lang="en-US" dirty="0"/>
          </a:p>
        </p:txBody>
      </p:sp>
      <p:sp>
        <p:nvSpPr>
          <p:cNvPr id="2" name="Title 1"/>
          <p:cNvSpPr>
            <a:spLocks noGrp="1"/>
          </p:cNvSpPr>
          <p:nvPr>
            <p:ph type="title"/>
          </p:nvPr>
        </p:nvSpPr>
        <p:spPr>
          <a:xfrm>
            <a:off x="381000" y="533400"/>
            <a:ext cx="8183880" cy="685800"/>
          </a:xfrm>
        </p:spPr>
        <p:txBody>
          <a:bodyPr>
            <a:normAutofit fontScale="90000"/>
          </a:bodyPr>
          <a:lstStyle/>
          <a:p>
            <a:r>
              <a:rPr lang="en-US" dirty="0"/>
              <a:t>High and Low Pressure Systems</a:t>
            </a:r>
          </a:p>
        </p:txBody>
      </p:sp>
    </p:spTree>
    <p:extLst>
      <p:ext uri="{BB962C8B-B14F-4D97-AF65-F5344CB8AC3E}">
        <p14:creationId xmlns:p14="http://schemas.microsoft.com/office/powerpoint/2010/main" val="2416251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0" y="152400"/>
            <a:ext cx="4191000" cy="1143000"/>
          </a:xfrm>
        </p:spPr>
        <p:txBody>
          <a:bodyPr>
            <a:normAutofit/>
          </a:bodyPr>
          <a:lstStyle/>
          <a:p>
            <a:pPr eaLnBrk="1" fontAlgn="auto" hangingPunct="1">
              <a:spcAft>
                <a:spcPts val="0"/>
              </a:spcAft>
              <a:defRPr/>
            </a:pPr>
            <a:r>
              <a:rPr lang="en-US" b="1" dirty="0">
                <a:solidFill>
                  <a:schemeClr val="tx2">
                    <a:satMod val="130000"/>
                  </a:schemeClr>
                </a:solidFill>
              </a:rPr>
              <a:t>Middle Latitude Cyclone</a:t>
            </a:r>
          </a:p>
        </p:txBody>
      </p:sp>
      <p:sp>
        <p:nvSpPr>
          <p:cNvPr id="25603" name="Rectangle 3"/>
          <p:cNvSpPr>
            <a:spLocks noGrp="1" noChangeArrowheads="1"/>
          </p:cNvSpPr>
          <p:nvPr>
            <p:ph sz="quarter" idx="1"/>
          </p:nvPr>
        </p:nvSpPr>
        <p:spPr>
          <a:xfrm>
            <a:off x="228600" y="1524000"/>
            <a:ext cx="3810000" cy="4800600"/>
          </a:xfrm>
        </p:spPr>
        <p:txBody>
          <a:bodyPr/>
          <a:lstStyle/>
          <a:p>
            <a:pPr>
              <a:spcBef>
                <a:spcPct val="0"/>
              </a:spcBef>
              <a:buClr>
                <a:srgbClr val="389700"/>
              </a:buClr>
              <a:buSzTx/>
            </a:pPr>
            <a:r>
              <a:rPr lang="en-US" altLang="en-US" sz="2800">
                <a:latin typeface="Arial" pitchFamily="34" charset="0"/>
                <a:cs typeface="Times New Roman" pitchFamily="18" charset="0"/>
              </a:rPr>
              <a:t>Large centers of low pressure</a:t>
            </a:r>
          </a:p>
          <a:p>
            <a:pPr>
              <a:spcBef>
                <a:spcPct val="0"/>
              </a:spcBef>
              <a:buClr>
                <a:srgbClr val="389700"/>
              </a:buClr>
              <a:buSzTx/>
            </a:pPr>
            <a:r>
              <a:rPr lang="en-US" altLang="en-US" sz="2800">
                <a:latin typeface="Arial" pitchFamily="34" charset="0"/>
                <a:cs typeface="Times New Roman" pitchFamily="18" charset="0"/>
              </a:rPr>
              <a:t>Travel from west to east</a:t>
            </a:r>
          </a:p>
          <a:p>
            <a:pPr>
              <a:spcBef>
                <a:spcPct val="0"/>
              </a:spcBef>
              <a:buClr>
                <a:srgbClr val="389700"/>
              </a:buClr>
              <a:buSzTx/>
            </a:pPr>
            <a:r>
              <a:rPr lang="en-US" altLang="en-US" sz="2800">
                <a:latin typeface="Arial" pitchFamily="34" charset="0"/>
                <a:cs typeface="Times New Roman" pitchFamily="18" charset="0"/>
              </a:rPr>
              <a:t>Causes stormy weather</a:t>
            </a:r>
          </a:p>
          <a:p>
            <a:pPr>
              <a:spcBef>
                <a:spcPct val="0"/>
              </a:spcBef>
              <a:buClr>
                <a:srgbClr val="389700"/>
              </a:buClr>
              <a:buSzTx/>
            </a:pPr>
            <a:r>
              <a:rPr lang="en-US" altLang="en-US" sz="2800">
                <a:latin typeface="Arial" pitchFamily="34" charset="0"/>
                <a:cs typeface="Times New Roman" pitchFamily="18" charset="0"/>
              </a:rPr>
              <a:t>Also known as     Nor’ Easterns</a:t>
            </a:r>
          </a:p>
          <a:p>
            <a:pPr eaLnBrk="1" hangingPunct="1"/>
            <a:endParaRPr lang="en-US" altLang="en-US"/>
          </a:p>
        </p:txBody>
      </p:sp>
      <p:pic>
        <p:nvPicPr>
          <p:cNvPr id="25604" name="Picture 8" descr="http://www.atmos.washington.edu/~robwood/composite_figur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3352800"/>
            <a:ext cx="48006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5" name="Picture 10" descr="http://msx4.pha.jhu.edu/ssip/asat_int/bliz_79.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0"/>
            <a:ext cx="48006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2793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0" y="0"/>
            <a:ext cx="3505200" cy="1371600"/>
          </a:xfrm>
        </p:spPr>
        <p:txBody>
          <a:bodyPr>
            <a:normAutofit/>
          </a:bodyPr>
          <a:lstStyle/>
          <a:p>
            <a:pPr eaLnBrk="1" fontAlgn="auto" hangingPunct="1">
              <a:spcAft>
                <a:spcPts val="0"/>
              </a:spcAft>
              <a:defRPr/>
            </a:pPr>
            <a:r>
              <a:rPr lang="en-US" b="1" dirty="0">
                <a:solidFill>
                  <a:schemeClr val="tx2">
                    <a:satMod val="130000"/>
                  </a:schemeClr>
                </a:solidFill>
              </a:rPr>
              <a:t>The Role of Airflow Aloft</a:t>
            </a:r>
          </a:p>
        </p:txBody>
      </p:sp>
      <p:sp>
        <p:nvSpPr>
          <p:cNvPr id="26627" name="Rectangle 3"/>
          <p:cNvSpPr>
            <a:spLocks noGrp="1" noChangeArrowheads="1"/>
          </p:cNvSpPr>
          <p:nvPr>
            <p:ph sz="quarter" idx="1"/>
          </p:nvPr>
        </p:nvSpPr>
        <p:spPr>
          <a:xfrm>
            <a:off x="228600" y="1371600"/>
            <a:ext cx="5105400" cy="3810000"/>
          </a:xfrm>
        </p:spPr>
        <p:txBody>
          <a:bodyPr/>
          <a:lstStyle/>
          <a:p>
            <a:pPr eaLnBrk="1" hangingPunct="1"/>
            <a:r>
              <a:rPr lang="en-US" altLang="en-US" sz="2800">
                <a:latin typeface="Arial" pitchFamily="34" charset="0"/>
                <a:cs typeface="Times New Roman" pitchFamily="18" charset="0"/>
              </a:rPr>
              <a:t>Plays an important role in maintaining cyclonic and anti-cyclonic circulation</a:t>
            </a:r>
          </a:p>
          <a:p>
            <a:pPr eaLnBrk="1" hangingPunct="1"/>
            <a:r>
              <a:rPr lang="en-US" altLang="en-US" sz="2800">
                <a:latin typeface="Arial" pitchFamily="34" charset="0"/>
                <a:cs typeface="Times New Roman" pitchFamily="18" charset="0"/>
              </a:rPr>
              <a:t>More often than not, air high up in the atmosphere fuels a middle latitude cyclone</a:t>
            </a:r>
          </a:p>
        </p:txBody>
      </p:sp>
      <p:grpSp>
        <p:nvGrpSpPr>
          <p:cNvPr id="26628" name="Group 4"/>
          <p:cNvGrpSpPr>
            <a:grpSpLocks/>
          </p:cNvGrpSpPr>
          <p:nvPr/>
        </p:nvGrpSpPr>
        <p:grpSpPr bwMode="auto">
          <a:xfrm>
            <a:off x="5486400" y="0"/>
            <a:ext cx="3657600" cy="4572000"/>
            <a:chOff x="664" y="728"/>
            <a:chExt cx="4432" cy="2864"/>
          </a:xfrm>
        </p:grpSpPr>
        <p:sp>
          <p:nvSpPr>
            <p:cNvPr id="26631" name="AutoShape 5"/>
            <p:cNvSpPr>
              <a:spLocks noChangeAspect="1" noChangeArrowheads="1"/>
            </p:cNvSpPr>
            <p:nvPr/>
          </p:nvSpPr>
          <p:spPr bwMode="auto">
            <a:xfrm>
              <a:off x="664" y="728"/>
              <a:ext cx="4432" cy="2864"/>
            </a:xfrm>
            <a:prstGeom prst="roundRect">
              <a:avLst>
                <a:gd name="adj" fmla="val 22130"/>
              </a:avLst>
            </a:prstGeom>
            <a:solidFill>
              <a:srgbClr val="FFFFFF"/>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fontAlgn="base" hangingPunct="1">
                <a:spcBef>
                  <a:spcPct val="0"/>
                </a:spcBef>
                <a:spcAft>
                  <a:spcPct val="0"/>
                </a:spcAft>
                <a:buClrTx/>
                <a:buSzTx/>
                <a:buFontTx/>
                <a:buNone/>
              </a:pPr>
              <a:endParaRPr lang="en-US" altLang="en-US" sz="2400">
                <a:solidFill>
                  <a:prstClr val="black"/>
                </a:solidFill>
                <a:latin typeface="Times New Roman" pitchFamily="18" charset="0"/>
              </a:endParaRPr>
            </a:p>
          </p:txBody>
        </p:sp>
        <p:pic>
          <p:nvPicPr>
            <p:cNvPr id="2663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 y="1056"/>
              <a:ext cx="3589" cy="2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6629" name="Picture 8" descr="http://msx4.pha.jhu.edu/ssip/asat_int/blizard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419600"/>
            <a:ext cx="48006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0" name="Picture 10" descr="http://www.daukas.com/Geoscience/MAtour/images/cyclone.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4400" y="4419600"/>
            <a:ext cx="44196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0249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609600"/>
            <a:ext cx="8183880" cy="3813048"/>
          </a:xfrm>
        </p:spPr>
        <p:txBody>
          <a:bodyPr>
            <a:normAutofit/>
          </a:bodyPr>
          <a:lstStyle/>
          <a:p>
            <a:r>
              <a:rPr lang="en-US" sz="3200" dirty="0"/>
              <a:t>High Pressure Systems (anti-cyclones</a:t>
            </a:r>
            <a:r>
              <a:rPr lang="en-US" dirty="0"/>
              <a:t>)</a:t>
            </a:r>
          </a:p>
          <a:p>
            <a:pPr lvl="1"/>
            <a:r>
              <a:rPr lang="en-US" sz="3200" dirty="0"/>
              <a:t>Pressure increases towards the center</a:t>
            </a:r>
          </a:p>
          <a:p>
            <a:pPr lvl="1"/>
            <a:r>
              <a:rPr lang="en-US" sz="3200" dirty="0"/>
              <a:t>Wind blows outward and clockwise</a:t>
            </a:r>
          </a:p>
          <a:p>
            <a:pPr lvl="1"/>
            <a:r>
              <a:rPr lang="en-US" sz="3200" dirty="0"/>
              <a:t>Air mass expands and moves downward</a:t>
            </a:r>
          </a:p>
          <a:p>
            <a:pPr lvl="2"/>
            <a:r>
              <a:rPr lang="en-US" sz="3200" dirty="0"/>
              <a:t>Causes nice conditions</a:t>
            </a:r>
          </a:p>
          <a:p>
            <a:pPr lvl="2"/>
            <a:r>
              <a:rPr lang="en-US" sz="3200" dirty="0"/>
              <a:t>Dry, calm, stable conditions</a:t>
            </a:r>
          </a:p>
          <a:p>
            <a:pPr lvl="1"/>
            <a:endParaRPr lang="en-US" dirty="0"/>
          </a:p>
        </p:txBody>
      </p:sp>
    </p:spTree>
    <p:extLst>
      <p:ext uri="{BB962C8B-B14F-4D97-AF65-F5344CB8AC3E}">
        <p14:creationId xmlns:p14="http://schemas.microsoft.com/office/powerpoint/2010/main" val="1243422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linds(horizontal)">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blinds(horizontal)">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igh-Low%20map.gif"/>
          <p:cNvPicPr>
            <a:picLocks noGrp="1" noChangeAspect="1"/>
          </p:cNvPicPr>
          <p:nvPr>
            <p:ph idx="1"/>
          </p:nvPr>
        </p:nvPicPr>
        <p:blipFill>
          <a:blip r:embed="rId2" cstate="print"/>
          <a:stretch>
            <a:fillRect/>
          </a:stretch>
        </p:blipFill>
        <p:spPr>
          <a:xfrm>
            <a:off x="609601" y="530225"/>
            <a:ext cx="7924800" cy="5413375"/>
          </a:xfrm>
        </p:spPr>
      </p:pic>
    </p:spTree>
    <p:extLst>
      <p:ext uri="{BB962C8B-B14F-4D97-AF65-F5344CB8AC3E}">
        <p14:creationId xmlns:p14="http://schemas.microsoft.com/office/powerpoint/2010/main" val="13193075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image004.jpg"/>
          <p:cNvPicPr>
            <a:picLocks noGrp="1" noChangeAspect="1"/>
          </p:cNvPicPr>
          <p:nvPr>
            <p:ph idx="1"/>
          </p:nvPr>
        </p:nvPicPr>
        <p:blipFill>
          <a:blip r:embed="rId2" cstate="print"/>
          <a:stretch>
            <a:fillRect/>
          </a:stretch>
        </p:blipFill>
        <p:spPr>
          <a:xfrm>
            <a:off x="533400" y="609600"/>
            <a:ext cx="8001000" cy="5334000"/>
          </a:xfrm>
        </p:spPr>
      </p:pic>
    </p:spTree>
    <p:extLst>
      <p:ext uri="{BB962C8B-B14F-4D97-AF65-F5344CB8AC3E}">
        <p14:creationId xmlns:p14="http://schemas.microsoft.com/office/powerpoint/2010/main" val="27760116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7538" name="Rectangle 2"/>
          <p:cNvSpPr>
            <a:spLocks noGrp="1" noChangeArrowheads="1"/>
          </p:cNvSpPr>
          <p:nvPr>
            <p:ph type="title"/>
          </p:nvPr>
        </p:nvSpPr>
        <p:spPr>
          <a:xfrm>
            <a:off x="762000" y="0"/>
            <a:ext cx="7772400" cy="1143000"/>
          </a:xfrm>
        </p:spPr>
        <p:txBody>
          <a:bodyPr>
            <a:noAutofit/>
          </a:bodyPr>
          <a:lstStyle/>
          <a:p>
            <a:pPr eaLnBrk="1" fontAlgn="auto" hangingPunct="1">
              <a:spcAft>
                <a:spcPts val="0"/>
              </a:spcAft>
              <a:defRPr/>
            </a:pPr>
            <a:r>
              <a:rPr lang="en-US" b="1" dirty="0"/>
              <a:t>High and Low Pressure System</a:t>
            </a:r>
          </a:p>
        </p:txBody>
      </p:sp>
      <p:sp>
        <p:nvSpPr>
          <p:cNvPr id="577539" name="Rectangle 3"/>
          <p:cNvSpPr>
            <a:spLocks noGrp="1" noChangeArrowheads="1"/>
          </p:cNvSpPr>
          <p:nvPr>
            <p:ph type="body" sz="half" idx="1"/>
          </p:nvPr>
        </p:nvSpPr>
        <p:spPr>
          <a:xfrm flipH="1">
            <a:off x="3810000" y="5334000"/>
            <a:ext cx="46038" cy="76200"/>
          </a:xfrm>
        </p:spPr>
        <p:txBody>
          <a:bodyPr rtlCol="0">
            <a:normAutofit fontScale="25000" lnSpcReduction="20000"/>
          </a:bodyPr>
          <a:lstStyle/>
          <a:p>
            <a:pPr eaLnBrk="1" fontAlgn="t" hangingPunct="1">
              <a:spcAft>
                <a:spcPts val="0"/>
              </a:spcAft>
              <a:buFont typeface="Wingdings" pitchFamily="2" charset="2"/>
              <a:buNone/>
              <a:defRPr/>
            </a:pPr>
            <a:endParaRPr lang="en-US" sz="2800" b="1" dirty="0"/>
          </a:p>
        </p:txBody>
      </p:sp>
      <p:graphicFrame>
        <p:nvGraphicFramePr>
          <p:cNvPr id="7" name="Table 6"/>
          <p:cNvGraphicFramePr>
            <a:graphicFrameLocks noGrp="1"/>
          </p:cNvGraphicFramePr>
          <p:nvPr/>
        </p:nvGraphicFramePr>
        <p:xfrm>
          <a:off x="0" y="1371600"/>
          <a:ext cx="9144000" cy="6211928"/>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20000"/>
                    </a:ext>
                  </a:extLst>
                </a:gridCol>
                <a:gridCol w="3429000">
                  <a:extLst>
                    <a:ext uri="{9D8B030D-6E8A-4147-A177-3AD203B41FA5}">
                      <a16:colId xmlns:a16="http://schemas.microsoft.com/office/drawing/2014/main" val="20001"/>
                    </a:ext>
                  </a:extLst>
                </a:gridCol>
                <a:gridCol w="3429000">
                  <a:extLst>
                    <a:ext uri="{9D8B030D-6E8A-4147-A177-3AD203B41FA5}">
                      <a16:colId xmlns:a16="http://schemas.microsoft.com/office/drawing/2014/main" val="20002"/>
                    </a:ext>
                  </a:extLst>
                </a:gridCol>
              </a:tblGrid>
              <a:tr h="457187">
                <a:tc>
                  <a:txBody>
                    <a:bodyPr/>
                    <a:lstStyle/>
                    <a:p>
                      <a:endParaRPr lang="en-US" sz="2400" dirty="0"/>
                    </a:p>
                  </a:txBody>
                  <a:tcPr marT="45717" marB="45717"/>
                </a:tc>
                <a:tc>
                  <a:txBody>
                    <a:bodyPr/>
                    <a:lstStyle/>
                    <a:p>
                      <a:r>
                        <a:rPr lang="en-US" sz="2400" dirty="0"/>
                        <a:t>Low Pressure Centers</a:t>
                      </a:r>
                    </a:p>
                  </a:txBody>
                  <a:tcPr marT="45717" marB="45717"/>
                </a:tc>
                <a:tc>
                  <a:txBody>
                    <a:bodyPr/>
                    <a:lstStyle/>
                    <a:p>
                      <a:r>
                        <a:rPr lang="en-US" sz="2400" dirty="0"/>
                        <a:t>High Pressure Centers</a:t>
                      </a:r>
                    </a:p>
                  </a:txBody>
                  <a:tcPr marT="45717" marB="45717"/>
                </a:tc>
                <a:extLst>
                  <a:ext uri="{0D108BD9-81ED-4DB2-BD59-A6C34878D82A}">
                    <a16:rowId xmlns:a16="http://schemas.microsoft.com/office/drawing/2014/main" val="10000"/>
                  </a:ext>
                </a:extLst>
              </a:tr>
              <a:tr h="457187">
                <a:tc>
                  <a:txBody>
                    <a:bodyPr/>
                    <a:lstStyle/>
                    <a:p>
                      <a:r>
                        <a:rPr lang="en-US" sz="2400" dirty="0"/>
                        <a:t>Centers</a:t>
                      </a:r>
                      <a:r>
                        <a:rPr lang="en-US" sz="2400" baseline="0" dirty="0"/>
                        <a:t> of </a:t>
                      </a:r>
                      <a:endParaRPr lang="en-US" sz="2400" dirty="0"/>
                    </a:p>
                  </a:txBody>
                  <a:tcPr marT="45717" marB="45717"/>
                </a:tc>
                <a:tc>
                  <a:txBody>
                    <a:bodyPr/>
                    <a:lstStyle/>
                    <a:p>
                      <a:r>
                        <a:rPr lang="en-US" sz="2400" dirty="0"/>
                        <a:t>Low Pressure</a:t>
                      </a:r>
                    </a:p>
                  </a:txBody>
                  <a:tcPr marT="45717" marB="45717"/>
                </a:tc>
                <a:tc>
                  <a:txBody>
                    <a:bodyPr/>
                    <a:lstStyle/>
                    <a:p>
                      <a:r>
                        <a:rPr lang="en-US" sz="2400" dirty="0"/>
                        <a:t>High Pressure</a:t>
                      </a:r>
                    </a:p>
                  </a:txBody>
                  <a:tcPr marT="45717" marB="45717"/>
                </a:tc>
                <a:extLst>
                  <a:ext uri="{0D108BD9-81ED-4DB2-BD59-A6C34878D82A}">
                    <a16:rowId xmlns:a16="http://schemas.microsoft.com/office/drawing/2014/main" val="10001"/>
                  </a:ext>
                </a:extLst>
              </a:tr>
              <a:tr h="457187">
                <a:tc>
                  <a:txBody>
                    <a:bodyPr/>
                    <a:lstStyle/>
                    <a:p>
                      <a:r>
                        <a:rPr lang="en-US" sz="2400" dirty="0"/>
                        <a:t>AKA</a:t>
                      </a:r>
                    </a:p>
                  </a:txBody>
                  <a:tcPr marT="45717" marB="45717"/>
                </a:tc>
                <a:tc>
                  <a:txBody>
                    <a:bodyPr/>
                    <a:lstStyle/>
                    <a:p>
                      <a:r>
                        <a:rPr lang="en-US" sz="2400" dirty="0"/>
                        <a:t>Cyclones</a:t>
                      </a:r>
                    </a:p>
                  </a:txBody>
                  <a:tcPr marT="45717" marB="45717"/>
                </a:tc>
                <a:tc>
                  <a:txBody>
                    <a:bodyPr/>
                    <a:lstStyle/>
                    <a:p>
                      <a:r>
                        <a:rPr lang="en-US" sz="2400" dirty="0"/>
                        <a:t>Anti-</a:t>
                      </a:r>
                      <a:r>
                        <a:rPr lang="en-US" sz="2400" dirty="0" err="1"/>
                        <a:t>cylones</a:t>
                      </a:r>
                      <a:endParaRPr lang="en-US" sz="2400" dirty="0"/>
                    </a:p>
                  </a:txBody>
                  <a:tcPr marT="45717" marB="45717"/>
                </a:tc>
                <a:extLst>
                  <a:ext uri="{0D108BD9-81ED-4DB2-BD59-A6C34878D82A}">
                    <a16:rowId xmlns:a16="http://schemas.microsoft.com/office/drawing/2014/main" val="10002"/>
                  </a:ext>
                </a:extLst>
              </a:tr>
              <a:tr h="1188694">
                <a:tc>
                  <a:txBody>
                    <a:bodyPr/>
                    <a:lstStyle/>
                    <a:p>
                      <a:r>
                        <a:rPr lang="en-US" sz="2400" dirty="0"/>
                        <a:t>Pressure Behavior</a:t>
                      </a:r>
                    </a:p>
                  </a:txBody>
                  <a:tcPr marT="45717" marB="45717"/>
                </a:tc>
                <a:tc>
                  <a:txBody>
                    <a:bodyPr/>
                    <a:lstStyle/>
                    <a:p>
                      <a:r>
                        <a:rPr lang="en-US" sz="2400" dirty="0"/>
                        <a:t>Pressure decreases</a:t>
                      </a:r>
                      <a:r>
                        <a:rPr lang="en-US" sz="2400" baseline="0" dirty="0"/>
                        <a:t> from the outer isobars towards the center</a:t>
                      </a:r>
                      <a:endParaRPr lang="en-US" sz="2400" dirty="0"/>
                    </a:p>
                  </a:txBody>
                  <a:tcPr marT="45717" marB="45717"/>
                </a:tc>
                <a:tc>
                  <a:txBody>
                    <a:bodyPr/>
                    <a:lstStyle/>
                    <a:p>
                      <a:r>
                        <a:rPr lang="en-US" sz="2400" dirty="0"/>
                        <a:t>The values of the isobars increase from the outside</a:t>
                      </a:r>
                      <a:r>
                        <a:rPr lang="en-US" sz="2400" baseline="0" dirty="0"/>
                        <a:t> towards the center</a:t>
                      </a:r>
                      <a:endParaRPr lang="en-US" sz="2400" dirty="0"/>
                    </a:p>
                  </a:txBody>
                  <a:tcPr marT="45717" marB="45717"/>
                </a:tc>
                <a:extLst>
                  <a:ext uri="{0D108BD9-81ED-4DB2-BD59-A6C34878D82A}">
                    <a16:rowId xmlns:a16="http://schemas.microsoft.com/office/drawing/2014/main" val="10003"/>
                  </a:ext>
                </a:extLst>
              </a:tr>
              <a:tr h="1245294">
                <a:tc>
                  <a:txBody>
                    <a:bodyPr/>
                    <a:lstStyle/>
                    <a:p>
                      <a:r>
                        <a:rPr lang="en-US" sz="2400" dirty="0"/>
                        <a:t>Wind</a:t>
                      </a:r>
                      <a:r>
                        <a:rPr lang="en-US" sz="2400" baseline="0" dirty="0"/>
                        <a:t> Behavior</a:t>
                      </a:r>
                      <a:endParaRPr lang="en-US" sz="2400" dirty="0"/>
                    </a:p>
                  </a:txBody>
                  <a:tcPr marT="45717" marB="45717"/>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400" dirty="0"/>
                        <a:t>Winds blow</a:t>
                      </a:r>
                      <a:r>
                        <a:rPr lang="en-US" sz="2400" baseline="0" dirty="0"/>
                        <a:t> inward and counterclockwise  </a:t>
                      </a:r>
                      <a:endParaRPr lang="en-US" sz="2400" dirty="0"/>
                    </a:p>
                    <a:p>
                      <a:endParaRPr lang="en-US" sz="2400" dirty="0"/>
                    </a:p>
                  </a:txBody>
                  <a:tcPr marT="45717" marB="45717"/>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400" dirty="0"/>
                        <a:t>Winds blow outward and clockwise</a:t>
                      </a:r>
                    </a:p>
                    <a:p>
                      <a:endParaRPr lang="en-US" sz="2400" dirty="0"/>
                    </a:p>
                  </a:txBody>
                  <a:tcPr marT="45717" marB="45717"/>
                </a:tc>
                <a:extLst>
                  <a:ext uri="{0D108BD9-81ED-4DB2-BD59-A6C34878D82A}">
                    <a16:rowId xmlns:a16="http://schemas.microsoft.com/office/drawing/2014/main" val="10004"/>
                  </a:ext>
                </a:extLst>
              </a:tr>
              <a:tr h="1181758">
                <a:tc>
                  <a:txBody>
                    <a:bodyPr/>
                    <a:lstStyle/>
                    <a:p>
                      <a:r>
                        <a:rPr lang="en-US" sz="2400" dirty="0"/>
                        <a:t>Weather Associated</a:t>
                      </a:r>
                    </a:p>
                  </a:txBody>
                  <a:tcPr marT="45717" marB="45717"/>
                </a:tc>
                <a:tc>
                  <a:txBody>
                    <a:bodyPr/>
                    <a:lstStyle/>
                    <a:p>
                      <a:r>
                        <a:rPr lang="en-US" sz="2400" dirty="0"/>
                        <a:t>Severe and stormy</a:t>
                      </a:r>
                    </a:p>
                  </a:txBody>
                  <a:tcPr marT="45717" marB="45717"/>
                </a:tc>
                <a:tc>
                  <a:txBody>
                    <a:bodyPr/>
                    <a:lstStyle/>
                    <a:p>
                      <a:r>
                        <a:rPr lang="en-US" sz="2400" dirty="0"/>
                        <a:t>Fair</a:t>
                      </a:r>
                      <a:r>
                        <a:rPr lang="en-US" sz="2400" baseline="0" dirty="0"/>
                        <a:t> and Sunny</a:t>
                      </a:r>
                      <a:endParaRPr lang="en-US" sz="2400" dirty="0"/>
                    </a:p>
                  </a:txBody>
                  <a:tcPr marT="45717" marB="45717"/>
                </a:tc>
                <a:extLst>
                  <a:ext uri="{0D108BD9-81ED-4DB2-BD59-A6C34878D82A}">
                    <a16:rowId xmlns:a16="http://schemas.microsoft.com/office/drawing/2014/main" val="10005"/>
                  </a:ext>
                </a:extLst>
              </a:tr>
              <a:tr h="1224580">
                <a:tc>
                  <a:txBody>
                    <a:bodyPr/>
                    <a:lstStyle/>
                    <a:p>
                      <a:r>
                        <a:rPr lang="en-US" sz="2400" dirty="0"/>
                        <a:t>Symbol</a:t>
                      </a:r>
                    </a:p>
                  </a:txBody>
                  <a:tcPr marT="45717" marB="45717"/>
                </a:tc>
                <a:tc>
                  <a:txBody>
                    <a:bodyPr/>
                    <a:lstStyle/>
                    <a:p>
                      <a:r>
                        <a:rPr lang="en-US" sz="2400" dirty="0"/>
                        <a:t>“L” that is </a:t>
                      </a:r>
                      <a:r>
                        <a:rPr lang="en-US" sz="2400" b="1" dirty="0">
                          <a:solidFill>
                            <a:srgbClr val="FF0000"/>
                          </a:solidFill>
                        </a:rPr>
                        <a:t>RED</a:t>
                      </a:r>
                      <a:endParaRPr lang="en-US" sz="2400" dirty="0"/>
                    </a:p>
                  </a:txBody>
                  <a:tcPr marT="45717" marB="45717"/>
                </a:tc>
                <a:tc>
                  <a:txBody>
                    <a:bodyPr/>
                    <a:lstStyle/>
                    <a:p>
                      <a:r>
                        <a:rPr lang="en-US" sz="2400" dirty="0"/>
                        <a:t>“H” that is </a:t>
                      </a:r>
                      <a:r>
                        <a:rPr lang="en-US" sz="2400" b="1" dirty="0">
                          <a:solidFill>
                            <a:schemeClr val="tx2">
                              <a:lumMod val="60000"/>
                              <a:lumOff val="40000"/>
                            </a:schemeClr>
                          </a:solidFill>
                        </a:rPr>
                        <a:t>BLUE</a:t>
                      </a:r>
                      <a:endParaRPr lang="en-US" sz="2400" dirty="0"/>
                    </a:p>
                  </a:txBody>
                  <a:tcPr marT="45717" marB="45717"/>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3292775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WordArt 4"/>
          <p:cNvSpPr>
            <a:spLocks noChangeArrowheads="1" noChangeShapeType="1" noTextEdit="1"/>
          </p:cNvSpPr>
          <p:nvPr/>
        </p:nvSpPr>
        <p:spPr bwMode="auto">
          <a:xfrm>
            <a:off x="304800" y="4876800"/>
            <a:ext cx="8534400" cy="1447800"/>
          </a:xfrm>
          <a:prstGeom prst="rect">
            <a:avLst/>
          </a:prstGeom>
        </p:spPr>
        <p:txBody>
          <a:bodyPr wrap="none" fromWordArt="1">
            <a:prstTxWarp prst="textPlain">
              <a:avLst>
                <a:gd name="adj" fmla="val 50000"/>
              </a:avLst>
            </a:prstTxWarp>
          </a:bodyPr>
          <a:lstStyle/>
          <a:p>
            <a:pPr algn="ctr"/>
            <a:r>
              <a:rPr lang="en-US" sz="3600" i="1" kern="10">
                <a:ln w="9525">
                  <a:solidFill>
                    <a:srgbClr val="000000"/>
                  </a:solidFill>
                  <a:round/>
                  <a:headEnd/>
                  <a:tailEnd/>
                </a:ln>
                <a:solidFill>
                  <a:srgbClr val="FFFFFF"/>
                </a:solidFill>
                <a:effectLst>
                  <a:outerShdw dist="35921" dir="2700000" algn="ctr" rotWithShape="0">
                    <a:srgbClr val="808080">
                      <a:alpha val="79999"/>
                    </a:srgbClr>
                  </a:outerShdw>
                </a:effectLst>
                <a:latin typeface="Arial Black"/>
              </a:rPr>
              <a:t>Wind blows from areas of</a:t>
            </a:r>
          </a:p>
          <a:p>
            <a:pPr algn="ctr"/>
            <a:r>
              <a:rPr lang="en-US" sz="3600" i="1" kern="10">
                <a:ln w="9525">
                  <a:solidFill>
                    <a:srgbClr val="000000"/>
                  </a:solidFill>
                  <a:round/>
                  <a:headEnd/>
                  <a:tailEnd/>
                </a:ln>
                <a:solidFill>
                  <a:srgbClr val="FFFFFF"/>
                </a:solidFill>
                <a:effectLst>
                  <a:outerShdw dist="35921" dir="2700000" algn="ctr" rotWithShape="0">
                    <a:srgbClr val="808080">
                      <a:alpha val="79999"/>
                    </a:srgbClr>
                  </a:outerShdw>
                </a:effectLst>
                <a:latin typeface="Arial Black"/>
              </a:rPr>
              <a:t>to areas of </a:t>
            </a:r>
          </a:p>
        </p:txBody>
      </p:sp>
      <p:pic>
        <p:nvPicPr>
          <p:cNvPr id="9219" name="Picture 8" descr="pwpptb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0"/>
            <a:ext cx="70104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5" name="WordArt 9"/>
          <p:cNvSpPr>
            <a:spLocks noChangeArrowheads="1" noChangeShapeType="1" noTextEdit="1"/>
          </p:cNvSpPr>
          <p:nvPr/>
        </p:nvSpPr>
        <p:spPr bwMode="auto">
          <a:xfrm>
            <a:off x="457200" y="5486400"/>
            <a:ext cx="1714500" cy="1143000"/>
          </a:xfrm>
          <a:prstGeom prst="rect">
            <a:avLst/>
          </a:prstGeom>
        </p:spPr>
        <p:txBody>
          <a:bodyPr wrap="none" fromWordArt="1">
            <a:prstTxWarp prst="textPlain">
              <a:avLst>
                <a:gd name="adj" fmla="val 50000"/>
              </a:avLst>
            </a:prstTxWarp>
          </a:bodyPr>
          <a:lstStyle/>
          <a:p>
            <a:pPr algn="ctr"/>
            <a:r>
              <a:rPr lang="en-US" sz="3600" kern="10">
                <a:ln w="25400">
                  <a:solidFill>
                    <a:srgbClr val="000000"/>
                  </a:solidFill>
                  <a:round/>
                  <a:headEnd/>
                  <a:tailEnd/>
                </a:ln>
                <a:solidFill>
                  <a:srgbClr val="FF0000"/>
                </a:solidFill>
                <a:effectLst>
                  <a:outerShdw dist="35921" dir="2700000" algn="ctr" rotWithShape="0">
                    <a:srgbClr val="C0C0C0">
                      <a:alpha val="79999"/>
                    </a:srgbClr>
                  </a:outerShdw>
                </a:effectLst>
                <a:latin typeface="Impact"/>
              </a:rPr>
              <a:t>high</a:t>
            </a:r>
          </a:p>
          <a:p>
            <a:pPr algn="ctr"/>
            <a:r>
              <a:rPr lang="en-US" sz="3600" kern="10">
                <a:ln w="25400">
                  <a:solidFill>
                    <a:srgbClr val="000000"/>
                  </a:solidFill>
                  <a:round/>
                  <a:headEnd/>
                  <a:tailEnd/>
                </a:ln>
                <a:solidFill>
                  <a:srgbClr val="FF0000"/>
                </a:solidFill>
                <a:effectLst>
                  <a:outerShdw dist="35921" dir="2700000" algn="ctr" rotWithShape="0">
                    <a:srgbClr val="C0C0C0">
                      <a:alpha val="79999"/>
                    </a:srgbClr>
                  </a:outerShdw>
                </a:effectLst>
                <a:latin typeface="Impact"/>
              </a:rPr>
              <a:t>pressure</a:t>
            </a:r>
          </a:p>
        </p:txBody>
      </p:sp>
      <p:sp>
        <p:nvSpPr>
          <p:cNvPr id="14346" name="WordArt 10"/>
          <p:cNvSpPr>
            <a:spLocks noChangeArrowheads="1" noChangeShapeType="1" noTextEdit="1"/>
          </p:cNvSpPr>
          <p:nvPr/>
        </p:nvSpPr>
        <p:spPr bwMode="auto">
          <a:xfrm>
            <a:off x="6858000" y="5486400"/>
            <a:ext cx="1714500" cy="1143000"/>
          </a:xfrm>
          <a:prstGeom prst="rect">
            <a:avLst/>
          </a:prstGeom>
        </p:spPr>
        <p:txBody>
          <a:bodyPr wrap="none" fromWordArt="1">
            <a:prstTxWarp prst="textPlain">
              <a:avLst>
                <a:gd name="adj" fmla="val 50000"/>
              </a:avLst>
            </a:prstTxWarp>
          </a:bodyPr>
          <a:lstStyle/>
          <a:p>
            <a:pPr algn="ctr"/>
            <a:r>
              <a:rPr lang="en-US" sz="3600" kern="10">
                <a:ln w="25400">
                  <a:solidFill>
                    <a:srgbClr val="000000"/>
                  </a:solidFill>
                  <a:round/>
                  <a:headEnd/>
                  <a:tailEnd/>
                </a:ln>
                <a:solidFill>
                  <a:srgbClr val="FF0000"/>
                </a:solidFill>
                <a:effectLst>
                  <a:outerShdw dist="35921" dir="2700000" algn="ctr" rotWithShape="0">
                    <a:srgbClr val="C0C0C0">
                      <a:alpha val="79999"/>
                    </a:srgbClr>
                  </a:outerShdw>
                </a:effectLst>
                <a:latin typeface="Impact"/>
              </a:rPr>
              <a:t>low</a:t>
            </a:r>
          </a:p>
          <a:p>
            <a:pPr algn="ctr"/>
            <a:r>
              <a:rPr lang="en-US" sz="3600" kern="10">
                <a:ln w="25400">
                  <a:solidFill>
                    <a:srgbClr val="000000"/>
                  </a:solidFill>
                  <a:round/>
                  <a:headEnd/>
                  <a:tailEnd/>
                </a:ln>
                <a:solidFill>
                  <a:srgbClr val="FF0000"/>
                </a:solidFill>
                <a:effectLst>
                  <a:outerShdw dist="35921" dir="2700000" algn="ctr" rotWithShape="0">
                    <a:srgbClr val="C0C0C0">
                      <a:alpha val="79999"/>
                    </a:srgbClr>
                  </a:outerShdw>
                </a:effectLst>
                <a:latin typeface="Impact"/>
              </a:rPr>
              <a:t>pressure</a:t>
            </a:r>
          </a:p>
        </p:txBody>
      </p:sp>
    </p:spTree>
    <p:extLst>
      <p:ext uri="{BB962C8B-B14F-4D97-AF65-F5344CB8AC3E}">
        <p14:creationId xmlns:p14="http://schemas.microsoft.com/office/powerpoint/2010/main" val="3330291719"/>
      </p:ext>
    </p:extLst>
  </p:cSld>
  <p:clrMapOvr>
    <a:masterClrMapping/>
  </p:clrMapOvr>
  <p:transition spd="slow">
    <p:comb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14345"/>
                                        </p:tgtEl>
                                        <p:attrNameLst>
                                          <p:attrName>style.visibility</p:attrName>
                                        </p:attrNameLst>
                                      </p:cBhvr>
                                      <p:to>
                                        <p:strVal val="visible"/>
                                      </p:to>
                                    </p:set>
                                    <p:anim calcmode="lin" valueType="num">
                                      <p:cBhvr>
                                        <p:cTn id="7" dur="500" fill="hold"/>
                                        <p:tgtEl>
                                          <p:spTgt spid="14345"/>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14345"/>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14345"/>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14345"/>
                                        </p:tgtEl>
                                        <p:attrNameLst>
                                          <p:attrName>ppt_y</p:attrName>
                                        </p:attrNameLst>
                                      </p:cBhvr>
                                      <p:tavLst>
                                        <p:tav tm="0">
                                          <p:val>
                                            <p:strVal val="#ppt_y"/>
                                          </p:val>
                                        </p:tav>
                                        <p:tav tm="100000">
                                          <p:val>
                                            <p:strVal val="#ppt_y"/>
                                          </p:val>
                                        </p:tav>
                                      </p:tavLst>
                                    </p:anim>
                                  </p:childTnLst>
                                </p:cTn>
                              </p:par>
                              <p:par>
                                <p:cTn id="11" presetID="39" presetClass="entr" presetSubtype="0" accel="100000" fill="hold" grpId="0" nodeType="withEffect">
                                  <p:stCondLst>
                                    <p:cond delay="0"/>
                                  </p:stCondLst>
                                  <p:childTnLst>
                                    <p:set>
                                      <p:cBhvr>
                                        <p:cTn id="12" dur="1" fill="hold">
                                          <p:stCondLst>
                                            <p:cond delay="0"/>
                                          </p:stCondLst>
                                        </p:cTn>
                                        <p:tgtEl>
                                          <p:spTgt spid="14346"/>
                                        </p:tgtEl>
                                        <p:attrNameLst>
                                          <p:attrName>style.visibility</p:attrName>
                                        </p:attrNameLst>
                                      </p:cBhvr>
                                      <p:to>
                                        <p:strVal val="visible"/>
                                      </p:to>
                                    </p:set>
                                    <p:anim calcmode="lin" valueType="num">
                                      <p:cBhvr>
                                        <p:cTn id="13" dur="500" fill="hold"/>
                                        <p:tgtEl>
                                          <p:spTgt spid="14346"/>
                                        </p:tgtEl>
                                        <p:attrNameLst>
                                          <p:attrName>ppt_h</p:attrName>
                                        </p:attrNameLst>
                                      </p:cBhvr>
                                      <p:tavLst>
                                        <p:tav tm="0">
                                          <p:val>
                                            <p:strVal val="#ppt_h/20"/>
                                          </p:val>
                                        </p:tav>
                                        <p:tav tm="50000">
                                          <p:val>
                                            <p:strVal val="#ppt_h/20"/>
                                          </p:val>
                                        </p:tav>
                                        <p:tav tm="100000">
                                          <p:val>
                                            <p:strVal val="#ppt_h"/>
                                          </p:val>
                                        </p:tav>
                                      </p:tavLst>
                                    </p:anim>
                                    <p:anim calcmode="lin" valueType="num">
                                      <p:cBhvr>
                                        <p:cTn id="14" dur="500" fill="hold"/>
                                        <p:tgtEl>
                                          <p:spTgt spid="14346"/>
                                        </p:tgtEl>
                                        <p:attrNameLst>
                                          <p:attrName>ppt_w</p:attrName>
                                        </p:attrNameLst>
                                      </p:cBhvr>
                                      <p:tavLst>
                                        <p:tav tm="0">
                                          <p:val>
                                            <p:strVal val="#ppt_w+.3"/>
                                          </p:val>
                                        </p:tav>
                                        <p:tav tm="50000">
                                          <p:val>
                                            <p:strVal val="#ppt_w+.3"/>
                                          </p:val>
                                        </p:tav>
                                        <p:tav tm="100000">
                                          <p:val>
                                            <p:strVal val="#ppt_w"/>
                                          </p:val>
                                        </p:tav>
                                      </p:tavLst>
                                    </p:anim>
                                    <p:anim calcmode="lin" valueType="num">
                                      <p:cBhvr>
                                        <p:cTn id="15" dur="500" fill="hold"/>
                                        <p:tgtEl>
                                          <p:spTgt spid="14346"/>
                                        </p:tgtEl>
                                        <p:attrNameLst>
                                          <p:attrName>ppt_x</p:attrName>
                                        </p:attrNameLst>
                                      </p:cBhvr>
                                      <p:tavLst>
                                        <p:tav tm="0">
                                          <p:val>
                                            <p:strVal val="#ppt_x-.3"/>
                                          </p:val>
                                        </p:tav>
                                        <p:tav tm="50000">
                                          <p:val>
                                            <p:strVal val="#ppt_x"/>
                                          </p:val>
                                        </p:tav>
                                        <p:tav tm="100000">
                                          <p:val>
                                            <p:strVal val="#ppt_x"/>
                                          </p:val>
                                        </p:tav>
                                      </p:tavLst>
                                    </p:anim>
                                    <p:anim calcmode="lin" valueType="num">
                                      <p:cBhvr>
                                        <p:cTn id="16" dur="500" fill="hold"/>
                                        <p:tgtEl>
                                          <p:spTgt spid="143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5" grpId="0" animBg="1"/>
      <p:bldP spid="1434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Content Placeholder 1"/>
          <p:cNvSpPr>
            <a:spLocks noGrp="1"/>
          </p:cNvSpPr>
          <p:nvPr>
            <p:ph idx="1"/>
          </p:nvPr>
        </p:nvSpPr>
        <p:spPr>
          <a:xfrm>
            <a:off x="457200" y="1500188"/>
            <a:ext cx="4267200" cy="4625975"/>
          </a:xfrm>
        </p:spPr>
        <p:txBody>
          <a:bodyPr/>
          <a:lstStyle/>
          <a:p>
            <a:pPr eaLnBrk="1" hangingPunct="1">
              <a:buClr>
                <a:srgbClr val="389700"/>
              </a:buClr>
            </a:pPr>
            <a:r>
              <a:rPr lang="en-US" i="1" dirty="0">
                <a:latin typeface="Arial" pitchFamily="34" charset="0"/>
                <a:cs typeface="Times New Roman" pitchFamily="18" charset="0"/>
              </a:rPr>
              <a:t>The atmosphere balances itself by acting as a giant heat-transferring system</a:t>
            </a:r>
          </a:p>
          <a:p>
            <a:pPr eaLnBrk="1" hangingPunct="1">
              <a:buClr>
                <a:srgbClr val="389700"/>
              </a:buClr>
            </a:pPr>
            <a:r>
              <a:rPr lang="en-US" i="1" dirty="0">
                <a:latin typeface="Arial" pitchFamily="34" charset="0"/>
                <a:cs typeface="Times New Roman" pitchFamily="18" charset="0"/>
              </a:rPr>
              <a:t>Moves warm air to the poles and cool air towards the equator</a:t>
            </a:r>
          </a:p>
        </p:txBody>
      </p:sp>
      <p:sp>
        <p:nvSpPr>
          <p:cNvPr id="3" name="Title 2"/>
          <p:cNvSpPr>
            <a:spLocks noGrp="1"/>
          </p:cNvSpPr>
          <p:nvPr>
            <p:ph type="title"/>
          </p:nvPr>
        </p:nvSpPr>
        <p:spPr>
          <a:xfrm>
            <a:off x="457200" y="152400"/>
            <a:ext cx="3505200" cy="1143000"/>
          </a:xfrm>
        </p:spPr>
        <p:txBody>
          <a:bodyPr/>
          <a:lstStyle/>
          <a:p>
            <a:pPr eaLnBrk="1" fontAlgn="auto" hangingPunct="1">
              <a:spcAft>
                <a:spcPts val="0"/>
              </a:spcAft>
              <a:defRPr/>
            </a:pPr>
            <a:r>
              <a:rPr lang="en-US" i="1" dirty="0"/>
              <a:t>Global Winds</a:t>
            </a:r>
          </a:p>
        </p:txBody>
      </p:sp>
      <p:pic>
        <p:nvPicPr>
          <p:cNvPr id="31748" name="Picture 8" descr="http://www.bom.gov.au/lam/climate/levelthree/analclim/imagesm/glbwndap.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08488" y="0"/>
            <a:ext cx="47355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94864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8802" name="Rectangle 2"/>
          <p:cNvSpPr>
            <a:spLocks noGrp="1" noChangeArrowheads="1"/>
          </p:cNvSpPr>
          <p:nvPr>
            <p:ph type="title"/>
          </p:nvPr>
        </p:nvSpPr>
        <p:spPr>
          <a:xfrm>
            <a:off x="0" y="0"/>
            <a:ext cx="4800600" cy="990600"/>
          </a:xfrm>
        </p:spPr>
        <p:txBody>
          <a:bodyPr/>
          <a:lstStyle/>
          <a:p>
            <a:pPr eaLnBrk="1" fontAlgn="auto" hangingPunct="1">
              <a:spcAft>
                <a:spcPts val="0"/>
              </a:spcAft>
              <a:defRPr/>
            </a:pPr>
            <a:r>
              <a:rPr lang="en-US" sz="5400" b="1" i="1" dirty="0"/>
              <a:t>Global Winds</a:t>
            </a:r>
          </a:p>
        </p:txBody>
      </p:sp>
      <p:sp>
        <p:nvSpPr>
          <p:cNvPr id="588804" name="Rectangle 4"/>
          <p:cNvSpPr>
            <a:spLocks noGrp="1" noChangeArrowheads="1"/>
          </p:cNvSpPr>
          <p:nvPr>
            <p:ph type="body" sz="half" idx="2"/>
          </p:nvPr>
        </p:nvSpPr>
        <p:spPr>
          <a:xfrm>
            <a:off x="0" y="990600"/>
            <a:ext cx="5638800" cy="5867400"/>
          </a:xfrm>
        </p:spPr>
        <p:txBody>
          <a:bodyPr rtlCol="0">
            <a:normAutofit/>
          </a:bodyPr>
          <a:lstStyle/>
          <a:p>
            <a:pPr marL="533400" indent="-533400" eaLnBrk="1" fontAlgn="auto" hangingPunct="1">
              <a:spcBef>
                <a:spcPct val="0"/>
              </a:spcBef>
              <a:spcAft>
                <a:spcPts val="0"/>
              </a:spcAft>
              <a:buClr>
                <a:srgbClr val="389700"/>
              </a:buClr>
              <a:buSzTx/>
              <a:defRPr/>
            </a:pPr>
            <a:r>
              <a:rPr lang="en-US" b="1" i="1" dirty="0">
                <a:latin typeface="Arial" charset="0"/>
                <a:cs typeface="Times New Roman" charset="0"/>
              </a:rPr>
              <a:t>Equatorial Low</a:t>
            </a:r>
          </a:p>
          <a:p>
            <a:pPr marL="933450" lvl="1" indent="-533400" eaLnBrk="1" fontAlgn="auto" hangingPunct="1">
              <a:spcBef>
                <a:spcPct val="0"/>
              </a:spcBef>
              <a:spcAft>
                <a:spcPts val="0"/>
              </a:spcAft>
              <a:buClr>
                <a:srgbClr val="389700"/>
              </a:buClr>
              <a:buSzTx/>
              <a:defRPr/>
            </a:pPr>
            <a:r>
              <a:rPr lang="en-US" i="1" dirty="0">
                <a:latin typeface="Arial" charset="0"/>
                <a:cs typeface="Times New Roman" charset="0"/>
              </a:rPr>
              <a:t>A region </a:t>
            </a:r>
            <a:r>
              <a:rPr lang="en-US" dirty="0">
                <a:latin typeface="Arial" charset="0"/>
                <a:cs typeface="Times New Roman" charset="0"/>
              </a:rPr>
              <a:t>characterized by abundant precipitation and rising air</a:t>
            </a:r>
          </a:p>
          <a:p>
            <a:pPr marL="533400" indent="-533400" eaLnBrk="1" fontAlgn="auto" hangingPunct="1">
              <a:spcBef>
                <a:spcPct val="0"/>
              </a:spcBef>
              <a:spcAft>
                <a:spcPts val="0"/>
              </a:spcAft>
              <a:buClr>
                <a:srgbClr val="389700"/>
              </a:buClr>
              <a:buSzTx/>
              <a:defRPr/>
            </a:pPr>
            <a:r>
              <a:rPr lang="en-US" b="1" dirty="0">
                <a:latin typeface="Arial" charset="0"/>
                <a:cs typeface="Times New Roman" charset="0"/>
              </a:rPr>
              <a:t>Trade winds</a:t>
            </a:r>
            <a:r>
              <a:rPr lang="en-US" dirty="0">
                <a:latin typeface="Arial" charset="0"/>
                <a:cs typeface="Times New Roman" charset="0"/>
              </a:rPr>
              <a:t> </a:t>
            </a:r>
          </a:p>
          <a:p>
            <a:pPr marL="933450" lvl="1" indent="-533400" eaLnBrk="1" fontAlgn="auto" hangingPunct="1">
              <a:spcBef>
                <a:spcPct val="0"/>
              </a:spcBef>
              <a:spcAft>
                <a:spcPts val="0"/>
              </a:spcAft>
              <a:buClr>
                <a:srgbClr val="389700"/>
              </a:buClr>
              <a:buSzTx/>
              <a:defRPr/>
            </a:pPr>
            <a:r>
              <a:rPr lang="en-US" sz="2600" dirty="0">
                <a:latin typeface="Arial" charset="0"/>
                <a:cs typeface="Times New Roman" charset="0"/>
              </a:rPr>
              <a:t>Two belts of winds that blow almost constantly from east to west</a:t>
            </a:r>
          </a:p>
          <a:p>
            <a:pPr marL="533400" indent="-533400" eaLnBrk="1" fontAlgn="auto" hangingPunct="1">
              <a:spcBef>
                <a:spcPct val="0"/>
              </a:spcBef>
              <a:spcAft>
                <a:spcPts val="0"/>
              </a:spcAft>
              <a:buClr>
                <a:srgbClr val="389700"/>
              </a:buClr>
              <a:buSzTx/>
              <a:defRPr/>
            </a:pPr>
            <a:r>
              <a:rPr lang="en-US" b="1" dirty="0">
                <a:latin typeface="Arial" charset="0"/>
                <a:cs typeface="Times New Roman" charset="0"/>
              </a:rPr>
              <a:t>Subtropical High</a:t>
            </a:r>
          </a:p>
          <a:p>
            <a:pPr marL="933450" lvl="1" indent="-533400" eaLnBrk="1" fontAlgn="auto" hangingPunct="1">
              <a:spcBef>
                <a:spcPct val="0"/>
              </a:spcBef>
              <a:spcAft>
                <a:spcPts val="0"/>
              </a:spcAft>
              <a:buClr>
                <a:srgbClr val="389700"/>
              </a:buClr>
              <a:buSzTx/>
              <a:defRPr/>
            </a:pPr>
            <a:r>
              <a:rPr lang="en-US" sz="2600" dirty="0">
                <a:latin typeface="Arial" charset="0"/>
                <a:cs typeface="Times New Roman" charset="0"/>
              </a:rPr>
              <a:t>Area of sinking air at 30˚north or south latitude</a:t>
            </a:r>
          </a:p>
          <a:p>
            <a:pPr marL="822325" lvl="1" indent="-533400" eaLnBrk="1" fontAlgn="auto" hangingPunct="1">
              <a:spcBef>
                <a:spcPct val="0"/>
              </a:spcBef>
              <a:spcAft>
                <a:spcPts val="0"/>
              </a:spcAft>
              <a:buClr>
                <a:srgbClr val="389700"/>
              </a:buClr>
              <a:buSzTx/>
              <a:buFont typeface="Monotype Sorts" charset="2"/>
              <a:buAutoNum type="arabicPeriod"/>
              <a:defRPr/>
            </a:pPr>
            <a:endParaRPr lang="en-US" sz="3000" dirty="0">
              <a:latin typeface="Arial" charset="0"/>
              <a:cs typeface="Times New Roman" charset="0"/>
            </a:endParaRPr>
          </a:p>
          <a:p>
            <a:pPr marL="533400" indent="-533400" eaLnBrk="1" fontAlgn="auto" hangingPunct="1">
              <a:spcBef>
                <a:spcPct val="0"/>
              </a:spcBef>
              <a:spcAft>
                <a:spcPts val="0"/>
              </a:spcAft>
              <a:buClr>
                <a:srgbClr val="389700"/>
              </a:buClr>
              <a:buSzTx/>
              <a:buFont typeface="Monotype Sorts" charset="2"/>
              <a:buNone/>
              <a:defRPr/>
            </a:pPr>
            <a:endParaRPr lang="en-US" sz="2300" dirty="0">
              <a:latin typeface="Arial" charset="0"/>
              <a:cs typeface="Times New Roman" charset="0"/>
            </a:endParaRPr>
          </a:p>
          <a:p>
            <a:pPr marL="533400" indent="-533400" eaLnBrk="1" fontAlgn="auto" hangingPunct="1">
              <a:spcBef>
                <a:spcPct val="0"/>
              </a:spcBef>
              <a:spcAft>
                <a:spcPts val="0"/>
              </a:spcAft>
              <a:buClr>
                <a:srgbClr val="389700"/>
              </a:buClr>
              <a:buSzTx/>
              <a:buFont typeface="Monotype Sorts" charset="2"/>
              <a:buChar char="©"/>
              <a:defRPr/>
            </a:pPr>
            <a:endParaRPr lang="en-US" sz="2300" dirty="0">
              <a:latin typeface="Arial" charset="0"/>
              <a:cs typeface="Times New Roman" charset="0"/>
            </a:endParaRPr>
          </a:p>
          <a:p>
            <a:pPr marL="533400" indent="-533400" eaLnBrk="1" fontAlgn="auto" hangingPunct="1">
              <a:spcAft>
                <a:spcPts val="0"/>
              </a:spcAft>
              <a:defRPr/>
            </a:pPr>
            <a:endParaRPr lang="en-US" sz="2800" dirty="0"/>
          </a:p>
        </p:txBody>
      </p:sp>
      <p:pic>
        <p:nvPicPr>
          <p:cNvPr id="32772" name="Picture 5" descr="http://geology.csupomona.edu/drjessey/class/Gsc101/windpat.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0"/>
            <a:ext cx="3733800" cy="401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3" name="Picture 7" descr="Global Wind Patter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0200" y="4000500"/>
            <a:ext cx="37338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18035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0"/>
            <a:ext cx="5410200" cy="6858000"/>
          </a:xfrm>
        </p:spPr>
        <p:txBody>
          <a:bodyPr/>
          <a:lstStyle/>
          <a:p>
            <a:pPr marL="533400" indent="-533400" eaLnBrk="1" fontAlgn="auto" hangingPunct="1">
              <a:spcBef>
                <a:spcPct val="0"/>
              </a:spcBef>
              <a:spcAft>
                <a:spcPts val="0"/>
              </a:spcAft>
              <a:buClr>
                <a:srgbClr val="389700"/>
              </a:buClr>
              <a:buSzTx/>
              <a:defRPr/>
            </a:pPr>
            <a:r>
              <a:rPr lang="en-US" b="1" dirty="0" err="1">
                <a:latin typeface="Arial" charset="0"/>
                <a:cs typeface="Times New Roman" charset="0"/>
              </a:rPr>
              <a:t>Westerlies</a:t>
            </a:r>
            <a:r>
              <a:rPr lang="en-US" sz="2800" dirty="0">
                <a:latin typeface="Arial" charset="0"/>
                <a:cs typeface="Times New Roman" charset="0"/>
              </a:rPr>
              <a:t> </a:t>
            </a:r>
          </a:p>
          <a:p>
            <a:pPr marL="933450" lvl="1" indent="-533400" eaLnBrk="1" fontAlgn="auto" hangingPunct="1">
              <a:spcBef>
                <a:spcPct val="0"/>
              </a:spcBef>
              <a:spcAft>
                <a:spcPts val="0"/>
              </a:spcAft>
              <a:buClr>
                <a:srgbClr val="389700"/>
              </a:buClr>
              <a:buSzTx/>
              <a:defRPr/>
            </a:pPr>
            <a:r>
              <a:rPr lang="en-US" sz="2400" dirty="0">
                <a:latin typeface="Arial" charset="0"/>
                <a:cs typeface="Times New Roman" charset="0"/>
              </a:rPr>
              <a:t>Dominate west to east motion of the atmosphere</a:t>
            </a:r>
          </a:p>
          <a:p>
            <a:pPr marL="933450" lvl="1" indent="-533400" eaLnBrk="1" fontAlgn="auto" hangingPunct="1">
              <a:spcBef>
                <a:spcPct val="0"/>
              </a:spcBef>
              <a:spcAft>
                <a:spcPts val="0"/>
              </a:spcAft>
              <a:buClr>
                <a:srgbClr val="389700"/>
              </a:buClr>
              <a:buSzTx/>
              <a:defRPr/>
            </a:pPr>
            <a:endParaRPr lang="en-US" sz="2400" dirty="0">
              <a:latin typeface="Arial" charset="0"/>
              <a:cs typeface="Times New Roman" charset="0"/>
            </a:endParaRPr>
          </a:p>
          <a:p>
            <a:pPr marL="933450" lvl="1" indent="-533400" eaLnBrk="1" fontAlgn="auto" hangingPunct="1">
              <a:spcBef>
                <a:spcPct val="0"/>
              </a:spcBef>
              <a:spcAft>
                <a:spcPts val="0"/>
              </a:spcAft>
              <a:buClr>
                <a:srgbClr val="389700"/>
              </a:buClr>
              <a:buSzTx/>
              <a:buFont typeface="Wingdings 2" pitchFamily="18" charset="2"/>
              <a:buNone/>
              <a:defRPr/>
            </a:pPr>
            <a:r>
              <a:rPr lang="en-US" sz="2400" dirty="0">
                <a:latin typeface="Arial" charset="0"/>
                <a:cs typeface="Times New Roman" charset="0"/>
              </a:rPr>
              <a:t>(Jet Stream occurs here)</a:t>
            </a:r>
          </a:p>
          <a:p>
            <a:pPr marL="533400" indent="-533400" eaLnBrk="1" fontAlgn="auto" hangingPunct="1">
              <a:spcBef>
                <a:spcPct val="0"/>
              </a:spcBef>
              <a:spcAft>
                <a:spcPts val="0"/>
              </a:spcAft>
              <a:buClr>
                <a:srgbClr val="389700"/>
              </a:buClr>
              <a:buSzTx/>
              <a:defRPr/>
            </a:pPr>
            <a:r>
              <a:rPr lang="en-US" sz="3600" b="1" dirty="0" err="1">
                <a:latin typeface="Arial" charset="0"/>
                <a:cs typeface="Times New Roman" charset="0"/>
              </a:rPr>
              <a:t>Subpolar</a:t>
            </a:r>
            <a:r>
              <a:rPr lang="en-US" sz="3600" b="1" dirty="0">
                <a:latin typeface="Arial" charset="0"/>
                <a:cs typeface="Times New Roman" charset="0"/>
              </a:rPr>
              <a:t> Low</a:t>
            </a:r>
          </a:p>
          <a:p>
            <a:pPr marL="933450" lvl="1" indent="-533400" eaLnBrk="1" fontAlgn="auto" hangingPunct="1">
              <a:spcBef>
                <a:spcPct val="0"/>
              </a:spcBef>
              <a:spcAft>
                <a:spcPts val="0"/>
              </a:spcAft>
              <a:buClr>
                <a:srgbClr val="389700"/>
              </a:buClr>
              <a:buSzTx/>
              <a:defRPr/>
            </a:pPr>
            <a:r>
              <a:rPr lang="en-US" dirty="0">
                <a:latin typeface="Arial" charset="0"/>
                <a:cs typeface="Times New Roman" charset="0"/>
              </a:rPr>
              <a:t>Rising air area</a:t>
            </a:r>
            <a:endParaRPr lang="en-US" dirty="0">
              <a:solidFill>
                <a:schemeClr val="tx2">
                  <a:lumMod val="60000"/>
                  <a:lumOff val="40000"/>
                </a:schemeClr>
              </a:solidFill>
              <a:latin typeface="Arial" charset="0"/>
              <a:cs typeface="Times New Roman" charset="0"/>
            </a:endParaRPr>
          </a:p>
          <a:p>
            <a:pPr marL="533400" indent="-533400" eaLnBrk="1" fontAlgn="auto" hangingPunct="1">
              <a:spcBef>
                <a:spcPct val="0"/>
              </a:spcBef>
              <a:spcAft>
                <a:spcPts val="0"/>
              </a:spcAft>
              <a:buClr>
                <a:srgbClr val="389700"/>
              </a:buClr>
              <a:buSzTx/>
              <a:defRPr/>
            </a:pPr>
            <a:r>
              <a:rPr lang="en-US" b="1" dirty="0">
                <a:latin typeface="Arial" charset="0"/>
                <a:cs typeface="Times New Roman" charset="0"/>
              </a:rPr>
              <a:t>Polar easterlies</a:t>
            </a:r>
          </a:p>
          <a:p>
            <a:pPr marL="933450" lvl="1" indent="-533400" eaLnBrk="1" fontAlgn="auto" hangingPunct="1">
              <a:spcBef>
                <a:spcPct val="0"/>
              </a:spcBef>
              <a:spcAft>
                <a:spcPts val="0"/>
              </a:spcAft>
              <a:buClr>
                <a:srgbClr val="389700"/>
              </a:buClr>
              <a:buSzTx/>
              <a:defRPr/>
            </a:pPr>
            <a:r>
              <a:rPr lang="en-US" sz="2400" dirty="0">
                <a:latin typeface="Arial" charset="0"/>
                <a:cs typeface="Times New Roman" charset="0"/>
              </a:rPr>
              <a:t>Winds that blow east to west</a:t>
            </a:r>
          </a:p>
          <a:p>
            <a:pPr marL="533400" indent="-533400" eaLnBrk="1" fontAlgn="auto" hangingPunct="1">
              <a:spcBef>
                <a:spcPct val="0"/>
              </a:spcBef>
              <a:spcAft>
                <a:spcPts val="0"/>
              </a:spcAft>
              <a:buClr>
                <a:srgbClr val="389700"/>
              </a:buClr>
              <a:buSzTx/>
              <a:defRPr/>
            </a:pPr>
            <a:r>
              <a:rPr lang="en-US" b="1" dirty="0">
                <a:latin typeface="Arial" charset="0"/>
                <a:cs typeface="Times New Roman" charset="0"/>
              </a:rPr>
              <a:t>Polar High</a:t>
            </a:r>
          </a:p>
          <a:p>
            <a:pPr marL="933450" lvl="1" indent="-533400" eaLnBrk="1" fontAlgn="auto" hangingPunct="1">
              <a:spcBef>
                <a:spcPct val="0"/>
              </a:spcBef>
              <a:spcAft>
                <a:spcPts val="0"/>
              </a:spcAft>
              <a:buClr>
                <a:srgbClr val="389700"/>
              </a:buClr>
              <a:buSzTx/>
              <a:defRPr/>
            </a:pPr>
            <a:r>
              <a:rPr lang="en-US" dirty="0">
                <a:latin typeface="Arial" charset="0"/>
                <a:cs typeface="Times New Roman" charset="0"/>
              </a:rPr>
              <a:t>Sinking air area</a:t>
            </a:r>
          </a:p>
          <a:p>
            <a:pPr marL="533400" indent="-533400" eaLnBrk="1" fontAlgn="auto" hangingPunct="1">
              <a:spcBef>
                <a:spcPct val="0"/>
              </a:spcBef>
              <a:spcAft>
                <a:spcPts val="0"/>
              </a:spcAft>
              <a:buClr>
                <a:srgbClr val="389700"/>
              </a:buClr>
              <a:buSzTx/>
              <a:defRPr/>
            </a:pPr>
            <a:r>
              <a:rPr lang="en-US" b="1" dirty="0">
                <a:latin typeface="Arial" charset="0"/>
                <a:cs typeface="Times New Roman" charset="0"/>
              </a:rPr>
              <a:t>Polar front</a:t>
            </a:r>
          </a:p>
          <a:p>
            <a:pPr marL="933450" lvl="1" indent="-533400" eaLnBrk="1" fontAlgn="auto" hangingPunct="1">
              <a:spcBef>
                <a:spcPct val="0"/>
              </a:spcBef>
              <a:spcAft>
                <a:spcPts val="0"/>
              </a:spcAft>
              <a:buClr>
                <a:srgbClr val="389700"/>
              </a:buClr>
              <a:buSzTx/>
              <a:defRPr/>
            </a:pPr>
            <a:r>
              <a:rPr lang="en-US" dirty="0">
                <a:latin typeface="Arial" charset="0"/>
                <a:cs typeface="Times New Roman" charset="0"/>
              </a:rPr>
              <a:t>Interaction of warm and cool air masses produces a stormy belt</a:t>
            </a:r>
          </a:p>
          <a:p>
            <a:pPr eaLnBrk="1" hangingPunct="1">
              <a:defRPr/>
            </a:pPr>
            <a:endParaRPr lang="en-US" dirty="0"/>
          </a:p>
        </p:txBody>
      </p:sp>
      <p:pic>
        <p:nvPicPr>
          <p:cNvPr id="33795" name="Picture 5" descr="http://employees.oneonta.edu/baumanpr/geosat2/Central%20Africa%20I/FIGURE%203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0"/>
            <a:ext cx="3810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1468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578" name="Group 2"/>
          <p:cNvGrpSpPr>
            <a:grpSpLocks/>
          </p:cNvGrpSpPr>
          <p:nvPr/>
        </p:nvGrpSpPr>
        <p:grpSpPr bwMode="auto">
          <a:xfrm>
            <a:off x="0" y="0"/>
            <a:ext cx="9159875" cy="1430338"/>
            <a:chOff x="-5" y="0"/>
            <a:chExt cx="5770" cy="901"/>
          </a:xfrm>
        </p:grpSpPr>
        <p:sp>
          <p:nvSpPr>
            <p:cNvPr id="24583" name="Rectangle 3"/>
            <p:cNvSpPr>
              <a:spLocks noChangeArrowheads="1"/>
            </p:cNvSpPr>
            <p:nvPr/>
          </p:nvSpPr>
          <p:spPr bwMode="auto">
            <a:xfrm>
              <a:off x="-1" y="0"/>
              <a:ext cx="5760" cy="768"/>
            </a:xfrm>
            <a:prstGeom prst="rect">
              <a:avLst/>
            </a:prstGeom>
            <a:solidFill>
              <a:srgbClr val="D00C0C"/>
            </a:solidFill>
            <a:ln>
              <a:noFill/>
            </a:ln>
            <a:effectLst/>
            <a:extLst>
              <a:ext uri="{91240B29-F687-4F45-9708-019B960494DF}">
                <a14:hiddenLine xmlns:a14="http://schemas.microsoft.com/office/drawing/2010/main" w="635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000000"/>
                </a:solidFill>
              </a:endParaRPr>
            </a:p>
          </p:txBody>
        </p:sp>
        <p:grpSp>
          <p:nvGrpSpPr>
            <p:cNvPr id="24584" name="Group 4"/>
            <p:cNvGrpSpPr>
              <a:grpSpLocks/>
            </p:cNvGrpSpPr>
            <p:nvPr/>
          </p:nvGrpSpPr>
          <p:grpSpPr bwMode="auto">
            <a:xfrm>
              <a:off x="-5" y="0"/>
              <a:ext cx="5770" cy="86"/>
              <a:chOff x="-5" y="0"/>
              <a:chExt cx="5770" cy="86"/>
            </a:xfrm>
          </p:grpSpPr>
          <p:sp>
            <p:nvSpPr>
              <p:cNvPr id="24588" name="Line 5"/>
              <p:cNvSpPr>
                <a:spLocks noChangeShapeType="1"/>
              </p:cNvSpPr>
              <p:nvPr/>
            </p:nvSpPr>
            <p:spPr bwMode="auto">
              <a:xfrm>
                <a:off x="-5" y="0"/>
                <a:ext cx="5770" cy="0"/>
              </a:xfrm>
              <a:prstGeom prst="line">
                <a:avLst/>
              </a:prstGeom>
              <a:noFill/>
              <a:ln w="101600">
                <a:solidFill>
                  <a:srgbClr val="FFCC00"/>
                </a:solidFill>
                <a:miter lim="800000"/>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108998" name="Rectangle 6"/>
              <p:cNvSpPr>
                <a:spLocks noChangeArrowheads="1"/>
              </p:cNvSpPr>
              <p:nvPr/>
            </p:nvSpPr>
            <p:spPr bwMode="auto">
              <a:xfrm>
                <a:off x="-5" y="28"/>
                <a:ext cx="5770" cy="58"/>
              </a:xfrm>
              <a:prstGeom prst="rect">
                <a:avLst/>
              </a:prstGeom>
              <a:gradFill rotWithShape="0">
                <a:gsLst>
                  <a:gs pos="0">
                    <a:schemeClr val="folHlink">
                      <a:gamma/>
                      <a:shade val="46275"/>
                      <a:invGamma/>
                    </a:schemeClr>
                  </a:gs>
                  <a:gs pos="100000">
                    <a:schemeClr val="folHlink">
                      <a:alpha val="0"/>
                    </a:schemeClr>
                  </a:gs>
                </a:gsLst>
                <a:lin ang="5400000" scaled="1"/>
              </a:gra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solidFill>
                    <a:srgbClr val="000000"/>
                  </a:solidFill>
                </a:endParaRPr>
              </a:p>
            </p:txBody>
          </p:sp>
        </p:grpSp>
        <p:grpSp>
          <p:nvGrpSpPr>
            <p:cNvPr id="24585" name="Group 7"/>
            <p:cNvGrpSpPr>
              <a:grpSpLocks/>
            </p:cNvGrpSpPr>
            <p:nvPr/>
          </p:nvGrpSpPr>
          <p:grpSpPr bwMode="auto">
            <a:xfrm>
              <a:off x="0" y="768"/>
              <a:ext cx="5760" cy="133"/>
              <a:chOff x="1" y="768"/>
              <a:chExt cx="5760" cy="133"/>
            </a:xfrm>
          </p:grpSpPr>
          <p:sp>
            <p:nvSpPr>
              <p:cNvPr id="24586" name="Line 8"/>
              <p:cNvSpPr>
                <a:spLocks noChangeShapeType="1"/>
              </p:cNvSpPr>
              <p:nvPr/>
            </p:nvSpPr>
            <p:spPr bwMode="auto">
              <a:xfrm>
                <a:off x="1" y="768"/>
                <a:ext cx="5760" cy="0"/>
              </a:xfrm>
              <a:prstGeom prst="line">
                <a:avLst/>
              </a:prstGeom>
              <a:noFill/>
              <a:ln w="101600">
                <a:solidFill>
                  <a:srgbClr val="FFCC00"/>
                </a:solidFill>
                <a:miter lim="800000"/>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109001" name="Rectangle 9"/>
              <p:cNvSpPr>
                <a:spLocks noChangeArrowheads="1"/>
              </p:cNvSpPr>
              <p:nvPr/>
            </p:nvSpPr>
            <p:spPr bwMode="auto">
              <a:xfrm>
                <a:off x="1" y="786"/>
                <a:ext cx="5760" cy="115"/>
              </a:xfrm>
              <a:prstGeom prst="rect">
                <a:avLst/>
              </a:prstGeom>
              <a:gradFill rotWithShape="0">
                <a:gsLst>
                  <a:gs pos="0">
                    <a:schemeClr val="folHlink">
                      <a:gamma/>
                      <a:shade val="46275"/>
                      <a:invGamma/>
                    </a:schemeClr>
                  </a:gs>
                  <a:gs pos="100000">
                    <a:schemeClr val="folHlink">
                      <a:alpha val="0"/>
                    </a:schemeClr>
                  </a:gs>
                </a:gsLst>
                <a:lin ang="5400000" scaled="1"/>
              </a:gra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solidFill>
                    <a:srgbClr val="000000"/>
                  </a:solidFill>
                </a:endParaRPr>
              </a:p>
            </p:txBody>
          </p:sp>
        </p:grpSp>
      </p:grpSp>
      <p:sp>
        <p:nvSpPr>
          <p:cNvPr id="24579" name="Rectangle 10"/>
          <p:cNvSpPr>
            <a:spLocks noGrp="1" noChangeArrowheads="1"/>
          </p:cNvSpPr>
          <p:nvPr>
            <p:ph type="title"/>
          </p:nvPr>
        </p:nvSpPr>
        <p:spPr bwMode="auto">
          <a:xfrm>
            <a:off x="0" y="231775"/>
            <a:ext cx="9144000" cy="914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tabLst>
                <a:tab pos="2979738" algn="l"/>
              </a:tabLst>
            </a:pPr>
            <a:r>
              <a:rPr lang="en-US" altLang="en-US" b="1">
                <a:cs typeface="Times New Roman" pitchFamily="18" charset="0"/>
              </a:rPr>
              <a:t>Circulation on a Rotating Earth</a:t>
            </a:r>
            <a:endParaRPr lang="en-US" altLang="en-US" sz="2800">
              <a:solidFill>
                <a:schemeClr val="tx1"/>
              </a:solidFill>
              <a:cs typeface="Times New Roman" pitchFamily="18" charset="0"/>
            </a:endParaRPr>
          </a:p>
        </p:txBody>
      </p:sp>
      <p:grpSp>
        <p:nvGrpSpPr>
          <p:cNvPr id="24580" name="Group 14"/>
          <p:cNvGrpSpPr>
            <a:grpSpLocks/>
          </p:cNvGrpSpPr>
          <p:nvPr/>
        </p:nvGrpSpPr>
        <p:grpSpPr bwMode="auto">
          <a:xfrm>
            <a:off x="1498600" y="1566863"/>
            <a:ext cx="6146800" cy="5029200"/>
            <a:chOff x="944" y="987"/>
            <a:chExt cx="3872" cy="3168"/>
          </a:xfrm>
        </p:grpSpPr>
        <p:sp>
          <p:nvSpPr>
            <p:cNvPr id="24581" name="AutoShape 11"/>
            <p:cNvSpPr>
              <a:spLocks noChangeAspect="1" noChangeArrowheads="1"/>
            </p:cNvSpPr>
            <p:nvPr/>
          </p:nvSpPr>
          <p:spPr bwMode="auto">
            <a:xfrm>
              <a:off x="944" y="987"/>
              <a:ext cx="3872" cy="3168"/>
            </a:xfrm>
            <a:prstGeom prst="roundRect">
              <a:avLst>
                <a:gd name="adj" fmla="val 22130"/>
              </a:avLst>
            </a:prstGeom>
            <a:solidFill>
              <a:srgbClr val="FFFFFF"/>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000000"/>
                </a:solidFill>
              </a:endParaRPr>
            </a:p>
          </p:txBody>
        </p:sp>
        <p:pic>
          <p:nvPicPr>
            <p:cNvPr id="24582"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7" y="1155"/>
              <a:ext cx="3286" cy="2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0391726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602" name="Group 2"/>
          <p:cNvGrpSpPr>
            <a:grpSpLocks/>
          </p:cNvGrpSpPr>
          <p:nvPr/>
        </p:nvGrpSpPr>
        <p:grpSpPr bwMode="auto">
          <a:xfrm>
            <a:off x="-4763" y="0"/>
            <a:ext cx="9159876" cy="6629400"/>
            <a:chOff x="-10" y="0"/>
            <a:chExt cx="5770" cy="4176"/>
          </a:xfrm>
        </p:grpSpPr>
        <p:grpSp>
          <p:nvGrpSpPr>
            <p:cNvPr id="25607" name="Group 3"/>
            <p:cNvGrpSpPr>
              <a:grpSpLocks/>
            </p:cNvGrpSpPr>
            <p:nvPr/>
          </p:nvGrpSpPr>
          <p:grpSpPr bwMode="auto">
            <a:xfrm>
              <a:off x="192" y="960"/>
              <a:ext cx="5376" cy="3216"/>
              <a:chOff x="192" y="960"/>
              <a:chExt cx="5376" cy="3216"/>
            </a:xfrm>
          </p:grpSpPr>
          <p:sp>
            <p:nvSpPr>
              <p:cNvPr id="25616" name="AutoShape 4"/>
              <p:cNvSpPr>
                <a:spLocks noChangeAspect="1" noChangeArrowheads="1"/>
              </p:cNvSpPr>
              <p:nvPr/>
            </p:nvSpPr>
            <p:spPr bwMode="auto">
              <a:xfrm>
                <a:off x="192" y="960"/>
                <a:ext cx="5376" cy="3216"/>
              </a:xfrm>
              <a:prstGeom prst="roundRect">
                <a:avLst>
                  <a:gd name="adj" fmla="val 22130"/>
                </a:avLst>
              </a:prstGeom>
              <a:solidFill>
                <a:srgbClr val="FFFFFF"/>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000000"/>
                  </a:solidFill>
                </a:endParaRPr>
              </a:p>
            </p:txBody>
          </p:sp>
          <p:sp>
            <p:nvSpPr>
              <p:cNvPr id="25617" name="Rectangle 5"/>
              <p:cNvSpPr>
                <a:spLocks noChangeAspect="1" noChangeArrowheads="1"/>
              </p:cNvSpPr>
              <p:nvPr/>
            </p:nvSpPr>
            <p:spPr bwMode="auto">
              <a:xfrm>
                <a:off x="635" y="1032"/>
                <a:ext cx="1752"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3200" b="1">
                    <a:solidFill>
                      <a:srgbClr val="008000"/>
                    </a:solidFill>
                    <a:latin typeface="Arial" pitchFamily="34" charset="0"/>
                    <a:cs typeface="Times New Roman" pitchFamily="18" charset="0"/>
                  </a:rPr>
                  <a:t>Global Winds</a:t>
                </a:r>
              </a:p>
            </p:txBody>
          </p:sp>
        </p:grpSp>
        <p:grpSp>
          <p:nvGrpSpPr>
            <p:cNvPr id="25608" name="Group 6"/>
            <p:cNvGrpSpPr>
              <a:grpSpLocks/>
            </p:cNvGrpSpPr>
            <p:nvPr/>
          </p:nvGrpSpPr>
          <p:grpSpPr bwMode="auto">
            <a:xfrm>
              <a:off x="-10" y="0"/>
              <a:ext cx="5770" cy="901"/>
              <a:chOff x="-10" y="0"/>
              <a:chExt cx="5770" cy="901"/>
            </a:xfrm>
          </p:grpSpPr>
          <p:sp>
            <p:nvSpPr>
              <p:cNvPr id="25609" name="Rectangle 7"/>
              <p:cNvSpPr>
                <a:spLocks noChangeArrowheads="1"/>
              </p:cNvSpPr>
              <p:nvPr/>
            </p:nvSpPr>
            <p:spPr bwMode="auto">
              <a:xfrm>
                <a:off x="-6" y="0"/>
                <a:ext cx="5760" cy="768"/>
              </a:xfrm>
              <a:prstGeom prst="rect">
                <a:avLst/>
              </a:prstGeom>
              <a:solidFill>
                <a:srgbClr val="D00C0C"/>
              </a:solidFill>
              <a:ln>
                <a:noFill/>
              </a:ln>
              <a:effectLst/>
              <a:extLst>
                <a:ext uri="{91240B29-F687-4F45-9708-019B960494DF}">
                  <a14:hiddenLine xmlns:a14="http://schemas.microsoft.com/office/drawing/2010/main" w="635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000000"/>
                  </a:solidFill>
                </a:endParaRPr>
              </a:p>
            </p:txBody>
          </p:sp>
          <p:grpSp>
            <p:nvGrpSpPr>
              <p:cNvPr id="25610" name="Group 8"/>
              <p:cNvGrpSpPr>
                <a:grpSpLocks/>
              </p:cNvGrpSpPr>
              <p:nvPr/>
            </p:nvGrpSpPr>
            <p:grpSpPr bwMode="auto">
              <a:xfrm>
                <a:off x="-10" y="0"/>
                <a:ext cx="5770" cy="86"/>
                <a:chOff x="-5" y="0"/>
                <a:chExt cx="5770" cy="86"/>
              </a:xfrm>
            </p:grpSpPr>
            <p:sp>
              <p:nvSpPr>
                <p:cNvPr id="25614" name="Line 9"/>
                <p:cNvSpPr>
                  <a:spLocks noChangeShapeType="1"/>
                </p:cNvSpPr>
                <p:nvPr/>
              </p:nvSpPr>
              <p:spPr bwMode="auto">
                <a:xfrm>
                  <a:off x="-5" y="0"/>
                  <a:ext cx="5770" cy="0"/>
                </a:xfrm>
                <a:prstGeom prst="line">
                  <a:avLst/>
                </a:prstGeom>
                <a:noFill/>
                <a:ln w="101600">
                  <a:solidFill>
                    <a:srgbClr val="FFCC00"/>
                  </a:solidFill>
                  <a:miter lim="800000"/>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111050" name="Rectangle 10"/>
                <p:cNvSpPr>
                  <a:spLocks noChangeArrowheads="1"/>
                </p:cNvSpPr>
                <p:nvPr/>
              </p:nvSpPr>
              <p:spPr bwMode="auto">
                <a:xfrm>
                  <a:off x="-5" y="28"/>
                  <a:ext cx="5770" cy="58"/>
                </a:xfrm>
                <a:prstGeom prst="rect">
                  <a:avLst/>
                </a:prstGeom>
                <a:gradFill rotWithShape="0">
                  <a:gsLst>
                    <a:gs pos="0">
                      <a:schemeClr val="folHlink">
                        <a:gamma/>
                        <a:shade val="46275"/>
                        <a:invGamma/>
                      </a:schemeClr>
                    </a:gs>
                    <a:gs pos="100000">
                      <a:schemeClr val="folHlink">
                        <a:alpha val="0"/>
                      </a:schemeClr>
                    </a:gs>
                  </a:gsLst>
                  <a:lin ang="5400000" scaled="1"/>
                </a:gra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solidFill>
                      <a:srgbClr val="000000"/>
                    </a:solidFill>
                  </a:endParaRPr>
                </a:p>
              </p:txBody>
            </p:sp>
          </p:grpSp>
          <p:grpSp>
            <p:nvGrpSpPr>
              <p:cNvPr id="25611" name="Group 11"/>
              <p:cNvGrpSpPr>
                <a:grpSpLocks/>
              </p:cNvGrpSpPr>
              <p:nvPr/>
            </p:nvGrpSpPr>
            <p:grpSpPr bwMode="auto">
              <a:xfrm>
                <a:off x="-5" y="768"/>
                <a:ext cx="5760" cy="133"/>
                <a:chOff x="1" y="768"/>
                <a:chExt cx="5760" cy="133"/>
              </a:xfrm>
            </p:grpSpPr>
            <p:sp>
              <p:nvSpPr>
                <p:cNvPr id="25612" name="Line 12"/>
                <p:cNvSpPr>
                  <a:spLocks noChangeShapeType="1"/>
                </p:cNvSpPr>
                <p:nvPr/>
              </p:nvSpPr>
              <p:spPr bwMode="auto">
                <a:xfrm>
                  <a:off x="1" y="768"/>
                  <a:ext cx="5760" cy="0"/>
                </a:xfrm>
                <a:prstGeom prst="line">
                  <a:avLst/>
                </a:prstGeom>
                <a:noFill/>
                <a:ln w="101600">
                  <a:solidFill>
                    <a:srgbClr val="FFCC00"/>
                  </a:solidFill>
                  <a:miter lim="800000"/>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111053" name="Rectangle 13"/>
                <p:cNvSpPr>
                  <a:spLocks noChangeArrowheads="1"/>
                </p:cNvSpPr>
                <p:nvPr/>
              </p:nvSpPr>
              <p:spPr bwMode="auto">
                <a:xfrm>
                  <a:off x="1" y="786"/>
                  <a:ext cx="5760" cy="115"/>
                </a:xfrm>
                <a:prstGeom prst="rect">
                  <a:avLst/>
                </a:prstGeom>
                <a:gradFill rotWithShape="0">
                  <a:gsLst>
                    <a:gs pos="0">
                      <a:schemeClr val="folHlink">
                        <a:gamma/>
                        <a:shade val="46275"/>
                        <a:invGamma/>
                      </a:schemeClr>
                    </a:gs>
                    <a:gs pos="100000">
                      <a:schemeClr val="folHlink">
                        <a:alpha val="0"/>
                      </a:schemeClr>
                    </a:gs>
                  </a:gsLst>
                  <a:lin ang="5400000" scaled="1"/>
                </a:gra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solidFill>
                      <a:srgbClr val="000000"/>
                    </a:solidFill>
                  </a:endParaRPr>
                </a:p>
              </p:txBody>
            </p:sp>
          </p:grpSp>
        </p:grpSp>
      </p:grpSp>
      <p:sp>
        <p:nvSpPr>
          <p:cNvPr id="25603" name="Rectangle 14"/>
          <p:cNvSpPr>
            <a:spLocks noGrp="1" noChangeArrowheads="1"/>
          </p:cNvSpPr>
          <p:nvPr>
            <p:ph type="title"/>
          </p:nvPr>
        </p:nvSpPr>
        <p:spPr bwMode="auto">
          <a:xfrm>
            <a:off x="0" y="228600"/>
            <a:ext cx="91440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4200" b="1" dirty="0">
                <a:cs typeface="Times New Roman" pitchFamily="18" charset="0"/>
              </a:rPr>
              <a:t>Pressure Centers and Winds    </a:t>
            </a:r>
            <a:endParaRPr lang="en-US" altLang="en-US" dirty="0"/>
          </a:p>
        </p:txBody>
      </p:sp>
      <p:sp>
        <p:nvSpPr>
          <p:cNvPr id="25604" name="Rectangle 15"/>
          <p:cNvSpPr>
            <a:spLocks noChangeArrowheads="1"/>
          </p:cNvSpPr>
          <p:nvPr/>
        </p:nvSpPr>
        <p:spPr bwMode="auto">
          <a:xfrm>
            <a:off x="1260475" y="2163763"/>
            <a:ext cx="762317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buClr>
                <a:srgbClr val="389700"/>
              </a:buClr>
              <a:buFont typeface="Monotype Sorts" charset="2"/>
              <a:buNone/>
            </a:pPr>
            <a:r>
              <a:rPr lang="en-US" altLang="en-US" sz="2800" b="1">
                <a:solidFill>
                  <a:srgbClr val="389700"/>
                </a:solidFill>
                <a:latin typeface="Arial" pitchFamily="34" charset="0"/>
                <a:sym typeface="Wingdings" pitchFamily="2" charset="2"/>
              </a:rPr>
              <a:t> </a:t>
            </a:r>
            <a:r>
              <a:rPr lang="en-US" altLang="en-US" sz="2800">
                <a:solidFill>
                  <a:srgbClr val="000000"/>
                </a:solidFill>
                <a:latin typeface="Arial" pitchFamily="34" charset="0"/>
                <a:cs typeface="Times New Roman" pitchFamily="18" charset="0"/>
              </a:rPr>
              <a:t>Influence of Continents</a:t>
            </a:r>
          </a:p>
        </p:txBody>
      </p:sp>
      <p:sp>
        <p:nvSpPr>
          <p:cNvPr id="25605" name="Rectangle 16"/>
          <p:cNvSpPr>
            <a:spLocks noChangeArrowheads="1"/>
          </p:cNvSpPr>
          <p:nvPr/>
        </p:nvSpPr>
        <p:spPr bwMode="auto">
          <a:xfrm>
            <a:off x="1736725" y="2625725"/>
            <a:ext cx="7102475" cy="1846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92100" indent="-2921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buClr>
                <a:srgbClr val="389700"/>
              </a:buClr>
              <a:buFont typeface="Monotype Sorts" charset="2"/>
              <a:buNone/>
            </a:pPr>
            <a:r>
              <a:rPr lang="en-US" altLang="en-US" sz="2300">
                <a:solidFill>
                  <a:srgbClr val="000000"/>
                </a:solidFill>
                <a:latin typeface="Arial" pitchFamily="34" charset="0"/>
                <a:sym typeface="Wingdings" pitchFamily="2" charset="2"/>
              </a:rPr>
              <a:t>•  </a:t>
            </a:r>
            <a:r>
              <a:rPr lang="en-US" altLang="en-US" sz="2300">
                <a:solidFill>
                  <a:srgbClr val="000000"/>
                </a:solidFill>
                <a:latin typeface="Arial" pitchFamily="34" charset="0"/>
                <a:cs typeface="Times New Roman" pitchFamily="18" charset="0"/>
              </a:rPr>
              <a:t>The only truly continuous pressure belt is the subpolar low in the Southern Hemisphere. In the Northern Hemisphere, where land masses break up the ocean surface, large seasonal temperature differences disrupt the pressure pattern.</a:t>
            </a:r>
          </a:p>
        </p:txBody>
      </p:sp>
      <p:sp>
        <p:nvSpPr>
          <p:cNvPr id="25606" name="Rectangle 17"/>
          <p:cNvSpPr>
            <a:spLocks noChangeArrowheads="1"/>
          </p:cNvSpPr>
          <p:nvPr/>
        </p:nvSpPr>
        <p:spPr bwMode="auto">
          <a:xfrm>
            <a:off x="1736725" y="4448175"/>
            <a:ext cx="7102475" cy="1846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92100" indent="-2921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buClr>
                <a:srgbClr val="389700"/>
              </a:buClr>
              <a:buFont typeface="Monotype Sorts" charset="2"/>
              <a:buNone/>
            </a:pPr>
            <a:r>
              <a:rPr lang="en-US" altLang="en-US" sz="2300">
                <a:solidFill>
                  <a:srgbClr val="000000"/>
                </a:solidFill>
                <a:latin typeface="Arial" pitchFamily="34" charset="0"/>
                <a:sym typeface="Wingdings" pitchFamily="2" charset="2"/>
              </a:rPr>
              <a:t>•  </a:t>
            </a:r>
            <a:r>
              <a:rPr lang="en-US" altLang="en-US" sz="2300" b="1">
                <a:solidFill>
                  <a:srgbClr val="000000"/>
                </a:solidFill>
                <a:latin typeface="Arial" pitchFamily="34" charset="0"/>
                <a:cs typeface="Times New Roman" pitchFamily="18" charset="0"/>
              </a:rPr>
              <a:t>Monsoons</a:t>
            </a:r>
            <a:r>
              <a:rPr lang="en-US" altLang="en-US" sz="2300">
                <a:solidFill>
                  <a:srgbClr val="000000"/>
                </a:solidFill>
                <a:latin typeface="Arial" pitchFamily="34" charset="0"/>
                <a:cs typeface="Times New Roman" pitchFamily="18" charset="0"/>
              </a:rPr>
              <a:t> are the seasonal reversal of wind direction associated with large continents, especially Asia. In winter, the wind blows from land to sea. In summer, the wind blows from sea to land.</a:t>
            </a:r>
          </a:p>
        </p:txBody>
      </p:sp>
    </p:spTree>
    <p:extLst>
      <p:ext uri="{BB962C8B-B14F-4D97-AF65-F5344CB8AC3E}">
        <p14:creationId xmlns:p14="http://schemas.microsoft.com/office/powerpoint/2010/main" val="16662616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p:cNvSpPr>
            <a:spLocks noGrp="1" noChangeArrowheads="1"/>
          </p:cNvSpPr>
          <p:nvPr>
            <p:ph idx="1"/>
          </p:nvPr>
        </p:nvSpPr>
        <p:spPr>
          <a:xfrm>
            <a:off x="0" y="1295400"/>
            <a:ext cx="5943600" cy="5562600"/>
          </a:xfrm>
        </p:spPr>
        <p:txBody>
          <a:bodyPr/>
          <a:lstStyle/>
          <a:p>
            <a:pPr eaLnBrk="1" hangingPunct="1">
              <a:spcBef>
                <a:spcPct val="0"/>
              </a:spcBef>
              <a:buClr>
                <a:srgbClr val="389700"/>
              </a:buClr>
              <a:buSzTx/>
            </a:pPr>
            <a:r>
              <a:rPr lang="en-US" sz="4000" dirty="0">
                <a:latin typeface="Arial" pitchFamily="34" charset="0"/>
                <a:cs typeface="Times New Roman" pitchFamily="18" charset="0"/>
              </a:rPr>
              <a:t>	Small scale winds produced by a locally generated pressure gradients</a:t>
            </a:r>
          </a:p>
          <a:p>
            <a:pPr eaLnBrk="1" hangingPunct="1">
              <a:spcBef>
                <a:spcPct val="0"/>
              </a:spcBef>
              <a:buClr>
                <a:srgbClr val="389700"/>
              </a:buClr>
              <a:buSzTx/>
            </a:pPr>
            <a:r>
              <a:rPr lang="en-US" sz="4000" dirty="0">
                <a:latin typeface="Arial" pitchFamily="34" charset="0"/>
                <a:cs typeface="Times New Roman" pitchFamily="18" charset="0"/>
              </a:rPr>
              <a:t>Types of Local Winds</a:t>
            </a:r>
          </a:p>
          <a:p>
            <a:pPr lvl="1" eaLnBrk="1" hangingPunct="1">
              <a:spcBef>
                <a:spcPct val="0"/>
              </a:spcBef>
              <a:buClr>
                <a:srgbClr val="389700"/>
              </a:buClr>
              <a:buSzTx/>
            </a:pPr>
            <a:r>
              <a:rPr lang="en-US" sz="3800" dirty="0">
                <a:latin typeface="Arial" pitchFamily="34" charset="0"/>
                <a:cs typeface="Times New Roman" pitchFamily="18" charset="0"/>
              </a:rPr>
              <a:t>Land Breezes</a:t>
            </a:r>
          </a:p>
          <a:p>
            <a:pPr lvl="1" eaLnBrk="1" hangingPunct="1">
              <a:spcBef>
                <a:spcPct val="0"/>
              </a:spcBef>
              <a:buClr>
                <a:srgbClr val="389700"/>
              </a:buClr>
              <a:buSzTx/>
            </a:pPr>
            <a:r>
              <a:rPr lang="en-US" sz="3800" dirty="0">
                <a:latin typeface="Arial" pitchFamily="34" charset="0"/>
                <a:cs typeface="Times New Roman" pitchFamily="18" charset="0"/>
              </a:rPr>
              <a:t>Sea Breezes</a:t>
            </a:r>
          </a:p>
          <a:p>
            <a:pPr lvl="1" eaLnBrk="1" hangingPunct="1">
              <a:spcBef>
                <a:spcPct val="0"/>
              </a:spcBef>
              <a:buClr>
                <a:srgbClr val="389700"/>
              </a:buClr>
              <a:buSzTx/>
            </a:pPr>
            <a:r>
              <a:rPr lang="en-US" sz="3800" dirty="0">
                <a:latin typeface="Arial" pitchFamily="34" charset="0"/>
                <a:cs typeface="Times New Roman" pitchFamily="18" charset="0"/>
              </a:rPr>
              <a:t>Valley Breezes</a:t>
            </a:r>
          </a:p>
          <a:p>
            <a:pPr lvl="1" eaLnBrk="1" hangingPunct="1">
              <a:spcBef>
                <a:spcPct val="0"/>
              </a:spcBef>
              <a:buClr>
                <a:srgbClr val="389700"/>
              </a:buClr>
              <a:buSzTx/>
            </a:pPr>
            <a:r>
              <a:rPr lang="en-US" sz="3800" dirty="0">
                <a:latin typeface="Arial" pitchFamily="34" charset="0"/>
                <a:cs typeface="Times New Roman" pitchFamily="18" charset="0"/>
              </a:rPr>
              <a:t>Mountain Breezes</a:t>
            </a:r>
          </a:p>
          <a:p>
            <a:pPr lvl="1" eaLnBrk="1" hangingPunct="1">
              <a:spcBef>
                <a:spcPct val="0"/>
              </a:spcBef>
              <a:buClr>
                <a:srgbClr val="389700"/>
              </a:buClr>
              <a:buSzTx/>
            </a:pPr>
            <a:endParaRPr lang="en-US" sz="3800" dirty="0">
              <a:latin typeface="Arial" pitchFamily="34" charset="0"/>
              <a:cs typeface="Times New Roman" pitchFamily="18" charset="0"/>
            </a:endParaRPr>
          </a:p>
          <a:p>
            <a:pPr eaLnBrk="1" hangingPunct="1"/>
            <a:endParaRPr lang="en-US" sz="4000" dirty="0"/>
          </a:p>
        </p:txBody>
      </p:sp>
      <p:sp>
        <p:nvSpPr>
          <p:cNvPr id="592898" name="Rectangle 2"/>
          <p:cNvSpPr>
            <a:spLocks noGrp="1" noChangeArrowheads="1"/>
          </p:cNvSpPr>
          <p:nvPr>
            <p:ph type="title"/>
          </p:nvPr>
        </p:nvSpPr>
        <p:spPr/>
        <p:txBody>
          <a:bodyPr/>
          <a:lstStyle/>
          <a:p>
            <a:pPr eaLnBrk="1" fontAlgn="auto" hangingPunct="1">
              <a:spcAft>
                <a:spcPts val="0"/>
              </a:spcAft>
              <a:defRPr/>
            </a:pPr>
            <a:r>
              <a:rPr lang="en-US" sz="4800" b="1" dirty="0"/>
              <a:t>Local Winds</a:t>
            </a:r>
          </a:p>
        </p:txBody>
      </p:sp>
      <p:pic>
        <p:nvPicPr>
          <p:cNvPr id="35844" name="Picture 3" descr="breezes.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0"/>
            <a:ext cx="3657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25977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22" name="Rectangle 2"/>
          <p:cNvSpPr>
            <a:spLocks noGrp="1" noChangeArrowheads="1"/>
          </p:cNvSpPr>
          <p:nvPr>
            <p:ph type="title"/>
          </p:nvPr>
        </p:nvSpPr>
        <p:spPr>
          <a:xfrm>
            <a:off x="685800" y="0"/>
            <a:ext cx="7772400" cy="838200"/>
          </a:xfrm>
        </p:spPr>
        <p:txBody>
          <a:bodyPr>
            <a:noAutofit/>
          </a:bodyPr>
          <a:lstStyle/>
          <a:p>
            <a:pPr algn="l" eaLnBrk="1" fontAlgn="auto" hangingPunct="1">
              <a:spcAft>
                <a:spcPts val="0"/>
              </a:spcAft>
              <a:defRPr/>
            </a:pPr>
            <a:r>
              <a:rPr lang="en-US" sz="5400" b="1" dirty="0"/>
              <a:t>Sea and Land Breezes</a:t>
            </a:r>
          </a:p>
        </p:txBody>
      </p:sp>
      <p:sp>
        <p:nvSpPr>
          <p:cNvPr id="26627" name="Rectangle 4"/>
          <p:cNvSpPr>
            <a:spLocks noGrp="1" noChangeArrowheads="1"/>
          </p:cNvSpPr>
          <p:nvPr>
            <p:ph type="body" sz="half" idx="2"/>
          </p:nvPr>
        </p:nvSpPr>
        <p:spPr>
          <a:xfrm>
            <a:off x="381000" y="3962400"/>
            <a:ext cx="3886200" cy="2209800"/>
          </a:xfrm>
        </p:spPr>
        <p:txBody>
          <a:bodyPr rtlCol="0">
            <a:normAutofit fontScale="92500"/>
          </a:bodyPr>
          <a:lstStyle/>
          <a:p>
            <a:pPr algn="l" eaLnBrk="1" fontAlgn="auto" hangingPunct="1">
              <a:lnSpc>
                <a:spcPct val="90000"/>
              </a:lnSpc>
              <a:spcAft>
                <a:spcPts val="0"/>
              </a:spcAft>
              <a:defRPr/>
            </a:pPr>
            <a:r>
              <a:rPr lang="en-US" sz="2400" b="1" dirty="0"/>
              <a:t>Sea Breezes</a:t>
            </a:r>
          </a:p>
          <a:p>
            <a:pPr lvl="1" algn="l" eaLnBrk="1" fontAlgn="auto" hangingPunct="1">
              <a:lnSpc>
                <a:spcPct val="90000"/>
              </a:lnSpc>
              <a:spcAft>
                <a:spcPts val="0"/>
              </a:spcAft>
              <a:buClr>
                <a:schemeClr val="accent4"/>
              </a:buClr>
              <a:defRPr/>
            </a:pPr>
            <a:r>
              <a:rPr lang="en-US" sz="2000" dirty="0"/>
              <a:t>Day – air above the land heats, expands, and rises (area of lower pressure)</a:t>
            </a:r>
          </a:p>
          <a:p>
            <a:pPr lvl="1" algn="l" eaLnBrk="1" fontAlgn="auto" hangingPunct="1">
              <a:lnSpc>
                <a:spcPct val="90000"/>
              </a:lnSpc>
              <a:spcAft>
                <a:spcPts val="0"/>
              </a:spcAft>
              <a:buClr>
                <a:schemeClr val="accent4"/>
              </a:buClr>
              <a:defRPr/>
            </a:pPr>
            <a:r>
              <a:rPr lang="en-US" sz="2000" dirty="0"/>
              <a:t>Cooler air over water moves towards the warmer land</a:t>
            </a:r>
          </a:p>
          <a:p>
            <a:pPr lvl="1" algn="l" eaLnBrk="1" fontAlgn="auto" hangingPunct="1">
              <a:lnSpc>
                <a:spcPct val="90000"/>
              </a:lnSpc>
              <a:spcAft>
                <a:spcPts val="0"/>
              </a:spcAft>
              <a:buClr>
                <a:schemeClr val="accent4"/>
              </a:buClr>
              <a:defRPr/>
            </a:pPr>
            <a:r>
              <a:rPr lang="en-US" sz="2000" dirty="0"/>
              <a:t>Strongest in mid-afternoon</a:t>
            </a:r>
          </a:p>
        </p:txBody>
      </p:sp>
      <p:sp>
        <p:nvSpPr>
          <p:cNvPr id="36868" name="Text Box 10"/>
          <p:cNvSpPr txBox="1">
            <a:spLocks noChangeArrowheads="1"/>
          </p:cNvSpPr>
          <p:nvPr/>
        </p:nvSpPr>
        <p:spPr bwMode="auto">
          <a:xfrm>
            <a:off x="4648200" y="3886200"/>
            <a:ext cx="3962400" cy="245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cs typeface="Arial" pitchFamily="34" charset="0"/>
              </a:defRPr>
            </a:lvl1pPr>
            <a:lvl2pPr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lnSpc>
                <a:spcPct val="90000"/>
              </a:lnSpc>
              <a:spcBef>
                <a:spcPct val="20000"/>
              </a:spcBef>
              <a:buClr>
                <a:srgbClr val="77B559"/>
              </a:buClr>
              <a:buSzPct val="75000"/>
              <a:buFont typeface="Arial" pitchFamily="34" charset="0"/>
              <a:buChar char="•"/>
            </a:pPr>
            <a:r>
              <a:rPr lang="en-US" b="1">
                <a:solidFill>
                  <a:srgbClr val="000000"/>
                </a:solidFill>
                <a:latin typeface="Corbel" pitchFamily="34" charset="0"/>
              </a:rPr>
              <a:t>Land Breezes</a:t>
            </a:r>
          </a:p>
          <a:p>
            <a:pPr lvl="1" eaLnBrk="1" hangingPunct="1">
              <a:lnSpc>
                <a:spcPct val="90000"/>
              </a:lnSpc>
              <a:spcBef>
                <a:spcPct val="20000"/>
              </a:spcBef>
              <a:buClr>
                <a:srgbClr val="666699"/>
              </a:buClr>
              <a:buSzPct val="70000"/>
              <a:buFont typeface="Wingdings" pitchFamily="2" charset="2"/>
              <a:buChar char="n"/>
            </a:pPr>
            <a:r>
              <a:rPr lang="en-US" sz="2000">
                <a:solidFill>
                  <a:srgbClr val="000000"/>
                </a:solidFill>
                <a:latin typeface="Corbel" pitchFamily="34" charset="0"/>
              </a:rPr>
              <a:t>Night – air above the land quickly cools off </a:t>
            </a:r>
          </a:p>
          <a:p>
            <a:pPr lvl="1" eaLnBrk="1" hangingPunct="1">
              <a:lnSpc>
                <a:spcPct val="90000"/>
              </a:lnSpc>
              <a:spcBef>
                <a:spcPct val="20000"/>
              </a:spcBef>
              <a:buClr>
                <a:srgbClr val="666699"/>
              </a:buClr>
              <a:buSzPct val="70000"/>
              <a:buFont typeface="Wingdings" pitchFamily="2" charset="2"/>
              <a:buChar char="n"/>
            </a:pPr>
            <a:r>
              <a:rPr lang="en-US" sz="2000">
                <a:solidFill>
                  <a:srgbClr val="000000"/>
                </a:solidFill>
                <a:latin typeface="Corbel" pitchFamily="34" charset="0"/>
              </a:rPr>
              <a:t>The cooler air over land moves to the warmer sea air</a:t>
            </a:r>
          </a:p>
          <a:p>
            <a:pPr lvl="1" eaLnBrk="1" hangingPunct="1">
              <a:lnSpc>
                <a:spcPct val="90000"/>
              </a:lnSpc>
              <a:spcBef>
                <a:spcPct val="20000"/>
              </a:spcBef>
              <a:buClr>
                <a:srgbClr val="666699"/>
              </a:buClr>
              <a:buSzPct val="70000"/>
              <a:buFont typeface="Wingdings" pitchFamily="2" charset="2"/>
              <a:buChar char="n"/>
            </a:pPr>
            <a:r>
              <a:rPr lang="en-US" sz="2000">
                <a:solidFill>
                  <a:srgbClr val="000000"/>
                </a:solidFill>
                <a:latin typeface="Corbel" pitchFamily="34" charset="0"/>
              </a:rPr>
              <a:t>Known as the “Lake Effect”</a:t>
            </a:r>
          </a:p>
          <a:p>
            <a:pPr eaLnBrk="1" hangingPunct="1">
              <a:spcBef>
                <a:spcPct val="50000"/>
              </a:spcBef>
            </a:pPr>
            <a:endParaRPr lang="en-US" sz="2000">
              <a:solidFill>
                <a:srgbClr val="000000"/>
              </a:solidFill>
            </a:endParaRPr>
          </a:p>
        </p:txBody>
      </p:sp>
      <p:pic>
        <p:nvPicPr>
          <p:cNvPr id="36869" name="Picture 11" descr="Sea Breez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66800"/>
            <a:ext cx="428625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0" name="Picture 13" descr="Land Breez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7200" y="914400"/>
            <a:ext cx="48768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2904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946" name="Rectangle 2"/>
          <p:cNvSpPr>
            <a:spLocks noGrp="1" noChangeArrowheads="1"/>
          </p:cNvSpPr>
          <p:nvPr>
            <p:ph type="title"/>
          </p:nvPr>
        </p:nvSpPr>
        <p:spPr>
          <a:xfrm>
            <a:off x="533400" y="0"/>
            <a:ext cx="7772400" cy="1143000"/>
          </a:xfrm>
        </p:spPr>
        <p:txBody>
          <a:bodyPr/>
          <a:lstStyle/>
          <a:p>
            <a:pPr algn="l" eaLnBrk="1" fontAlgn="auto" hangingPunct="1">
              <a:spcAft>
                <a:spcPts val="0"/>
              </a:spcAft>
              <a:defRPr/>
            </a:pPr>
            <a:r>
              <a:rPr lang="en-US" b="1" dirty="0"/>
              <a:t>Valley and Mountain Breezes</a:t>
            </a:r>
          </a:p>
        </p:txBody>
      </p:sp>
      <p:sp>
        <p:nvSpPr>
          <p:cNvPr id="27651" name="Rectangle 3"/>
          <p:cNvSpPr>
            <a:spLocks noGrp="1" noChangeArrowheads="1"/>
          </p:cNvSpPr>
          <p:nvPr>
            <p:ph type="body" sz="half" idx="1"/>
          </p:nvPr>
        </p:nvSpPr>
        <p:spPr>
          <a:xfrm>
            <a:off x="609600" y="3581400"/>
            <a:ext cx="3733800" cy="2438400"/>
          </a:xfrm>
        </p:spPr>
        <p:txBody>
          <a:bodyPr rtlCol="0">
            <a:normAutofit fontScale="92500"/>
          </a:bodyPr>
          <a:lstStyle/>
          <a:p>
            <a:pPr eaLnBrk="1" fontAlgn="auto" hangingPunct="1">
              <a:lnSpc>
                <a:spcPct val="90000"/>
              </a:lnSpc>
              <a:spcBef>
                <a:spcPct val="0"/>
              </a:spcBef>
              <a:spcAft>
                <a:spcPts val="0"/>
              </a:spcAft>
              <a:buClr>
                <a:srgbClr val="389700"/>
              </a:buClr>
              <a:buSzTx/>
              <a:buFont typeface="Wingdings" pitchFamily="2" charset="2"/>
              <a:buBlip>
                <a:blip r:embed="rId3"/>
              </a:buBlip>
              <a:defRPr/>
            </a:pPr>
            <a:r>
              <a:rPr lang="en-US" sz="2400" b="1" dirty="0">
                <a:latin typeface="Arial" charset="0"/>
                <a:cs typeface="Times New Roman" charset="0"/>
              </a:rPr>
              <a:t>V</a:t>
            </a:r>
            <a:r>
              <a:rPr lang="en-US" sz="2800" b="1" dirty="0"/>
              <a:t>alley</a:t>
            </a:r>
          </a:p>
          <a:p>
            <a:pPr lvl="1" eaLnBrk="1" fontAlgn="auto" hangingPunct="1">
              <a:lnSpc>
                <a:spcPct val="90000"/>
              </a:lnSpc>
              <a:spcAft>
                <a:spcPts val="0"/>
              </a:spcAft>
              <a:buClr>
                <a:schemeClr val="accent4"/>
              </a:buClr>
              <a:buFont typeface="Wingdings" pitchFamily="2" charset="2"/>
              <a:buBlip>
                <a:blip r:embed="rId3"/>
              </a:buBlip>
              <a:defRPr/>
            </a:pPr>
            <a:r>
              <a:rPr lang="en-US" sz="2600" b="1" dirty="0"/>
              <a:t>Day</a:t>
            </a:r>
            <a:r>
              <a:rPr lang="en-US" sz="2600" dirty="0"/>
              <a:t> – heating during the day generates warm air that rises from the valley floor.</a:t>
            </a:r>
          </a:p>
          <a:p>
            <a:pPr lvl="1" eaLnBrk="1" fontAlgn="auto" hangingPunct="1">
              <a:lnSpc>
                <a:spcPct val="90000"/>
              </a:lnSpc>
              <a:spcAft>
                <a:spcPts val="0"/>
              </a:spcAft>
              <a:buClr>
                <a:schemeClr val="accent4"/>
              </a:buClr>
              <a:buFont typeface="Wingdings" pitchFamily="2" charset="2"/>
              <a:buBlip>
                <a:blip r:embed="rId3"/>
              </a:buBlip>
              <a:defRPr/>
            </a:pPr>
            <a:r>
              <a:rPr lang="en-US" sz="2600" dirty="0"/>
              <a:t>“Upslope Breezes”</a:t>
            </a:r>
          </a:p>
        </p:txBody>
      </p:sp>
      <p:grpSp>
        <p:nvGrpSpPr>
          <p:cNvPr id="37892" name="Group 5"/>
          <p:cNvGrpSpPr>
            <a:grpSpLocks/>
          </p:cNvGrpSpPr>
          <p:nvPr/>
        </p:nvGrpSpPr>
        <p:grpSpPr bwMode="auto">
          <a:xfrm>
            <a:off x="152400" y="1066800"/>
            <a:ext cx="8737600" cy="2438400"/>
            <a:chOff x="128" y="1147"/>
            <a:chExt cx="5504" cy="2176"/>
          </a:xfrm>
        </p:grpSpPr>
        <p:sp>
          <p:nvSpPr>
            <p:cNvPr id="37894" name="AutoShape 6"/>
            <p:cNvSpPr>
              <a:spLocks noChangeAspect="1" noChangeArrowheads="1"/>
            </p:cNvSpPr>
            <p:nvPr/>
          </p:nvSpPr>
          <p:spPr bwMode="auto">
            <a:xfrm>
              <a:off x="128" y="1147"/>
              <a:ext cx="5504" cy="2176"/>
            </a:xfrm>
            <a:prstGeom prst="roundRect">
              <a:avLst>
                <a:gd name="adj" fmla="val 22130"/>
              </a:avLst>
            </a:prstGeom>
            <a:solidFill>
              <a:srgbClr val="FFFFFF"/>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p>
              <a:endParaRPr lang="en-US">
                <a:solidFill>
                  <a:srgbClr val="000000"/>
                </a:solidFill>
              </a:endParaRPr>
            </a:p>
          </p:txBody>
        </p:sp>
        <p:pic>
          <p:nvPicPr>
            <p:cNvPr id="37895"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 y="1306"/>
              <a:ext cx="5164" cy="1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7893" name="TextBox 6"/>
          <p:cNvSpPr txBox="1">
            <a:spLocks noChangeArrowheads="1"/>
          </p:cNvSpPr>
          <p:nvPr/>
        </p:nvSpPr>
        <p:spPr bwMode="auto">
          <a:xfrm>
            <a:off x="4572000" y="3581400"/>
            <a:ext cx="4038600"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cs typeface="Arial" pitchFamily="34" charset="0"/>
              </a:defRPr>
            </a:lvl1pPr>
            <a:lvl2pPr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buFontTx/>
              <a:buBlip>
                <a:blip r:embed="rId3"/>
              </a:buBlip>
            </a:pPr>
            <a:r>
              <a:rPr lang="en-US" b="1">
                <a:solidFill>
                  <a:srgbClr val="000000"/>
                </a:solidFill>
                <a:latin typeface="Corbel" pitchFamily="34" charset="0"/>
              </a:rPr>
              <a:t>Mountain</a:t>
            </a:r>
          </a:p>
          <a:p>
            <a:pPr lvl="1" eaLnBrk="1" hangingPunct="1">
              <a:buFontTx/>
              <a:buBlip>
                <a:blip r:embed="rId3"/>
              </a:buBlip>
            </a:pPr>
            <a:r>
              <a:rPr lang="en-US" b="1">
                <a:solidFill>
                  <a:srgbClr val="000000"/>
                </a:solidFill>
                <a:latin typeface="Corbel" pitchFamily="34" charset="0"/>
              </a:rPr>
              <a:t>Night </a:t>
            </a:r>
            <a:r>
              <a:rPr lang="en-US">
                <a:solidFill>
                  <a:srgbClr val="000000"/>
                </a:solidFill>
                <a:latin typeface="Corbel" pitchFamily="34" charset="0"/>
              </a:rPr>
              <a:t>–cooling of  the air near mountain slopes results in cool air moving into the valley</a:t>
            </a:r>
          </a:p>
          <a:p>
            <a:pPr lvl="1" eaLnBrk="1" hangingPunct="1">
              <a:buFontTx/>
              <a:buBlip>
                <a:blip r:embed="rId3"/>
              </a:buBlip>
            </a:pPr>
            <a:r>
              <a:rPr lang="en-US">
                <a:solidFill>
                  <a:srgbClr val="000000"/>
                </a:solidFill>
                <a:latin typeface="Corbel" pitchFamily="34" charset="0"/>
              </a:rPr>
              <a:t>“Down-slope Breezes”</a:t>
            </a:r>
          </a:p>
          <a:p>
            <a:pPr eaLnBrk="1" hangingPunct="1">
              <a:buFont typeface="Arial" pitchFamily="34" charset="0"/>
              <a:buChar char="•"/>
            </a:pPr>
            <a:r>
              <a:rPr lang="en-US">
                <a:solidFill>
                  <a:srgbClr val="000000"/>
                </a:solidFill>
              </a:rPr>
              <a:t>Ex.  Grand Canyon at night</a:t>
            </a:r>
          </a:p>
        </p:txBody>
      </p:sp>
    </p:spTree>
    <p:extLst>
      <p:ext uri="{BB962C8B-B14F-4D97-AF65-F5344CB8AC3E}">
        <p14:creationId xmlns:p14="http://schemas.microsoft.com/office/powerpoint/2010/main" val="16857366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5970" name="Rectangle 2"/>
          <p:cNvSpPr>
            <a:spLocks noGrp="1" noChangeArrowheads="1"/>
          </p:cNvSpPr>
          <p:nvPr>
            <p:ph type="title"/>
          </p:nvPr>
        </p:nvSpPr>
        <p:spPr>
          <a:xfrm>
            <a:off x="4572000" y="0"/>
            <a:ext cx="4572000" cy="1371600"/>
          </a:xfrm>
        </p:spPr>
        <p:txBody>
          <a:bodyPr>
            <a:normAutofit fontScale="90000"/>
          </a:bodyPr>
          <a:lstStyle/>
          <a:p>
            <a:pPr algn="ctr" eaLnBrk="1" fontAlgn="auto" hangingPunct="1">
              <a:spcAft>
                <a:spcPts val="0"/>
              </a:spcAft>
              <a:defRPr/>
            </a:pPr>
            <a:r>
              <a:rPr lang="en-US" sz="4800" b="1" dirty="0"/>
              <a:t>Measuring </a:t>
            </a:r>
            <a:br>
              <a:rPr lang="en-US" sz="4800" b="1" dirty="0"/>
            </a:br>
            <a:r>
              <a:rPr lang="en-US" sz="4800" b="1" dirty="0"/>
              <a:t>Wind</a:t>
            </a:r>
          </a:p>
        </p:txBody>
      </p:sp>
      <p:pic>
        <p:nvPicPr>
          <p:cNvPr id="38915" name="ClipArt Placeholder 5" descr="vane.jpg"/>
          <p:cNvPicPr>
            <a:picLocks noGrp="1" noChangeAspect="1"/>
          </p:cNvPicPr>
          <p:nvPr>
            <p:ph type="clipArt" sz="half" idx="1"/>
          </p:nvPr>
        </p:nvPicPr>
        <p:blipFill>
          <a:blip r:embed="rId3">
            <a:extLst>
              <a:ext uri="{28A0092B-C50C-407E-A947-70E740481C1C}">
                <a14:useLocalDpi xmlns:a14="http://schemas.microsoft.com/office/drawing/2010/main" val="0"/>
              </a:ext>
            </a:extLst>
          </a:blip>
          <a:srcRect/>
          <a:stretch>
            <a:fillRect/>
          </a:stretch>
        </p:blipFill>
        <p:spPr>
          <a:xfrm>
            <a:off x="0" y="0"/>
            <a:ext cx="2514600" cy="2744788"/>
          </a:xfrm>
        </p:spPr>
      </p:pic>
      <p:sp>
        <p:nvSpPr>
          <p:cNvPr id="38916" name="Rectangle 4"/>
          <p:cNvSpPr>
            <a:spLocks noGrp="1" noChangeArrowheads="1"/>
          </p:cNvSpPr>
          <p:nvPr>
            <p:ph type="body" sz="half" idx="2"/>
          </p:nvPr>
        </p:nvSpPr>
        <p:spPr>
          <a:xfrm>
            <a:off x="4191000" y="1371600"/>
            <a:ext cx="4953000" cy="2743200"/>
          </a:xfrm>
        </p:spPr>
        <p:txBody>
          <a:bodyPr/>
          <a:lstStyle/>
          <a:p>
            <a:pPr eaLnBrk="1" hangingPunct="1"/>
            <a:r>
              <a:rPr lang="en-US" sz="3600" dirty="0"/>
              <a:t>Direction</a:t>
            </a:r>
          </a:p>
          <a:p>
            <a:pPr lvl="1" eaLnBrk="1" hangingPunct="1"/>
            <a:r>
              <a:rPr lang="en-US" sz="3200" dirty="0"/>
              <a:t>Labeled by the direction </a:t>
            </a:r>
            <a:r>
              <a:rPr lang="en-US" sz="3200" b="1" i="1" u="sng" dirty="0"/>
              <a:t>from</a:t>
            </a:r>
            <a:r>
              <a:rPr lang="en-US" sz="3200" dirty="0"/>
              <a:t> which they blow</a:t>
            </a:r>
          </a:p>
          <a:p>
            <a:pPr lvl="1" eaLnBrk="1" hangingPunct="1"/>
            <a:r>
              <a:rPr lang="en-US" sz="3200" dirty="0"/>
              <a:t>Tool:  </a:t>
            </a:r>
            <a:r>
              <a:rPr lang="en-US" sz="3200" b="1" dirty="0"/>
              <a:t>Wind Vane</a:t>
            </a:r>
          </a:p>
          <a:p>
            <a:pPr lvl="1" eaLnBrk="1" hangingPunct="1">
              <a:buFont typeface="Wingdings 2" pitchFamily="18" charset="2"/>
              <a:buNone/>
            </a:pPr>
            <a:endParaRPr lang="en-US" sz="2600" dirty="0"/>
          </a:p>
        </p:txBody>
      </p:sp>
      <p:pic>
        <p:nvPicPr>
          <p:cNvPr id="38917" name="Picture 7" descr="Wind Vane"/>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2514600" y="0"/>
            <a:ext cx="16764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8" name="Picture 9" descr="Wind Van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743200"/>
            <a:ext cx="4191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9" name="Picture 2" descr="east.jpg image by a340_313x"/>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91000" y="4000500"/>
            <a:ext cx="49530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52645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76800" y="0"/>
            <a:ext cx="4267200" cy="1600200"/>
          </a:xfrm>
        </p:spPr>
        <p:txBody>
          <a:bodyPr/>
          <a:lstStyle/>
          <a:p>
            <a:pPr algn="ctr" eaLnBrk="1" fontAlgn="auto" hangingPunct="1">
              <a:spcAft>
                <a:spcPts val="0"/>
              </a:spcAft>
              <a:defRPr/>
            </a:pPr>
            <a:r>
              <a:rPr lang="en-US" dirty="0"/>
              <a:t>Wind Speed</a:t>
            </a:r>
          </a:p>
        </p:txBody>
      </p:sp>
      <p:sp>
        <p:nvSpPr>
          <p:cNvPr id="39939" name="Text Placeholder 3"/>
          <p:cNvSpPr>
            <a:spLocks noGrp="1"/>
          </p:cNvSpPr>
          <p:nvPr>
            <p:ph type="body" sz="half" idx="2"/>
          </p:nvPr>
        </p:nvSpPr>
        <p:spPr>
          <a:xfrm>
            <a:off x="5410200" y="1219200"/>
            <a:ext cx="3733800" cy="4419600"/>
          </a:xfrm>
        </p:spPr>
        <p:txBody>
          <a:bodyPr/>
          <a:lstStyle/>
          <a:p>
            <a:pPr marL="342900" lvl="1" indent="-342900" eaLnBrk="1" hangingPunct="1">
              <a:buClr>
                <a:schemeClr val="tx2"/>
              </a:buClr>
              <a:buSzPct val="70000"/>
            </a:pPr>
            <a:r>
              <a:rPr lang="en-US" sz="2400" b="1" dirty="0">
                <a:cs typeface="Times New Roman" pitchFamily="18" charset="0"/>
              </a:rPr>
              <a:t>Anemometer</a:t>
            </a:r>
          </a:p>
          <a:p>
            <a:pPr marL="742950" lvl="2" indent="-342900" eaLnBrk="1" hangingPunct="1">
              <a:buClr>
                <a:schemeClr val="tx2"/>
              </a:buClr>
              <a:buSzPct val="70000"/>
            </a:pPr>
            <a:r>
              <a:rPr lang="en-US" sz="2000" b="1" dirty="0">
                <a:cs typeface="Times New Roman" pitchFamily="18" charset="0"/>
              </a:rPr>
              <a:t>Measures how fast wind is blowing</a:t>
            </a:r>
            <a:endParaRPr lang="en-US" sz="2000" dirty="0"/>
          </a:p>
          <a:p>
            <a:pPr eaLnBrk="1" hangingPunct="1"/>
            <a:endParaRPr lang="en-US" dirty="0"/>
          </a:p>
        </p:txBody>
      </p:sp>
      <p:pic>
        <p:nvPicPr>
          <p:cNvPr id="39940" name="Picture 6" descr="An%20Anemometer.jpg"/>
          <p:cNvPicPr>
            <a:picLocks noGrp="1" noChangeAspect="1"/>
          </p:cNvPicPr>
          <p:nvPr>
            <p:ph type="clipArt" sz="half" idx="1"/>
          </p:nvPr>
        </p:nvPicPr>
        <p:blipFill>
          <a:blip r:embed="rId3">
            <a:extLst>
              <a:ext uri="{28A0092B-C50C-407E-A947-70E740481C1C}">
                <a14:useLocalDpi xmlns:a14="http://schemas.microsoft.com/office/drawing/2010/main" val="0"/>
              </a:ext>
            </a:extLst>
          </a:blip>
          <a:srcRect/>
          <a:stretch>
            <a:fillRect/>
          </a:stretch>
        </p:blipFill>
        <p:spPr>
          <a:xfrm>
            <a:off x="0" y="0"/>
            <a:ext cx="4572000" cy="2584450"/>
          </a:xfrm>
        </p:spPr>
      </p:pic>
      <p:pic>
        <p:nvPicPr>
          <p:cNvPr id="39941" name="Picture 2" descr="http://www.smg.gov.mo/www/dm/equip/w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438400"/>
            <a:ext cx="41148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2" name="Picture 4" descr="http://www.weatherhut.com/site/1298901/LearningCenter/Images/cup_anemometer.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8600" y="2438400"/>
            <a:ext cx="51054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93451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794" name="Group 2"/>
          <p:cNvGrpSpPr>
            <a:grpSpLocks/>
          </p:cNvGrpSpPr>
          <p:nvPr/>
        </p:nvGrpSpPr>
        <p:grpSpPr bwMode="auto">
          <a:xfrm>
            <a:off x="-4763" y="0"/>
            <a:ext cx="9159876" cy="6629400"/>
            <a:chOff x="-10" y="0"/>
            <a:chExt cx="5770" cy="4176"/>
          </a:xfrm>
        </p:grpSpPr>
        <p:grpSp>
          <p:nvGrpSpPr>
            <p:cNvPr id="33800" name="Group 3"/>
            <p:cNvGrpSpPr>
              <a:grpSpLocks/>
            </p:cNvGrpSpPr>
            <p:nvPr/>
          </p:nvGrpSpPr>
          <p:grpSpPr bwMode="auto">
            <a:xfrm>
              <a:off x="192" y="960"/>
              <a:ext cx="5376" cy="3216"/>
              <a:chOff x="192" y="960"/>
              <a:chExt cx="5376" cy="3216"/>
            </a:xfrm>
          </p:grpSpPr>
          <p:sp>
            <p:nvSpPr>
              <p:cNvPr id="33809" name="AutoShape 4"/>
              <p:cNvSpPr>
                <a:spLocks noChangeAspect="1" noChangeArrowheads="1"/>
              </p:cNvSpPr>
              <p:nvPr/>
            </p:nvSpPr>
            <p:spPr bwMode="auto">
              <a:xfrm>
                <a:off x="192" y="960"/>
                <a:ext cx="5376" cy="3216"/>
              </a:xfrm>
              <a:prstGeom prst="roundRect">
                <a:avLst>
                  <a:gd name="adj" fmla="val 22130"/>
                </a:avLst>
              </a:prstGeom>
              <a:solidFill>
                <a:srgbClr val="FFFFFF"/>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000000"/>
                  </a:solidFill>
                </a:endParaRPr>
              </a:p>
            </p:txBody>
          </p:sp>
          <p:sp>
            <p:nvSpPr>
              <p:cNvPr id="33810" name="Rectangle 5"/>
              <p:cNvSpPr>
                <a:spLocks noChangeAspect="1" noChangeArrowheads="1"/>
              </p:cNvSpPr>
              <p:nvPr/>
            </p:nvSpPr>
            <p:spPr bwMode="auto">
              <a:xfrm>
                <a:off x="635" y="1032"/>
                <a:ext cx="2506" cy="3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3200" b="1">
                    <a:solidFill>
                      <a:srgbClr val="008000"/>
                    </a:solidFill>
                    <a:latin typeface="Arial" pitchFamily="34" charset="0"/>
                    <a:cs typeface="Times New Roman" pitchFamily="18" charset="0"/>
                  </a:rPr>
                  <a:t>El Ni</a:t>
                </a:r>
                <a:r>
                  <a:rPr lang="en-US" altLang="en-US" sz="3200" b="1">
                    <a:solidFill>
                      <a:srgbClr val="008000"/>
                    </a:solidFill>
                    <a:cs typeface="Times New Roman" pitchFamily="18" charset="0"/>
                  </a:rPr>
                  <a:t>ñ</a:t>
                </a:r>
                <a:r>
                  <a:rPr lang="en-US" altLang="en-US" sz="3200" b="1">
                    <a:solidFill>
                      <a:srgbClr val="008000"/>
                    </a:solidFill>
                    <a:latin typeface="Arial" pitchFamily="34" charset="0"/>
                    <a:cs typeface="Times New Roman" pitchFamily="18" charset="0"/>
                  </a:rPr>
                  <a:t>o and La Ni</a:t>
                </a:r>
                <a:r>
                  <a:rPr lang="en-US" altLang="en-US" sz="3200" b="1">
                    <a:solidFill>
                      <a:srgbClr val="008000"/>
                    </a:solidFill>
                    <a:cs typeface="Times New Roman" pitchFamily="18" charset="0"/>
                  </a:rPr>
                  <a:t>ñ</a:t>
                </a:r>
                <a:r>
                  <a:rPr lang="en-US" altLang="en-US" sz="3200" b="1">
                    <a:solidFill>
                      <a:srgbClr val="008000"/>
                    </a:solidFill>
                    <a:latin typeface="Arial" pitchFamily="34" charset="0"/>
                    <a:cs typeface="Times New Roman" pitchFamily="18" charset="0"/>
                  </a:rPr>
                  <a:t>a</a:t>
                </a:r>
              </a:p>
            </p:txBody>
          </p:sp>
        </p:grpSp>
        <p:grpSp>
          <p:nvGrpSpPr>
            <p:cNvPr id="33801" name="Group 6"/>
            <p:cNvGrpSpPr>
              <a:grpSpLocks/>
            </p:cNvGrpSpPr>
            <p:nvPr/>
          </p:nvGrpSpPr>
          <p:grpSpPr bwMode="auto">
            <a:xfrm>
              <a:off x="-10" y="0"/>
              <a:ext cx="5770" cy="901"/>
              <a:chOff x="-10" y="0"/>
              <a:chExt cx="5770" cy="901"/>
            </a:xfrm>
          </p:grpSpPr>
          <p:sp>
            <p:nvSpPr>
              <p:cNvPr id="33802" name="Rectangle 7"/>
              <p:cNvSpPr>
                <a:spLocks noChangeArrowheads="1"/>
              </p:cNvSpPr>
              <p:nvPr/>
            </p:nvSpPr>
            <p:spPr bwMode="auto">
              <a:xfrm>
                <a:off x="-6" y="0"/>
                <a:ext cx="5760" cy="768"/>
              </a:xfrm>
              <a:prstGeom prst="rect">
                <a:avLst/>
              </a:prstGeom>
              <a:solidFill>
                <a:srgbClr val="D00C0C"/>
              </a:solidFill>
              <a:ln>
                <a:noFill/>
              </a:ln>
              <a:effectLst/>
              <a:extLst>
                <a:ext uri="{91240B29-F687-4F45-9708-019B960494DF}">
                  <a14:hiddenLine xmlns:a14="http://schemas.microsoft.com/office/drawing/2010/main" w="635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000000"/>
                  </a:solidFill>
                </a:endParaRPr>
              </a:p>
            </p:txBody>
          </p:sp>
          <p:grpSp>
            <p:nvGrpSpPr>
              <p:cNvPr id="33803" name="Group 8"/>
              <p:cNvGrpSpPr>
                <a:grpSpLocks/>
              </p:cNvGrpSpPr>
              <p:nvPr/>
            </p:nvGrpSpPr>
            <p:grpSpPr bwMode="auto">
              <a:xfrm>
                <a:off x="-10" y="0"/>
                <a:ext cx="5770" cy="86"/>
                <a:chOff x="-5" y="0"/>
                <a:chExt cx="5770" cy="86"/>
              </a:xfrm>
            </p:grpSpPr>
            <p:sp>
              <p:nvSpPr>
                <p:cNvPr id="33807" name="Line 9"/>
                <p:cNvSpPr>
                  <a:spLocks noChangeShapeType="1"/>
                </p:cNvSpPr>
                <p:nvPr/>
              </p:nvSpPr>
              <p:spPr bwMode="auto">
                <a:xfrm>
                  <a:off x="-5" y="0"/>
                  <a:ext cx="5770" cy="0"/>
                </a:xfrm>
                <a:prstGeom prst="line">
                  <a:avLst/>
                </a:prstGeom>
                <a:noFill/>
                <a:ln w="101600">
                  <a:solidFill>
                    <a:srgbClr val="FFCC00"/>
                  </a:solidFill>
                  <a:miter lim="800000"/>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124362" name="Rectangle 10"/>
                <p:cNvSpPr>
                  <a:spLocks noChangeArrowheads="1"/>
                </p:cNvSpPr>
                <p:nvPr/>
              </p:nvSpPr>
              <p:spPr bwMode="auto">
                <a:xfrm>
                  <a:off x="-5" y="28"/>
                  <a:ext cx="5770" cy="58"/>
                </a:xfrm>
                <a:prstGeom prst="rect">
                  <a:avLst/>
                </a:prstGeom>
                <a:gradFill rotWithShape="0">
                  <a:gsLst>
                    <a:gs pos="0">
                      <a:schemeClr val="folHlink">
                        <a:gamma/>
                        <a:shade val="46275"/>
                        <a:invGamma/>
                      </a:schemeClr>
                    </a:gs>
                    <a:gs pos="100000">
                      <a:schemeClr val="folHlink">
                        <a:alpha val="0"/>
                      </a:schemeClr>
                    </a:gs>
                  </a:gsLst>
                  <a:lin ang="5400000" scaled="1"/>
                </a:gra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solidFill>
                      <a:srgbClr val="000000"/>
                    </a:solidFill>
                  </a:endParaRPr>
                </a:p>
              </p:txBody>
            </p:sp>
          </p:grpSp>
          <p:grpSp>
            <p:nvGrpSpPr>
              <p:cNvPr id="33804" name="Group 11"/>
              <p:cNvGrpSpPr>
                <a:grpSpLocks/>
              </p:cNvGrpSpPr>
              <p:nvPr/>
            </p:nvGrpSpPr>
            <p:grpSpPr bwMode="auto">
              <a:xfrm>
                <a:off x="-5" y="768"/>
                <a:ext cx="5760" cy="133"/>
                <a:chOff x="1" y="768"/>
                <a:chExt cx="5760" cy="133"/>
              </a:xfrm>
            </p:grpSpPr>
            <p:sp>
              <p:nvSpPr>
                <p:cNvPr id="33805" name="Line 12"/>
                <p:cNvSpPr>
                  <a:spLocks noChangeShapeType="1"/>
                </p:cNvSpPr>
                <p:nvPr/>
              </p:nvSpPr>
              <p:spPr bwMode="auto">
                <a:xfrm>
                  <a:off x="1" y="768"/>
                  <a:ext cx="5760" cy="0"/>
                </a:xfrm>
                <a:prstGeom prst="line">
                  <a:avLst/>
                </a:prstGeom>
                <a:noFill/>
                <a:ln w="101600">
                  <a:solidFill>
                    <a:srgbClr val="FFCC00"/>
                  </a:solidFill>
                  <a:miter lim="800000"/>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124365" name="Rectangle 13"/>
                <p:cNvSpPr>
                  <a:spLocks noChangeArrowheads="1"/>
                </p:cNvSpPr>
                <p:nvPr/>
              </p:nvSpPr>
              <p:spPr bwMode="auto">
                <a:xfrm>
                  <a:off x="1" y="786"/>
                  <a:ext cx="5760" cy="115"/>
                </a:xfrm>
                <a:prstGeom prst="rect">
                  <a:avLst/>
                </a:prstGeom>
                <a:gradFill rotWithShape="0">
                  <a:gsLst>
                    <a:gs pos="0">
                      <a:schemeClr val="folHlink">
                        <a:gamma/>
                        <a:shade val="46275"/>
                        <a:invGamma/>
                      </a:schemeClr>
                    </a:gs>
                    <a:gs pos="100000">
                      <a:schemeClr val="folHlink">
                        <a:alpha val="0"/>
                      </a:schemeClr>
                    </a:gs>
                  </a:gsLst>
                  <a:lin ang="5400000" scaled="1"/>
                </a:gra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solidFill>
                      <a:srgbClr val="000000"/>
                    </a:solidFill>
                  </a:endParaRPr>
                </a:p>
              </p:txBody>
            </p:sp>
          </p:grpSp>
        </p:grpSp>
      </p:grpSp>
      <p:sp>
        <p:nvSpPr>
          <p:cNvPr id="33795" name="Rectangle 14"/>
          <p:cNvSpPr>
            <a:spLocks noGrp="1" noChangeArrowheads="1"/>
          </p:cNvSpPr>
          <p:nvPr>
            <p:ph type="title"/>
          </p:nvPr>
        </p:nvSpPr>
        <p:spPr bwMode="auto">
          <a:xfrm>
            <a:off x="0" y="228600"/>
            <a:ext cx="91440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b="1" dirty="0">
                <a:solidFill>
                  <a:srgbClr val="FFD600"/>
                </a:solidFill>
                <a:cs typeface="Times New Roman" pitchFamily="18" charset="0"/>
              </a:rPr>
              <a:t> </a:t>
            </a:r>
            <a:r>
              <a:rPr lang="en-US" altLang="en-US" b="1" dirty="0">
                <a:cs typeface="Times New Roman" pitchFamily="18" charset="0"/>
              </a:rPr>
              <a:t> Regional Wind Systems    </a:t>
            </a:r>
            <a:endParaRPr lang="en-US" altLang="en-US" dirty="0"/>
          </a:p>
        </p:txBody>
      </p:sp>
      <p:sp>
        <p:nvSpPr>
          <p:cNvPr id="33796" name="Rectangle 15"/>
          <p:cNvSpPr>
            <a:spLocks noChangeArrowheads="1"/>
          </p:cNvSpPr>
          <p:nvPr/>
        </p:nvSpPr>
        <p:spPr bwMode="auto">
          <a:xfrm>
            <a:off x="1736725" y="3803650"/>
            <a:ext cx="7102475"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92100" indent="-2921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buClr>
                <a:srgbClr val="389700"/>
              </a:buClr>
              <a:buFont typeface="Monotype Sorts" charset="2"/>
              <a:buNone/>
            </a:pPr>
            <a:r>
              <a:rPr lang="en-US" altLang="en-US">
                <a:solidFill>
                  <a:srgbClr val="000000"/>
                </a:solidFill>
                <a:latin typeface="Arial" pitchFamily="34" charset="0"/>
                <a:sym typeface="Wingdings" pitchFamily="2" charset="2"/>
              </a:rPr>
              <a:t>•  </a:t>
            </a:r>
            <a:r>
              <a:rPr lang="en-US" altLang="en-US">
                <a:solidFill>
                  <a:srgbClr val="000000"/>
                </a:solidFill>
                <a:latin typeface="Arial" pitchFamily="34" charset="0"/>
                <a:cs typeface="Times New Roman" pitchFamily="18" charset="0"/>
              </a:rPr>
              <a:t>At irregular intervals of three to seven years, these warm countercurrents become unusually strong and replace normally cold offshore waters with warm equatorial waters.</a:t>
            </a:r>
            <a:endParaRPr lang="en-US" altLang="en-US" sz="2800">
              <a:solidFill>
                <a:srgbClr val="000000"/>
              </a:solidFill>
              <a:latin typeface="Arial" pitchFamily="34" charset="0"/>
              <a:cs typeface="Times New Roman" pitchFamily="18" charset="0"/>
            </a:endParaRPr>
          </a:p>
        </p:txBody>
      </p:sp>
      <p:sp>
        <p:nvSpPr>
          <p:cNvPr id="33797" name="Rectangle 16"/>
          <p:cNvSpPr>
            <a:spLocks noChangeArrowheads="1"/>
          </p:cNvSpPr>
          <p:nvPr/>
        </p:nvSpPr>
        <p:spPr bwMode="auto">
          <a:xfrm>
            <a:off x="1260475" y="2162175"/>
            <a:ext cx="7623175"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buClr>
                <a:srgbClr val="389700"/>
              </a:buClr>
              <a:buFont typeface="Monotype Sorts" charset="2"/>
              <a:buNone/>
            </a:pPr>
            <a:r>
              <a:rPr lang="en-US" altLang="en-US" sz="2800" b="1">
                <a:solidFill>
                  <a:srgbClr val="389700"/>
                </a:solidFill>
                <a:latin typeface="Arial" pitchFamily="34" charset="0"/>
                <a:sym typeface="Wingdings" pitchFamily="2" charset="2"/>
              </a:rPr>
              <a:t> </a:t>
            </a:r>
            <a:r>
              <a:rPr lang="en-US" altLang="en-US" sz="2800">
                <a:solidFill>
                  <a:srgbClr val="000000"/>
                </a:solidFill>
                <a:latin typeface="Arial" pitchFamily="34" charset="0"/>
                <a:cs typeface="Times New Roman" pitchFamily="18" charset="0"/>
              </a:rPr>
              <a:t>El Ni</a:t>
            </a:r>
            <a:r>
              <a:rPr lang="en-US" altLang="en-US" sz="2800">
                <a:solidFill>
                  <a:srgbClr val="000000"/>
                </a:solidFill>
                <a:cs typeface="Times New Roman" pitchFamily="18" charset="0"/>
              </a:rPr>
              <a:t>ño</a:t>
            </a:r>
            <a:endParaRPr lang="en-US" altLang="en-US" b="1">
              <a:solidFill>
                <a:srgbClr val="000000"/>
              </a:solidFill>
              <a:cs typeface="Times New Roman" pitchFamily="18" charset="0"/>
            </a:endParaRPr>
          </a:p>
        </p:txBody>
      </p:sp>
      <p:sp>
        <p:nvSpPr>
          <p:cNvPr id="33798" name="Rectangle 17"/>
          <p:cNvSpPr>
            <a:spLocks noChangeArrowheads="1"/>
          </p:cNvSpPr>
          <p:nvPr/>
        </p:nvSpPr>
        <p:spPr bwMode="auto">
          <a:xfrm>
            <a:off x="1736725" y="2643188"/>
            <a:ext cx="7102475" cy="120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92100" indent="-2921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buClr>
                <a:srgbClr val="389700"/>
              </a:buClr>
              <a:buFont typeface="Monotype Sorts" charset="2"/>
              <a:buNone/>
            </a:pPr>
            <a:r>
              <a:rPr lang="en-US" altLang="en-US">
                <a:solidFill>
                  <a:srgbClr val="000000"/>
                </a:solidFill>
                <a:latin typeface="Arial" pitchFamily="34" charset="0"/>
                <a:sym typeface="Wingdings" pitchFamily="2" charset="2"/>
              </a:rPr>
              <a:t>•  </a:t>
            </a:r>
            <a:r>
              <a:rPr lang="en-US" altLang="en-US" b="1">
                <a:solidFill>
                  <a:srgbClr val="000000"/>
                </a:solidFill>
                <a:latin typeface="Arial" pitchFamily="34" charset="0"/>
                <a:cs typeface="Times New Roman" pitchFamily="18" charset="0"/>
              </a:rPr>
              <a:t>El Ni</a:t>
            </a:r>
            <a:r>
              <a:rPr lang="en-US" altLang="en-US" b="1">
                <a:solidFill>
                  <a:srgbClr val="000000"/>
                </a:solidFill>
                <a:cs typeface="Times New Roman" pitchFamily="18" charset="0"/>
              </a:rPr>
              <a:t>ñ</a:t>
            </a:r>
            <a:r>
              <a:rPr lang="en-US" altLang="en-US" b="1">
                <a:solidFill>
                  <a:srgbClr val="000000"/>
                </a:solidFill>
                <a:latin typeface="Arial" pitchFamily="34" charset="0"/>
                <a:cs typeface="Times New Roman" pitchFamily="18" charset="0"/>
              </a:rPr>
              <a:t>o</a:t>
            </a:r>
            <a:r>
              <a:rPr lang="en-US" altLang="en-US">
                <a:solidFill>
                  <a:srgbClr val="000000"/>
                </a:solidFill>
                <a:latin typeface="Arial" pitchFamily="34" charset="0"/>
                <a:cs typeface="Times New Roman" pitchFamily="18" charset="0"/>
              </a:rPr>
              <a:t> is the name given to the periodic warming of the ocean that occurs in the central and eastern Pacific. </a:t>
            </a:r>
          </a:p>
        </p:txBody>
      </p:sp>
      <p:sp>
        <p:nvSpPr>
          <p:cNvPr id="33799" name="Rectangle 19"/>
          <p:cNvSpPr>
            <a:spLocks noChangeArrowheads="1"/>
          </p:cNvSpPr>
          <p:nvPr/>
        </p:nvSpPr>
        <p:spPr bwMode="auto">
          <a:xfrm>
            <a:off x="1736725" y="5345113"/>
            <a:ext cx="7102475"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92100" indent="-2921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buClr>
                <a:srgbClr val="389700"/>
              </a:buClr>
              <a:buFont typeface="Monotype Sorts" charset="2"/>
              <a:buNone/>
            </a:pPr>
            <a:r>
              <a:rPr lang="en-US" altLang="en-US">
                <a:solidFill>
                  <a:srgbClr val="000000"/>
                </a:solidFill>
                <a:latin typeface="Arial" pitchFamily="34" charset="0"/>
                <a:sym typeface="Wingdings" pitchFamily="2" charset="2"/>
              </a:rPr>
              <a:t>•  </a:t>
            </a:r>
            <a:r>
              <a:rPr lang="en-US" altLang="en-US">
                <a:solidFill>
                  <a:srgbClr val="000000"/>
                </a:solidFill>
                <a:latin typeface="Arial" pitchFamily="34" charset="0"/>
                <a:cs typeface="Times New Roman" pitchFamily="18" charset="0"/>
              </a:rPr>
              <a:t>A major El Ni</a:t>
            </a:r>
            <a:r>
              <a:rPr lang="en-US" altLang="en-US">
                <a:solidFill>
                  <a:srgbClr val="000000"/>
                </a:solidFill>
                <a:cs typeface="Times New Roman" pitchFamily="18" charset="0"/>
              </a:rPr>
              <a:t>ñ</a:t>
            </a:r>
            <a:r>
              <a:rPr lang="en-US" altLang="en-US">
                <a:solidFill>
                  <a:srgbClr val="000000"/>
                </a:solidFill>
                <a:latin typeface="Arial" pitchFamily="34" charset="0"/>
                <a:cs typeface="Times New Roman" pitchFamily="18" charset="0"/>
              </a:rPr>
              <a:t>o episode can cause extreme weather in many parts of the world.</a:t>
            </a:r>
          </a:p>
        </p:txBody>
      </p:sp>
    </p:spTree>
    <p:extLst>
      <p:ext uri="{BB962C8B-B14F-4D97-AF65-F5344CB8AC3E}">
        <p14:creationId xmlns:p14="http://schemas.microsoft.com/office/powerpoint/2010/main" val="30432234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818" name="Group 2"/>
          <p:cNvGrpSpPr>
            <a:grpSpLocks/>
          </p:cNvGrpSpPr>
          <p:nvPr/>
        </p:nvGrpSpPr>
        <p:grpSpPr bwMode="auto">
          <a:xfrm>
            <a:off x="0" y="0"/>
            <a:ext cx="9159875" cy="1430338"/>
            <a:chOff x="-5" y="0"/>
            <a:chExt cx="5770" cy="901"/>
          </a:xfrm>
        </p:grpSpPr>
        <p:sp>
          <p:nvSpPr>
            <p:cNvPr id="34823" name="Rectangle 3"/>
            <p:cNvSpPr>
              <a:spLocks noChangeArrowheads="1"/>
            </p:cNvSpPr>
            <p:nvPr/>
          </p:nvSpPr>
          <p:spPr bwMode="auto">
            <a:xfrm>
              <a:off x="-1" y="0"/>
              <a:ext cx="5760" cy="768"/>
            </a:xfrm>
            <a:prstGeom prst="rect">
              <a:avLst/>
            </a:prstGeom>
            <a:solidFill>
              <a:srgbClr val="D00C0C"/>
            </a:solidFill>
            <a:ln>
              <a:noFill/>
            </a:ln>
            <a:effectLst/>
            <a:extLst>
              <a:ext uri="{91240B29-F687-4F45-9708-019B960494DF}">
                <a14:hiddenLine xmlns:a14="http://schemas.microsoft.com/office/drawing/2010/main" w="635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000000"/>
                </a:solidFill>
              </a:endParaRPr>
            </a:p>
          </p:txBody>
        </p:sp>
        <p:grpSp>
          <p:nvGrpSpPr>
            <p:cNvPr id="34824" name="Group 4"/>
            <p:cNvGrpSpPr>
              <a:grpSpLocks/>
            </p:cNvGrpSpPr>
            <p:nvPr/>
          </p:nvGrpSpPr>
          <p:grpSpPr bwMode="auto">
            <a:xfrm>
              <a:off x="-5" y="0"/>
              <a:ext cx="5770" cy="86"/>
              <a:chOff x="-5" y="0"/>
              <a:chExt cx="5770" cy="86"/>
            </a:xfrm>
          </p:grpSpPr>
          <p:sp>
            <p:nvSpPr>
              <p:cNvPr id="34828" name="Line 5"/>
              <p:cNvSpPr>
                <a:spLocks noChangeShapeType="1"/>
              </p:cNvSpPr>
              <p:nvPr/>
            </p:nvSpPr>
            <p:spPr bwMode="auto">
              <a:xfrm>
                <a:off x="-5" y="0"/>
                <a:ext cx="5770" cy="0"/>
              </a:xfrm>
              <a:prstGeom prst="line">
                <a:avLst/>
              </a:prstGeom>
              <a:noFill/>
              <a:ln w="101600">
                <a:solidFill>
                  <a:srgbClr val="FFCC00"/>
                </a:solidFill>
                <a:miter lim="800000"/>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125382" name="Rectangle 6"/>
              <p:cNvSpPr>
                <a:spLocks noChangeArrowheads="1"/>
              </p:cNvSpPr>
              <p:nvPr/>
            </p:nvSpPr>
            <p:spPr bwMode="auto">
              <a:xfrm>
                <a:off x="-5" y="28"/>
                <a:ext cx="5770" cy="58"/>
              </a:xfrm>
              <a:prstGeom prst="rect">
                <a:avLst/>
              </a:prstGeom>
              <a:gradFill rotWithShape="0">
                <a:gsLst>
                  <a:gs pos="0">
                    <a:schemeClr val="folHlink">
                      <a:gamma/>
                      <a:shade val="46275"/>
                      <a:invGamma/>
                    </a:schemeClr>
                  </a:gs>
                  <a:gs pos="100000">
                    <a:schemeClr val="folHlink">
                      <a:alpha val="0"/>
                    </a:schemeClr>
                  </a:gs>
                </a:gsLst>
                <a:lin ang="5400000" scaled="1"/>
              </a:gra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solidFill>
                    <a:srgbClr val="000000"/>
                  </a:solidFill>
                </a:endParaRPr>
              </a:p>
            </p:txBody>
          </p:sp>
        </p:grpSp>
        <p:grpSp>
          <p:nvGrpSpPr>
            <p:cNvPr id="34825" name="Group 7"/>
            <p:cNvGrpSpPr>
              <a:grpSpLocks/>
            </p:cNvGrpSpPr>
            <p:nvPr/>
          </p:nvGrpSpPr>
          <p:grpSpPr bwMode="auto">
            <a:xfrm>
              <a:off x="0" y="768"/>
              <a:ext cx="5760" cy="133"/>
              <a:chOff x="1" y="768"/>
              <a:chExt cx="5760" cy="133"/>
            </a:xfrm>
          </p:grpSpPr>
          <p:sp>
            <p:nvSpPr>
              <p:cNvPr id="34826" name="Line 8"/>
              <p:cNvSpPr>
                <a:spLocks noChangeShapeType="1"/>
              </p:cNvSpPr>
              <p:nvPr/>
            </p:nvSpPr>
            <p:spPr bwMode="auto">
              <a:xfrm>
                <a:off x="1" y="768"/>
                <a:ext cx="5760" cy="0"/>
              </a:xfrm>
              <a:prstGeom prst="line">
                <a:avLst/>
              </a:prstGeom>
              <a:noFill/>
              <a:ln w="101600">
                <a:solidFill>
                  <a:srgbClr val="FFCC00"/>
                </a:solidFill>
                <a:miter lim="800000"/>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125385" name="Rectangle 9"/>
              <p:cNvSpPr>
                <a:spLocks noChangeArrowheads="1"/>
              </p:cNvSpPr>
              <p:nvPr/>
            </p:nvSpPr>
            <p:spPr bwMode="auto">
              <a:xfrm>
                <a:off x="1" y="786"/>
                <a:ext cx="5760" cy="115"/>
              </a:xfrm>
              <a:prstGeom prst="rect">
                <a:avLst/>
              </a:prstGeom>
              <a:gradFill rotWithShape="0">
                <a:gsLst>
                  <a:gs pos="0">
                    <a:schemeClr val="folHlink">
                      <a:gamma/>
                      <a:shade val="46275"/>
                      <a:invGamma/>
                    </a:schemeClr>
                  </a:gs>
                  <a:gs pos="100000">
                    <a:schemeClr val="folHlink">
                      <a:alpha val="0"/>
                    </a:schemeClr>
                  </a:gs>
                </a:gsLst>
                <a:lin ang="5400000" scaled="1"/>
              </a:gra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solidFill>
                    <a:srgbClr val="000000"/>
                  </a:solidFill>
                </a:endParaRPr>
              </a:p>
            </p:txBody>
          </p:sp>
        </p:grpSp>
      </p:grpSp>
      <p:sp>
        <p:nvSpPr>
          <p:cNvPr id="34819" name="Rectangle 10"/>
          <p:cNvSpPr>
            <a:spLocks noGrp="1" noChangeArrowheads="1"/>
          </p:cNvSpPr>
          <p:nvPr>
            <p:ph type="title"/>
          </p:nvPr>
        </p:nvSpPr>
        <p:spPr bwMode="auto">
          <a:xfrm>
            <a:off x="0" y="231775"/>
            <a:ext cx="9144000" cy="914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tabLst>
                <a:tab pos="2979738" algn="l"/>
              </a:tabLst>
            </a:pPr>
            <a:r>
              <a:rPr lang="en-US" altLang="en-US" b="1">
                <a:cs typeface="Times New Roman" pitchFamily="18" charset="0"/>
              </a:rPr>
              <a:t>Normal Conditions</a:t>
            </a:r>
            <a:endParaRPr lang="en-US" altLang="en-US" sz="2800">
              <a:solidFill>
                <a:schemeClr val="tx1"/>
              </a:solidFill>
              <a:cs typeface="Times New Roman" pitchFamily="18" charset="0"/>
            </a:endParaRPr>
          </a:p>
        </p:txBody>
      </p:sp>
      <p:grpSp>
        <p:nvGrpSpPr>
          <p:cNvPr id="34820" name="Group 14"/>
          <p:cNvGrpSpPr>
            <a:grpSpLocks/>
          </p:cNvGrpSpPr>
          <p:nvPr/>
        </p:nvGrpSpPr>
        <p:grpSpPr bwMode="auto">
          <a:xfrm>
            <a:off x="304800" y="1974850"/>
            <a:ext cx="8534400" cy="4254500"/>
            <a:chOff x="192" y="1244"/>
            <a:chExt cx="5376" cy="2680"/>
          </a:xfrm>
        </p:grpSpPr>
        <p:sp>
          <p:nvSpPr>
            <p:cNvPr id="34821" name="AutoShape 11"/>
            <p:cNvSpPr>
              <a:spLocks noChangeAspect="1" noChangeArrowheads="1"/>
            </p:cNvSpPr>
            <p:nvPr/>
          </p:nvSpPr>
          <p:spPr bwMode="auto">
            <a:xfrm>
              <a:off x="192" y="1244"/>
              <a:ext cx="5376" cy="2680"/>
            </a:xfrm>
            <a:prstGeom prst="roundRect">
              <a:avLst>
                <a:gd name="adj" fmla="val 22130"/>
              </a:avLst>
            </a:prstGeom>
            <a:solidFill>
              <a:srgbClr val="FFFFFF"/>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000000"/>
                </a:solidFill>
              </a:endParaRPr>
            </a:p>
          </p:txBody>
        </p:sp>
        <p:pic>
          <p:nvPicPr>
            <p:cNvPr id="34822"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 y="1449"/>
              <a:ext cx="4974" cy="2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7135364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842" name="Group 2"/>
          <p:cNvGrpSpPr>
            <a:grpSpLocks/>
          </p:cNvGrpSpPr>
          <p:nvPr/>
        </p:nvGrpSpPr>
        <p:grpSpPr bwMode="auto">
          <a:xfrm>
            <a:off x="0" y="0"/>
            <a:ext cx="9159875" cy="1430338"/>
            <a:chOff x="-5" y="0"/>
            <a:chExt cx="5770" cy="901"/>
          </a:xfrm>
        </p:grpSpPr>
        <p:sp>
          <p:nvSpPr>
            <p:cNvPr id="35847" name="Rectangle 3"/>
            <p:cNvSpPr>
              <a:spLocks noChangeArrowheads="1"/>
            </p:cNvSpPr>
            <p:nvPr/>
          </p:nvSpPr>
          <p:spPr bwMode="auto">
            <a:xfrm>
              <a:off x="-1" y="0"/>
              <a:ext cx="5760" cy="768"/>
            </a:xfrm>
            <a:prstGeom prst="rect">
              <a:avLst/>
            </a:prstGeom>
            <a:solidFill>
              <a:srgbClr val="D00C0C"/>
            </a:solidFill>
            <a:ln>
              <a:noFill/>
            </a:ln>
            <a:effectLst/>
            <a:extLst>
              <a:ext uri="{91240B29-F687-4F45-9708-019B960494DF}">
                <a14:hiddenLine xmlns:a14="http://schemas.microsoft.com/office/drawing/2010/main" w="635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000000"/>
                </a:solidFill>
              </a:endParaRPr>
            </a:p>
          </p:txBody>
        </p:sp>
        <p:grpSp>
          <p:nvGrpSpPr>
            <p:cNvPr id="35848" name="Group 4"/>
            <p:cNvGrpSpPr>
              <a:grpSpLocks/>
            </p:cNvGrpSpPr>
            <p:nvPr/>
          </p:nvGrpSpPr>
          <p:grpSpPr bwMode="auto">
            <a:xfrm>
              <a:off x="-5" y="0"/>
              <a:ext cx="5770" cy="86"/>
              <a:chOff x="-5" y="0"/>
              <a:chExt cx="5770" cy="86"/>
            </a:xfrm>
          </p:grpSpPr>
          <p:sp>
            <p:nvSpPr>
              <p:cNvPr id="35852" name="Line 5"/>
              <p:cNvSpPr>
                <a:spLocks noChangeShapeType="1"/>
              </p:cNvSpPr>
              <p:nvPr/>
            </p:nvSpPr>
            <p:spPr bwMode="auto">
              <a:xfrm>
                <a:off x="-5" y="0"/>
                <a:ext cx="5770" cy="0"/>
              </a:xfrm>
              <a:prstGeom prst="line">
                <a:avLst/>
              </a:prstGeom>
              <a:noFill/>
              <a:ln w="101600">
                <a:solidFill>
                  <a:srgbClr val="FFCC00"/>
                </a:solidFill>
                <a:miter lim="800000"/>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127430" name="Rectangle 6"/>
              <p:cNvSpPr>
                <a:spLocks noChangeArrowheads="1"/>
              </p:cNvSpPr>
              <p:nvPr/>
            </p:nvSpPr>
            <p:spPr bwMode="auto">
              <a:xfrm>
                <a:off x="-5" y="28"/>
                <a:ext cx="5770" cy="58"/>
              </a:xfrm>
              <a:prstGeom prst="rect">
                <a:avLst/>
              </a:prstGeom>
              <a:gradFill rotWithShape="0">
                <a:gsLst>
                  <a:gs pos="0">
                    <a:schemeClr val="folHlink">
                      <a:gamma/>
                      <a:shade val="46275"/>
                      <a:invGamma/>
                    </a:schemeClr>
                  </a:gs>
                  <a:gs pos="100000">
                    <a:schemeClr val="folHlink">
                      <a:alpha val="0"/>
                    </a:schemeClr>
                  </a:gs>
                </a:gsLst>
                <a:lin ang="5400000" scaled="1"/>
              </a:gra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solidFill>
                    <a:srgbClr val="000000"/>
                  </a:solidFill>
                </a:endParaRPr>
              </a:p>
            </p:txBody>
          </p:sp>
        </p:grpSp>
        <p:grpSp>
          <p:nvGrpSpPr>
            <p:cNvPr id="35849" name="Group 7"/>
            <p:cNvGrpSpPr>
              <a:grpSpLocks/>
            </p:cNvGrpSpPr>
            <p:nvPr/>
          </p:nvGrpSpPr>
          <p:grpSpPr bwMode="auto">
            <a:xfrm>
              <a:off x="0" y="768"/>
              <a:ext cx="5760" cy="133"/>
              <a:chOff x="1" y="768"/>
              <a:chExt cx="5760" cy="133"/>
            </a:xfrm>
          </p:grpSpPr>
          <p:sp>
            <p:nvSpPr>
              <p:cNvPr id="35850" name="Line 8"/>
              <p:cNvSpPr>
                <a:spLocks noChangeShapeType="1"/>
              </p:cNvSpPr>
              <p:nvPr/>
            </p:nvSpPr>
            <p:spPr bwMode="auto">
              <a:xfrm>
                <a:off x="1" y="768"/>
                <a:ext cx="5760" cy="0"/>
              </a:xfrm>
              <a:prstGeom prst="line">
                <a:avLst/>
              </a:prstGeom>
              <a:noFill/>
              <a:ln w="101600">
                <a:solidFill>
                  <a:srgbClr val="FFCC00"/>
                </a:solidFill>
                <a:miter lim="800000"/>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127433" name="Rectangle 9"/>
              <p:cNvSpPr>
                <a:spLocks noChangeArrowheads="1"/>
              </p:cNvSpPr>
              <p:nvPr/>
            </p:nvSpPr>
            <p:spPr bwMode="auto">
              <a:xfrm>
                <a:off x="1" y="786"/>
                <a:ext cx="5760" cy="115"/>
              </a:xfrm>
              <a:prstGeom prst="rect">
                <a:avLst/>
              </a:prstGeom>
              <a:gradFill rotWithShape="0">
                <a:gsLst>
                  <a:gs pos="0">
                    <a:schemeClr val="folHlink">
                      <a:gamma/>
                      <a:shade val="46275"/>
                      <a:invGamma/>
                    </a:schemeClr>
                  </a:gs>
                  <a:gs pos="100000">
                    <a:schemeClr val="folHlink">
                      <a:alpha val="0"/>
                    </a:schemeClr>
                  </a:gs>
                </a:gsLst>
                <a:lin ang="5400000" scaled="1"/>
              </a:gra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solidFill>
                    <a:srgbClr val="000000"/>
                  </a:solidFill>
                </a:endParaRPr>
              </a:p>
            </p:txBody>
          </p:sp>
        </p:grpSp>
      </p:grpSp>
      <p:sp>
        <p:nvSpPr>
          <p:cNvPr id="35843" name="Rectangle 10"/>
          <p:cNvSpPr>
            <a:spLocks noGrp="1" noChangeArrowheads="1"/>
          </p:cNvSpPr>
          <p:nvPr>
            <p:ph type="title"/>
          </p:nvPr>
        </p:nvSpPr>
        <p:spPr bwMode="auto">
          <a:xfrm>
            <a:off x="0" y="231775"/>
            <a:ext cx="9144000" cy="914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tabLst>
                <a:tab pos="2979738" algn="l"/>
              </a:tabLst>
            </a:pPr>
            <a:r>
              <a:rPr lang="en-US" altLang="en-US" b="1">
                <a:cs typeface="Times New Roman" pitchFamily="18" charset="0"/>
              </a:rPr>
              <a:t>El Niño Conditions</a:t>
            </a:r>
          </a:p>
        </p:txBody>
      </p:sp>
      <p:grpSp>
        <p:nvGrpSpPr>
          <p:cNvPr id="35844" name="Group 14"/>
          <p:cNvGrpSpPr>
            <a:grpSpLocks/>
          </p:cNvGrpSpPr>
          <p:nvPr/>
        </p:nvGrpSpPr>
        <p:grpSpPr bwMode="auto">
          <a:xfrm>
            <a:off x="152400" y="1912938"/>
            <a:ext cx="8839200" cy="4354512"/>
            <a:chOff x="96" y="789"/>
            <a:chExt cx="5568" cy="2743"/>
          </a:xfrm>
        </p:grpSpPr>
        <p:sp>
          <p:nvSpPr>
            <p:cNvPr id="35845" name="AutoShape 11"/>
            <p:cNvSpPr>
              <a:spLocks noChangeAspect="1" noChangeArrowheads="1"/>
            </p:cNvSpPr>
            <p:nvPr/>
          </p:nvSpPr>
          <p:spPr bwMode="auto">
            <a:xfrm>
              <a:off x="96" y="789"/>
              <a:ext cx="5568" cy="2743"/>
            </a:xfrm>
            <a:prstGeom prst="roundRect">
              <a:avLst>
                <a:gd name="adj" fmla="val 22130"/>
              </a:avLst>
            </a:prstGeom>
            <a:solidFill>
              <a:srgbClr val="FFFFFF"/>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000000"/>
                </a:solidFill>
              </a:endParaRPr>
            </a:p>
          </p:txBody>
        </p:sp>
        <p:pic>
          <p:nvPicPr>
            <p:cNvPr id="35846"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 y="1000"/>
              <a:ext cx="5084" cy="2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8535780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866" name="Group 2"/>
          <p:cNvGrpSpPr>
            <a:grpSpLocks/>
          </p:cNvGrpSpPr>
          <p:nvPr/>
        </p:nvGrpSpPr>
        <p:grpSpPr bwMode="auto">
          <a:xfrm>
            <a:off x="-4763" y="0"/>
            <a:ext cx="9159876" cy="6629400"/>
            <a:chOff x="-10" y="0"/>
            <a:chExt cx="5770" cy="4176"/>
          </a:xfrm>
        </p:grpSpPr>
        <p:grpSp>
          <p:nvGrpSpPr>
            <p:cNvPr id="36870" name="Group 3"/>
            <p:cNvGrpSpPr>
              <a:grpSpLocks/>
            </p:cNvGrpSpPr>
            <p:nvPr/>
          </p:nvGrpSpPr>
          <p:grpSpPr bwMode="auto">
            <a:xfrm>
              <a:off x="192" y="960"/>
              <a:ext cx="5376" cy="3216"/>
              <a:chOff x="192" y="960"/>
              <a:chExt cx="5376" cy="3216"/>
            </a:xfrm>
          </p:grpSpPr>
          <p:sp>
            <p:nvSpPr>
              <p:cNvPr id="36879" name="AutoShape 4"/>
              <p:cNvSpPr>
                <a:spLocks noChangeAspect="1" noChangeArrowheads="1"/>
              </p:cNvSpPr>
              <p:nvPr/>
            </p:nvSpPr>
            <p:spPr bwMode="auto">
              <a:xfrm>
                <a:off x="192" y="960"/>
                <a:ext cx="5376" cy="3216"/>
              </a:xfrm>
              <a:prstGeom prst="roundRect">
                <a:avLst>
                  <a:gd name="adj" fmla="val 22130"/>
                </a:avLst>
              </a:prstGeom>
              <a:solidFill>
                <a:srgbClr val="FFFFFF"/>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000000"/>
                  </a:solidFill>
                </a:endParaRPr>
              </a:p>
            </p:txBody>
          </p:sp>
          <p:sp>
            <p:nvSpPr>
              <p:cNvPr id="36880" name="Rectangle 5"/>
              <p:cNvSpPr>
                <a:spLocks noChangeAspect="1" noChangeArrowheads="1"/>
              </p:cNvSpPr>
              <p:nvPr/>
            </p:nvSpPr>
            <p:spPr bwMode="auto">
              <a:xfrm>
                <a:off x="635" y="1032"/>
                <a:ext cx="2506" cy="3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3200" b="1">
                    <a:solidFill>
                      <a:srgbClr val="008000"/>
                    </a:solidFill>
                    <a:latin typeface="Arial" pitchFamily="34" charset="0"/>
                    <a:cs typeface="Times New Roman" pitchFamily="18" charset="0"/>
                  </a:rPr>
                  <a:t>El Ni</a:t>
                </a:r>
                <a:r>
                  <a:rPr lang="en-US" altLang="en-US" sz="3200" b="1">
                    <a:solidFill>
                      <a:srgbClr val="008000"/>
                    </a:solidFill>
                    <a:cs typeface="Times New Roman" pitchFamily="18" charset="0"/>
                  </a:rPr>
                  <a:t>ñ</a:t>
                </a:r>
                <a:r>
                  <a:rPr lang="en-US" altLang="en-US" sz="3200" b="1">
                    <a:solidFill>
                      <a:srgbClr val="008000"/>
                    </a:solidFill>
                    <a:latin typeface="Arial" pitchFamily="34" charset="0"/>
                    <a:cs typeface="Times New Roman" pitchFamily="18" charset="0"/>
                  </a:rPr>
                  <a:t>o and La Ni</a:t>
                </a:r>
                <a:r>
                  <a:rPr lang="en-US" altLang="en-US" sz="3200" b="1">
                    <a:solidFill>
                      <a:srgbClr val="008000"/>
                    </a:solidFill>
                    <a:cs typeface="Times New Roman" pitchFamily="18" charset="0"/>
                  </a:rPr>
                  <a:t>ñ</a:t>
                </a:r>
                <a:r>
                  <a:rPr lang="en-US" altLang="en-US" sz="3200" b="1">
                    <a:solidFill>
                      <a:srgbClr val="008000"/>
                    </a:solidFill>
                    <a:latin typeface="Arial" pitchFamily="34" charset="0"/>
                    <a:cs typeface="Times New Roman" pitchFamily="18" charset="0"/>
                  </a:rPr>
                  <a:t>a</a:t>
                </a:r>
              </a:p>
            </p:txBody>
          </p:sp>
        </p:grpSp>
        <p:grpSp>
          <p:nvGrpSpPr>
            <p:cNvPr id="36871" name="Group 6"/>
            <p:cNvGrpSpPr>
              <a:grpSpLocks/>
            </p:cNvGrpSpPr>
            <p:nvPr/>
          </p:nvGrpSpPr>
          <p:grpSpPr bwMode="auto">
            <a:xfrm>
              <a:off x="-10" y="0"/>
              <a:ext cx="5770" cy="901"/>
              <a:chOff x="-10" y="0"/>
              <a:chExt cx="5770" cy="901"/>
            </a:xfrm>
          </p:grpSpPr>
          <p:sp>
            <p:nvSpPr>
              <p:cNvPr id="36872" name="Rectangle 7"/>
              <p:cNvSpPr>
                <a:spLocks noChangeArrowheads="1"/>
              </p:cNvSpPr>
              <p:nvPr/>
            </p:nvSpPr>
            <p:spPr bwMode="auto">
              <a:xfrm>
                <a:off x="-6" y="0"/>
                <a:ext cx="5760" cy="768"/>
              </a:xfrm>
              <a:prstGeom prst="rect">
                <a:avLst/>
              </a:prstGeom>
              <a:solidFill>
                <a:srgbClr val="D00C0C"/>
              </a:solidFill>
              <a:ln>
                <a:noFill/>
              </a:ln>
              <a:effectLst/>
              <a:extLst>
                <a:ext uri="{91240B29-F687-4F45-9708-019B960494DF}">
                  <a14:hiddenLine xmlns:a14="http://schemas.microsoft.com/office/drawing/2010/main" w="635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solidFill>
                    <a:srgbClr val="000000"/>
                  </a:solidFill>
                </a:endParaRPr>
              </a:p>
            </p:txBody>
          </p:sp>
          <p:grpSp>
            <p:nvGrpSpPr>
              <p:cNvPr id="36873" name="Group 8"/>
              <p:cNvGrpSpPr>
                <a:grpSpLocks/>
              </p:cNvGrpSpPr>
              <p:nvPr/>
            </p:nvGrpSpPr>
            <p:grpSpPr bwMode="auto">
              <a:xfrm>
                <a:off x="-10" y="0"/>
                <a:ext cx="5770" cy="86"/>
                <a:chOff x="-5" y="0"/>
                <a:chExt cx="5770" cy="86"/>
              </a:xfrm>
            </p:grpSpPr>
            <p:sp>
              <p:nvSpPr>
                <p:cNvPr id="36877" name="Line 9"/>
                <p:cNvSpPr>
                  <a:spLocks noChangeShapeType="1"/>
                </p:cNvSpPr>
                <p:nvPr/>
              </p:nvSpPr>
              <p:spPr bwMode="auto">
                <a:xfrm>
                  <a:off x="-5" y="0"/>
                  <a:ext cx="5770" cy="0"/>
                </a:xfrm>
                <a:prstGeom prst="line">
                  <a:avLst/>
                </a:prstGeom>
                <a:noFill/>
                <a:ln w="101600">
                  <a:solidFill>
                    <a:srgbClr val="FFCC00"/>
                  </a:solidFill>
                  <a:miter lim="800000"/>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129482" name="Rectangle 10"/>
                <p:cNvSpPr>
                  <a:spLocks noChangeArrowheads="1"/>
                </p:cNvSpPr>
                <p:nvPr/>
              </p:nvSpPr>
              <p:spPr bwMode="auto">
                <a:xfrm>
                  <a:off x="-5" y="28"/>
                  <a:ext cx="5770" cy="58"/>
                </a:xfrm>
                <a:prstGeom prst="rect">
                  <a:avLst/>
                </a:prstGeom>
                <a:gradFill rotWithShape="0">
                  <a:gsLst>
                    <a:gs pos="0">
                      <a:schemeClr val="folHlink">
                        <a:gamma/>
                        <a:shade val="46275"/>
                        <a:invGamma/>
                      </a:schemeClr>
                    </a:gs>
                    <a:gs pos="100000">
                      <a:schemeClr val="folHlink">
                        <a:alpha val="0"/>
                      </a:schemeClr>
                    </a:gs>
                  </a:gsLst>
                  <a:lin ang="5400000" scaled="1"/>
                </a:gra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solidFill>
                      <a:srgbClr val="000000"/>
                    </a:solidFill>
                  </a:endParaRPr>
                </a:p>
              </p:txBody>
            </p:sp>
          </p:grpSp>
          <p:grpSp>
            <p:nvGrpSpPr>
              <p:cNvPr id="36874" name="Group 11"/>
              <p:cNvGrpSpPr>
                <a:grpSpLocks/>
              </p:cNvGrpSpPr>
              <p:nvPr/>
            </p:nvGrpSpPr>
            <p:grpSpPr bwMode="auto">
              <a:xfrm>
                <a:off x="-5" y="768"/>
                <a:ext cx="5760" cy="133"/>
                <a:chOff x="1" y="768"/>
                <a:chExt cx="5760" cy="133"/>
              </a:xfrm>
            </p:grpSpPr>
            <p:sp>
              <p:nvSpPr>
                <p:cNvPr id="36875" name="Line 12"/>
                <p:cNvSpPr>
                  <a:spLocks noChangeShapeType="1"/>
                </p:cNvSpPr>
                <p:nvPr/>
              </p:nvSpPr>
              <p:spPr bwMode="auto">
                <a:xfrm>
                  <a:off x="1" y="768"/>
                  <a:ext cx="5760" cy="0"/>
                </a:xfrm>
                <a:prstGeom prst="line">
                  <a:avLst/>
                </a:prstGeom>
                <a:noFill/>
                <a:ln w="101600">
                  <a:solidFill>
                    <a:srgbClr val="FFCC00"/>
                  </a:solidFill>
                  <a:miter lim="800000"/>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129485" name="Rectangle 13"/>
                <p:cNvSpPr>
                  <a:spLocks noChangeArrowheads="1"/>
                </p:cNvSpPr>
                <p:nvPr/>
              </p:nvSpPr>
              <p:spPr bwMode="auto">
                <a:xfrm>
                  <a:off x="1" y="786"/>
                  <a:ext cx="5760" cy="115"/>
                </a:xfrm>
                <a:prstGeom prst="rect">
                  <a:avLst/>
                </a:prstGeom>
                <a:gradFill rotWithShape="0">
                  <a:gsLst>
                    <a:gs pos="0">
                      <a:schemeClr val="folHlink">
                        <a:gamma/>
                        <a:shade val="46275"/>
                        <a:invGamma/>
                      </a:schemeClr>
                    </a:gs>
                    <a:gs pos="100000">
                      <a:schemeClr val="folHlink">
                        <a:alpha val="0"/>
                      </a:schemeClr>
                    </a:gs>
                  </a:gsLst>
                  <a:lin ang="5400000" scaled="1"/>
                </a:gra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solidFill>
                      <a:srgbClr val="000000"/>
                    </a:solidFill>
                  </a:endParaRPr>
                </a:p>
              </p:txBody>
            </p:sp>
          </p:grpSp>
        </p:grpSp>
      </p:grpSp>
      <p:sp>
        <p:nvSpPr>
          <p:cNvPr id="36867" name="Rectangle 14"/>
          <p:cNvSpPr>
            <a:spLocks noGrp="1" noChangeArrowheads="1"/>
          </p:cNvSpPr>
          <p:nvPr>
            <p:ph type="title"/>
          </p:nvPr>
        </p:nvSpPr>
        <p:spPr bwMode="auto">
          <a:xfrm>
            <a:off x="0" y="228600"/>
            <a:ext cx="91440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b="1" dirty="0">
                <a:cs typeface="Times New Roman" pitchFamily="18" charset="0"/>
              </a:rPr>
              <a:t>Regional Wind Systems    </a:t>
            </a:r>
            <a:endParaRPr lang="en-US" altLang="en-US" dirty="0"/>
          </a:p>
        </p:txBody>
      </p:sp>
      <p:sp>
        <p:nvSpPr>
          <p:cNvPr id="36868" name="Rectangle 15"/>
          <p:cNvSpPr>
            <a:spLocks noChangeArrowheads="1"/>
          </p:cNvSpPr>
          <p:nvPr/>
        </p:nvSpPr>
        <p:spPr bwMode="auto">
          <a:xfrm>
            <a:off x="1736725" y="2635250"/>
            <a:ext cx="7102475" cy="1933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92100" indent="-2921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buClr>
                <a:srgbClr val="389700"/>
              </a:buClr>
              <a:buFont typeface="Monotype Sorts" charset="2"/>
              <a:buNone/>
            </a:pPr>
            <a:r>
              <a:rPr lang="en-US" altLang="en-US">
                <a:solidFill>
                  <a:srgbClr val="000000"/>
                </a:solidFill>
                <a:latin typeface="Arial" pitchFamily="34" charset="0"/>
                <a:sym typeface="Wingdings" pitchFamily="2" charset="2"/>
              </a:rPr>
              <a:t>•  </a:t>
            </a:r>
            <a:r>
              <a:rPr lang="en-US" altLang="en-US">
                <a:solidFill>
                  <a:srgbClr val="000000"/>
                </a:solidFill>
                <a:latin typeface="Arial" pitchFamily="34" charset="0"/>
                <a:cs typeface="Times New Roman" pitchFamily="18" charset="0"/>
              </a:rPr>
              <a:t>Researchers have come to recognize that when surface temperatures in the eastern Pacific are colder than average, a La Ni</a:t>
            </a:r>
            <a:r>
              <a:rPr lang="en-US" altLang="en-US">
                <a:solidFill>
                  <a:srgbClr val="000000"/>
                </a:solidFill>
                <a:cs typeface="Times New Roman" pitchFamily="18" charset="0"/>
              </a:rPr>
              <a:t>ñ</a:t>
            </a:r>
            <a:r>
              <a:rPr lang="en-US" altLang="en-US">
                <a:solidFill>
                  <a:srgbClr val="000000"/>
                </a:solidFill>
                <a:latin typeface="Arial" pitchFamily="34" charset="0"/>
                <a:cs typeface="Times New Roman" pitchFamily="18" charset="0"/>
              </a:rPr>
              <a:t>a event is triggered that has a distinctive set of weather patterns.</a:t>
            </a:r>
          </a:p>
        </p:txBody>
      </p:sp>
      <p:sp>
        <p:nvSpPr>
          <p:cNvPr id="36869" name="Rectangle 16"/>
          <p:cNvSpPr>
            <a:spLocks noChangeArrowheads="1"/>
          </p:cNvSpPr>
          <p:nvPr/>
        </p:nvSpPr>
        <p:spPr bwMode="auto">
          <a:xfrm>
            <a:off x="1260475" y="2162175"/>
            <a:ext cx="7623175"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buClr>
                <a:srgbClr val="389700"/>
              </a:buClr>
              <a:buFont typeface="Monotype Sorts" charset="2"/>
              <a:buNone/>
            </a:pPr>
            <a:r>
              <a:rPr lang="en-US" altLang="en-US" sz="2800" b="1">
                <a:solidFill>
                  <a:srgbClr val="389700"/>
                </a:solidFill>
                <a:latin typeface="Arial" pitchFamily="34" charset="0"/>
                <a:sym typeface="Wingdings" pitchFamily="2" charset="2"/>
              </a:rPr>
              <a:t> </a:t>
            </a:r>
            <a:r>
              <a:rPr lang="en-US" altLang="en-US" sz="2800">
                <a:solidFill>
                  <a:srgbClr val="000000"/>
                </a:solidFill>
                <a:latin typeface="Arial" pitchFamily="34" charset="0"/>
                <a:cs typeface="Times New Roman" pitchFamily="18" charset="0"/>
              </a:rPr>
              <a:t>La Ni</a:t>
            </a:r>
            <a:r>
              <a:rPr lang="en-US" altLang="en-US" sz="2800">
                <a:solidFill>
                  <a:srgbClr val="000000"/>
                </a:solidFill>
                <a:cs typeface="Times New Roman" pitchFamily="18" charset="0"/>
              </a:rPr>
              <a:t>ñ</a:t>
            </a:r>
            <a:r>
              <a:rPr lang="en-US" altLang="en-US" sz="2800">
                <a:solidFill>
                  <a:srgbClr val="000000"/>
                </a:solidFill>
                <a:latin typeface="Arial" pitchFamily="34" charset="0"/>
                <a:cs typeface="Times New Roman" pitchFamily="18" charset="0"/>
              </a:rPr>
              <a:t>a</a:t>
            </a:r>
            <a:endParaRPr lang="en-US" altLang="en-US" sz="3200" b="1">
              <a:solidFill>
                <a:srgbClr val="008000"/>
              </a:solidFill>
              <a:latin typeface="Arial" pitchFamily="34" charset="0"/>
              <a:cs typeface="Times New Roman" pitchFamily="18" charset="0"/>
            </a:endParaRPr>
          </a:p>
        </p:txBody>
      </p:sp>
    </p:spTree>
    <p:extLst>
      <p:ext uri="{BB962C8B-B14F-4D97-AF65-F5344CB8AC3E}">
        <p14:creationId xmlns:p14="http://schemas.microsoft.com/office/powerpoint/2010/main" val="757950910"/>
      </p:ext>
    </p:extLst>
  </p:cSld>
  <p:clrMapOvr>
    <a:masterClrMapping/>
  </p:clrMapOvr>
</p:sld>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2.jpeg"/></Relationships>
</file>

<file path=ppt/theme/_rels/theme6.xml.rels><?xml version="1.0" encoding="UTF-8" standalone="yes"?>
<Relationships xmlns="http://schemas.openxmlformats.org/package/2006/relationships"><Relationship Id="rId1" Type="http://schemas.openxmlformats.org/officeDocument/2006/relationships/image" Target="../media/image4.jpeg"/></Relationships>
</file>

<file path=ppt/theme/_rels/them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image" Target="../media/image5.jpeg"/></Relationships>
</file>

<file path=ppt/theme/_rels/theme8.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isisit">
  <a:themeElements>
    <a:clrScheme name="thisisi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hisisit">
      <a:majorFont>
        <a:latin typeface="Arial"/>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hisisi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hisisi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hisisi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hisisi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hisisi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hisisi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hisisit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hisisi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hisisi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hisisi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hisisi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hisisi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Mountain">
  <a:themeElements>
    <a:clrScheme name="Mountain">
      <a:dk1>
        <a:srgbClr val="000000"/>
      </a:dk1>
      <a:lt1>
        <a:srgbClr val="FFFFFF"/>
      </a:lt1>
      <a:dk2>
        <a:srgbClr val="0536B3"/>
      </a:dk2>
      <a:lt2>
        <a:srgbClr val="7CB7F8"/>
      </a:lt2>
      <a:accent1>
        <a:srgbClr val="3F9EE4"/>
      </a:accent1>
      <a:accent2>
        <a:srgbClr val="77B559"/>
      </a:accent2>
      <a:accent3>
        <a:srgbClr val="E4A81B"/>
      </a:accent3>
      <a:accent4>
        <a:srgbClr val="108BB4"/>
      </a:accent4>
      <a:accent5>
        <a:srgbClr val="DA7328"/>
      </a:accent5>
      <a:accent6>
        <a:srgbClr val="AE589F"/>
      </a:accent6>
      <a:hlink>
        <a:srgbClr val="460245"/>
      </a:hlink>
      <a:folHlink>
        <a:srgbClr val="AC17D6"/>
      </a:folHlink>
    </a:clrScheme>
    <a:fontScheme name="Mountain">
      <a:majorFont>
        <a:latin typeface="Gill Sans MT"/>
        <a:ea typeface=""/>
        <a:cs typeface=""/>
        <a:font script="Cyrl" typeface="Arial"/>
        <a:font script="Grek" typeface="Arial"/>
        <a:font script="Jpan" typeface="HG丸ｺﾞｼｯｸM-PRO"/>
        <a:font script="Hang" typeface="HY 헤드라인 M"/>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ill Sans MT"/>
        <a:ea typeface=""/>
        <a:cs typeface=""/>
        <a:font script="Cyrl" typeface="Arial"/>
        <a:font script="Grek" typeface="Arial"/>
        <a:font script="Jpan" typeface="HG丸ｺﾞｼｯｸM-PRO"/>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untain">
      <a:fillStyleLst>
        <a:solidFill>
          <a:schemeClr val="phClr"/>
        </a:solidFill>
        <a:gradFill rotWithShape="1">
          <a:gsLst>
            <a:gs pos="0">
              <a:schemeClr val="phClr">
                <a:tint val="100000"/>
                <a:shade val="100000"/>
                <a:hueMod val="100000"/>
                <a:satMod val="100000"/>
              </a:schemeClr>
            </a:gs>
            <a:gs pos="50000">
              <a:schemeClr val="phClr">
                <a:tint val="25000"/>
                <a:shade val="100000"/>
                <a:hueMod val="100000"/>
                <a:satMod val="100000"/>
              </a:schemeClr>
            </a:gs>
            <a:gs pos="100000">
              <a:schemeClr val="phClr">
                <a:tint val="100000"/>
                <a:shade val="100000"/>
                <a:hueMod val="100000"/>
                <a:satMod val="100000"/>
              </a:schemeClr>
            </a:gs>
          </a:gsLst>
          <a:lin ang="5400000" scaled="1"/>
        </a:gradFill>
        <a:gradFill rotWithShape="1">
          <a:gsLst>
            <a:gs pos="0">
              <a:schemeClr val="phClr">
                <a:tint val="40000"/>
                <a:shade val="100000"/>
                <a:hueMod val="100000"/>
                <a:satMod val="100000"/>
              </a:schemeClr>
            </a:gs>
            <a:gs pos="30000">
              <a:schemeClr val="phClr">
                <a:tint val="100000"/>
                <a:shade val="100000"/>
                <a:hueMod val="100000"/>
                <a:satMod val="100000"/>
              </a:schemeClr>
            </a:gs>
            <a:gs pos="68000">
              <a:schemeClr val="phClr">
                <a:tint val="100000"/>
                <a:shade val="100000"/>
                <a:hueMod val="100000"/>
                <a:satMod val="100000"/>
              </a:schemeClr>
            </a:gs>
            <a:gs pos="100000">
              <a:schemeClr val="phClr">
                <a:tint val="40000"/>
                <a:shade val="100000"/>
                <a:hueMod val="100000"/>
                <a:satMod val="100000"/>
              </a:schemeClr>
            </a:gs>
          </a:gsLst>
          <a:lin ang="5400000" scaled="1"/>
        </a:gradFill>
      </a:fillStyleLst>
      <a:lnStyleLst>
        <a:ln w="127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br" rotWithShape="0">
              <a:srgbClr val="000000">
                <a:alpha val="0"/>
              </a:srgbClr>
            </a:outerShdw>
          </a:effectLst>
        </a:effectStyle>
        <a:effectStyle>
          <a:effectLst>
            <a:outerShdw blurRad="38100" dist="25400" dir="5400000" algn="ctr" rotWithShape="0">
              <a:srgbClr val="EBE9ED">
                <a:alpha val="0"/>
              </a:srgbClr>
            </a:outerShdw>
          </a:effectLst>
          <a:scene3d>
            <a:camera prst="orthographicFront">
              <a:rot lat="0" lon="0" rev="0"/>
            </a:camera>
            <a:lightRig rig="glow" dir="b"/>
          </a:scene3d>
          <a:sp3d contourW="6350" prstMaterial="softEdge">
            <a:bevelT w="25400" h="25400"/>
            <a:contourClr>
              <a:schemeClr val="phClr">
                <a:tint val="90000"/>
                <a:shade val="100000"/>
                <a:hueMod val="100000"/>
                <a:satMod val="100000"/>
              </a:schemeClr>
            </a:contourClr>
          </a:sp3d>
        </a:effectStyle>
        <a:effectStyle>
          <a:effectLst>
            <a:reflection blurRad="12700" stA="40000" endPos="40000" dist="25400" dir="5400000" sy="-100000" rotWithShape="0"/>
          </a:effectLst>
          <a:scene3d>
            <a:camera prst="perspectiveFront"/>
            <a:lightRig rig="glow" dir="b"/>
          </a:scene3d>
          <a:sp3d contourW="6350" prstMaterial="softEdge">
            <a:bevelT w="50800" h="25400"/>
            <a:contourClr>
              <a:schemeClr val="phClr">
                <a:tint val="100000"/>
                <a:shade val="80000"/>
                <a:hueMod val="100000"/>
                <a:satMod val="100000"/>
              </a:schemeClr>
            </a:contourClr>
          </a:sp3d>
        </a:effectStyle>
      </a:effectStyleLst>
      <a:bgFillStyleLst>
        <a:solidFill>
          <a:schemeClr val="phClr"/>
        </a:solidFill>
        <a:gradFill rotWithShape="1">
          <a:gsLst>
            <a:gs pos="0">
              <a:schemeClr val="phClr">
                <a:shade val="40000"/>
                <a:satMod val="165000"/>
              </a:schemeClr>
            </a:gs>
            <a:gs pos="50000">
              <a:schemeClr val="phClr">
                <a:shade val="95000"/>
                <a:satMod val="100000"/>
              </a:schemeClr>
            </a:gs>
            <a:gs pos="100000">
              <a:schemeClr val="phClr">
                <a:tint val="10000"/>
                <a:satMod val="300000"/>
              </a:schemeClr>
            </a:gs>
          </a:gsLst>
          <a:lin ang="13000000" scaled="0"/>
        </a:gradFill>
        <a:blipFill>
          <a:blip xmlns:r="http://schemas.openxmlformats.org/officeDocument/2006/relationships" r:embed="rId1">
            <a:duotone>
              <a:schemeClr val="phClr">
                <a:shade val="75000"/>
              </a:schemeClr>
              <a:schemeClr val="phClr">
                <a:tint val="55000"/>
              </a:schemeClr>
            </a:duotone>
          </a:blip>
          <a:stretch/>
        </a:blipFill>
      </a:bgFillStyleLst>
    </a:fmtScheme>
  </a:themeElements>
  <a:objectDefaults/>
  <a:extraClrSchemeLst/>
</a:theme>
</file>

<file path=ppt/theme/theme4.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5.xml><?xml version="1.0" encoding="utf-8"?>
<a:theme xmlns:a="http://schemas.openxmlformats.org/drawingml/2006/main" name="3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3600" b="0" i="0" u="none" strike="noStrike" cap="none" normalizeH="0" baseline="0" smtClean="0">
            <a:ln>
              <a:noFill/>
            </a:ln>
            <a:solidFill>
              <a:schemeClr val="tx1"/>
            </a:solidFill>
            <a:effectLst/>
            <a:latin typeface="Comic Sans MS" pitchFamily="66"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3600" b="0" i="0" u="none" strike="noStrike" cap="none" normalizeH="0" baseline="0" smtClean="0">
            <a:ln>
              <a:noFill/>
            </a:ln>
            <a:solidFill>
              <a:schemeClr val="tx1"/>
            </a:solidFill>
            <a:effectLst/>
            <a:latin typeface="Comic Sans MS" pitchFamily="66"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_Concours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7.xml><?xml version="1.0" encoding="utf-8"?>
<a:theme xmlns:a="http://schemas.openxmlformats.org/drawingml/2006/main" name="1_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8.xml><?xml version="1.0" encoding="utf-8"?>
<a:theme xmlns:a="http://schemas.openxmlformats.org/drawingml/2006/main" name="Mountain">
  <a:themeElements>
    <a:clrScheme name="Mountain">
      <a:dk1>
        <a:srgbClr val="000000"/>
      </a:dk1>
      <a:lt1>
        <a:srgbClr val="FFFFFF"/>
      </a:lt1>
      <a:dk2>
        <a:srgbClr val="0536B3"/>
      </a:dk2>
      <a:lt2>
        <a:srgbClr val="7CB7F8"/>
      </a:lt2>
      <a:accent1>
        <a:srgbClr val="3F9EE4"/>
      </a:accent1>
      <a:accent2>
        <a:srgbClr val="77B559"/>
      </a:accent2>
      <a:accent3>
        <a:srgbClr val="E4A81B"/>
      </a:accent3>
      <a:accent4>
        <a:srgbClr val="108BB4"/>
      </a:accent4>
      <a:accent5>
        <a:srgbClr val="DA7328"/>
      </a:accent5>
      <a:accent6>
        <a:srgbClr val="AE589F"/>
      </a:accent6>
      <a:hlink>
        <a:srgbClr val="460245"/>
      </a:hlink>
      <a:folHlink>
        <a:srgbClr val="AC17D6"/>
      </a:folHlink>
    </a:clrScheme>
    <a:fontScheme name="Mountain">
      <a:majorFont>
        <a:latin typeface="Gill Sans MT"/>
        <a:ea typeface=""/>
        <a:cs typeface=""/>
        <a:font script="Cyrl" typeface="Arial"/>
        <a:font script="Grek" typeface="Arial"/>
        <a:font script="Jpan" typeface="HG丸ｺﾞｼｯｸM-PRO"/>
        <a:font script="Hang" typeface="HY 헤드라인 M"/>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ill Sans MT"/>
        <a:ea typeface=""/>
        <a:cs typeface=""/>
        <a:font script="Cyrl" typeface="Arial"/>
        <a:font script="Grek" typeface="Arial"/>
        <a:font script="Jpan" typeface="HG丸ｺﾞｼｯｸM-PRO"/>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untain">
      <a:fillStyleLst>
        <a:solidFill>
          <a:schemeClr val="phClr"/>
        </a:solidFill>
        <a:gradFill rotWithShape="1">
          <a:gsLst>
            <a:gs pos="0">
              <a:schemeClr val="phClr">
                <a:tint val="100000"/>
                <a:shade val="100000"/>
                <a:hueMod val="100000"/>
                <a:satMod val="100000"/>
              </a:schemeClr>
            </a:gs>
            <a:gs pos="50000">
              <a:schemeClr val="phClr">
                <a:tint val="25000"/>
                <a:shade val="100000"/>
                <a:hueMod val="100000"/>
                <a:satMod val="100000"/>
              </a:schemeClr>
            </a:gs>
            <a:gs pos="100000">
              <a:schemeClr val="phClr">
                <a:tint val="100000"/>
                <a:shade val="100000"/>
                <a:hueMod val="100000"/>
                <a:satMod val="100000"/>
              </a:schemeClr>
            </a:gs>
          </a:gsLst>
          <a:lin ang="5400000" scaled="1"/>
        </a:gradFill>
        <a:gradFill rotWithShape="1">
          <a:gsLst>
            <a:gs pos="0">
              <a:schemeClr val="phClr">
                <a:tint val="40000"/>
                <a:shade val="100000"/>
                <a:hueMod val="100000"/>
                <a:satMod val="100000"/>
              </a:schemeClr>
            </a:gs>
            <a:gs pos="30000">
              <a:schemeClr val="phClr">
                <a:tint val="100000"/>
                <a:shade val="100000"/>
                <a:hueMod val="100000"/>
                <a:satMod val="100000"/>
              </a:schemeClr>
            </a:gs>
            <a:gs pos="68000">
              <a:schemeClr val="phClr">
                <a:tint val="100000"/>
                <a:shade val="100000"/>
                <a:hueMod val="100000"/>
                <a:satMod val="100000"/>
              </a:schemeClr>
            </a:gs>
            <a:gs pos="100000">
              <a:schemeClr val="phClr">
                <a:tint val="40000"/>
                <a:shade val="100000"/>
                <a:hueMod val="100000"/>
                <a:satMod val="100000"/>
              </a:schemeClr>
            </a:gs>
          </a:gsLst>
          <a:lin ang="5400000" scaled="1"/>
        </a:gradFill>
      </a:fillStyleLst>
      <a:lnStyleLst>
        <a:ln w="127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br" rotWithShape="0">
              <a:srgbClr val="000000">
                <a:alpha val="0"/>
              </a:srgbClr>
            </a:outerShdw>
          </a:effectLst>
        </a:effectStyle>
        <a:effectStyle>
          <a:effectLst>
            <a:outerShdw blurRad="38100" dist="25400" dir="5400000" algn="ctr" rotWithShape="0">
              <a:srgbClr val="EBE9ED">
                <a:alpha val="0"/>
              </a:srgbClr>
            </a:outerShdw>
          </a:effectLst>
          <a:scene3d>
            <a:camera prst="orthographicFront">
              <a:rot lat="0" lon="0" rev="0"/>
            </a:camera>
            <a:lightRig rig="glow" dir="b"/>
          </a:scene3d>
          <a:sp3d contourW="6350" prstMaterial="softEdge">
            <a:bevelT w="25400" h="25400"/>
            <a:contourClr>
              <a:schemeClr val="phClr">
                <a:tint val="90000"/>
                <a:shade val="100000"/>
                <a:hueMod val="100000"/>
                <a:satMod val="100000"/>
              </a:schemeClr>
            </a:contourClr>
          </a:sp3d>
        </a:effectStyle>
        <a:effectStyle>
          <a:effectLst>
            <a:reflection blurRad="12700" stA="40000" endPos="40000" dist="25400" dir="5400000" sy="-100000" rotWithShape="0"/>
          </a:effectLst>
          <a:scene3d>
            <a:camera prst="perspectiveFront"/>
            <a:lightRig rig="glow" dir="b"/>
          </a:scene3d>
          <a:sp3d contourW="6350" prstMaterial="softEdge">
            <a:bevelT w="50800" h="25400"/>
            <a:contourClr>
              <a:schemeClr val="phClr">
                <a:tint val="100000"/>
                <a:shade val="80000"/>
                <a:hueMod val="100000"/>
                <a:satMod val="100000"/>
              </a:schemeClr>
            </a:contourClr>
          </a:sp3d>
        </a:effectStyle>
      </a:effectStyleLst>
      <a:bgFillStyleLst>
        <a:solidFill>
          <a:schemeClr val="phClr"/>
        </a:solidFill>
        <a:gradFill rotWithShape="1">
          <a:gsLst>
            <a:gs pos="0">
              <a:schemeClr val="phClr">
                <a:shade val="40000"/>
                <a:satMod val="165000"/>
              </a:schemeClr>
            </a:gs>
            <a:gs pos="50000">
              <a:schemeClr val="phClr">
                <a:shade val="95000"/>
                <a:satMod val="100000"/>
              </a:schemeClr>
            </a:gs>
            <a:gs pos="100000">
              <a:schemeClr val="phClr">
                <a:tint val="10000"/>
                <a:satMod val="300000"/>
              </a:schemeClr>
            </a:gs>
          </a:gsLst>
          <a:lin ang="13000000" scaled="0"/>
        </a:gradFill>
        <a:blipFill>
          <a:blip xmlns:r="http://schemas.openxmlformats.org/officeDocument/2006/relationships" r:embed="rId1">
            <a:duotone>
              <a:schemeClr val="phClr">
                <a:shade val="75000"/>
              </a:schemeClr>
              <a:schemeClr val="phClr">
                <a:tint val="55000"/>
              </a:schemeClr>
            </a:duotone>
          </a:blip>
          <a:stretch/>
        </a:blip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102</TotalTime>
  <Words>1114</Words>
  <Application>Microsoft Office PowerPoint</Application>
  <PresentationFormat>On-screen Show (4:3)</PresentationFormat>
  <Paragraphs>198</Paragraphs>
  <Slides>37</Slides>
  <Notes>20</Notes>
  <HiddenSlides>0</HiddenSlides>
  <MMClips>0</MMClips>
  <ScaleCrop>false</ScaleCrop>
  <HeadingPairs>
    <vt:vector size="6" baseType="variant">
      <vt:variant>
        <vt:lpstr>Fonts Used</vt:lpstr>
      </vt:variant>
      <vt:variant>
        <vt:i4>17</vt:i4>
      </vt:variant>
      <vt:variant>
        <vt:lpstr>Theme</vt:lpstr>
      </vt:variant>
      <vt:variant>
        <vt:i4>8</vt:i4>
      </vt:variant>
      <vt:variant>
        <vt:lpstr>Slide Titles</vt:lpstr>
      </vt:variant>
      <vt:variant>
        <vt:i4>37</vt:i4>
      </vt:variant>
    </vt:vector>
  </HeadingPairs>
  <TitlesOfParts>
    <vt:vector size="62" baseType="lpstr">
      <vt:lpstr>맑은 고딕</vt:lpstr>
      <vt:lpstr>Arial</vt:lpstr>
      <vt:lpstr>Arial Black</vt:lpstr>
      <vt:lpstr>Calibri</vt:lpstr>
      <vt:lpstr>Constantia</vt:lpstr>
      <vt:lpstr>Corbel</vt:lpstr>
      <vt:lpstr>Georgia</vt:lpstr>
      <vt:lpstr>Gill Sans MT</vt:lpstr>
      <vt:lpstr>Impact</vt:lpstr>
      <vt:lpstr>Lucida Sans Unicode</vt:lpstr>
      <vt:lpstr>Monotype Sorts</vt:lpstr>
      <vt:lpstr>Times</vt:lpstr>
      <vt:lpstr>Times New Roman</vt:lpstr>
      <vt:lpstr>Verdana</vt:lpstr>
      <vt:lpstr>Wingdings</vt:lpstr>
      <vt:lpstr>Wingdings 2</vt:lpstr>
      <vt:lpstr>Wingdings 3</vt:lpstr>
      <vt:lpstr>Office Theme</vt:lpstr>
      <vt:lpstr>thisisit</vt:lpstr>
      <vt:lpstr>1_Mountain</vt:lpstr>
      <vt:lpstr>Paper</vt:lpstr>
      <vt:lpstr>3_Default Design</vt:lpstr>
      <vt:lpstr>1_Concourse</vt:lpstr>
      <vt:lpstr>1_Civic</vt:lpstr>
      <vt:lpstr>Mountain</vt:lpstr>
      <vt:lpstr>Wind</vt:lpstr>
      <vt:lpstr>Wind</vt:lpstr>
      <vt:lpstr>Wind – What causes it?</vt:lpstr>
      <vt:lpstr>How do we get pressure differences on Earth?</vt:lpstr>
      <vt:lpstr>Three Factors that Combine to Control Wind</vt:lpstr>
      <vt:lpstr>PowerPoint Presentation</vt:lpstr>
      <vt:lpstr>PowerPoint Presentation</vt:lpstr>
      <vt:lpstr>PowerPoint Presentation</vt:lpstr>
      <vt:lpstr>PowerPoint Presentation</vt:lpstr>
      <vt:lpstr>Coriolis Effect</vt:lpstr>
      <vt:lpstr>Friction</vt:lpstr>
      <vt:lpstr>Jet Streams</vt:lpstr>
      <vt:lpstr>PowerPoint Presentation</vt:lpstr>
      <vt:lpstr>Pressure Systems</vt:lpstr>
      <vt:lpstr>PowerPoint Presentation</vt:lpstr>
      <vt:lpstr>High and Low Pressure Systems</vt:lpstr>
      <vt:lpstr>Middle Latitude Cyclone</vt:lpstr>
      <vt:lpstr>The Role of Airflow Aloft</vt:lpstr>
      <vt:lpstr>PowerPoint Presentation</vt:lpstr>
      <vt:lpstr>PowerPoint Presentation</vt:lpstr>
      <vt:lpstr>PowerPoint Presentation</vt:lpstr>
      <vt:lpstr>High and Low Pressure System</vt:lpstr>
      <vt:lpstr>PowerPoint Presentation</vt:lpstr>
      <vt:lpstr>Global Winds</vt:lpstr>
      <vt:lpstr>Global Winds</vt:lpstr>
      <vt:lpstr>PowerPoint Presentation</vt:lpstr>
      <vt:lpstr>Circulation on a Rotating Earth</vt:lpstr>
      <vt:lpstr>Pressure Centers and Winds    </vt:lpstr>
      <vt:lpstr>Local Winds</vt:lpstr>
      <vt:lpstr>Sea and Land Breezes</vt:lpstr>
      <vt:lpstr>Valley and Mountain Breezes</vt:lpstr>
      <vt:lpstr>Measuring  Wind</vt:lpstr>
      <vt:lpstr>Wind Speed</vt:lpstr>
      <vt:lpstr>  Regional Wind Systems    </vt:lpstr>
      <vt:lpstr>Normal Conditions</vt:lpstr>
      <vt:lpstr>El Niño Conditions</vt:lpstr>
      <vt:lpstr>Regional Wind Systems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Wind</dc:title>
  <dc:creator>Net</dc:creator>
  <cp:lastModifiedBy>Sheree Stewart</cp:lastModifiedBy>
  <cp:revision>3</cp:revision>
  <dcterms:created xsi:type="dcterms:W3CDTF">2015-07-27T21:56:14Z</dcterms:created>
  <dcterms:modified xsi:type="dcterms:W3CDTF">2017-03-20T14:44:58Z</dcterms:modified>
</cp:coreProperties>
</file>