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8"/>
  </p:handoutMasterIdLst>
  <p:sldIdLst>
    <p:sldId id="290" r:id="rId2"/>
    <p:sldId id="281" r:id="rId3"/>
    <p:sldId id="283" r:id="rId4"/>
    <p:sldId id="257" r:id="rId5"/>
    <p:sldId id="265" r:id="rId6"/>
    <p:sldId id="266" r:id="rId7"/>
    <p:sldId id="267" r:id="rId8"/>
    <p:sldId id="268" r:id="rId9"/>
    <p:sldId id="269" r:id="rId10"/>
    <p:sldId id="278" r:id="rId11"/>
    <p:sldId id="270" r:id="rId12"/>
    <p:sldId id="280" r:id="rId13"/>
    <p:sldId id="271" r:id="rId14"/>
    <p:sldId id="272" r:id="rId15"/>
    <p:sldId id="273" r:id="rId16"/>
    <p:sldId id="274" r:id="rId17"/>
    <p:sldId id="275" r:id="rId18"/>
    <p:sldId id="279" r:id="rId19"/>
    <p:sldId id="276" r:id="rId20"/>
    <p:sldId id="277" r:id="rId21"/>
    <p:sldId id="285" r:id="rId22"/>
    <p:sldId id="286" r:id="rId23"/>
    <p:sldId id="287" r:id="rId24"/>
    <p:sldId id="288" r:id="rId25"/>
    <p:sldId id="284" r:id="rId26"/>
    <p:sldId id="289" r:id="rId2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259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4A7D8-3018-784B-9260-F634A9231084}" type="datetimeFigureOut">
              <a:rPr lang="en-US" smtClean="0"/>
              <a:t>4/8/15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B43A8-2FE4-0641-BDF3-E3183981C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87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8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3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64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7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1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7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6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9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0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9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46A86-F08A-DD48-B1E6-4359842E63AF}" type="datetimeFigureOut">
              <a:rPr lang="en-US" smtClean="0"/>
              <a:t>4/8/15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354FC-4DC5-1F45-A944-F3043644C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4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300" y="0"/>
            <a:ext cx="2027" cy="914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7272"/>
            <a:ext cx="6858000" cy="72967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14500" y="4110335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r>
              <a:rPr lang="fr-FR" dirty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4725"/>
            <a:ext cx="6857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Revised Bloom’s Taxonomy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287527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671556"/>
            <a:ext cx="6096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William’s Taxonomy</a:t>
            </a:r>
          </a:p>
          <a:p>
            <a:pPr algn="ctr"/>
            <a:r>
              <a:rPr lang="en-US" sz="4000" b="1" dirty="0" smtClean="0">
                <a:latin typeface="HelloDotStick"/>
                <a:cs typeface="HelloDotStick"/>
              </a:rPr>
              <a:t>(Creative Thinking)</a:t>
            </a:r>
          </a:p>
          <a:p>
            <a:pPr algn="ctr"/>
            <a:endParaRPr lang="en-US" sz="4000" b="1" dirty="0" smtClean="0">
              <a:latin typeface="HelloDotStick"/>
              <a:cs typeface="HelloDotStick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910" y="5264728"/>
            <a:ext cx="4168048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7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2364" y="2364512"/>
            <a:ext cx="6696364" cy="673330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b="1" dirty="0" smtClean="0">
                <a:latin typeface="Calibri" charset="0"/>
              </a:rPr>
              <a:t>Fluency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Flexibility</a:t>
            </a:r>
          </a:p>
          <a:p>
            <a:pPr lvl="2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Originality</a:t>
            </a:r>
          </a:p>
          <a:p>
            <a:pPr lvl="4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Elaboration</a:t>
            </a:r>
          </a:p>
          <a:p>
            <a:pPr lvl="4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		Risk Taking</a:t>
            </a:r>
          </a:p>
          <a:p>
            <a:pPr lvl="4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			Complexity</a:t>
            </a:r>
          </a:p>
          <a:p>
            <a:pPr lvl="4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				Curiosity </a:t>
            </a:r>
          </a:p>
          <a:p>
            <a:pPr lvl="4">
              <a:lnSpc>
                <a:spcPct val="90000"/>
              </a:lnSpc>
              <a:buFont typeface="Wingdings" charset="0"/>
              <a:buNone/>
            </a:pPr>
            <a:r>
              <a:rPr lang="en-US" sz="3200" b="1" dirty="0" smtClean="0">
                <a:latin typeface="Calibri" charset="0"/>
              </a:rPr>
              <a:t>					Imagination</a:t>
            </a:r>
            <a:endParaRPr lang="en-US" sz="3200" b="1" dirty="0">
              <a:latin typeface="Calibri" charset="0"/>
            </a:endParaRP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1376218" y="4475018"/>
            <a:ext cx="449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91127" y="623577"/>
            <a:ext cx="56989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Boulder" charset="0"/>
              </a:rPr>
              <a:t>William</a:t>
            </a:r>
            <a:r>
              <a:rPr lang="ja-JP" altLang="en-US" sz="4400" b="1" dirty="0">
                <a:latin typeface="Boulder" charset="0"/>
              </a:rPr>
              <a:t>’</a:t>
            </a:r>
            <a:r>
              <a:rPr lang="en-US" sz="4400" b="1" dirty="0">
                <a:latin typeface="Boulder" charset="0"/>
              </a:rPr>
              <a:t>s Taxonomy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546780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0189" y="3618889"/>
            <a:ext cx="5101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Fluency</a:t>
            </a:r>
            <a:endParaRPr lang="en-US" sz="8800" b="1" dirty="0">
              <a:latin typeface="HelloDotStick"/>
              <a:cs typeface="HelloDotSti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29" y="5598492"/>
            <a:ext cx="68580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HelloSpot"/>
                <a:cs typeface="HelloSpot"/>
              </a:rPr>
              <a:t>Generating a great many ideas, related</a:t>
            </a:r>
          </a:p>
          <a:p>
            <a:pPr algn="ctr"/>
            <a:r>
              <a:rPr lang="en-US" sz="5400" b="1" dirty="0" smtClean="0">
                <a:latin typeface="HelloSpot"/>
                <a:cs typeface="HelloSpot"/>
              </a:rPr>
              <a:t>answers or choices.</a:t>
            </a:r>
            <a:endParaRPr lang="en-US" sz="5400" b="1" dirty="0">
              <a:latin typeface="HelloSpot"/>
              <a:cs typeface="HelloSpo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268" y="737867"/>
            <a:ext cx="2785619" cy="292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5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91782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Flexibility</a:t>
            </a:r>
            <a:endParaRPr lang="en-US" sz="8800" b="1" dirty="0">
              <a:latin typeface="HelloDotStick"/>
              <a:cs typeface="HelloDotSti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111" y="3358456"/>
            <a:ext cx="66181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HelloSpot"/>
                <a:cs typeface="HelloSpot"/>
              </a:rPr>
              <a:t>Changing everyday objects to generate a variety of </a:t>
            </a:r>
          </a:p>
          <a:p>
            <a:pPr algn="ctr"/>
            <a:r>
              <a:rPr lang="en-US" sz="4000" b="1" dirty="0" smtClean="0">
                <a:latin typeface="HelloSpot"/>
                <a:cs typeface="HelloSpot"/>
              </a:rPr>
              <a:t>categories, by taking detours and varying sizes,</a:t>
            </a:r>
          </a:p>
          <a:p>
            <a:pPr algn="ctr"/>
            <a:r>
              <a:rPr lang="en-US" sz="4000" b="1" dirty="0" smtClean="0">
                <a:latin typeface="HelloSpot"/>
                <a:cs typeface="HelloSpot"/>
              </a:rPr>
              <a:t>shapes, quantities, time limits, requirements, objectives</a:t>
            </a:r>
          </a:p>
          <a:p>
            <a:pPr algn="ctr"/>
            <a:r>
              <a:rPr lang="en-US" sz="4000" b="1" dirty="0">
                <a:latin typeface="HelloSpot"/>
                <a:cs typeface="HelloSpot"/>
              </a:rPr>
              <a:t>o</a:t>
            </a:r>
            <a:r>
              <a:rPr lang="en-US" sz="4000" b="1" dirty="0" smtClean="0">
                <a:latin typeface="HelloSpot"/>
                <a:cs typeface="HelloSpot"/>
              </a:rPr>
              <a:t>r dimensions.</a:t>
            </a:r>
            <a:endParaRPr lang="en-US" sz="4000" b="1" dirty="0">
              <a:latin typeface="HelloSpot"/>
              <a:cs typeface="HelloSpo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52297" y="-225776"/>
            <a:ext cx="2070674" cy="258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12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00111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Originality</a:t>
            </a:r>
            <a:endParaRPr lang="en-US" sz="8800" b="1" dirty="0">
              <a:latin typeface="HelloDotStick"/>
              <a:cs typeface="HelloDotSti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966909"/>
            <a:ext cx="6858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HelloSpot"/>
                <a:cs typeface="HelloSpot"/>
              </a:rPr>
              <a:t>Seeking new ideas by suggesting unusual twists to</a:t>
            </a:r>
          </a:p>
          <a:p>
            <a:pPr algn="ctr"/>
            <a:r>
              <a:rPr lang="en-US" sz="5400" b="1" dirty="0" smtClean="0">
                <a:latin typeface="HelloSpot"/>
                <a:cs typeface="HelloSpot"/>
              </a:rPr>
              <a:t>change content or coming up with clever responses.</a:t>
            </a:r>
            <a:endParaRPr lang="en-US" sz="5400" b="1" dirty="0">
              <a:latin typeface="HelloSpot"/>
              <a:cs typeface="HelloSpo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25034">
            <a:off x="2497668" y="-252134"/>
            <a:ext cx="1685423" cy="300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0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82149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Elaboration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580" y="3782479"/>
            <a:ext cx="67714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HelloSpot"/>
                <a:cs typeface="HelloSpot"/>
              </a:rPr>
              <a:t>Expanding, enlarging, enriching, or embellishing</a:t>
            </a:r>
          </a:p>
          <a:p>
            <a:pPr algn="ctr"/>
            <a:r>
              <a:rPr lang="en-US" sz="4800" b="1" dirty="0">
                <a:latin typeface="HelloSpot"/>
                <a:cs typeface="HelloSpot"/>
              </a:rPr>
              <a:t>p</a:t>
            </a:r>
            <a:r>
              <a:rPr lang="en-US" sz="4800" b="1" dirty="0" smtClean="0">
                <a:latin typeface="HelloSpot"/>
                <a:cs typeface="HelloSpot"/>
              </a:rPr>
              <a:t>ossibilities that build on previous thoughts or ideas.</a:t>
            </a:r>
            <a:endParaRPr lang="en-US" sz="4800" b="1" dirty="0">
              <a:latin typeface="HelloSpot"/>
              <a:cs typeface="HelloSpo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152" y="849558"/>
            <a:ext cx="1670312" cy="17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5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48402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Risk Taking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261619"/>
            <a:ext cx="6858000" cy="590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HelloSpot"/>
                <a:cs typeface="HelloSpot"/>
              </a:rPr>
              <a:t>Dealing with the unknown by taking chances, experimenting</a:t>
            </a:r>
          </a:p>
          <a:p>
            <a:pPr algn="ctr"/>
            <a:r>
              <a:rPr lang="en-US" sz="5400" b="1" dirty="0" smtClean="0">
                <a:latin typeface="HelloSpot"/>
                <a:cs typeface="HelloSpot"/>
              </a:rPr>
              <a:t>with new ideas or trying new challenges.</a:t>
            </a:r>
            <a:endParaRPr lang="en-US" sz="5400" b="1" dirty="0">
              <a:latin typeface="HelloSpot"/>
              <a:cs typeface="HelloSpo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712" y="315564"/>
            <a:ext cx="1902570" cy="185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35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0556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Complexity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443" y="4057106"/>
            <a:ext cx="68580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HelloSpot"/>
                <a:cs typeface="HelloSpot"/>
              </a:rPr>
              <a:t>Creating structure in an unstructured setting or building</a:t>
            </a:r>
          </a:p>
          <a:p>
            <a:pPr algn="ctr"/>
            <a:r>
              <a:rPr lang="en-US" sz="5400" b="1" dirty="0" smtClean="0">
                <a:latin typeface="HelloSpot"/>
                <a:cs typeface="HelloSpot"/>
              </a:rPr>
              <a:t>a logical order in a given situation.</a:t>
            </a:r>
            <a:endParaRPr lang="en-US" sz="5400" b="1" dirty="0">
              <a:latin typeface="HelloSpot"/>
              <a:cs typeface="HelloSpo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778" y="167570"/>
            <a:ext cx="1654923" cy="244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5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02557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Curiosity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333" y="3549107"/>
            <a:ext cx="68579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HelloSpot"/>
                <a:cs typeface="HelloSpot"/>
              </a:rPr>
              <a:t>Following a hunch, questioning alternatives, </a:t>
            </a:r>
          </a:p>
          <a:p>
            <a:pPr algn="ctr"/>
            <a:r>
              <a:rPr lang="en-US" sz="4800" b="1" dirty="0" smtClean="0">
                <a:latin typeface="HelloSpot"/>
                <a:cs typeface="HelloSpot"/>
              </a:rPr>
              <a:t>pondering outcomes and wondering about options.</a:t>
            </a:r>
            <a:endParaRPr lang="en-US" sz="4800" b="1" dirty="0">
              <a:latin typeface="HelloSpot"/>
              <a:cs typeface="HelloSpo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287" y="240820"/>
            <a:ext cx="1739827" cy="200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8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59" y="2089261"/>
            <a:ext cx="6857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Imagination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90" y="3276051"/>
            <a:ext cx="6858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HelloSpot"/>
                <a:cs typeface="HelloSpot"/>
              </a:rPr>
              <a:t>Visualizing possibilities, building images in the mind, </a:t>
            </a:r>
          </a:p>
          <a:p>
            <a:pPr algn="ctr"/>
            <a:r>
              <a:rPr lang="en-US" sz="4800" b="1" dirty="0" smtClean="0">
                <a:latin typeface="HelloSpot"/>
                <a:cs typeface="HelloSpot"/>
              </a:rPr>
              <a:t>picturing new objects, reaching beyond the limits</a:t>
            </a:r>
          </a:p>
          <a:p>
            <a:pPr algn="ctr"/>
            <a:r>
              <a:rPr lang="en-US" sz="4800" b="1" dirty="0" smtClean="0">
                <a:latin typeface="HelloSpot"/>
                <a:cs typeface="HelloSpot"/>
              </a:rPr>
              <a:t>of the practical. </a:t>
            </a:r>
            <a:endParaRPr lang="en-US" sz="4800" b="1" dirty="0">
              <a:latin typeface="HelloSpot"/>
              <a:cs typeface="HelloSpo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859" y="129882"/>
            <a:ext cx="1742945" cy="208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0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671556"/>
            <a:ext cx="6096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William’s Taxonomy</a:t>
            </a:r>
          </a:p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Question</a:t>
            </a:r>
          </a:p>
          <a:p>
            <a:pPr algn="ctr"/>
            <a:r>
              <a:rPr lang="en-US" sz="8800" b="1" dirty="0" smtClean="0">
                <a:latin typeface="HelloDotStick"/>
                <a:cs typeface="HelloDotStick"/>
              </a:rPr>
              <a:t>Stems</a:t>
            </a:r>
            <a:endParaRPr lang="en-US" sz="8800" b="1" dirty="0">
              <a:latin typeface="HelloDotStick"/>
              <a:cs typeface="HelloDotSti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353777"/>
            <a:ext cx="6752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dirty="0" smtClean="0">
                <a:latin typeface="HelloSpot"/>
                <a:cs typeface="HelloSpot"/>
              </a:rPr>
              <a:t>   Source: </a:t>
            </a:r>
            <a:r>
              <a:rPr lang="en-US" i="1" dirty="0" smtClean="0">
                <a:latin typeface="HelloSpot"/>
                <a:cs typeface="HelloSpot"/>
              </a:rPr>
              <a:t>Dynamite in the Classroom: A How to Handbook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157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519489" y="4250127"/>
            <a:ext cx="6377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Fluency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9739" y="665220"/>
            <a:ext cx="5223770" cy="8863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loSpot"/>
                <a:cs typeface="HelloSpot"/>
              </a:rPr>
              <a:t>List as many words as you can to describe _____________.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Name all the _____________things you can think of.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How many items can be made from a _________? List them.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Form as many new words as possible using the letters in the word 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List the many things that have ______________.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Invent as many new uses for the ____________ as you can think of.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Name all the characteristics of a _____________.</a:t>
            </a:r>
          </a:p>
          <a:p>
            <a:endParaRPr lang="en-US" dirty="0">
              <a:latin typeface="HelloSpot"/>
              <a:cs typeface="HelloSpot"/>
            </a:endParaRPr>
          </a:p>
        </p:txBody>
      </p:sp>
    </p:spTree>
    <p:extLst>
      <p:ext uri="{BB962C8B-B14F-4D97-AF65-F5344CB8AC3E}">
        <p14:creationId xmlns:p14="http://schemas.microsoft.com/office/powerpoint/2010/main" val="251247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288650" y="3635728"/>
            <a:ext cx="6594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Flexibility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889" y="176831"/>
            <a:ext cx="5094111" cy="9787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loSpot"/>
                <a:cs typeface="HelloSpot"/>
              </a:rPr>
              <a:t>Group objects that are </a:t>
            </a:r>
            <a:r>
              <a:rPr lang="en-US" sz="2400" u="sng" dirty="0" smtClean="0">
                <a:latin typeface="HelloSpot"/>
                <a:cs typeface="HelloSpot"/>
              </a:rPr>
              <a:t>______</a:t>
            </a:r>
            <a:r>
              <a:rPr lang="en-US" sz="2400" dirty="0" smtClean="0">
                <a:latin typeface="HelloSpot"/>
                <a:cs typeface="HelloSpot"/>
              </a:rPr>
              <a:t> in at least three different ways.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If you had ________, tell all the ways your life would be different.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Classify _______ that use a _________in as many ways as possible.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Describe the many different combinations of ______that you can order.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How many different ways can you ___________?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List all the different forms of __________you can think of.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If someone says a number/color/etc., list all the items you wish you had of that number/color/etc.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93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639220" y="3739447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Originality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0500" y="882389"/>
            <a:ext cx="5397500" cy="7940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loSpot"/>
                <a:cs typeface="HelloSpot"/>
              </a:rPr>
              <a:t>Think of a new accessory for a __________.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Make up an original story about a(n) ________.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Think of some practical and not so practical uses for a ______.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What clever things might _______say to ___________?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Think up three uses for a broken ____________.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What are you ways that you can ________(complete a specific task) without _____________(the required equipment)?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3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751668" y="4106334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Elaboration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6987" y="138422"/>
            <a:ext cx="4937124" cy="9787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loSpot"/>
                <a:cs typeface="HelloSpot"/>
              </a:rPr>
              <a:t>Expand upon this idea: 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Explain ways that you could improve ______________.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Stretch your imagination and think of ways __________ is like a 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Add lines to this 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Explain why ______________ is a ______________.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Explain what you think this means _________________.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Complete this statement: ______________________.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Describe what it would be like if you were __________________.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2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3080194" y="4205113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Risk Taking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8444" y="42333"/>
            <a:ext cx="6223000" cy="8956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loSpot"/>
                <a:cs typeface="HelloSpot"/>
              </a:rPr>
              <a:t>Artistically describe your bare feet.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Pantomime one event or activity that makes you happy.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What three book or song titles best describe you?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Practice telling a joke.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Think of six words that describe you as a person.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What would be a dream come true for you in a make-believe situation?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Draw a picture of your greatest fantasy.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If you had three wishes, what would they be?</a:t>
            </a:r>
          </a:p>
          <a:p>
            <a:r>
              <a:rPr lang="en-US" sz="2400" b="1" dirty="0" smtClean="0">
                <a:latin typeface="HelloSpot"/>
                <a:cs typeface="HelloSpot"/>
              </a:rPr>
              <a:t>If summer holidays require that your parents go to school and students go to work, what kind of students would your parents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02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637769" y="3996228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Complexity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063" y="3033890"/>
            <a:ext cx="5087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15180" y="1193042"/>
            <a:ext cx="5342819" cy="6370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loSpot"/>
                <a:cs typeface="HelloSpot"/>
              </a:rPr>
              <a:t>Think up three questions to find out more about ________.</a:t>
            </a:r>
          </a:p>
          <a:p>
            <a:endParaRPr lang="en-US" sz="2400" dirty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Explain how the world would be different if there were no _______.</a:t>
            </a:r>
          </a:p>
          <a:p>
            <a:endParaRPr lang="en-US" sz="2400" dirty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Explain all the different ways a _________influences our lives.</a:t>
            </a:r>
          </a:p>
          <a:p>
            <a:endParaRPr lang="en-US" sz="2400" dirty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What is most fascinating (given two items)?</a:t>
            </a:r>
            <a:endParaRPr lang="en-US" sz="2400" dirty="0">
              <a:latin typeface="HelloSpot"/>
              <a:cs typeface="HelloSpot"/>
            </a:endParaRPr>
          </a:p>
        </p:txBody>
      </p:sp>
    </p:spTree>
    <p:extLst>
      <p:ext uri="{BB962C8B-B14F-4D97-AF65-F5344CB8AC3E}">
        <p14:creationId xmlns:p14="http://schemas.microsoft.com/office/powerpoint/2010/main" val="773267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738438" y="3894667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Curiosity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6064" y="366889"/>
            <a:ext cx="5087938" cy="9048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loSpot"/>
                <a:cs typeface="HelloSpot"/>
              </a:rPr>
              <a:t>What do you think will happen if……..?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Do you agree or disagree with this saying: ___________?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Invent a new way to ____________.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What are you more curious about (given two options)? Explain.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List three things you want to learn more about.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If __________ were to visit your class today, what three questions would you ask him/her?</a:t>
            </a:r>
          </a:p>
          <a:p>
            <a:endParaRPr lang="en-US" sz="2400" b="1" dirty="0" smtClean="0">
              <a:latin typeface="HelloSpot"/>
              <a:cs typeface="HelloSpot"/>
            </a:endParaRPr>
          </a:p>
          <a:p>
            <a:r>
              <a:rPr lang="en-US" sz="2400" b="1" dirty="0" smtClean="0">
                <a:latin typeface="HelloSpot"/>
                <a:cs typeface="HelloSpot"/>
              </a:rPr>
              <a:t>If you could be a news reporter for a day, who would you interview and why?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746376" y="3894667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HelloDotStick"/>
                <a:cs typeface="HelloDotStick"/>
              </a:rPr>
              <a:t>Imagination</a:t>
            </a:r>
            <a:endParaRPr lang="en-US" sz="7200" b="1" dirty="0">
              <a:latin typeface="HelloDotStick"/>
              <a:cs typeface="HelloDotSti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063" y="3033890"/>
            <a:ext cx="5087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26778" y="578558"/>
            <a:ext cx="5631222" cy="8217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loSpot"/>
                <a:cs typeface="HelloSpot"/>
              </a:rPr>
              <a:t>Imagine you are the first ___________. What things would excite you the most?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Imagine your life as an ________. Which one would you want to be and why?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If people had ______ and could ______, how would life be different?</a:t>
            </a: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endParaRPr lang="en-US" sz="2400" dirty="0" smtClean="0">
              <a:latin typeface="HelloSpot"/>
              <a:cs typeface="HelloSpot"/>
            </a:endParaRPr>
          </a:p>
          <a:p>
            <a:r>
              <a:rPr lang="en-US" sz="2400" dirty="0" smtClean="0">
                <a:latin typeface="HelloSpot"/>
                <a:cs typeface="HelloSpot"/>
              </a:rPr>
              <a:t>Pretend you are a _______and describe an adventure.</a:t>
            </a:r>
          </a:p>
          <a:p>
            <a:r>
              <a:rPr lang="en-US" sz="2400" dirty="0" smtClean="0">
                <a:latin typeface="HelloSpot"/>
                <a:cs typeface="HelloSpot"/>
              </a:rPr>
              <a:t>If your ________could talk, what would it/they say about you?</a:t>
            </a:r>
            <a:endParaRPr lang="en-US" sz="2400" dirty="0">
              <a:latin typeface="HelloSpot"/>
              <a:cs typeface="HelloSpot"/>
            </a:endParaRPr>
          </a:p>
        </p:txBody>
      </p:sp>
    </p:spTree>
    <p:extLst>
      <p:ext uri="{BB962C8B-B14F-4D97-AF65-F5344CB8AC3E}">
        <p14:creationId xmlns:p14="http://schemas.microsoft.com/office/powerpoint/2010/main" val="2483049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82" y="129078"/>
            <a:ext cx="6557818" cy="901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94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82" y="43861"/>
            <a:ext cx="6350000" cy="910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9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5" y="178153"/>
            <a:ext cx="6257636" cy="89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12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81" y="31943"/>
            <a:ext cx="6326909" cy="910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43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4" y="-23091"/>
            <a:ext cx="6627091" cy="918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3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" y="225953"/>
            <a:ext cx="6396182" cy="880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70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813</Words>
  <Application>Microsoft Macintosh PowerPoint</Application>
  <PresentationFormat>On-screen Show (4:3)</PresentationFormat>
  <Paragraphs>168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 Williamson</dc:creator>
  <cp:lastModifiedBy>dock</cp:lastModifiedBy>
  <cp:revision>72</cp:revision>
  <cp:lastPrinted>2014-05-01T10:32:55Z</cp:lastPrinted>
  <dcterms:created xsi:type="dcterms:W3CDTF">2014-04-30T00:57:25Z</dcterms:created>
  <dcterms:modified xsi:type="dcterms:W3CDTF">2015-04-08T17:04:14Z</dcterms:modified>
</cp:coreProperties>
</file>