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6EDC4-2AF0-4B8F-8724-1C4EE9E539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B88CE6-0E7C-4014-8221-A3A775E743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3AB49-43EC-4557-BBD6-E8581104C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892DB-AB20-4C5C-9306-7D0D8C62AE14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87702-9F69-424C-9905-9A01FB3CB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C6FB1-79B8-48AE-B329-8D6F5412C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5320A-DCD2-4782-BDDB-C16CB345E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732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CC00D-D790-4E34-ABF0-FB66E85C8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BEBEE-556C-48B5-A993-ACC219A477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311F5-A400-40C5-BC43-34C561F2F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892DB-AB20-4C5C-9306-7D0D8C62AE14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42310-1603-45A3-AC7D-3F2E642EC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F9FAE-5921-44DE-B482-FFA663ED1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5320A-DCD2-4782-BDDB-C16CB345E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461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71FDB-1021-4C54-AC8E-BA988F1A9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9845AE-C11B-4488-8864-899980031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E5B371-E236-43E5-B219-3F418A9B1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892DB-AB20-4C5C-9306-7D0D8C62AE14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24466-11CC-4916-B972-05D8EA623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AA2286-2DBE-4767-9534-921C1CF52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5320A-DCD2-4782-BDDB-C16CB345E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356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B9094-1C4F-47E0-843B-3BC5FC6C9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EF880-BCF4-4187-860C-2535AA83C5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F8C0DE-BD3B-4748-A8A2-066EDA2216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B79C9C-067B-4927-90FE-9BAE9F199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892DB-AB20-4C5C-9306-7D0D8C62AE14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34E272-4F1C-4FAC-A23C-1456C6B39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5D39EC-40B1-427D-AE7D-796D222D3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5320A-DCD2-4782-BDDB-C16CB345E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37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C42DC-D1C2-4BEA-AF01-CCE82015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CCAEF6-6F4F-4132-9C9E-C3381F822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8C1CF0-37CF-45BE-ABE2-D848526B1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E8FDC2-6E6E-4CD3-B46B-C0B25F6AD5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366778-9675-4105-8CBC-5C5F56D216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692277-F328-40D1-94EC-C02F12F9A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892DB-AB20-4C5C-9306-7D0D8C62AE14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C352B-2B12-4968-B042-3D512A164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4A1923-2C15-4D0D-82A1-871FA1757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5320A-DCD2-4782-BDDB-C16CB345E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856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D6E9-AA54-41F9-885D-FC9907F5E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6F5FED-FC19-4A9A-A380-16512088F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892DB-AB20-4C5C-9306-7D0D8C62AE14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32B713-7AE0-4848-B718-CBE7A4F0A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1E9B02-0A5A-4C1C-8E49-D785FFAD0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5320A-DCD2-4782-BDDB-C16CB345E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62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E3C5A7-F77E-4BA4-8478-C2F8D674F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892DB-AB20-4C5C-9306-7D0D8C62AE14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F6888E-E134-45A2-9FB0-C13D8208B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38180A-2B0A-4992-BE30-D28FBAEFC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5320A-DCD2-4782-BDDB-C16CB345E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69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787EB-5ED9-4BED-97B8-BC1CF07F2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ECB3D-5000-4BAC-B120-11292C79F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F0EF6-114C-46B2-A7CC-D829C63E58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05E8CE-688D-40C6-9C1F-143A6E086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892DB-AB20-4C5C-9306-7D0D8C62AE14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89252-4491-436E-AACB-AD9D2950E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F41F40-71BC-492B-9B3C-D1F441653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5320A-DCD2-4782-BDDB-C16CB345E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358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B6312-1612-4AF6-9E48-A2843B10F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39821B-838C-45CE-A359-EB61D1B12E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43245F-DD11-4E3C-9269-E4E3B9407D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B5C837-C3F4-4B48-9636-5C145A411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892DB-AB20-4C5C-9306-7D0D8C62AE14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CC65D7-0A16-4FA5-89F4-6DAECA1FC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0451A7-81B3-4B9D-A8D3-D66E14ECF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5320A-DCD2-4782-BDDB-C16CB345E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346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27902-95A9-4220-BD94-976B679AE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AE1D45-BA4A-4C70-91AE-F776025AB6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1361A9-0CC4-4B97-B053-6EBFC94B7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892DB-AB20-4C5C-9306-7D0D8C62AE14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0A053-425E-4C6C-8F91-867BBE00D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30193-67FE-4345-996B-3C689FE8D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5320A-DCD2-4782-BDDB-C16CB345E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238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5B101B-CB16-4A62-B94C-D1ED7CE576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2A440E-06BB-47E6-84A7-55035ECF4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3997D1-38B2-4BAC-82DA-EE4228F15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892DB-AB20-4C5C-9306-7D0D8C62AE14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1E76B-84B3-4792-BA00-352B488C9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FAFCC-1D05-43BA-AA56-55957E809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5320A-DCD2-4782-BDDB-C16CB345E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611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D7F146-B252-4F8C-851F-521AD780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F8B010-4F71-40D9-8209-41EA66482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29AC4-2588-4146-8DC4-05A6258C38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892DB-AB20-4C5C-9306-7D0D8C62AE14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276D2-783F-4D1A-864D-72D4F08D36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5A7B2-77AF-44CB-AE76-73B5460BE7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5320A-DCD2-4782-BDDB-C16CB345E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263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AFC38D-6510-4E35-8442-3AD9B7DCB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7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83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B4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7B3C6F-0E54-49C9-9B74-28180010BC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/>
          </a:blip>
          <a:srcRect l="15108" t="8694" r="15870" b="64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200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E27B8C-789E-4CF9-8083-7630D4617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69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102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Plasari</dc:creator>
  <cp:lastModifiedBy>Michelle Plasari</cp:lastModifiedBy>
  <cp:revision>2</cp:revision>
  <dcterms:created xsi:type="dcterms:W3CDTF">2018-08-24T14:27:58Z</dcterms:created>
  <dcterms:modified xsi:type="dcterms:W3CDTF">2018-08-24T14:39:45Z</dcterms:modified>
</cp:coreProperties>
</file>