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99"/>
  </p:normalViewPr>
  <p:slideViewPr>
    <p:cSldViewPr snapToGrid="0" snapToObjects="1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6430-2E77-8B45-8911-C61C498D4327}" type="datetimeFigureOut">
              <a:rPr lang="en-US" smtClean="0"/>
              <a:t>3/3/19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74199-BEA9-6A4E-9685-DCD812B6D6D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6430-2E77-8B45-8911-C61C498D4327}" type="datetimeFigureOut">
              <a:rPr lang="en-US" smtClean="0"/>
              <a:t>3/3/19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74199-BEA9-6A4E-9685-DCD812B6D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6430-2E77-8B45-8911-C61C498D4327}" type="datetimeFigureOut">
              <a:rPr lang="en-US" smtClean="0"/>
              <a:t>3/3/19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74199-BEA9-6A4E-9685-DCD812B6D6D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6430-2E77-8B45-8911-C61C498D4327}" type="datetimeFigureOut">
              <a:rPr lang="en-US" smtClean="0"/>
              <a:t>3/3/19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74199-BEA9-6A4E-9685-DCD812B6D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6430-2E77-8B45-8911-C61C498D4327}" type="datetimeFigureOut">
              <a:rPr lang="en-US" smtClean="0"/>
              <a:t>3/3/19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74199-BEA9-6A4E-9685-DCD812B6D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6430-2E77-8B45-8911-C61C498D4327}" type="datetimeFigureOut">
              <a:rPr lang="en-US" smtClean="0"/>
              <a:t>3/3/19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74199-BEA9-6A4E-9685-DCD812B6D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6430-2E77-8B45-8911-C61C498D4327}" type="datetimeFigureOut">
              <a:rPr lang="en-US" smtClean="0"/>
              <a:t>3/3/19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74199-BEA9-6A4E-9685-DCD812B6D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3956430-2E77-8B45-8911-C61C498D4327}" type="datetimeFigureOut">
              <a:rPr lang="en-US" smtClean="0"/>
              <a:t>3/3/19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274199-BEA9-6A4E-9685-DCD812B6D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accent2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6430-2E77-8B45-8911-C61C498D4327}" type="datetimeFigureOut">
              <a:rPr lang="en-US" smtClean="0"/>
              <a:t>3/3/19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74199-BEA9-6A4E-9685-DCD812B6D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6430-2E77-8B45-8911-C61C498D4327}" type="datetimeFigureOut">
              <a:rPr lang="en-US" smtClean="0"/>
              <a:t>3/3/19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74199-BEA9-6A4E-9685-DCD812B6D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6430-2E77-8B45-8911-C61C498D4327}" type="datetimeFigureOut">
              <a:rPr lang="en-US" smtClean="0"/>
              <a:t>3/3/19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74199-BEA9-6A4E-9685-DCD812B6D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3956430-2E77-8B45-8911-C61C498D4327}" type="datetimeFigureOut">
              <a:rPr lang="en-US" smtClean="0"/>
              <a:t>3/3/19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A274199-BEA9-6A4E-9685-DCD812B6D6D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227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3158" y="1696454"/>
            <a:ext cx="9952522" cy="2628658"/>
          </a:xfrm>
        </p:spPr>
        <p:txBody>
          <a:bodyPr/>
          <a:lstStyle/>
          <a:p>
            <a:pPr algn="ctr"/>
            <a:r>
              <a:rPr lang="en-US" dirty="0" smtClean="0">
                <a:latin typeface="Georgia" charset="0"/>
                <a:ea typeface="Georgia" charset="0"/>
                <a:cs typeface="Georgia" charset="0"/>
              </a:rPr>
              <a:t>Weather, Climate, and Seasons</a:t>
            </a:r>
            <a:endParaRPr lang="en-US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ambria" charset="0"/>
                <a:ea typeface="Cambria" charset="0"/>
                <a:cs typeface="Cambria" charset="0"/>
              </a:rPr>
              <a:t>Carl A. </a:t>
            </a:r>
            <a:r>
              <a:rPr lang="en-US" dirty="0" err="1" smtClean="0">
                <a:latin typeface="Cambria" charset="0"/>
                <a:ea typeface="Cambria" charset="0"/>
                <a:cs typeface="Cambria" charset="0"/>
              </a:rPr>
              <a:t>Furr</a:t>
            </a:r>
            <a:r>
              <a:rPr lang="en-US" dirty="0" smtClean="0">
                <a:latin typeface="Cambria" charset="0"/>
                <a:ea typeface="Cambria" charset="0"/>
                <a:cs typeface="Cambria" charset="0"/>
              </a:rPr>
              <a:t> </a:t>
            </a:r>
            <a:r>
              <a:rPr lang="mr-IN" dirty="0" smtClean="0">
                <a:latin typeface="Cambria" charset="0"/>
                <a:ea typeface="Cambria" charset="0"/>
                <a:cs typeface="Cambria" charset="0"/>
              </a:rPr>
              <a:t>–</a:t>
            </a:r>
            <a:r>
              <a:rPr lang="en-US" dirty="0" smtClean="0">
                <a:latin typeface="Cambria" charset="0"/>
                <a:ea typeface="Cambria" charset="0"/>
                <a:cs typeface="Cambria" charset="0"/>
              </a:rPr>
              <a:t> Grade 5</a:t>
            </a:r>
            <a:endParaRPr lang="en-US" dirty="0">
              <a:latin typeface="Cambria" charset="0"/>
              <a:ea typeface="Cambria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329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-168441"/>
            <a:ext cx="10058400" cy="1905802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Georgia" charset="0"/>
                <a:ea typeface="Georgia" charset="0"/>
                <a:cs typeface="Georgia" charset="0"/>
              </a:rPr>
              <a:t>Weather vs. Climate</a:t>
            </a:r>
            <a:endParaRPr lang="en-US" sz="6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3"/>
            <a:ext cx="10236467" cy="4591161"/>
          </a:xfrm>
        </p:spPr>
        <p:txBody>
          <a:bodyPr>
            <a:normAutofit/>
          </a:bodyPr>
          <a:lstStyle/>
          <a:p>
            <a:r>
              <a:rPr lang="en-US" sz="3200" u="sng" dirty="0" smtClean="0">
                <a:latin typeface="Cambria" charset="0"/>
                <a:ea typeface="Cambria" charset="0"/>
                <a:cs typeface="Cambria" charset="0"/>
              </a:rPr>
              <a:t>Weather</a:t>
            </a:r>
            <a:r>
              <a:rPr lang="en-US" sz="3200" dirty="0" smtClean="0">
                <a:latin typeface="Cambria" charset="0"/>
                <a:ea typeface="Cambria" charset="0"/>
                <a:cs typeface="Cambria" charset="0"/>
              </a:rPr>
              <a:t> is what the atmosphere is like day-to-day. It is short term. It can be a day, a week or a few weeks. </a:t>
            </a:r>
          </a:p>
          <a:p>
            <a:r>
              <a:rPr lang="en-US" sz="3200" dirty="0" smtClean="0">
                <a:latin typeface="Cambria" charset="0"/>
                <a:ea typeface="Cambria" charset="0"/>
                <a:cs typeface="Cambria" charset="0"/>
              </a:rPr>
              <a:t>Example: The weather is sunny and clear today OR the weather has been cloudy and wet this week. </a:t>
            </a:r>
            <a:endParaRPr lang="en-US" sz="3200" dirty="0">
              <a:latin typeface="Cambria" charset="0"/>
              <a:ea typeface="Cambria" charset="0"/>
              <a:cs typeface="Cambria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885" y="3881521"/>
            <a:ext cx="4987757" cy="288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42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0179" y="216568"/>
            <a:ext cx="10325501" cy="5652526"/>
          </a:xfrm>
        </p:spPr>
        <p:txBody>
          <a:bodyPr>
            <a:normAutofit/>
          </a:bodyPr>
          <a:lstStyle/>
          <a:p>
            <a:r>
              <a:rPr lang="en-US" sz="3600" u="sng" dirty="0" smtClean="0">
                <a:latin typeface="Cambria" charset="0"/>
                <a:ea typeface="Cambria" charset="0"/>
                <a:cs typeface="Cambria" charset="0"/>
              </a:rPr>
              <a:t>Climate</a:t>
            </a:r>
            <a:r>
              <a:rPr lang="en-US" sz="3600" dirty="0" smtClean="0">
                <a:latin typeface="Cambria" charset="0"/>
                <a:ea typeface="Cambria" charset="0"/>
                <a:cs typeface="Cambria" charset="0"/>
              </a:rPr>
              <a:t> is the weather conditions over a long period of time. It can be months or a season. </a:t>
            </a:r>
          </a:p>
          <a:p>
            <a:endParaRPr lang="en-US" sz="3600" dirty="0" smtClean="0"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3600" dirty="0" smtClean="0">
                <a:latin typeface="Cambria" charset="0"/>
                <a:ea typeface="Cambria" charset="0"/>
                <a:cs typeface="Cambria" charset="0"/>
              </a:rPr>
              <a:t>Example: The climate of North Carolina in the summer is hot and humid. </a:t>
            </a:r>
            <a:endParaRPr lang="en-US" sz="3600" dirty="0">
              <a:latin typeface="Cambria" charset="0"/>
              <a:ea typeface="Cambria" charset="0"/>
              <a:cs typeface="Cambria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951" y="3231728"/>
            <a:ext cx="5317956" cy="343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41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Georgia" charset="0"/>
                <a:ea typeface="Georgia" charset="0"/>
                <a:cs typeface="Georgia" charset="0"/>
              </a:rPr>
              <a:t>What Causes the Seasons?</a:t>
            </a:r>
            <a:endParaRPr lang="en-US" sz="6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The four seasons</a:t>
            </a:r>
            <a:r>
              <a:rPr lang="en-US" sz="3600" dirty="0"/>
              <a:t> happen because of the tilt of the Earth's axis. At different times of the year, the sun's rays hit different parts of the globe more directly</a:t>
            </a:r>
            <a:r>
              <a:rPr lang="en-US" sz="3600" dirty="0" smtClean="0"/>
              <a:t>.</a:t>
            </a:r>
          </a:p>
          <a:p>
            <a:endParaRPr lang="en-US" sz="3600" dirty="0">
              <a:latin typeface="Cambria" charset="0"/>
              <a:ea typeface="Cambria" charset="0"/>
              <a:cs typeface="Cambria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793" y="3432392"/>
            <a:ext cx="6018396" cy="342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4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011" y="312821"/>
            <a:ext cx="11634536" cy="1239253"/>
          </a:xfrm>
        </p:spPr>
        <p:txBody>
          <a:bodyPr/>
          <a:lstStyle/>
          <a:p>
            <a:pPr algn="ctr"/>
            <a:r>
              <a:rPr lang="en-US" dirty="0" smtClean="0">
                <a:latin typeface="Georgia" charset="0"/>
                <a:ea typeface="Georgia" charset="0"/>
                <a:cs typeface="Georgia" charset="0"/>
              </a:rPr>
              <a:t>Opposite Hemispheres = Opposite Seasons</a:t>
            </a:r>
            <a:endParaRPr lang="en-US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8779" y="1552074"/>
            <a:ext cx="10096901" cy="4317020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latin typeface="Cambria" charset="0"/>
                <a:ea typeface="Cambria" charset="0"/>
                <a:cs typeface="Cambria" charset="0"/>
              </a:rPr>
              <a:t> </a:t>
            </a:r>
            <a:r>
              <a:rPr lang="en-US" sz="3200" dirty="0" smtClean="0">
                <a:latin typeface="Cambria" charset="0"/>
                <a:ea typeface="Cambria" charset="0"/>
                <a:cs typeface="Cambria" charset="0"/>
              </a:rPr>
              <a:t>Due to the tilt of the earth, opposite hemispheres= opposite seasons. So, when it is summer in the Northern Hemisphere (the United States and Canada) , it is winter in the Southern Hemisphere (Australia and Brazil). </a:t>
            </a:r>
            <a:endParaRPr lang="en-US" sz="3200" dirty="0">
              <a:latin typeface="Cambria" charset="0"/>
              <a:ea typeface="Cambria" charset="0"/>
              <a:cs typeface="Cambri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484" y="3710584"/>
            <a:ext cx="5551694" cy="310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559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Georgia" charset="0"/>
                <a:ea typeface="Georgia" charset="0"/>
                <a:cs typeface="Georgia" charset="0"/>
              </a:rPr>
              <a:t>Near the equator, the temperature is always.....</a:t>
            </a:r>
            <a:endParaRPr lang="en-US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mbria" charset="0"/>
                <a:ea typeface="Cambria" charset="0"/>
                <a:cs typeface="Cambria" charset="0"/>
              </a:rPr>
              <a:t>Hotter!!! Places near the equator are always warmer because they are closer to the sun all year long. </a:t>
            </a:r>
          </a:p>
          <a:p>
            <a:endParaRPr lang="en-US" sz="3600" dirty="0">
              <a:latin typeface="Cambria" charset="0"/>
              <a:ea typeface="Cambria" charset="0"/>
              <a:cs typeface="Cambria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483" y="3062286"/>
            <a:ext cx="5601994" cy="362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07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Georgia" charset="0"/>
                <a:ea typeface="Georgia" charset="0"/>
                <a:cs typeface="Georgia" charset="0"/>
              </a:rPr>
              <a:t>Near the poles, the temperature is always....</a:t>
            </a:r>
            <a:endParaRPr lang="en-US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Cambria" charset="0"/>
                <a:ea typeface="Cambria" charset="0"/>
                <a:cs typeface="Cambria" charset="0"/>
              </a:rPr>
              <a:t>Colder!!!  Places near </a:t>
            </a:r>
            <a:r>
              <a:rPr lang="en-US" sz="3200" smtClean="0">
                <a:latin typeface="Cambria" charset="0"/>
                <a:ea typeface="Cambria" charset="0"/>
                <a:cs typeface="Cambria" charset="0"/>
              </a:rPr>
              <a:t>the poles </a:t>
            </a:r>
            <a:r>
              <a:rPr lang="en-US" sz="3200" dirty="0" smtClean="0">
                <a:latin typeface="Cambria" charset="0"/>
                <a:ea typeface="Cambria" charset="0"/>
                <a:cs typeface="Cambria" charset="0"/>
              </a:rPr>
              <a:t>are always colder because they are so far from the sun. Think about the north pole and south pole... </a:t>
            </a:r>
            <a:r>
              <a:rPr lang="en-US" sz="3200" dirty="0" err="1" smtClean="0">
                <a:latin typeface="Cambria" charset="0"/>
                <a:ea typeface="Cambria" charset="0"/>
                <a:cs typeface="Cambria" charset="0"/>
              </a:rPr>
              <a:t>Brrr</a:t>
            </a:r>
            <a:r>
              <a:rPr lang="en-US" sz="3200" dirty="0" smtClean="0">
                <a:latin typeface="Cambria" charset="0"/>
                <a:ea typeface="Cambria" charset="0"/>
                <a:cs typeface="Cambria" charset="0"/>
              </a:rPr>
              <a:t>! </a:t>
            </a:r>
            <a:endParaRPr lang="en-US" sz="3200" dirty="0">
              <a:latin typeface="Cambria" charset="0"/>
              <a:ea typeface="Cambria" charset="0"/>
              <a:cs typeface="Cambria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050" y="3393033"/>
            <a:ext cx="5311246" cy="332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4576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36</TotalTime>
  <Words>224</Words>
  <Application>Microsoft Macintosh PowerPoint</Application>
  <PresentationFormat>Widescreen</PresentationFormat>
  <Paragraphs>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Calibri Light</vt:lpstr>
      <vt:lpstr>Cambria</vt:lpstr>
      <vt:lpstr>Georgia</vt:lpstr>
      <vt:lpstr>Retrospect</vt:lpstr>
      <vt:lpstr>Weather, Climate, and Seasons</vt:lpstr>
      <vt:lpstr>Weather vs. Climate</vt:lpstr>
      <vt:lpstr>PowerPoint Presentation</vt:lpstr>
      <vt:lpstr>What Causes the Seasons?</vt:lpstr>
      <vt:lpstr>Opposite Hemispheres = Opposite Seasons</vt:lpstr>
      <vt:lpstr>Near the equator, the temperature is always.....</vt:lpstr>
      <vt:lpstr>Near the poles, the temperature is always....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Weather, Climate, and Seasons</dc:title>
  <dc:creator>Microsoft Office User</dc:creator>
  <cp:lastModifiedBy>Microsoft Office User</cp:lastModifiedBy>
  <cp:revision>6</cp:revision>
  <dcterms:created xsi:type="dcterms:W3CDTF">2019-02-22T01:17:26Z</dcterms:created>
  <dcterms:modified xsi:type="dcterms:W3CDTF">2019-03-03T12:22:11Z</dcterms:modified>
</cp:coreProperties>
</file>