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6"/>
  </p:notesMasterIdLst>
  <p:sldIdLst>
    <p:sldId id="256" r:id="rId3"/>
    <p:sldId id="357" r:id="rId4"/>
    <p:sldId id="378" r:id="rId5"/>
    <p:sldId id="359" r:id="rId6"/>
    <p:sldId id="370" r:id="rId7"/>
    <p:sldId id="371" r:id="rId8"/>
    <p:sldId id="372" r:id="rId9"/>
    <p:sldId id="373" r:id="rId10"/>
    <p:sldId id="315" r:id="rId11"/>
    <p:sldId id="374" r:id="rId12"/>
    <p:sldId id="375" r:id="rId13"/>
    <p:sldId id="376" r:id="rId14"/>
    <p:sldId id="377"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1" d="100"/>
          <a:sy n="71" d="100"/>
        </p:scale>
        <p:origin x="70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0B3024-7360-4E93-95AF-EECFA3EFDC10}" type="datetimeFigureOut">
              <a:rPr lang="en-US" smtClean="0"/>
              <a:t>4/10/2019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AE97C2-3FCF-464C-A268-7598A81418E0}" type="slidenum">
              <a:rPr lang="en-US" smtClean="0"/>
              <a:t>‹#›</a:t>
            </a:fld>
            <a:endParaRPr lang="en-US"/>
          </a:p>
        </p:txBody>
      </p:sp>
    </p:spTree>
    <p:extLst>
      <p:ext uri="{BB962C8B-B14F-4D97-AF65-F5344CB8AC3E}">
        <p14:creationId xmlns:p14="http://schemas.microsoft.com/office/powerpoint/2010/main" val="11578249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a:extLst>
              <a:ext uri="{FF2B5EF4-FFF2-40B4-BE49-F238E27FC236}">
                <a16:creationId xmlns:a16="http://schemas.microsoft.com/office/drawing/2014/main" id="{3CD439BA-62AB-4E9D-8AE5-3DCAE980411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8B581E2-B22A-4CA9-8380-4BD063D15091}"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5891" name="Rectangle 2">
            <a:extLst>
              <a:ext uri="{FF2B5EF4-FFF2-40B4-BE49-F238E27FC236}">
                <a16:creationId xmlns:a16="http://schemas.microsoft.com/office/drawing/2014/main" id="{1755B7D7-E5BF-41BF-9399-1F567B1DFF26}"/>
              </a:ext>
            </a:extLst>
          </p:cNvPr>
          <p:cNvSpPr>
            <a:spLocks noRot="1" noChangeArrowheads="1" noTextEdit="1"/>
          </p:cNvSpPr>
          <p:nvPr>
            <p:ph type="sldImg"/>
          </p:nvPr>
        </p:nvSpPr>
        <p:spPr>
          <a:ln/>
        </p:spPr>
      </p:sp>
      <p:sp>
        <p:nvSpPr>
          <p:cNvPr id="165892" name="Rectangle 3">
            <a:extLst>
              <a:ext uri="{FF2B5EF4-FFF2-40B4-BE49-F238E27FC236}">
                <a16:creationId xmlns:a16="http://schemas.microsoft.com/office/drawing/2014/main" id="{BA6A8C33-4D29-40F2-8B4B-EC177A8D644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a:extLst>
              <a:ext uri="{FF2B5EF4-FFF2-40B4-BE49-F238E27FC236}">
                <a16:creationId xmlns:a16="http://schemas.microsoft.com/office/drawing/2014/main" id="{0E95E4FB-B8D0-4CB0-9410-BE78DBC2ABD7}"/>
              </a:ext>
            </a:extLst>
          </p:cNvPr>
          <p:cNvSpPr>
            <a:spLocks noGrp="1" noRot="1" noChangeAspect="1" noChangeArrowheads="1" noTextEdit="1"/>
          </p:cNvSpPr>
          <p:nvPr>
            <p:ph type="sldImg"/>
          </p:nvPr>
        </p:nvSpPr>
        <p:spPr>
          <a:ln/>
        </p:spPr>
      </p:sp>
      <p:sp>
        <p:nvSpPr>
          <p:cNvPr id="169987" name="Notes Placeholder 2">
            <a:extLst>
              <a:ext uri="{FF2B5EF4-FFF2-40B4-BE49-F238E27FC236}">
                <a16:creationId xmlns:a16="http://schemas.microsoft.com/office/drawing/2014/main" id="{0CBECD71-CAFE-40C0-A22F-1A8E434F307A}"/>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p>
        </p:txBody>
      </p:sp>
      <p:sp>
        <p:nvSpPr>
          <p:cNvPr id="169988" name="Slide Number Placeholder 3">
            <a:extLst>
              <a:ext uri="{FF2B5EF4-FFF2-40B4-BE49-F238E27FC236}">
                <a16:creationId xmlns:a16="http://schemas.microsoft.com/office/drawing/2014/main" id="{BAE09F8C-5977-44D2-B922-66722C3A7BF0}"/>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97166CF-DD8F-49B4-B350-40089A3492D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Slide Image Placeholder 1">
            <a:extLst>
              <a:ext uri="{FF2B5EF4-FFF2-40B4-BE49-F238E27FC236}">
                <a16:creationId xmlns:a16="http://schemas.microsoft.com/office/drawing/2014/main" id="{C80036E3-4052-4931-AF1D-688D67A54AF3}"/>
              </a:ext>
            </a:extLst>
          </p:cNvPr>
          <p:cNvSpPr>
            <a:spLocks noGrp="1" noRot="1" noChangeAspect="1" noChangeArrowheads="1" noTextEdit="1"/>
          </p:cNvSpPr>
          <p:nvPr>
            <p:ph type="sldImg"/>
          </p:nvPr>
        </p:nvSpPr>
        <p:spPr>
          <a:ln/>
        </p:spPr>
      </p:sp>
      <p:sp>
        <p:nvSpPr>
          <p:cNvPr id="176131" name="Notes Placeholder 2">
            <a:extLst>
              <a:ext uri="{FF2B5EF4-FFF2-40B4-BE49-F238E27FC236}">
                <a16:creationId xmlns:a16="http://schemas.microsoft.com/office/drawing/2014/main" id="{6465D258-A463-4803-A50A-7CB2FDA93AE3}"/>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p>
        </p:txBody>
      </p:sp>
      <p:sp>
        <p:nvSpPr>
          <p:cNvPr id="176132" name="Slide Number Placeholder 3">
            <a:extLst>
              <a:ext uri="{FF2B5EF4-FFF2-40B4-BE49-F238E27FC236}">
                <a16:creationId xmlns:a16="http://schemas.microsoft.com/office/drawing/2014/main" id="{7E367B0A-C55A-422B-87C9-87A9083B82FB}"/>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447081A-41ED-4C6A-A7C3-B84D8A36F722}"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ACD-E5BC-4E9D-8CDA-4FAC09E379E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33A5CA4-1EA6-4DC8-BDA6-7450D033DAF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6F31112-A6C6-40AA-9B95-6F17B387D539}"/>
              </a:ext>
            </a:extLst>
          </p:cNvPr>
          <p:cNvSpPr>
            <a:spLocks noGrp="1"/>
          </p:cNvSpPr>
          <p:nvPr>
            <p:ph type="dt" sz="half" idx="10"/>
          </p:nvPr>
        </p:nvSpPr>
        <p:spPr/>
        <p:txBody>
          <a:bodyPr/>
          <a:lstStyle/>
          <a:p>
            <a:fld id="{717FE7A4-60F3-498C-9318-0A2B4E3EBE5C}" type="datetimeFigureOut">
              <a:rPr lang="en-US" smtClean="0"/>
              <a:t>4/10/2019</a:t>
            </a:fld>
            <a:endParaRPr lang="en-US"/>
          </a:p>
        </p:txBody>
      </p:sp>
      <p:sp>
        <p:nvSpPr>
          <p:cNvPr id="5" name="Footer Placeholder 4">
            <a:extLst>
              <a:ext uri="{FF2B5EF4-FFF2-40B4-BE49-F238E27FC236}">
                <a16:creationId xmlns:a16="http://schemas.microsoft.com/office/drawing/2014/main" id="{123BE866-44AA-434F-B51A-9CE5FA18E3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105479-B485-4B44-807A-48C3C99FFC30}"/>
              </a:ext>
            </a:extLst>
          </p:cNvPr>
          <p:cNvSpPr>
            <a:spLocks noGrp="1"/>
          </p:cNvSpPr>
          <p:nvPr>
            <p:ph type="sldNum" sz="quarter" idx="12"/>
          </p:nvPr>
        </p:nvSpPr>
        <p:spPr/>
        <p:txBody>
          <a:bodyPr/>
          <a:lstStyle/>
          <a:p>
            <a:fld id="{FE4DD24B-19D4-4AA3-813A-248782AF3859}" type="slidenum">
              <a:rPr lang="en-US" smtClean="0"/>
              <a:t>‹#›</a:t>
            </a:fld>
            <a:endParaRPr lang="en-US"/>
          </a:p>
        </p:txBody>
      </p:sp>
    </p:spTree>
    <p:extLst>
      <p:ext uri="{BB962C8B-B14F-4D97-AF65-F5344CB8AC3E}">
        <p14:creationId xmlns:p14="http://schemas.microsoft.com/office/powerpoint/2010/main" val="29980616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0AD7E-6998-4583-AF25-6726435091C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ED6D71D-D17A-4FF3-BA22-8686D930EA8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19B42A-6932-4CA6-9FA6-C1E2470DFA72}"/>
              </a:ext>
            </a:extLst>
          </p:cNvPr>
          <p:cNvSpPr>
            <a:spLocks noGrp="1"/>
          </p:cNvSpPr>
          <p:nvPr>
            <p:ph type="dt" sz="half" idx="10"/>
          </p:nvPr>
        </p:nvSpPr>
        <p:spPr/>
        <p:txBody>
          <a:bodyPr/>
          <a:lstStyle/>
          <a:p>
            <a:fld id="{717FE7A4-60F3-498C-9318-0A2B4E3EBE5C}" type="datetimeFigureOut">
              <a:rPr lang="en-US" smtClean="0"/>
              <a:t>4/10/2019</a:t>
            </a:fld>
            <a:endParaRPr lang="en-US"/>
          </a:p>
        </p:txBody>
      </p:sp>
      <p:sp>
        <p:nvSpPr>
          <p:cNvPr id="5" name="Footer Placeholder 4">
            <a:extLst>
              <a:ext uri="{FF2B5EF4-FFF2-40B4-BE49-F238E27FC236}">
                <a16:creationId xmlns:a16="http://schemas.microsoft.com/office/drawing/2014/main" id="{F220E175-F6D7-447A-A608-2AA36B1DC3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2FFAEC-BE39-463C-A5B6-4851F61A6565}"/>
              </a:ext>
            </a:extLst>
          </p:cNvPr>
          <p:cNvSpPr>
            <a:spLocks noGrp="1"/>
          </p:cNvSpPr>
          <p:nvPr>
            <p:ph type="sldNum" sz="quarter" idx="12"/>
          </p:nvPr>
        </p:nvSpPr>
        <p:spPr/>
        <p:txBody>
          <a:bodyPr/>
          <a:lstStyle/>
          <a:p>
            <a:fld id="{FE4DD24B-19D4-4AA3-813A-248782AF3859}" type="slidenum">
              <a:rPr lang="en-US" smtClean="0"/>
              <a:t>‹#›</a:t>
            </a:fld>
            <a:endParaRPr lang="en-US"/>
          </a:p>
        </p:txBody>
      </p:sp>
    </p:spTree>
    <p:extLst>
      <p:ext uri="{BB962C8B-B14F-4D97-AF65-F5344CB8AC3E}">
        <p14:creationId xmlns:p14="http://schemas.microsoft.com/office/powerpoint/2010/main" val="19488296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C5E4E-4331-4F5B-9F6A-F0D14FCC8B7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4304168-56AE-4DFD-A426-3E6CA17F72F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B13F77C-BFB9-4C17-A12E-A91B7ACA15C6}"/>
              </a:ext>
            </a:extLst>
          </p:cNvPr>
          <p:cNvSpPr>
            <a:spLocks noGrp="1"/>
          </p:cNvSpPr>
          <p:nvPr>
            <p:ph type="dt" sz="half" idx="10"/>
          </p:nvPr>
        </p:nvSpPr>
        <p:spPr/>
        <p:txBody>
          <a:bodyPr/>
          <a:lstStyle/>
          <a:p>
            <a:fld id="{717FE7A4-60F3-498C-9318-0A2B4E3EBE5C}" type="datetimeFigureOut">
              <a:rPr lang="en-US" smtClean="0"/>
              <a:t>4/10/2019</a:t>
            </a:fld>
            <a:endParaRPr lang="en-US"/>
          </a:p>
        </p:txBody>
      </p:sp>
      <p:sp>
        <p:nvSpPr>
          <p:cNvPr id="5" name="Footer Placeholder 4">
            <a:extLst>
              <a:ext uri="{FF2B5EF4-FFF2-40B4-BE49-F238E27FC236}">
                <a16:creationId xmlns:a16="http://schemas.microsoft.com/office/drawing/2014/main" id="{F9D98AAE-C6AA-4A88-8AD6-93E8AA196E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653957-6606-460B-9CE2-3EE4D361720E}"/>
              </a:ext>
            </a:extLst>
          </p:cNvPr>
          <p:cNvSpPr>
            <a:spLocks noGrp="1"/>
          </p:cNvSpPr>
          <p:nvPr>
            <p:ph type="sldNum" sz="quarter" idx="12"/>
          </p:nvPr>
        </p:nvSpPr>
        <p:spPr/>
        <p:txBody>
          <a:bodyPr/>
          <a:lstStyle/>
          <a:p>
            <a:fld id="{FE4DD24B-19D4-4AA3-813A-248782AF3859}" type="slidenum">
              <a:rPr lang="en-US" smtClean="0"/>
              <a:t>‹#›</a:t>
            </a:fld>
            <a:endParaRPr lang="en-US"/>
          </a:p>
        </p:txBody>
      </p:sp>
    </p:spTree>
    <p:extLst>
      <p:ext uri="{BB962C8B-B14F-4D97-AF65-F5344CB8AC3E}">
        <p14:creationId xmlns:p14="http://schemas.microsoft.com/office/powerpoint/2010/main" val="35684386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88F0D-9A96-4408-B706-18CE44E35F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E4FFB88-50ED-4B9C-8A2D-63825D74A7C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6AC4A2D-C3A0-42E4-9A28-A42CFE02B3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E3AB802-5BF8-4B6A-B038-681F0AA0F773}"/>
              </a:ext>
            </a:extLst>
          </p:cNvPr>
          <p:cNvSpPr>
            <a:spLocks noGrp="1"/>
          </p:cNvSpPr>
          <p:nvPr>
            <p:ph type="dt" sz="half" idx="10"/>
          </p:nvPr>
        </p:nvSpPr>
        <p:spPr/>
        <p:txBody>
          <a:bodyPr/>
          <a:lstStyle/>
          <a:p>
            <a:fld id="{717FE7A4-60F3-498C-9318-0A2B4E3EBE5C}" type="datetimeFigureOut">
              <a:rPr lang="en-US" smtClean="0"/>
              <a:t>4/10/2019</a:t>
            </a:fld>
            <a:endParaRPr lang="en-US"/>
          </a:p>
        </p:txBody>
      </p:sp>
      <p:sp>
        <p:nvSpPr>
          <p:cNvPr id="6" name="Footer Placeholder 5">
            <a:extLst>
              <a:ext uri="{FF2B5EF4-FFF2-40B4-BE49-F238E27FC236}">
                <a16:creationId xmlns:a16="http://schemas.microsoft.com/office/drawing/2014/main" id="{73F9FFA0-D99D-47B0-A993-8DE6FBD6C2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C7BBD8-3D51-4F92-8B4F-A104B16AD9BE}"/>
              </a:ext>
            </a:extLst>
          </p:cNvPr>
          <p:cNvSpPr>
            <a:spLocks noGrp="1"/>
          </p:cNvSpPr>
          <p:nvPr>
            <p:ph type="sldNum" sz="quarter" idx="12"/>
          </p:nvPr>
        </p:nvSpPr>
        <p:spPr/>
        <p:txBody>
          <a:bodyPr/>
          <a:lstStyle/>
          <a:p>
            <a:fld id="{FE4DD24B-19D4-4AA3-813A-248782AF3859}" type="slidenum">
              <a:rPr lang="en-US" smtClean="0"/>
              <a:t>‹#›</a:t>
            </a:fld>
            <a:endParaRPr lang="en-US"/>
          </a:p>
        </p:txBody>
      </p:sp>
    </p:spTree>
    <p:extLst>
      <p:ext uri="{BB962C8B-B14F-4D97-AF65-F5344CB8AC3E}">
        <p14:creationId xmlns:p14="http://schemas.microsoft.com/office/powerpoint/2010/main" val="4005415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0C5BE-166D-414D-BAFD-593A2224D0F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433EAE0-FB7A-4266-9718-8C8A98CE42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F63E65B-4A91-4150-AA95-C65C1162BEF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0C496A6-DEA2-497B-A59E-F04BFDFA122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C213BC3-CD6E-471B-9606-EA9DFBB4ECF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E345B1C-1538-43E4-8BF2-7DBE4AE10F5B}"/>
              </a:ext>
            </a:extLst>
          </p:cNvPr>
          <p:cNvSpPr>
            <a:spLocks noGrp="1"/>
          </p:cNvSpPr>
          <p:nvPr>
            <p:ph type="dt" sz="half" idx="10"/>
          </p:nvPr>
        </p:nvSpPr>
        <p:spPr/>
        <p:txBody>
          <a:bodyPr/>
          <a:lstStyle/>
          <a:p>
            <a:fld id="{717FE7A4-60F3-498C-9318-0A2B4E3EBE5C}" type="datetimeFigureOut">
              <a:rPr lang="en-US" smtClean="0"/>
              <a:t>4/10/2019</a:t>
            </a:fld>
            <a:endParaRPr lang="en-US"/>
          </a:p>
        </p:txBody>
      </p:sp>
      <p:sp>
        <p:nvSpPr>
          <p:cNvPr id="8" name="Footer Placeholder 7">
            <a:extLst>
              <a:ext uri="{FF2B5EF4-FFF2-40B4-BE49-F238E27FC236}">
                <a16:creationId xmlns:a16="http://schemas.microsoft.com/office/drawing/2014/main" id="{C27D8811-E4C2-4389-ACBC-6553E2AF024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F2D81D6-E172-447D-8286-ADB52470CA47}"/>
              </a:ext>
            </a:extLst>
          </p:cNvPr>
          <p:cNvSpPr>
            <a:spLocks noGrp="1"/>
          </p:cNvSpPr>
          <p:nvPr>
            <p:ph type="sldNum" sz="quarter" idx="12"/>
          </p:nvPr>
        </p:nvSpPr>
        <p:spPr/>
        <p:txBody>
          <a:bodyPr/>
          <a:lstStyle/>
          <a:p>
            <a:fld id="{FE4DD24B-19D4-4AA3-813A-248782AF3859}" type="slidenum">
              <a:rPr lang="en-US" smtClean="0"/>
              <a:t>‹#›</a:t>
            </a:fld>
            <a:endParaRPr lang="en-US"/>
          </a:p>
        </p:txBody>
      </p:sp>
    </p:spTree>
    <p:extLst>
      <p:ext uri="{BB962C8B-B14F-4D97-AF65-F5344CB8AC3E}">
        <p14:creationId xmlns:p14="http://schemas.microsoft.com/office/powerpoint/2010/main" val="32521926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E15BE-3F4D-4690-9F2C-A6F5DB0CE11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1D6DBA8-54B9-4D1F-A6D3-CA5EE70EE521}"/>
              </a:ext>
            </a:extLst>
          </p:cNvPr>
          <p:cNvSpPr>
            <a:spLocks noGrp="1"/>
          </p:cNvSpPr>
          <p:nvPr>
            <p:ph type="dt" sz="half" idx="10"/>
          </p:nvPr>
        </p:nvSpPr>
        <p:spPr/>
        <p:txBody>
          <a:bodyPr/>
          <a:lstStyle/>
          <a:p>
            <a:fld id="{717FE7A4-60F3-498C-9318-0A2B4E3EBE5C}" type="datetimeFigureOut">
              <a:rPr lang="en-US" smtClean="0"/>
              <a:t>4/10/2019</a:t>
            </a:fld>
            <a:endParaRPr lang="en-US"/>
          </a:p>
        </p:txBody>
      </p:sp>
      <p:sp>
        <p:nvSpPr>
          <p:cNvPr id="4" name="Footer Placeholder 3">
            <a:extLst>
              <a:ext uri="{FF2B5EF4-FFF2-40B4-BE49-F238E27FC236}">
                <a16:creationId xmlns:a16="http://schemas.microsoft.com/office/drawing/2014/main" id="{52F00140-CB3B-40A5-B579-5F17D939035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E59BC35-6468-4614-975E-208249C88DBA}"/>
              </a:ext>
            </a:extLst>
          </p:cNvPr>
          <p:cNvSpPr>
            <a:spLocks noGrp="1"/>
          </p:cNvSpPr>
          <p:nvPr>
            <p:ph type="sldNum" sz="quarter" idx="12"/>
          </p:nvPr>
        </p:nvSpPr>
        <p:spPr/>
        <p:txBody>
          <a:bodyPr/>
          <a:lstStyle/>
          <a:p>
            <a:fld id="{FE4DD24B-19D4-4AA3-813A-248782AF3859}" type="slidenum">
              <a:rPr lang="en-US" smtClean="0"/>
              <a:t>‹#›</a:t>
            </a:fld>
            <a:endParaRPr lang="en-US"/>
          </a:p>
        </p:txBody>
      </p:sp>
    </p:spTree>
    <p:extLst>
      <p:ext uri="{BB962C8B-B14F-4D97-AF65-F5344CB8AC3E}">
        <p14:creationId xmlns:p14="http://schemas.microsoft.com/office/powerpoint/2010/main" val="11577312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098DBCA-BD04-45C9-ACDB-2BFB0B5B4E30}"/>
              </a:ext>
            </a:extLst>
          </p:cNvPr>
          <p:cNvSpPr>
            <a:spLocks noGrp="1"/>
          </p:cNvSpPr>
          <p:nvPr>
            <p:ph type="dt" sz="half" idx="10"/>
          </p:nvPr>
        </p:nvSpPr>
        <p:spPr/>
        <p:txBody>
          <a:bodyPr/>
          <a:lstStyle/>
          <a:p>
            <a:fld id="{717FE7A4-60F3-498C-9318-0A2B4E3EBE5C}" type="datetimeFigureOut">
              <a:rPr lang="en-US" smtClean="0"/>
              <a:t>4/10/2019</a:t>
            </a:fld>
            <a:endParaRPr lang="en-US"/>
          </a:p>
        </p:txBody>
      </p:sp>
      <p:sp>
        <p:nvSpPr>
          <p:cNvPr id="3" name="Footer Placeholder 2">
            <a:extLst>
              <a:ext uri="{FF2B5EF4-FFF2-40B4-BE49-F238E27FC236}">
                <a16:creationId xmlns:a16="http://schemas.microsoft.com/office/drawing/2014/main" id="{8E2DB763-6D0C-4E2D-8314-3324E2FFFEB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682EE05-C360-4117-9C61-AA3488630E02}"/>
              </a:ext>
            </a:extLst>
          </p:cNvPr>
          <p:cNvSpPr>
            <a:spLocks noGrp="1"/>
          </p:cNvSpPr>
          <p:nvPr>
            <p:ph type="sldNum" sz="quarter" idx="12"/>
          </p:nvPr>
        </p:nvSpPr>
        <p:spPr/>
        <p:txBody>
          <a:bodyPr/>
          <a:lstStyle/>
          <a:p>
            <a:fld id="{FE4DD24B-19D4-4AA3-813A-248782AF3859}" type="slidenum">
              <a:rPr lang="en-US" smtClean="0"/>
              <a:t>‹#›</a:t>
            </a:fld>
            <a:endParaRPr lang="en-US"/>
          </a:p>
        </p:txBody>
      </p:sp>
    </p:spTree>
    <p:extLst>
      <p:ext uri="{BB962C8B-B14F-4D97-AF65-F5344CB8AC3E}">
        <p14:creationId xmlns:p14="http://schemas.microsoft.com/office/powerpoint/2010/main" val="920877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FFD6F-B54F-41D5-B108-E0FC2A6F3D3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2262A0A-1A12-46A2-925F-E5D07EC529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BBF2984-99B3-4CDB-BA7B-B52C7A19DD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4DE7F4-3A77-453F-8260-B5FB1B6DC047}"/>
              </a:ext>
            </a:extLst>
          </p:cNvPr>
          <p:cNvSpPr>
            <a:spLocks noGrp="1"/>
          </p:cNvSpPr>
          <p:nvPr>
            <p:ph type="dt" sz="half" idx="10"/>
          </p:nvPr>
        </p:nvSpPr>
        <p:spPr/>
        <p:txBody>
          <a:bodyPr/>
          <a:lstStyle/>
          <a:p>
            <a:fld id="{717FE7A4-60F3-498C-9318-0A2B4E3EBE5C}" type="datetimeFigureOut">
              <a:rPr lang="en-US" smtClean="0"/>
              <a:t>4/10/2019</a:t>
            </a:fld>
            <a:endParaRPr lang="en-US"/>
          </a:p>
        </p:txBody>
      </p:sp>
      <p:sp>
        <p:nvSpPr>
          <p:cNvPr id="6" name="Footer Placeholder 5">
            <a:extLst>
              <a:ext uri="{FF2B5EF4-FFF2-40B4-BE49-F238E27FC236}">
                <a16:creationId xmlns:a16="http://schemas.microsoft.com/office/drawing/2014/main" id="{865DFBDA-2C75-4C59-BEE5-1C7451C4E5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37E17D-5117-4374-8EAB-EFDA1F9EE91D}"/>
              </a:ext>
            </a:extLst>
          </p:cNvPr>
          <p:cNvSpPr>
            <a:spLocks noGrp="1"/>
          </p:cNvSpPr>
          <p:nvPr>
            <p:ph type="sldNum" sz="quarter" idx="12"/>
          </p:nvPr>
        </p:nvSpPr>
        <p:spPr/>
        <p:txBody>
          <a:bodyPr/>
          <a:lstStyle/>
          <a:p>
            <a:fld id="{FE4DD24B-19D4-4AA3-813A-248782AF3859}" type="slidenum">
              <a:rPr lang="en-US" smtClean="0"/>
              <a:t>‹#›</a:t>
            </a:fld>
            <a:endParaRPr lang="en-US"/>
          </a:p>
        </p:txBody>
      </p:sp>
    </p:spTree>
    <p:extLst>
      <p:ext uri="{BB962C8B-B14F-4D97-AF65-F5344CB8AC3E}">
        <p14:creationId xmlns:p14="http://schemas.microsoft.com/office/powerpoint/2010/main" val="17920813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AA307-53E9-476D-B37E-E0855CB413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A6E2E00-EB74-459C-BB80-E9155172B2D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15AEEFA-0879-4848-8646-4CB5F3097F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92EFE4-9C61-4E55-99FE-8BE3C1665992}"/>
              </a:ext>
            </a:extLst>
          </p:cNvPr>
          <p:cNvSpPr>
            <a:spLocks noGrp="1"/>
          </p:cNvSpPr>
          <p:nvPr>
            <p:ph type="dt" sz="half" idx="10"/>
          </p:nvPr>
        </p:nvSpPr>
        <p:spPr/>
        <p:txBody>
          <a:bodyPr/>
          <a:lstStyle/>
          <a:p>
            <a:fld id="{717FE7A4-60F3-498C-9318-0A2B4E3EBE5C}" type="datetimeFigureOut">
              <a:rPr lang="en-US" smtClean="0"/>
              <a:t>4/10/2019</a:t>
            </a:fld>
            <a:endParaRPr lang="en-US"/>
          </a:p>
        </p:txBody>
      </p:sp>
      <p:sp>
        <p:nvSpPr>
          <p:cNvPr id="6" name="Footer Placeholder 5">
            <a:extLst>
              <a:ext uri="{FF2B5EF4-FFF2-40B4-BE49-F238E27FC236}">
                <a16:creationId xmlns:a16="http://schemas.microsoft.com/office/drawing/2014/main" id="{EEC1F9B6-EC63-471F-AE60-4B9465F8CD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06471F-E2AC-435F-9A80-779F67873021}"/>
              </a:ext>
            </a:extLst>
          </p:cNvPr>
          <p:cNvSpPr>
            <a:spLocks noGrp="1"/>
          </p:cNvSpPr>
          <p:nvPr>
            <p:ph type="sldNum" sz="quarter" idx="12"/>
          </p:nvPr>
        </p:nvSpPr>
        <p:spPr/>
        <p:txBody>
          <a:bodyPr/>
          <a:lstStyle/>
          <a:p>
            <a:fld id="{FE4DD24B-19D4-4AA3-813A-248782AF3859}" type="slidenum">
              <a:rPr lang="en-US" smtClean="0"/>
              <a:t>‹#›</a:t>
            </a:fld>
            <a:endParaRPr lang="en-US"/>
          </a:p>
        </p:txBody>
      </p:sp>
    </p:spTree>
    <p:extLst>
      <p:ext uri="{BB962C8B-B14F-4D97-AF65-F5344CB8AC3E}">
        <p14:creationId xmlns:p14="http://schemas.microsoft.com/office/powerpoint/2010/main" val="19490906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0A5B5-5017-4B58-910B-8767DE00C72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68B4928-8E30-4C38-952A-536FDE2C509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F892A7-6947-468E-9136-F7081F037A98}"/>
              </a:ext>
            </a:extLst>
          </p:cNvPr>
          <p:cNvSpPr>
            <a:spLocks noGrp="1"/>
          </p:cNvSpPr>
          <p:nvPr>
            <p:ph type="dt" sz="half" idx="10"/>
          </p:nvPr>
        </p:nvSpPr>
        <p:spPr/>
        <p:txBody>
          <a:bodyPr/>
          <a:lstStyle/>
          <a:p>
            <a:fld id="{717FE7A4-60F3-498C-9318-0A2B4E3EBE5C}" type="datetimeFigureOut">
              <a:rPr lang="en-US" smtClean="0"/>
              <a:t>4/10/2019</a:t>
            </a:fld>
            <a:endParaRPr lang="en-US"/>
          </a:p>
        </p:txBody>
      </p:sp>
      <p:sp>
        <p:nvSpPr>
          <p:cNvPr id="5" name="Footer Placeholder 4">
            <a:extLst>
              <a:ext uri="{FF2B5EF4-FFF2-40B4-BE49-F238E27FC236}">
                <a16:creationId xmlns:a16="http://schemas.microsoft.com/office/drawing/2014/main" id="{EF963D86-BC21-4F72-9507-D3E905B182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F790F1-18BE-432A-A9A6-99BDD4A38A80}"/>
              </a:ext>
            </a:extLst>
          </p:cNvPr>
          <p:cNvSpPr>
            <a:spLocks noGrp="1"/>
          </p:cNvSpPr>
          <p:nvPr>
            <p:ph type="sldNum" sz="quarter" idx="12"/>
          </p:nvPr>
        </p:nvSpPr>
        <p:spPr/>
        <p:txBody>
          <a:bodyPr/>
          <a:lstStyle/>
          <a:p>
            <a:fld id="{FE4DD24B-19D4-4AA3-813A-248782AF3859}" type="slidenum">
              <a:rPr lang="en-US" smtClean="0"/>
              <a:t>‹#›</a:t>
            </a:fld>
            <a:endParaRPr lang="en-US"/>
          </a:p>
        </p:txBody>
      </p:sp>
    </p:spTree>
    <p:extLst>
      <p:ext uri="{BB962C8B-B14F-4D97-AF65-F5344CB8AC3E}">
        <p14:creationId xmlns:p14="http://schemas.microsoft.com/office/powerpoint/2010/main" val="36851227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A46773B-4F05-4BFB-B230-948D57CF3BE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38BAA9D-6F7E-44BA-A387-004AB7C7A33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0CCD01-E4A6-4C59-B02A-BEF60ACA11BB}"/>
              </a:ext>
            </a:extLst>
          </p:cNvPr>
          <p:cNvSpPr>
            <a:spLocks noGrp="1"/>
          </p:cNvSpPr>
          <p:nvPr>
            <p:ph type="dt" sz="half" idx="10"/>
          </p:nvPr>
        </p:nvSpPr>
        <p:spPr/>
        <p:txBody>
          <a:bodyPr/>
          <a:lstStyle/>
          <a:p>
            <a:fld id="{717FE7A4-60F3-498C-9318-0A2B4E3EBE5C}" type="datetimeFigureOut">
              <a:rPr lang="en-US" smtClean="0"/>
              <a:t>4/10/2019</a:t>
            </a:fld>
            <a:endParaRPr lang="en-US"/>
          </a:p>
        </p:txBody>
      </p:sp>
      <p:sp>
        <p:nvSpPr>
          <p:cNvPr id="5" name="Footer Placeholder 4">
            <a:extLst>
              <a:ext uri="{FF2B5EF4-FFF2-40B4-BE49-F238E27FC236}">
                <a16:creationId xmlns:a16="http://schemas.microsoft.com/office/drawing/2014/main" id="{4B831121-8C9D-4E9B-84D2-A61A7B13CB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6D29BC-1F45-4DF3-8CF5-58B2132A9C53}"/>
              </a:ext>
            </a:extLst>
          </p:cNvPr>
          <p:cNvSpPr>
            <a:spLocks noGrp="1"/>
          </p:cNvSpPr>
          <p:nvPr>
            <p:ph type="sldNum" sz="quarter" idx="12"/>
          </p:nvPr>
        </p:nvSpPr>
        <p:spPr/>
        <p:txBody>
          <a:bodyPr/>
          <a:lstStyle/>
          <a:p>
            <a:fld id="{FE4DD24B-19D4-4AA3-813A-248782AF3859}" type="slidenum">
              <a:rPr lang="en-US" smtClean="0"/>
              <a:t>‹#›</a:t>
            </a:fld>
            <a:endParaRPr lang="en-US"/>
          </a:p>
        </p:txBody>
      </p:sp>
    </p:spTree>
    <p:extLst>
      <p:ext uri="{BB962C8B-B14F-4D97-AF65-F5344CB8AC3E}">
        <p14:creationId xmlns:p14="http://schemas.microsoft.com/office/powerpoint/2010/main" val="19847201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a:extLst>
              <a:ext uri="{FF2B5EF4-FFF2-40B4-BE49-F238E27FC236}">
                <a16:creationId xmlns:a16="http://schemas.microsoft.com/office/drawing/2014/main" id="{E303F5A9-1037-4A8D-9B8B-ED7DB1D360C0}"/>
              </a:ext>
            </a:extLst>
          </p:cNvPr>
          <p:cNvSpPr>
            <a:spLocks noGrp="1"/>
          </p:cNvSpPr>
          <p:nvPr>
            <p:ph type="dt" sz="half" idx="10"/>
          </p:nvPr>
        </p:nvSpPr>
        <p:spPr/>
        <p:txBody>
          <a:bodyPr/>
          <a:lstStyle>
            <a:lvl1pPr fontAlgn="auto">
              <a:spcBef>
                <a:spcPts val="0"/>
              </a:spcBef>
              <a:spcAft>
                <a:spcPts val="0"/>
              </a:spcAft>
              <a:defRPr/>
            </a:lvl1pPr>
          </a:lstStyle>
          <a:p>
            <a:pPr>
              <a:defRPr/>
            </a:pPr>
            <a:endParaRPr lang="en-US" altLang="en-US"/>
          </a:p>
        </p:txBody>
      </p:sp>
      <p:sp>
        <p:nvSpPr>
          <p:cNvPr id="5" name="Footer Placeholder 4">
            <a:extLst>
              <a:ext uri="{FF2B5EF4-FFF2-40B4-BE49-F238E27FC236}">
                <a16:creationId xmlns:a16="http://schemas.microsoft.com/office/drawing/2014/main" id="{ED10D48D-0F44-4C7E-87C2-33E00511C5BF}"/>
              </a:ext>
            </a:extLst>
          </p:cNvPr>
          <p:cNvSpPr>
            <a:spLocks noGrp="1"/>
          </p:cNvSpPr>
          <p:nvPr>
            <p:ph type="ftr" sz="quarter" idx="11"/>
          </p:nvPr>
        </p:nvSpPr>
        <p:spPr/>
        <p:txBody>
          <a:bodyPr/>
          <a:lstStyle>
            <a:lvl1pPr fontAlgn="auto">
              <a:spcBef>
                <a:spcPts val="0"/>
              </a:spcBef>
              <a:spcAft>
                <a:spcPts val="0"/>
              </a:spcAft>
              <a:defRPr/>
            </a:lvl1pPr>
          </a:lstStyle>
          <a:p>
            <a:pPr>
              <a:defRPr/>
            </a:pPr>
            <a:endParaRPr lang="en-US" altLang="en-US"/>
          </a:p>
        </p:txBody>
      </p:sp>
      <p:sp>
        <p:nvSpPr>
          <p:cNvPr id="6" name="Slide Number Placeholder 5">
            <a:extLst>
              <a:ext uri="{FF2B5EF4-FFF2-40B4-BE49-F238E27FC236}">
                <a16:creationId xmlns:a16="http://schemas.microsoft.com/office/drawing/2014/main" id="{5F5C840E-D1CA-4C29-AA5A-525EBC42D753}"/>
              </a:ext>
            </a:extLst>
          </p:cNvPr>
          <p:cNvSpPr>
            <a:spLocks noGrp="1"/>
          </p:cNvSpPr>
          <p:nvPr>
            <p:ph type="sldNum" sz="quarter" idx="12"/>
          </p:nvPr>
        </p:nvSpPr>
        <p:spPr/>
        <p:txBody>
          <a:bodyPr/>
          <a:lstStyle>
            <a:lvl1pPr>
              <a:defRPr/>
            </a:lvl1pPr>
          </a:lstStyle>
          <a:p>
            <a:pPr>
              <a:defRPr/>
            </a:pPr>
            <a:fld id="{B7B5FD71-5E76-41D1-8337-19F61DC77B17}" type="slidenum">
              <a:rPr lang="en-US" altLang="en-US"/>
              <a:pPr>
                <a:defRPr/>
              </a:pPr>
              <a:t>‹#›</a:t>
            </a:fld>
            <a:endParaRPr lang="en-US" altLang="en-US"/>
          </a:p>
        </p:txBody>
      </p:sp>
    </p:spTree>
    <p:extLst>
      <p:ext uri="{BB962C8B-B14F-4D97-AF65-F5344CB8AC3E}">
        <p14:creationId xmlns:p14="http://schemas.microsoft.com/office/powerpoint/2010/main" val="249777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210B11-BD95-48F7-89D0-378B86114CB8}"/>
              </a:ext>
            </a:extLst>
          </p:cNvPr>
          <p:cNvSpPr>
            <a:spLocks noGrp="1"/>
          </p:cNvSpPr>
          <p:nvPr>
            <p:ph type="dt" sz="half" idx="10"/>
          </p:nvPr>
        </p:nvSpPr>
        <p:spPr/>
        <p:txBody>
          <a:bodyPr/>
          <a:lstStyle>
            <a:lvl1pPr fontAlgn="auto">
              <a:spcBef>
                <a:spcPts val="0"/>
              </a:spcBef>
              <a:spcAft>
                <a:spcPts val="0"/>
              </a:spcAft>
              <a:defRPr/>
            </a:lvl1pPr>
          </a:lstStyle>
          <a:p>
            <a:pPr>
              <a:defRPr/>
            </a:pPr>
            <a:endParaRPr lang="en-US" altLang="en-US"/>
          </a:p>
        </p:txBody>
      </p:sp>
      <p:sp>
        <p:nvSpPr>
          <p:cNvPr id="5" name="Footer Placeholder 4">
            <a:extLst>
              <a:ext uri="{FF2B5EF4-FFF2-40B4-BE49-F238E27FC236}">
                <a16:creationId xmlns:a16="http://schemas.microsoft.com/office/drawing/2014/main" id="{8F566FA9-BA49-4F5D-8FE0-AA3DA4AE3E2E}"/>
              </a:ext>
            </a:extLst>
          </p:cNvPr>
          <p:cNvSpPr>
            <a:spLocks noGrp="1"/>
          </p:cNvSpPr>
          <p:nvPr>
            <p:ph type="ftr" sz="quarter" idx="11"/>
          </p:nvPr>
        </p:nvSpPr>
        <p:spPr/>
        <p:txBody>
          <a:bodyPr/>
          <a:lstStyle>
            <a:lvl1pPr fontAlgn="auto">
              <a:spcBef>
                <a:spcPts val="0"/>
              </a:spcBef>
              <a:spcAft>
                <a:spcPts val="0"/>
              </a:spcAft>
              <a:defRPr/>
            </a:lvl1pPr>
          </a:lstStyle>
          <a:p>
            <a:pPr>
              <a:defRPr/>
            </a:pPr>
            <a:endParaRPr lang="en-US" altLang="en-US"/>
          </a:p>
        </p:txBody>
      </p:sp>
      <p:sp>
        <p:nvSpPr>
          <p:cNvPr id="6" name="Slide Number Placeholder 5">
            <a:extLst>
              <a:ext uri="{FF2B5EF4-FFF2-40B4-BE49-F238E27FC236}">
                <a16:creationId xmlns:a16="http://schemas.microsoft.com/office/drawing/2014/main" id="{2B0EDDF8-5985-4022-B50D-A83342530060}"/>
              </a:ext>
            </a:extLst>
          </p:cNvPr>
          <p:cNvSpPr>
            <a:spLocks noGrp="1"/>
          </p:cNvSpPr>
          <p:nvPr>
            <p:ph type="sldNum" sz="quarter" idx="12"/>
          </p:nvPr>
        </p:nvSpPr>
        <p:spPr/>
        <p:txBody>
          <a:bodyPr/>
          <a:lstStyle>
            <a:lvl1pPr>
              <a:defRPr/>
            </a:lvl1pPr>
          </a:lstStyle>
          <a:p>
            <a:pPr>
              <a:defRPr/>
            </a:pPr>
            <a:fld id="{2827EC4E-40C6-4D26-B191-EB56309B5D60}" type="slidenum">
              <a:rPr lang="en-US" altLang="en-US"/>
              <a:pPr>
                <a:defRPr/>
              </a:pPr>
              <a:t>‹#›</a:t>
            </a:fld>
            <a:endParaRPr lang="en-US" altLang="en-US"/>
          </a:p>
        </p:txBody>
      </p:sp>
    </p:spTree>
    <p:extLst>
      <p:ext uri="{BB962C8B-B14F-4D97-AF65-F5344CB8AC3E}">
        <p14:creationId xmlns:p14="http://schemas.microsoft.com/office/powerpoint/2010/main" val="20507870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a:extLst>
              <a:ext uri="{FF2B5EF4-FFF2-40B4-BE49-F238E27FC236}">
                <a16:creationId xmlns:a16="http://schemas.microsoft.com/office/drawing/2014/main" id="{8B67A5E6-E0CC-4253-8F64-AB906F3E83F4}"/>
              </a:ext>
            </a:extLst>
          </p:cNvPr>
          <p:cNvSpPr>
            <a:spLocks noGrp="1"/>
          </p:cNvSpPr>
          <p:nvPr>
            <p:ph type="dt" sz="half" idx="10"/>
          </p:nvPr>
        </p:nvSpPr>
        <p:spPr/>
        <p:txBody>
          <a:bodyPr/>
          <a:lstStyle>
            <a:lvl1pPr fontAlgn="auto">
              <a:spcBef>
                <a:spcPts val="0"/>
              </a:spcBef>
              <a:spcAft>
                <a:spcPts val="0"/>
              </a:spcAft>
              <a:defRPr/>
            </a:lvl1pPr>
          </a:lstStyle>
          <a:p>
            <a:pPr>
              <a:defRPr/>
            </a:pPr>
            <a:endParaRPr lang="en-US" altLang="en-US"/>
          </a:p>
        </p:txBody>
      </p:sp>
      <p:sp>
        <p:nvSpPr>
          <p:cNvPr id="5" name="Footer Placeholder 4">
            <a:extLst>
              <a:ext uri="{FF2B5EF4-FFF2-40B4-BE49-F238E27FC236}">
                <a16:creationId xmlns:a16="http://schemas.microsoft.com/office/drawing/2014/main" id="{3A75100C-072F-44B0-B0A4-766D1CCEA4C0}"/>
              </a:ext>
            </a:extLst>
          </p:cNvPr>
          <p:cNvSpPr>
            <a:spLocks noGrp="1"/>
          </p:cNvSpPr>
          <p:nvPr>
            <p:ph type="ftr" sz="quarter" idx="11"/>
          </p:nvPr>
        </p:nvSpPr>
        <p:spPr/>
        <p:txBody>
          <a:bodyPr/>
          <a:lstStyle>
            <a:lvl1pPr fontAlgn="auto">
              <a:spcBef>
                <a:spcPts val="0"/>
              </a:spcBef>
              <a:spcAft>
                <a:spcPts val="0"/>
              </a:spcAft>
              <a:defRPr/>
            </a:lvl1pPr>
          </a:lstStyle>
          <a:p>
            <a:pPr>
              <a:defRPr/>
            </a:pPr>
            <a:endParaRPr lang="en-US" altLang="en-US"/>
          </a:p>
        </p:txBody>
      </p:sp>
      <p:sp>
        <p:nvSpPr>
          <p:cNvPr id="6" name="Slide Number Placeholder 5">
            <a:extLst>
              <a:ext uri="{FF2B5EF4-FFF2-40B4-BE49-F238E27FC236}">
                <a16:creationId xmlns:a16="http://schemas.microsoft.com/office/drawing/2014/main" id="{6ACDB773-E5F9-4FC3-8520-D870AF7CC395}"/>
              </a:ext>
            </a:extLst>
          </p:cNvPr>
          <p:cNvSpPr>
            <a:spLocks noGrp="1"/>
          </p:cNvSpPr>
          <p:nvPr>
            <p:ph type="sldNum" sz="quarter" idx="12"/>
          </p:nvPr>
        </p:nvSpPr>
        <p:spPr/>
        <p:txBody>
          <a:bodyPr/>
          <a:lstStyle>
            <a:lvl1pPr>
              <a:defRPr/>
            </a:lvl1pPr>
          </a:lstStyle>
          <a:p>
            <a:pPr>
              <a:defRPr/>
            </a:pPr>
            <a:fld id="{53A408BF-9FCF-463C-B1DD-3E34E103BDDC}" type="slidenum">
              <a:rPr lang="en-US" altLang="en-US"/>
              <a:pPr>
                <a:defRPr/>
              </a:pPr>
              <a:t>‹#›</a:t>
            </a:fld>
            <a:endParaRPr lang="en-US" altLang="en-US"/>
          </a:p>
        </p:txBody>
      </p:sp>
    </p:spTree>
    <p:extLst>
      <p:ext uri="{BB962C8B-B14F-4D97-AF65-F5344CB8AC3E}">
        <p14:creationId xmlns:p14="http://schemas.microsoft.com/office/powerpoint/2010/main" val="20656233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9FE9308-CCAB-4998-9771-D0151D1004E7}"/>
              </a:ext>
            </a:extLst>
          </p:cNvPr>
          <p:cNvSpPr>
            <a:spLocks noGrp="1"/>
          </p:cNvSpPr>
          <p:nvPr>
            <p:ph type="dt" sz="half" idx="10"/>
          </p:nvPr>
        </p:nvSpPr>
        <p:spPr/>
        <p:txBody>
          <a:bodyPr/>
          <a:lstStyle>
            <a:lvl1pPr fontAlgn="auto">
              <a:spcBef>
                <a:spcPts val="0"/>
              </a:spcBef>
              <a:spcAft>
                <a:spcPts val="0"/>
              </a:spcAft>
              <a:defRPr/>
            </a:lvl1pPr>
          </a:lstStyle>
          <a:p>
            <a:pPr>
              <a:defRPr/>
            </a:pPr>
            <a:endParaRPr lang="en-US" altLang="en-US"/>
          </a:p>
        </p:txBody>
      </p:sp>
      <p:sp>
        <p:nvSpPr>
          <p:cNvPr id="6" name="Footer Placeholder 5">
            <a:extLst>
              <a:ext uri="{FF2B5EF4-FFF2-40B4-BE49-F238E27FC236}">
                <a16:creationId xmlns:a16="http://schemas.microsoft.com/office/drawing/2014/main" id="{07D12ABC-85D9-456E-8CB2-D02C8CB416F1}"/>
              </a:ext>
            </a:extLst>
          </p:cNvPr>
          <p:cNvSpPr>
            <a:spLocks noGrp="1"/>
          </p:cNvSpPr>
          <p:nvPr>
            <p:ph type="ftr" sz="quarter" idx="11"/>
          </p:nvPr>
        </p:nvSpPr>
        <p:spPr/>
        <p:txBody>
          <a:bodyPr/>
          <a:lstStyle>
            <a:lvl1pPr fontAlgn="auto">
              <a:spcBef>
                <a:spcPts val="0"/>
              </a:spcBef>
              <a:spcAft>
                <a:spcPts val="0"/>
              </a:spcAft>
              <a:defRPr/>
            </a:lvl1pPr>
          </a:lstStyle>
          <a:p>
            <a:pPr>
              <a:defRPr/>
            </a:pPr>
            <a:endParaRPr lang="en-US" altLang="en-US"/>
          </a:p>
        </p:txBody>
      </p:sp>
      <p:sp>
        <p:nvSpPr>
          <p:cNvPr id="7" name="Slide Number Placeholder 6">
            <a:extLst>
              <a:ext uri="{FF2B5EF4-FFF2-40B4-BE49-F238E27FC236}">
                <a16:creationId xmlns:a16="http://schemas.microsoft.com/office/drawing/2014/main" id="{EAF7CD6B-0E21-4C9D-B2FE-8413A54DBFB1}"/>
              </a:ext>
            </a:extLst>
          </p:cNvPr>
          <p:cNvSpPr>
            <a:spLocks noGrp="1"/>
          </p:cNvSpPr>
          <p:nvPr>
            <p:ph type="sldNum" sz="quarter" idx="12"/>
          </p:nvPr>
        </p:nvSpPr>
        <p:spPr/>
        <p:txBody>
          <a:bodyPr/>
          <a:lstStyle>
            <a:lvl1pPr>
              <a:defRPr/>
            </a:lvl1pPr>
          </a:lstStyle>
          <a:p>
            <a:pPr>
              <a:defRPr/>
            </a:pPr>
            <a:fld id="{8A937ADF-04BA-453E-AC47-69346551BC21}" type="slidenum">
              <a:rPr lang="en-US" altLang="en-US"/>
              <a:pPr>
                <a:defRPr/>
              </a:pPr>
              <a:t>‹#›</a:t>
            </a:fld>
            <a:endParaRPr lang="en-US" altLang="en-US"/>
          </a:p>
        </p:txBody>
      </p:sp>
    </p:spTree>
    <p:extLst>
      <p:ext uri="{BB962C8B-B14F-4D97-AF65-F5344CB8AC3E}">
        <p14:creationId xmlns:p14="http://schemas.microsoft.com/office/powerpoint/2010/main" val="38345971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DA062FC-D73B-422A-BDCB-950BD8E2E231}"/>
              </a:ext>
            </a:extLst>
          </p:cNvPr>
          <p:cNvSpPr>
            <a:spLocks noGrp="1"/>
          </p:cNvSpPr>
          <p:nvPr>
            <p:ph type="dt" sz="half" idx="10"/>
          </p:nvPr>
        </p:nvSpPr>
        <p:spPr/>
        <p:txBody>
          <a:bodyPr/>
          <a:lstStyle>
            <a:lvl1pPr fontAlgn="auto">
              <a:spcBef>
                <a:spcPts val="0"/>
              </a:spcBef>
              <a:spcAft>
                <a:spcPts val="0"/>
              </a:spcAft>
              <a:defRPr/>
            </a:lvl1pPr>
          </a:lstStyle>
          <a:p>
            <a:pPr>
              <a:defRPr/>
            </a:pPr>
            <a:endParaRPr lang="en-US" altLang="en-US"/>
          </a:p>
        </p:txBody>
      </p:sp>
      <p:sp>
        <p:nvSpPr>
          <p:cNvPr id="8" name="Footer Placeholder 7">
            <a:extLst>
              <a:ext uri="{FF2B5EF4-FFF2-40B4-BE49-F238E27FC236}">
                <a16:creationId xmlns:a16="http://schemas.microsoft.com/office/drawing/2014/main" id="{F1659CF9-0B07-4D3D-AC2C-06AD0A10609C}"/>
              </a:ext>
            </a:extLst>
          </p:cNvPr>
          <p:cNvSpPr>
            <a:spLocks noGrp="1"/>
          </p:cNvSpPr>
          <p:nvPr>
            <p:ph type="ftr" sz="quarter" idx="11"/>
          </p:nvPr>
        </p:nvSpPr>
        <p:spPr/>
        <p:txBody>
          <a:bodyPr/>
          <a:lstStyle>
            <a:lvl1pPr fontAlgn="auto">
              <a:spcBef>
                <a:spcPts val="0"/>
              </a:spcBef>
              <a:spcAft>
                <a:spcPts val="0"/>
              </a:spcAft>
              <a:defRPr/>
            </a:lvl1pPr>
          </a:lstStyle>
          <a:p>
            <a:pPr>
              <a:defRPr/>
            </a:pPr>
            <a:endParaRPr lang="en-US" altLang="en-US"/>
          </a:p>
        </p:txBody>
      </p:sp>
      <p:sp>
        <p:nvSpPr>
          <p:cNvPr id="9" name="Slide Number Placeholder 8">
            <a:extLst>
              <a:ext uri="{FF2B5EF4-FFF2-40B4-BE49-F238E27FC236}">
                <a16:creationId xmlns:a16="http://schemas.microsoft.com/office/drawing/2014/main" id="{72CAA18D-42A8-481E-86A7-F930607B6B59}"/>
              </a:ext>
            </a:extLst>
          </p:cNvPr>
          <p:cNvSpPr>
            <a:spLocks noGrp="1"/>
          </p:cNvSpPr>
          <p:nvPr>
            <p:ph type="sldNum" sz="quarter" idx="12"/>
          </p:nvPr>
        </p:nvSpPr>
        <p:spPr/>
        <p:txBody>
          <a:bodyPr/>
          <a:lstStyle>
            <a:lvl1pPr>
              <a:defRPr/>
            </a:lvl1pPr>
          </a:lstStyle>
          <a:p>
            <a:pPr>
              <a:defRPr/>
            </a:pPr>
            <a:fld id="{9B3AC18A-01FA-42EE-A223-03866C2E7DA9}" type="slidenum">
              <a:rPr lang="en-US" altLang="en-US"/>
              <a:pPr>
                <a:defRPr/>
              </a:pPr>
              <a:t>‹#›</a:t>
            </a:fld>
            <a:endParaRPr lang="en-US" altLang="en-US"/>
          </a:p>
        </p:txBody>
      </p:sp>
    </p:spTree>
    <p:extLst>
      <p:ext uri="{BB962C8B-B14F-4D97-AF65-F5344CB8AC3E}">
        <p14:creationId xmlns:p14="http://schemas.microsoft.com/office/powerpoint/2010/main" val="27898552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A61FA1C-40BD-4028-B3BF-1AFE2022B4D8}"/>
              </a:ext>
            </a:extLst>
          </p:cNvPr>
          <p:cNvSpPr>
            <a:spLocks noGrp="1"/>
          </p:cNvSpPr>
          <p:nvPr>
            <p:ph type="dt" sz="half" idx="10"/>
          </p:nvPr>
        </p:nvSpPr>
        <p:spPr/>
        <p:txBody>
          <a:bodyPr/>
          <a:lstStyle>
            <a:lvl1pPr fontAlgn="auto">
              <a:spcBef>
                <a:spcPts val="0"/>
              </a:spcBef>
              <a:spcAft>
                <a:spcPts val="0"/>
              </a:spcAft>
              <a:defRPr/>
            </a:lvl1pPr>
          </a:lstStyle>
          <a:p>
            <a:pPr>
              <a:defRPr/>
            </a:pPr>
            <a:endParaRPr lang="en-US" altLang="en-US"/>
          </a:p>
        </p:txBody>
      </p:sp>
      <p:sp>
        <p:nvSpPr>
          <p:cNvPr id="4" name="Footer Placeholder 3">
            <a:extLst>
              <a:ext uri="{FF2B5EF4-FFF2-40B4-BE49-F238E27FC236}">
                <a16:creationId xmlns:a16="http://schemas.microsoft.com/office/drawing/2014/main" id="{EAD394CA-FE89-4565-B8F6-90138D7C83B2}"/>
              </a:ext>
            </a:extLst>
          </p:cNvPr>
          <p:cNvSpPr>
            <a:spLocks noGrp="1"/>
          </p:cNvSpPr>
          <p:nvPr>
            <p:ph type="ftr" sz="quarter" idx="11"/>
          </p:nvPr>
        </p:nvSpPr>
        <p:spPr/>
        <p:txBody>
          <a:bodyPr/>
          <a:lstStyle>
            <a:lvl1pPr fontAlgn="auto">
              <a:spcBef>
                <a:spcPts val="0"/>
              </a:spcBef>
              <a:spcAft>
                <a:spcPts val="0"/>
              </a:spcAft>
              <a:defRPr/>
            </a:lvl1pPr>
          </a:lstStyle>
          <a:p>
            <a:pPr>
              <a:defRPr/>
            </a:pPr>
            <a:endParaRPr lang="en-US" altLang="en-US"/>
          </a:p>
        </p:txBody>
      </p:sp>
      <p:sp>
        <p:nvSpPr>
          <p:cNvPr id="5" name="Slide Number Placeholder 4">
            <a:extLst>
              <a:ext uri="{FF2B5EF4-FFF2-40B4-BE49-F238E27FC236}">
                <a16:creationId xmlns:a16="http://schemas.microsoft.com/office/drawing/2014/main" id="{1F048575-83D4-4108-BC7E-380ADA06C0F7}"/>
              </a:ext>
            </a:extLst>
          </p:cNvPr>
          <p:cNvSpPr>
            <a:spLocks noGrp="1"/>
          </p:cNvSpPr>
          <p:nvPr>
            <p:ph type="sldNum" sz="quarter" idx="12"/>
          </p:nvPr>
        </p:nvSpPr>
        <p:spPr/>
        <p:txBody>
          <a:bodyPr/>
          <a:lstStyle>
            <a:lvl1pPr>
              <a:defRPr/>
            </a:lvl1pPr>
          </a:lstStyle>
          <a:p>
            <a:pPr>
              <a:defRPr/>
            </a:pPr>
            <a:fld id="{62A1AD30-D9CF-418D-AA40-4A273B896F3A}" type="slidenum">
              <a:rPr lang="en-US" altLang="en-US"/>
              <a:pPr>
                <a:defRPr/>
              </a:pPr>
              <a:t>‹#›</a:t>
            </a:fld>
            <a:endParaRPr lang="en-US" altLang="en-US"/>
          </a:p>
        </p:txBody>
      </p:sp>
    </p:spTree>
    <p:extLst>
      <p:ext uri="{BB962C8B-B14F-4D97-AF65-F5344CB8AC3E}">
        <p14:creationId xmlns:p14="http://schemas.microsoft.com/office/powerpoint/2010/main" val="14379773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E20385A-5F6F-4BF0-BC25-5A518BE0BE79}"/>
              </a:ext>
            </a:extLst>
          </p:cNvPr>
          <p:cNvSpPr>
            <a:spLocks noGrp="1"/>
          </p:cNvSpPr>
          <p:nvPr>
            <p:ph type="dt" sz="half" idx="10"/>
          </p:nvPr>
        </p:nvSpPr>
        <p:spPr/>
        <p:txBody>
          <a:bodyPr/>
          <a:lstStyle>
            <a:lvl1pPr fontAlgn="auto">
              <a:spcBef>
                <a:spcPts val="0"/>
              </a:spcBef>
              <a:spcAft>
                <a:spcPts val="0"/>
              </a:spcAft>
              <a:defRPr/>
            </a:lvl1pPr>
          </a:lstStyle>
          <a:p>
            <a:pPr>
              <a:defRPr/>
            </a:pPr>
            <a:endParaRPr lang="en-US" altLang="en-US"/>
          </a:p>
        </p:txBody>
      </p:sp>
      <p:sp>
        <p:nvSpPr>
          <p:cNvPr id="3" name="Footer Placeholder 2">
            <a:extLst>
              <a:ext uri="{FF2B5EF4-FFF2-40B4-BE49-F238E27FC236}">
                <a16:creationId xmlns:a16="http://schemas.microsoft.com/office/drawing/2014/main" id="{A5EBD00F-DA06-47FA-B1D3-54EC64B33580}"/>
              </a:ext>
            </a:extLst>
          </p:cNvPr>
          <p:cNvSpPr>
            <a:spLocks noGrp="1"/>
          </p:cNvSpPr>
          <p:nvPr>
            <p:ph type="ftr" sz="quarter" idx="11"/>
          </p:nvPr>
        </p:nvSpPr>
        <p:spPr/>
        <p:txBody>
          <a:bodyPr/>
          <a:lstStyle>
            <a:lvl1pPr fontAlgn="auto">
              <a:spcBef>
                <a:spcPts val="0"/>
              </a:spcBef>
              <a:spcAft>
                <a:spcPts val="0"/>
              </a:spcAft>
              <a:defRPr/>
            </a:lvl1pPr>
          </a:lstStyle>
          <a:p>
            <a:pPr>
              <a:defRPr/>
            </a:pPr>
            <a:endParaRPr lang="en-US" altLang="en-US"/>
          </a:p>
        </p:txBody>
      </p:sp>
      <p:sp>
        <p:nvSpPr>
          <p:cNvPr id="4" name="Slide Number Placeholder 3">
            <a:extLst>
              <a:ext uri="{FF2B5EF4-FFF2-40B4-BE49-F238E27FC236}">
                <a16:creationId xmlns:a16="http://schemas.microsoft.com/office/drawing/2014/main" id="{63313D50-488D-46F2-AFCF-3F2ED503CDD3}"/>
              </a:ext>
            </a:extLst>
          </p:cNvPr>
          <p:cNvSpPr>
            <a:spLocks noGrp="1"/>
          </p:cNvSpPr>
          <p:nvPr>
            <p:ph type="sldNum" sz="quarter" idx="12"/>
          </p:nvPr>
        </p:nvSpPr>
        <p:spPr/>
        <p:txBody>
          <a:bodyPr/>
          <a:lstStyle>
            <a:lvl1pPr>
              <a:defRPr/>
            </a:lvl1pPr>
          </a:lstStyle>
          <a:p>
            <a:pPr>
              <a:defRPr/>
            </a:pPr>
            <a:fld id="{7674BEA8-B532-45D4-9CD7-931FBD04B1E4}" type="slidenum">
              <a:rPr lang="en-US" altLang="en-US"/>
              <a:pPr>
                <a:defRPr/>
              </a:pPr>
              <a:t>‹#›</a:t>
            </a:fld>
            <a:endParaRPr lang="en-US" altLang="en-US"/>
          </a:p>
        </p:txBody>
      </p:sp>
    </p:spTree>
    <p:extLst>
      <p:ext uri="{BB962C8B-B14F-4D97-AF65-F5344CB8AC3E}">
        <p14:creationId xmlns:p14="http://schemas.microsoft.com/office/powerpoint/2010/main" val="22664967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3530F823-6980-4A21-B8B7-D53C988203EA}"/>
              </a:ext>
            </a:extLst>
          </p:cNvPr>
          <p:cNvSpPr>
            <a:spLocks noGrp="1"/>
          </p:cNvSpPr>
          <p:nvPr>
            <p:ph type="dt" sz="half" idx="10"/>
          </p:nvPr>
        </p:nvSpPr>
        <p:spPr/>
        <p:txBody>
          <a:bodyPr/>
          <a:lstStyle>
            <a:lvl1pPr fontAlgn="auto">
              <a:spcBef>
                <a:spcPts val="0"/>
              </a:spcBef>
              <a:spcAft>
                <a:spcPts val="0"/>
              </a:spcAft>
              <a:defRPr/>
            </a:lvl1pPr>
          </a:lstStyle>
          <a:p>
            <a:pPr>
              <a:defRPr/>
            </a:pPr>
            <a:endParaRPr lang="en-US" altLang="en-US"/>
          </a:p>
        </p:txBody>
      </p:sp>
      <p:sp>
        <p:nvSpPr>
          <p:cNvPr id="6" name="Footer Placeholder 5">
            <a:extLst>
              <a:ext uri="{FF2B5EF4-FFF2-40B4-BE49-F238E27FC236}">
                <a16:creationId xmlns:a16="http://schemas.microsoft.com/office/drawing/2014/main" id="{0CAEAD49-1E9F-4F9F-9317-1EEB097D753E}"/>
              </a:ext>
            </a:extLst>
          </p:cNvPr>
          <p:cNvSpPr>
            <a:spLocks noGrp="1"/>
          </p:cNvSpPr>
          <p:nvPr>
            <p:ph type="ftr" sz="quarter" idx="11"/>
          </p:nvPr>
        </p:nvSpPr>
        <p:spPr/>
        <p:txBody>
          <a:bodyPr/>
          <a:lstStyle>
            <a:lvl1pPr fontAlgn="auto">
              <a:spcBef>
                <a:spcPts val="0"/>
              </a:spcBef>
              <a:spcAft>
                <a:spcPts val="0"/>
              </a:spcAft>
              <a:defRPr/>
            </a:lvl1pPr>
          </a:lstStyle>
          <a:p>
            <a:pPr>
              <a:defRPr/>
            </a:pPr>
            <a:endParaRPr lang="en-US" altLang="en-US"/>
          </a:p>
        </p:txBody>
      </p:sp>
      <p:sp>
        <p:nvSpPr>
          <p:cNvPr id="7" name="Slide Number Placeholder 6">
            <a:extLst>
              <a:ext uri="{FF2B5EF4-FFF2-40B4-BE49-F238E27FC236}">
                <a16:creationId xmlns:a16="http://schemas.microsoft.com/office/drawing/2014/main" id="{F5DBD628-24D9-4604-B6FF-F759D3FF394B}"/>
              </a:ext>
            </a:extLst>
          </p:cNvPr>
          <p:cNvSpPr>
            <a:spLocks noGrp="1"/>
          </p:cNvSpPr>
          <p:nvPr>
            <p:ph type="sldNum" sz="quarter" idx="12"/>
          </p:nvPr>
        </p:nvSpPr>
        <p:spPr/>
        <p:txBody>
          <a:bodyPr/>
          <a:lstStyle>
            <a:lvl1pPr>
              <a:defRPr/>
            </a:lvl1pPr>
          </a:lstStyle>
          <a:p>
            <a:pPr>
              <a:defRPr/>
            </a:pPr>
            <a:fld id="{4B54DCFB-AFB3-4809-AE97-78AB7AF3AE70}" type="slidenum">
              <a:rPr lang="en-US" altLang="en-US"/>
              <a:pPr>
                <a:defRPr/>
              </a:pPr>
              <a:t>‹#›</a:t>
            </a:fld>
            <a:endParaRPr lang="en-US" altLang="en-US"/>
          </a:p>
        </p:txBody>
      </p:sp>
    </p:spTree>
    <p:extLst>
      <p:ext uri="{BB962C8B-B14F-4D97-AF65-F5344CB8AC3E}">
        <p14:creationId xmlns:p14="http://schemas.microsoft.com/office/powerpoint/2010/main" val="1970804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357E0ADC-67E4-4B10-8B6F-060D89862DFF}"/>
              </a:ext>
            </a:extLst>
          </p:cNvPr>
          <p:cNvSpPr>
            <a:spLocks noGrp="1"/>
          </p:cNvSpPr>
          <p:nvPr>
            <p:ph type="dt" sz="half" idx="10"/>
          </p:nvPr>
        </p:nvSpPr>
        <p:spPr/>
        <p:txBody>
          <a:bodyPr/>
          <a:lstStyle>
            <a:lvl1pPr fontAlgn="auto">
              <a:spcBef>
                <a:spcPts val="0"/>
              </a:spcBef>
              <a:spcAft>
                <a:spcPts val="0"/>
              </a:spcAft>
              <a:defRPr/>
            </a:lvl1pPr>
          </a:lstStyle>
          <a:p>
            <a:pPr>
              <a:defRPr/>
            </a:pPr>
            <a:endParaRPr lang="en-US" altLang="en-US"/>
          </a:p>
        </p:txBody>
      </p:sp>
      <p:sp>
        <p:nvSpPr>
          <p:cNvPr id="6" name="Footer Placeholder 5">
            <a:extLst>
              <a:ext uri="{FF2B5EF4-FFF2-40B4-BE49-F238E27FC236}">
                <a16:creationId xmlns:a16="http://schemas.microsoft.com/office/drawing/2014/main" id="{34B2D817-A656-4363-8D53-EFFF57A13EFB}"/>
              </a:ext>
            </a:extLst>
          </p:cNvPr>
          <p:cNvSpPr>
            <a:spLocks noGrp="1"/>
          </p:cNvSpPr>
          <p:nvPr>
            <p:ph type="ftr" sz="quarter" idx="11"/>
          </p:nvPr>
        </p:nvSpPr>
        <p:spPr/>
        <p:txBody>
          <a:bodyPr/>
          <a:lstStyle>
            <a:lvl1pPr fontAlgn="auto">
              <a:spcBef>
                <a:spcPts val="0"/>
              </a:spcBef>
              <a:spcAft>
                <a:spcPts val="0"/>
              </a:spcAft>
              <a:defRPr/>
            </a:lvl1pPr>
          </a:lstStyle>
          <a:p>
            <a:pPr>
              <a:defRPr/>
            </a:pPr>
            <a:endParaRPr lang="en-US" altLang="en-US"/>
          </a:p>
        </p:txBody>
      </p:sp>
      <p:sp>
        <p:nvSpPr>
          <p:cNvPr id="7" name="Slide Number Placeholder 6">
            <a:extLst>
              <a:ext uri="{FF2B5EF4-FFF2-40B4-BE49-F238E27FC236}">
                <a16:creationId xmlns:a16="http://schemas.microsoft.com/office/drawing/2014/main" id="{A821D0DE-163A-42ED-87F9-78BCF7C6DB1A}"/>
              </a:ext>
            </a:extLst>
          </p:cNvPr>
          <p:cNvSpPr>
            <a:spLocks noGrp="1"/>
          </p:cNvSpPr>
          <p:nvPr>
            <p:ph type="sldNum" sz="quarter" idx="12"/>
          </p:nvPr>
        </p:nvSpPr>
        <p:spPr/>
        <p:txBody>
          <a:bodyPr/>
          <a:lstStyle>
            <a:lvl1pPr>
              <a:defRPr/>
            </a:lvl1pPr>
          </a:lstStyle>
          <a:p>
            <a:pPr>
              <a:defRPr/>
            </a:pPr>
            <a:fld id="{EA96B60E-4850-4F22-B314-E5D8A99891DB}" type="slidenum">
              <a:rPr lang="en-US" altLang="en-US"/>
              <a:pPr>
                <a:defRPr/>
              </a:pPr>
              <a:t>‹#›</a:t>
            </a:fld>
            <a:endParaRPr lang="en-US" altLang="en-US"/>
          </a:p>
        </p:txBody>
      </p:sp>
    </p:spTree>
    <p:extLst>
      <p:ext uri="{BB962C8B-B14F-4D97-AF65-F5344CB8AC3E}">
        <p14:creationId xmlns:p14="http://schemas.microsoft.com/office/powerpoint/2010/main" val="18576865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0046A4-E241-4A4F-86AC-3CD0E9F0F6C9}"/>
              </a:ext>
            </a:extLst>
          </p:cNvPr>
          <p:cNvSpPr>
            <a:spLocks noGrp="1"/>
          </p:cNvSpPr>
          <p:nvPr>
            <p:ph type="dt" sz="half" idx="10"/>
          </p:nvPr>
        </p:nvSpPr>
        <p:spPr/>
        <p:txBody>
          <a:bodyPr/>
          <a:lstStyle>
            <a:lvl1pPr fontAlgn="auto">
              <a:spcBef>
                <a:spcPts val="0"/>
              </a:spcBef>
              <a:spcAft>
                <a:spcPts val="0"/>
              </a:spcAft>
              <a:defRPr/>
            </a:lvl1pPr>
          </a:lstStyle>
          <a:p>
            <a:pPr>
              <a:defRPr/>
            </a:pPr>
            <a:endParaRPr lang="en-US" altLang="en-US"/>
          </a:p>
        </p:txBody>
      </p:sp>
      <p:sp>
        <p:nvSpPr>
          <p:cNvPr id="5" name="Footer Placeholder 4">
            <a:extLst>
              <a:ext uri="{FF2B5EF4-FFF2-40B4-BE49-F238E27FC236}">
                <a16:creationId xmlns:a16="http://schemas.microsoft.com/office/drawing/2014/main" id="{7A7011CB-13DC-4922-BE57-535CB74108F2}"/>
              </a:ext>
            </a:extLst>
          </p:cNvPr>
          <p:cNvSpPr>
            <a:spLocks noGrp="1"/>
          </p:cNvSpPr>
          <p:nvPr>
            <p:ph type="ftr" sz="quarter" idx="11"/>
          </p:nvPr>
        </p:nvSpPr>
        <p:spPr/>
        <p:txBody>
          <a:bodyPr/>
          <a:lstStyle>
            <a:lvl1pPr fontAlgn="auto">
              <a:spcBef>
                <a:spcPts val="0"/>
              </a:spcBef>
              <a:spcAft>
                <a:spcPts val="0"/>
              </a:spcAft>
              <a:defRPr/>
            </a:lvl1pPr>
          </a:lstStyle>
          <a:p>
            <a:pPr>
              <a:defRPr/>
            </a:pPr>
            <a:endParaRPr lang="en-US" altLang="en-US"/>
          </a:p>
        </p:txBody>
      </p:sp>
      <p:sp>
        <p:nvSpPr>
          <p:cNvPr id="6" name="Slide Number Placeholder 5">
            <a:extLst>
              <a:ext uri="{FF2B5EF4-FFF2-40B4-BE49-F238E27FC236}">
                <a16:creationId xmlns:a16="http://schemas.microsoft.com/office/drawing/2014/main" id="{D0E3C5F9-2859-409D-B9F0-4586F13BFA9C}"/>
              </a:ext>
            </a:extLst>
          </p:cNvPr>
          <p:cNvSpPr>
            <a:spLocks noGrp="1"/>
          </p:cNvSpPr>
          <p:nvPr>
            <p:ph type="sldNum" sz="quarter" idx="12"/>
          </p:nvPr>
        </p:nvSpPr>
        <p:spPr/>
        <p:txBody>
          <a:bodyPr/>
          <a:lstStyle>
            <a:lvl1pPr>
              <a:defRPr/>
            </a:lvl1pPr>
          </a:lstStyle>
          <a:p>
            <a:pPr>
              <a:defRPr/>
            </a:pPr>
            <a:fld id="{209BE1C3-BD3E-4EAB-A041-B392AC6BE65D}" type="slidenum">
              <a:rPr lang="en-US" altLang="en-US"/>
              <a:pPr>
                <a:defRPr/>
              </a:pPr>
              <a:t>‹#›</a:t>
            </a:fld>
            <a:endParaRPr lang="en-US" altLang="en-US"/>
          </a:p>
        </p:txBody>
      </p:sp>
    </p:spTree>
    <p:extLst>
      <p:ext uri="{BB962C8B-B14F-4D97-AF65-F5344CB8AC3E}">
        <p14:creationId xmlns:p14="http://schemas.microsoft.com/office/powerpoint/2010/main" val="35950809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112BB8-6792-4504-AAF1-C0E57451EE5A}"/>
              </a:ext>
            </a:extLst>
          </p:cNvPr>
          <p:cNvSpPr>
            <a:spLocks noGrp="1"/>
          </p:cNvSpPr>
          <p:nvPr>
            <p:ph type="dt" sz="half" idx="10"/>
          </p:nvPr>
        </p:nvSpPr>
        <p:spPr/>
        <p:txBody>
          <a:bodyPr/>
          <a:lstStyle>
            <a:lvl1pPr fontAlgn="auto">
              <a:spcBef>
                <a:spcPts val="0"/>
              </a:spcBef>
              <a:spcAft>
                <a:spcPts val="0"/>
              </a:spcAft>
              <a:defRPr/>
            </a:lvl1pPr>
          </a:lstStyle>
          <a:p>
            <a:pPr>
              <a:defRPr/>
            </a:pPr>
            <a:endParaRPr lang="en-US" altLang="en-US"/>
          </a:p>
        </p:txBody>
      </p:sp>
      <p:sp>
        <p:nvSpPr>
          <p:cNvPr id="5" name="Footer Placeholder 4">
            <a:extLst>
              <a:ext uri="{FF2B5EF4-FFF2-40B4-BE49-F238E27FC236}">
                <a16:creationId xmlns:a16="http://schemas.microsoft.com/office/drawing/2014/main" id="{99643FDC-62EE-450C-828D-5F3C47BBD38E}"/>
              </a:ext>
            </a:extLst>
          </p:cNvPr>
          <p:cNvSpPr>
            <a:spLocks noGrp="1"/>
          </p:cNvSpPr>
          <p:nvPr>
            <p:ph type="ftr" sz="quarter" idx="11"/>
          </p:nvPr>
        </p:nvSpPr>
        <p:spPr/>
        <p:txBody>
          <a:bodyPr/>
          <a:lstStyle>
            <a:lvl1pPr fontAlgn="auto">
              <a:spcBef>
                <a:spcPts val="0"/>
              </a:spcBef>
              <a:spcAft>
                <a:spcPts val="0"/>
              </a:spcAft>
              <a:defRPr/>
            </a:lvl1pPr>
          </a:lstStyle>
          <a:p>
            <a:pPr>
              <a:defRPr/>
            </a:pPr>
            <a:endParaRPr lang="en-US" altLang="en-US"/>
          </a:p>
        </p:txBody>
      </p:sp>
      <p:sp>
        <p:nvSpPr>
          <p:cNvPr id="6" name="Slide Number Placeholder 5">
            <a:extLst>
              <a:ext uri="{FF2B5EF4-FFF2-40B4-BE49-F238E27FC236}">
                <a16:creationId xmlns:a16="http://schemas.microsoft.com/office/drawing/2014/main" id="{4D1ECEB0-1061-4919-B371-D7AD5FAA9D12}"/>
              </a:ext>
            </a:extLst>
          </p:cNvPr>
          <p:cNvSpPr>
            <a:spLocks noGrp="1"/>
          </p:cNvSpPr>
          <p:nvPr>
            <p:ph type="sldNum" sz="quarter" idx="12"/>
          </p:nvPr>
        </p:nvSpPr>
        <p:spPr/>
        <p:txBody>
          <a:bodyPr/>
          <a:lstStyle>
            <a:lvl1pPr>
              <a:defRPr/>
            </a:lvl1pPr>
          </a:lstStyle>
          <a:p>
            <a:pPr>
              <a:defRPr/>
            </a:pPr>
            <a:fld id="{7AD1E620-E27B-44C0-A1FE-65096353CEA7}" type="slidenum">
              <a:rPr lang="en-US" altLang="en-US"/>
              <a:pPr>
                <a:defRPr/>
              </a:pPr>
              <a:t>‹#›</a:t>
            </a:fld>
            <a:endParaRPr lang="en-US" altLang="en-US"/>
          </a:p>
        </p:txBody>
      </p:sp>
    </p:spTree>
    <p:extLst>
      <p:ext uri="{BB962C8B-B14F-4D97-AF65-F5344CB8AC3E}">
        <p14:creationId xmlns:p14="http://schemas.microsoft.com/office/powerpoint/2010/main" val="22108279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987538B-A13D-42C3-A86F-687A7F784F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3563DD7-AB3D-43BB-8599-90ECF184D5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4CD5F7-C67C-400D-B5DB-44EB5F54F7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7FE7A4-60F3-498C-9318-0A2B4E3EBE5C}" type="datetimeFigureOut">
              <a:rPr lang="en-US" smtClean="0"/>
              <a:t>4/10/2019</a:t>
            </a:fld>
            <a:endParaRPr lang="en-US"/>
          </a:p>
        </p:txBody>
      </p:sp>
      <p:sp>
        <p:nvSpPr>
          <p:cNvPr id="5" name="Footer Placeholder 4">
            <a:extLst>
              <a:ext uri="{FF2B5EF4-FFF2-40B4-BE49-F238E27FC236}">
                <a16:creationId xmlns:a16="http://schemas.microsoft.com/office/drawing/2014/main" id="{60D4FB8C-82D3-4D97-B612-93887B8C13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0FA3DBC-208F-4D3E-917A-98109CCFC5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4DD24B-19D4-4AA3-813A-248782AF3859}" type="slidenum">
              <a:rPr lang="en-US" smtClean="0"/>
              <a:t>‹#›</a:t>
            </a:fld>
            <a:endParaRPr lang="en-US"/>
          </a:p>
        </p:txBody>
      </p:sp>
    </p:spTree>
    <p:extLst>
      <p:ext uri="{BB962C8B-B14F-4D97-AF65-F5344CB8AC3E}">
        <p14:creationId xmlns:p14="http://schemas.microsoft.com/office/powerpoint/2010/main" val="3328455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5D55B5AA-D941-48F0-AC5C-701D8848AD06}"/>
              </a:ext>
            </a:extLst>
          </p:cNvPr>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099" name="Rectangle 3">
            <a:extLst>
              <a:ext uri="{FF2B5EF4-FFF2-40B4-BE49-F238E27FC236}">
                <a16:creationId xmlns:a16="http://schemas.microsoft.com/office/drawing/2014/main" id="{66541665-8701-4D50-929A-FEA14B9E7A9F}"/>
              </a:ext>
            </a:extLst>
          </p:cNvPr>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3FC08ED8-EB0E-4377-97D3-14294A47A247}"/>
              </a:ext>
            </a:extLst>
          </p:cNvPr>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mn-lt"/>
                <a:cs typeface="+mn-cs"/>
              </a:defRPr>
            </a:lvl1pPr>
          </a:lstStyle>
          <a:p>
            <a:pPr>
              <a:defRPr/>
            </a:pPr>
            <a:endParaRPr lang="en-US" altLang="en-US"/>
          </a:p>
        </p:txBody>
      </p:sp>
      <p:sp>
        <p:nvSpPr>
          <p:cNvPr id="1029" name="Rectangle 5">
            <a:extLst>
              <a:ext uri="{FF2B5EF4-FFF2-40B4-BE49-F238E27FC236}">
                <a16:creationId xmlns:a16="http://schemas.microsoft.com/office/drawing/2014/main" id="{15619A6F-7245-451D-988E-1329C52F9BD8}"/>
              </a:ext>
            </a:extLst>
          </p:cNvPr>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mn-lt"/>
                <a:cs typeface="+mn-cs"/>
              </a:defRPr>
            </a:lvl1pPr>
          </a:lstStyle>
          <a:p>
            <a:pPr>
              <a:defRPr/>
            </a:pPr>
            <a:endParaRPr lang="en-US" altLang="en-US"/>
          </a:p>
        </p:txBody>
      </p:sp>
      <p:sp>
        <p:nvSpPr>
          <p:cNvPr id="1030" name="Rectangle 6">
            <a:extLst>
              <a:ext uri="{FF2B5EF4-FFF2-40B4-BE49-F238E27FC236}">
                <a16:creationId xmlns:a16="http://schemas.microsoft.com/office/drawing/2014/main" id="{A903DCFA-69FC-477E-A5F9-DA3C57DC1EFA}"/>
              </a:ext>
            </a:extLst>
          </p:cNvPr>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defRPr>
            </a:lvl1pPr>
          </a:lstStyle>
          <a:p>
            <a:pPr>
              <a:defRPr/>
            </a:pPr>
            <a:fld id="{71F51242-D8B0-4A2B-BD57-DA46C8A39652}" type="slidenum">
              <a:rPr lang="en-US" altLang="en-US"/>
              <a:pPr>
                <a:defRPr/>
              </a:pPr>
              <a:t>‹#›</a:t>
            </a:fld>
            <a:endParaRPr lang="en-US" altLang="en-US"/>
          </a:p>
        </p:txBody>
      </p:sp>
    </p:spTree>
    <p:extLst>
      <p:ext uri="{BB962C8B-B14F-4D97-AF65-F5344CB8AC3E}">
        <p14:creationId xmlns:p14="http://schemas.microsoft.com/office/powerpoint/2010/main" val="3310358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image" Target="../media/image3.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slideLayout" Target="../slideLayouts/slideLayout13.xml"/><Relationship Id="rId5" Type="http://schemas.openxmlformats.org/officeDocument/2006/relationships/tags" Target="../tags/tag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7.xml"/><Relationship Id="rId1" Type="http://schemas.openxmlformats.org/officeDocument/2006/relationships/tags" Target="../tags/tag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5.xml"/><Relationship Id="rId1" Type="http://schemas.openxmlformats.org/officeDocument/2006/relationships/tags" Target="../tags/tag12.xml"/><Relationship Id="rId5" Type="http://schemas.openxmlformats.org/officeDocument/2006/relationships/image" Target="../media/image6.jpeg"/><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8D6F8-4E2E-41D6-ABD0-0707131AA048}"/>
              </a:ext>
            </a:extLst>
          </p:cNvPr>
          <p:cNvSpPr>
            <a:spLocks noGrp="1"/>
          </p:cNvSpPr>
          <p:nvPr>
            <p:ph type="ctrTitle"/>
          </p:nvPr>
        </p:nvSpPr>
        <p:spPr/>
        <p:txBody>
          <a:bodyPr/>
          <a:lstStyle/>
          <a:p>
            <a:r>
              <a:rPr lang="en-US" dirty="0"/>
              <a:t>Water Properties</a:t>
            </a:r>
          </a:p>
        </p:txBody>
      </p:sp>
      <p:sp>
        <p:nvSpPr>
          <p:cNvPr id="3" name="Subtitle 2">
            <a:extLst>
              <a:ext uri="{FF2B5EF4-FFF2-40B4-BE49-F238E27FC236}">
                <a16:creationId xmlns:a16="http://schemas.microsoft.com/office/drawing/2014/main" id="{2CA86BB7-2A9A-402C-9866-18D3F92F65F0}"/>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3937335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Title 1">
            <a:extLst>
              <a:ext uri="{FF2B5EF4-FFF2-40B4-BE49-F238E27FC236}">
                <a16:creationId xmlns:a16="http://schemas.microsoft.com/office/drawing/2014/main" id="{6BB1FDBE-2E1A-4C47-840B-0EE777A7CF35}"/>
              </a:ext>
            </a:extLst>
          </p:cNvPr>
          <p:cNvSpPr>
            <a:spLocks noGrp="1" noChangeArrowheads="1"/>
          </p:cNvSpPr>
          <p:nvPr>
            <p:ph type="title"/>
          </p:nvPr>
        </p:nvSpPr>
        <p:spPr/>
        <p:txBody>
          <a:bodyPr/>
          <a:lstStyle/>
          <a:p>
            <a:r>
              <a:rPr lang="en-US" altLang="en-US" sz="6600" b="1" dirty="0">
                <a:solidFill>
                  <a:srgbClr val="00B050"/>
                </a:solidFill>
              </a:rPr>
              <a:t>Engage... 10min</a:t>
            </a:r>
          </a:p>
        </p:txBody>
      </p:sp>
      <p:sp>
        <p:nvSpPr>
          <p:cNvPr id="3" name="Content Placeholder 2">
            <a:extLst>
              <a:ext uri="{FF2B5EF4-FFF2-40B4-BE49-F238E27FC236}">
                <a16:creationId xmlns:a16="http://schemas.microsoft.com/office/drawing/2014/main" id="{0F934006-E474-47F2-81F4-6EF3F4765F37}"/>
              </a:ext>
            </a:extLst>
          </p:cNvPr>
          <p:cNvSpPr>
            <a:spLocks noGrp="1" noChangeArrowheads="1"/>
          </p:cNvSpPr>
          <p:nvPr>
            <p:ph idx="1"/>
          </p:nvPr>
        </p:nvSpPr>
        <p:spPr/>
        <p:txBody>
          <a:bodyPr/>
          <a:lstStyle/>
          <a:p>
            <a:r>
              <a:rPr lang="en-US" altLang="en-US" dirty="0"/>
              <a:t>Fill your cup of water until it is one centimeter from the rim.</a:t>
            </a:r>
          </a:p>
          <a:p>
            <a:r>
              <a:rPr lang="en-US" altLang="en-US" dirty="0"/>
              <a:t>Drop a paperclip into the cup.</a:t>
            </a:r>
          </a:p>
          <a:p>
            <a:pPr lvl="1"/>
            <a:r>
              <a:rPr lang="en-US" altLang="en-US" dirty="0"/>
              <a:t>What happens?</a:t>
            </a:r>
          </a:p>
          <a:p>
            <a:r>
              <a:rPr lang="en-US" altLang="en-US" dirty="0"/>
              <a:t>See if you can make it float.</a:t>
            </a:r>
          </a:p>
          <a:p>
            <a:r>
              <a:rPr lang="en-US" altLang="en-US" dirty="0"/>
              <a:t>See how may paperclips you can get to float.</a:t>
            </a:r>
          </a:p>
          <a:p>
            <a:r>
              <a:rPr lang="en-US" altLang="en-US" dirty="0"/>
              <a:t>Why was this happening?</a:t>
            </a:r>
          </a:p>
          <a:p>
            <a:pPr lvl="1"/>
            <a:r>
              <a:rPr lang="en-US" altLang="en-US" dirty="0"/>
              <a:t>Write your explanation on a piece of paper.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additive="base">
                                        <p:cTn id="3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93FEF-D852-41A4-B704-581119A66243}"/>
              </a:ext>
            </a:extLst>
          </p:cNvPr>
          <p:cNvSpPr>
            <a:spLocks noGrp="1"/>
          </p:cNvSpPr>
          <p:nvPr>
            <p:ph type="title"/>
          </p:nvPr>
        </p:nvSpPr>
        <p:spPr/>
        <p:txBody>
          <a:bodyPr/>
          <a:lstStyle/>
          <a:p>
            <a:r>
              <a:rPr lang="en-US" sz="7200" u="sng" dirty="0">
                <a:solidFill>
                  <a:srgbClr val="FFC000"/>
                </a:solidFill>
              </a:rPr>
              <a:t>Notes</a:t>
            </a:r>
          </a:p>
        </p:txBody>
      </p:sp>
      <p:sp>
        <p:nvSpPr>
          <p:cNvPr id="3" name="Content Placeholder 2">
            <a:extLst>
              <a:ext uri="{FF2B5EF4-FFF2-40B4-BE49-F238E27FC236}">
                <a16:creationId xmlns:a16="http://schemas.microsoft.com/office/drawing/2014/main" id="{5B6F0264-CBF8-434D-8243-5E03DF8072FB}"/>
              </a:ext>
            </a:extLst>
          </p:cNvPr>
          <p:cNvSpPr>
            <a:spLocks noGrp="1"/>
          </p:cNvSpPr>
          <p:nvPr>
            <p:ph idx="1"/>
          </p:nvPr>
        </p:nvSpPr>
        <p:spPr/>
        <p:txBody>
          <a:bodyPr/>
          <a:lstStyle/>
          <a:p>
            <a:r>
              <a:rPr lang="en-US" dirty="0"/>
              <a:t>Record on your guided note sheet</a:t>
            </a:r>
          </a:p>
        </p:txBody>
      </p:sp>
    </p:spTree>
    <p:extLst>
      <p:ext uri="{BB962C8B-B14F-4D97-AF65-F5344CB8AC3E}">
        <p14:creationId xmlns:p14="http://schemas.microsoft.com/office/powerpoint/2010/main" val="34650360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a:extLst>
              <a:ext uri="{FF2B5EF4-FFF2-40B4-BE49-F238E27FC236}">
                <a16:creationId xmlns:a16="http://schemas.microsoft.com/office/drawing/2014/main" id="{DAC42609-BCAA-47CD-9EE2-9DC75D5EF706}"/>
              </a:ext>
            </a:extLst>
          </p:cNvPr>
          <p:cNvSpPr>
            <a:spLocks noGrp="1" noChangeArrowheads="1"/>
          </p:cNvSpPr>
          <p:nvPr>
            <p:ph type="title"/>
          </p:nvPr>
        </p:nvSpPr>
        <p:spPr>
          <a:xfrm>
            <a:off x="1752600" y="265113"/>
            <a:ext cx="4648200" cy="1676400"/>
          </a:xfrm>
        </p:spPr>
        <p:txBody>
          <a:bodyPr/>
          <a:lstStyle/>
          <a:p>
            <a:pPr eaLnBrk="1" hangingPunct="1"/>
            <a:r>
              <a:rPr lang="en-US" altLang="en-US" sz="6000">
                <a:solidFill>
                  <a:srgbClr val="C00000"/>
                </a:solidFill>
              </a:rPr>
              <a:t>Specific </a:t>
            </a:r>
            <a:br>
              <a:rPr lang="en-US" altLang="en-US" sz="6000">
                <a:solidFill>
                  <a:srgbClr val="C00000"/>
                </a:solidFill>
              </a:rPr>
            </a:br>
            <a:r>
              <a:rPr lang="en-US" altLang="en-US" sz="6000">
                <a:solidFill>
                  <a:srgbClr val="C00000"/>
                </a:solidFill>
              </a:rPr>
              <a:t>Heat</a:t>
            </a:r>
          </a:p>
        </p:txBody>
      </p:sp>
      <p:sp>
        <p:nvSpPr>
          <p:cNvPr id="164867" name="Rectangle 3">
            <a:extLst>
              <a:ext uri="{FF2B5EF4-FFF2-40B4-BE49-F238E27FC236}">
                <a16:creationId xmlns:a16="http://schemas.microsoft.com/office/drawing/2014/main" id="{B267EF27-2B0C-46EE-A126-F9F1F9252FE1}"/>
              </a:ext>
            </a:extLst>
          </p:cNvPr>
          <p:cNvSpPr>
            <a:spLocks noGrp="1" noChangeArrowheads="1"/>
          </p:cNvSpPr>
          <p:nvPr>
            <p:ph type="body" idx="1"/>
          </p:nvPr>
        </p:nvSpPr>
        <p:spPr>
          <a:xfrm>
            <a:off x="1981200" y="2590800"/>
            <a:ext cx="8153400" cy="4114800"/>
          </a:xfrm>
        </p:spPr>
        <p:txBody>
          <a:bodyPr/>
          <a:lstStyle/>
          <a:p>
            <a:pPr eaLnBrk="1" hangingPunct="1">
              <a:lnSpc>
                <a:spcPct val="90000"/>
              </a:lnSpc>
            </a:pPr>
            <a:r>
              <a:rPr lang="en-US" altLang="en-US"/>
              <a:t>Specific Heat = the amount of energy needed to increase the temperature of something 1 degree C.</a:t>
            </a:r>
          </a:p>
          <a:p>
            <a:pPr eaLnBrk="1" hangingPunct="1">
              <a:lnSpc>
                <a:spcPct val="90000"/>
              </a:lnSpc>
            </a:pPr>
            <a:r>
              <a:rPr lang="en-US" altLang="en-US"/>
              <a:t>Water has </a:t>
            </a:r>
            <a:r>
              <a:rPr lang="en-US" altLang="en-US" b="1" u="sng"/>
              <a:t>a really </a:t>
            </a:r>
            <a:r>
              <a:rPr lang="en-US" altLang="en-US" b="1" u="sng">
                <a:solidFill>
                  <a:srgbClr val="00B050"/>
                </a:solidFill>
              </a:rPr>
              <a:t>HIGH</a:t>
            </a:r>
            <a:r>
              <a:rPr lang="en-US" altLang="en-US" b="1" u="sng"/>
              <a:t> specific heat.</a:t>
            </a:r>
          </a:p>
          <a:p>
            <a:pPr eaLnBrk="1" hangingPunct="1">
              <a:lnSpc>
                <a:spcPct val="90000"/>
              </a:lnSpc>
            </a:pPr>
            <a:r>
              <a:rPr lang="en-US" altLang="en-US"/>
              <a:t>That means it takes </a:t>
            </a:r>
            <a:r>
              <a:rPr lang="en-US" altLang="en-US" u="sng"/>
              <a:t>a </a:t>
            </a:r>
            <a:r>
              <a:rPr lang="en-US" altLang="en-US" b="1" u="sng">
                <a:solidFill>
                  <a:srgbClr val="0070C0"/>
                </a:solidFill>
              </a:rPr>
              <a:t>lot of energy </a:t>
            </a:r>
            <a:r>
              <a:rPr lang="en-US" altLang="en-US"/>
              <a:t>for water </a:t>
            </a:r>
            <a:r>
              <a:rPr lang="en-US" altLang="en-US" u="sng"/>
              <a:t>to increase its temperature</a:t>
            </a:r>
            <a:r>
              <a:rPr lang="en-US" altLang="en-US"/>
              <a:t>.</a:t>
            </a:r>
          </a:p>
          <a:p>
            <a:pPr eaLnBrk="1" hangingPunct="1">
              <a:lnSpc>
                <a:spcPct val="90000"/>
              </a:lnSpc>
            </a:pPr>
            <a:r>
              <a:rPr lang="en-US" altLang="en-US"/>
              <a:t>This is because of the </a:t>
            </a:r>
            <a:r>
              <a:rPr lang="en-US" altLang="en-US" b="1">
                <a:solidFill>
                  <a:srgbClr val="7030A0"/>
                </a:solidFill>
              </a:rPr>
              <a:t>STRONG ATTRACTION</a:t>
            </a:r>
            <a:r>
              <a:rPr lang="en-US" altLang="en-US"/>
              <a:t> between water molecules.</a:t>
            </a:r>
          </a:p>
        </p:txBody>
      </p:sp>
      <p:pic>
        <p:nvPicPr>
          <p:cNvPr id="164868" name="Picture 2">
            <a:extLst>
              <a:ext uri="{FF2B5EF4-FFF2-40B4-BE49-F238E27FC236}">
                <a16:creationId xmlns:a16="http://schemas.microsoft.com/office/drawing/2014/main" id="{868C9ED4-2223-4BBB-A270-C9D19917DA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90489"/>
            <a:ext cx="4889500" cy="2447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Title 1">
            <a:extLst>
              <a:ext uri="{FF2B5EF4-FFF2-40B4-BE49-F238E27FC236}">
                <a16:creationId xmlns:a16="http://schemas.microsoft.com/office/drawing/2014/main" id="{2FD20A8C-CC12-4B6E-81DA-21856FAB25B2}"/>
              </a:ext>
            </a:extLst>
          </p:cNvPr>
          <p:cNvSpPr>
            <a:spLocks noGrp="1" noChangeArrowheads="1"/>
          </p:cNvSpPr>
          <p:nvPr>
            <p:ph type="title"/>
          </p:nvPr>
        </p:nvSpPr>
        <p:spPr>
          <a:xfrm>
            <a:off x="2057400" y="228600"/>
            <a:ext cx="8229600" cy="1143000"/>
          </a:xfrm>
        </p:spPr>
        <p:txBody>
          <a:bodyPr/>
          <a:lstStyle/>
          <a:p>
            <a:pPr eaLnBrk="1" hangingPunct="1"/>
            <a:r>
              <a:rPr lang="en-US" altLang="en-US" sz="6000">
                <a:solidFill>
                  <a:srgbClr val="C00000"/>
                </a:solidFill>
              </a:rPr>
              <a:t>Density</a:t>
            </a:r>
          </a:p>
        </p:txBody>
      </p:sp>
      <p:sp>
        <p:nvSpPr>
          <p:cNvPr id="168963" name="Content Placeholder 1">
            <a:extLst>
              <a:ext uri="{FF2B5EF4-FFF2-40B4-BE49-F238E27FC236}">
                <a16:creationId xmlns:a16="http://schemas.microsoft.com/office/drawing/2014/main" id="{6FAF208B-285D-49C0-B1AA-F2716CB0F28F}"/>
              </a:ext>
            </a:extLst>
          </p:cNvPr>
          <p:cNvSpPr>
            <a:spLocks noGrp="1" noChangeArrowheads="1"/>
          </p:cNvSpPr>
          <p:nvPr>
            <p:ph sz="half" idx="1"/>
          </p:nvPr>
        </p:nvSpPr>
        <p:spPr>
          <a:xfrm>
            <a:off x="1524000" y="1295401"/>
            <a:ext cx="8915400" cy="5059363"/>
          </a:xfrm>
        </p:spPr>
        <p:txBody>
          <a:bodyPr/>
          <a:lstStyle/>
          <a:p>
            <a:pPr eaLnBrk="1" hangingPunct="1"/>
            <a:r>
              <a:rPr lang="en-US" altLang="en-US"/>
              <a:t>The amount of matter in a given volume of an object</a:t>
            </a:r>
          </a:p>
          <a:p>
            <a:pPr eaLnBrk="1" hangingPunct="1"/>
            <a:r>
              <a:rPr lang="en-US" altLang="en-US"/>
              <a:t>Density = Mass/Volume</a:t>
            </a:r>
          </a:p>
          <a:p>
            <a:pPr eaLnBrk="1" hangingPunct="1"/>
            <a:r>
              <a:rPr lang="en-US" altLang="en-US"/>
              <a:t>The density of </a:t>
            </a:r>
            <a:r>
              <a:rPr lang="en-US" altLang="en-US" b="1" u="sng"/>
              <a:t>water is </a:t>
            </a:r>
            <a:r>
              <a:rPr lang="en-US" altLang="en-US" b="1" u="sng">
                <a:solidFill>
                  <a:srgbClr val="00B050"/>
                </a:solidFill>
              </a:rPr>
              <a:t>1.0</a:t>
            </a:r>
            <a:r>
              <a:rPr lang="en-US" altLang="en-US" b="1" u="sng"/>
              <a:t> g/mL</a:t>
            </a:r>
          </a:p>
          <a:p>
            <a:pPr eaLnBrk="1" hangingPunct="1"/>
            <a:r>
              <a:rPr lang="en-US" altLang="en-US"/>
              <a:t>The </a:t>
            </a:r>
            <a:r>
              <a:rPr lang="en-US" altLang="en-US" b="1" u="sng"/>
              <a:t>density of ice is </a:t>
            </a:r>
            <a:r>
              <a:rPr lang="en-US" altLang="en-US" b="1" u="sng">
                <a:solidFill>
                  <a:srgbClr val="7030A0"/>
                </a:solidFill>
              </a:rPr>
              <a:t>0.9167</a:t>
            </a:r>
            <a:r>
              <a:rPr lang="en-US" altLang="en-US" b="1" u="sng"/>
              <a:t> g/mL</a:t>
            </a:r>
          </a:p>
          <a:p>
            <a:pPr eaLnBrk="1" hangingPunct="1"/>
            <a:r>
              <a:rPr lang="en-US" altLang="en-US"/>
              <a:t>The solid state of water is </a:t>
            </a:r>
            <a:r>
              <a:rPr lang="en-US" altLang="en-US" b="1">
                <a:solidFill>
                  <a:schemeClr val="accent2"/>
                </a:solidFill>
              </a:rPr>
              <a:t>less dense </a:t>
            </a:r>
            <a:r>
              <a:rPr lang="en-US" altLang="en-US"/>
              <a:t>than the liquid state. </a:t>
            </a:r>
          </a:p>
        </p:txBody>
      </p:sp>
      <p:pic>
        <p:nvPicPr>
          <p:cNvPr id="168964" name="Picture 7" descr="http://www.pc.maricopa.edu/Biology/rcotter/BIO%20181/Lesson%20Builders/Ch3PropertiesofWater/03_06_Ice_Structure-L.jpg">
            <a:extLst>
              <a:ext uri="{FF2B5EF4-FFF2-40B4-BE49-F238E27FC236}">
                <a16:creationId xmlns:a16="http://schemas.microsoft.com/office/drawing/2014/main" id="{69EBAF8A-2E0B-436F-84A7-15354F5357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3805238"/>
            <a:ext cx="6324600" cy="303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Title 1">
            <a:extLst>
              <a:ext uri="{FF2B5EF4-FFF2-40B4-BE49-F238E27FC236}">
                <a16:creationId xmlns:a16="http://schemas.microsoft.com/office/drawing/2014/main" id="{D9CAF201-044C-403B-9873-B6DD4BAB6678}"/>
              </a:ext>
            </a:extLst>
          </p:cNvPr>
          <p:cNvSpPr>
            <a:spLocks noGrp="1" noChangeArrowheads="1"/>
          </p:cNvSpPr>
          <p:nvPr>
            <p:ph type="title"/>
          </p:nvPr>
        </p:nvSpPr>
        <p:spPr/>
        <p:txBody>
          <a:bodyPr/>
          <a:lstStyle/>
          <a:p>
            <a:pPr algn="l"/>
            <a:r>
              <a:rPr lang="en-US" altLang="en-US"/>
              <a:t>To calculate density…</a:t>
            </a:r>
          </a:p>
        </p:txBody>
      </p:sp>
      <p:sp>
        <p:nvSpPr>
          <p:cNvPr id="3" name="Content Placeholder 2">
            <a:extLst>
              <a:ext uri="{FF2B5EF4-FFF2-40B4-BE49-F238E27FC236}">
                <a16:creationId xmlns:a16="http://schemas.microsoft.com/office/drawing/2014/main" id="{57D745C4-8E5A-42C9-AE61-539100447A49}"/>
              </a:ext>
            </a:extLst>
          </p:cNvPr>
          <p:cNvSpPr>
            <a:spLocks noGrp="1"/>
          </p:cNvSpPr>
          <p:nvPr>
            <p:ph idx="1"/>
          </p:nvPr>
        </p:nvSpPr>
        <p:spPr>
          <a:xfrm>
            <a:off x="1676400" y="2057400"/>
            <a:ext cx="8305800" cy="4114800"/>
          </a:xfrm>
        </p:spPr>
        <p:txBody>
          <a:bodyPr/>
          <a:lstStyle/>
          <a:p>
            <a:pPr>
              <a:defRPr/>
            </a:pPr>
            <a:r>
              <a:rPr lang="en-US" b="1" dirty="0"/>
              <a:t>To calculate </a:t>
            </a:r>
            <a:r>
              <a:rPr lang="en-US" b="1" dirty="0">
                <a:solidFill>
                  <a:schemeClr val="accent6">
                    <a:lumMod val="60000"/>
                    <a:lumOff val="40000"/>
                  </a:schemeClr>
                </a:solidFill>
              </a:rPr>
              <a:t>density</a:t>
            </a:r>
            <a:r>
              <a:rPr lang="en-US" b="1" dirty="0"/>
              <a:t> of an object, you need to have the </a:t>
            </a:r>
            <a:r>
              <a:rPr lang="en-US" b="1" dirty="0">
                <a:solidFill>
                  <a:schemeClr val="accent6">
                    <a:lumMod val="60000"/>
                    <a:lumOff val="40000"/>
                  </a:schemeClr>
                </a:solidFill>
              </a:rPr>
              <a:t>mass </a:t>
            </a:r>
            <a:r>
              <a:rPr lang="en-US" b="1" dirty="0"/>
              <a:t>and</a:t>
            </a:r>
            <a:r>
              <a:rPr lang="en-US" b="1" dirty="0">
                <a:solidFill>
                  <a:schemeClr val="accent6">
                    <a:lumMod val="60000"/>
                    <a:lumOff val="40000"/>
                  </a:schemeClr>
                </a:solidFill>
              </a:rPr>
              <a:t> volume measurement</a:t>
            </a:r>
            <a:r>
              <a:rPr lang="en-US" b="1" dirty="0"/>
              <a:t>. </a:t>
            </a:r>
          </a:p>
        </p:txBody>
      </p:sp>
      <p:pic>
        <p:nvPicPr>
          <p:cNvPr id="171012" name="Picture 2">
            <a:extLst>
              <a:ext uri="{FF2B5EF4-FFF2-40B4-BE49-F238E27FC236}">
                <a16:creationId xmlns:a16="http://schemas.microsoft.com/office/drawing/2014/main" id="{5B8651A3-1F30-44F8-9297-CE8C79C0B1DB}"/>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032251" y="3611563"/>
            <a:ext cx="6100763" cy="3276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71013" name="SMARTInkShape-Group7">
            <a:extLst>
              <a:ext uri="{FF2B5EF4-FFF2-40B4-BE49-F238E27FC236}">
                <a16:creationId xmlns:a16="http://schemas.microsoft.com/office/drawing/2014/main" id="{4CF4E484-1344-459D-9A94-6C85A43D868B}"/>
              </a:ext>
            </a:extLst>
          </p:cNvPr>
          <p:cNvGrpSpPr>
            <a:grpSpLocks/>
          </p:cNvGrpSpPr>
          <p:nvPr/>
        </p:nvGrpSpPr>
        <p:grpSpPr bwMode="auto">
          <a:xfrm>
            <a:off x="6659564" y="4741864"/>
            <a:ext cx="168275" cy="428625"/>
            <a:chOff x="5135563" y="4741863"/>
            <a:chExt cx="168276" cy="428626"/>
          </a:xfrm>
        </p:grpSpPr>
        <p:sp>
          <p:nvSpPr>
            <p:cNvPr id="2" name="SMARTInkShape-3">
              <a:extLst>
                <a:ext uri="{FF2B5EF4-FFF2-40B4-BE49-F238E27FC236}">
                  <a16:creationId xmlns:a16="http://schemas.microsoft.com/office/drawing/2014/main" id="{B75E435E-F2CE-4676-8465-0E620DDE1EB8}"/>
                </a:ext>
              </a:extLst>
            </p:cNvPr>
            <p:cNvSpPr/>
            <p:nvPr>
              <p:custDataLst>
                <p:tags r:id="rId9"/>
              </p:custDataLst>
            </p:nvPr>
          </p:nvSpPr>
          <p:spPr>
            <a:xfrm>
              <a:off x="5245101" y="5143501"/>
              <a:ext cx="58738" cy="26988"/>
            </a:xfrm>
            <a:custGeom>
              <a:avLst/>
              <a:gdLst/>
              <a:ahLst/>
              <a:cxnLst/>
              <a:rect l="0" t="0" r="0" b="0"/>
              <a:pathLst>
                <a:path w="58739" h="26989">
                  <a:moveTo>
                    <a:pt x="58738" y="26988"/>
                  </a:moveTo>
                  <a:lnTo>
                    <a:pt x="58738" y="26988"/>
                  </a:lnTo>
                  <a:lnTo>
                    <a:pt x="45353" y="13580"/>
                  </a:lnTo>
                  <a:lnTo>
                    <a:pt x="40143" y="11029"/>
                  </a:lnTo>
                  <a:lnTo>
                    <a:pt x="37357" y="10350"/>
                  </a:lnTo>
                  <a:lnTo>
                    <a:pt x="35499" y="8896"/>
                  </a:lnTo>
                  <a:lnTo>
                    <a:pt x="33435" y="4615"/>
                  </a:lnTo>
                  <a:lnTo>
                    <a:pt x="31886" y="3073"/>
                  </a:lnTo>
                  <a:lnTo>
                    <a:pt x="27505" y="1360"/>
                  </a:lnTo>
                  <a:lnTo>
                    <a:pt x="580" y="0"/>
                  </a:lnTo>
                  <a:lnTo>
                    <a:pt x="0" y="997"/>
                  </a:lnTo>
                  <a:lnTo>
                    <a:pt x="613" y="2661"/>
                  </a:lnTo>
                  <a:lnTo>
                    <a:pt x="2957" y="7176"/>
                  </a:lnTo>
                  <a:lnTo>
                    <a:pt x="3999" y="12516"/>
                  </a:lnTo>
                  <a:lnTo>
                    <a:pt x="5276" y="14340"/>
                  </a:lnTo>
                  <a:lnTo>
                    <a:pt x="7124" y="15555"/>
                  </a:lnTo>
                  <a:lnTo>
                    <a:pt x="14496" y="17266"/>
                  </a:lnTo>
                  <a:lnTo>
                    <a:pt x="17264" y="17506"/>
                  </a:lnTo>
                  <a:lnTo>
                    <a:pt x="23002" y="20440"/>
                  </a:lnTo>
                  <a:lnTo>
                    <a:pt x="25930" y="22621"/>
                  </a:lnTo>
                  <a:lnTo>
                    <a:pt x="27881" y="23076"/>
                  </a:lnTo>
                  <a:lnTo>
                    <a:pt x="29183" y="22379"/>
                  </a:lnTo>
                  <a:lnTo>
                    <a:pt x="31270" y="18855"/>
                  </a:lnTo>
                  <a:lnTo>
                    <a:pt x="40385" y="18009"/>
                  </a:lnTo>
                  <a:lnTo>
                    <a:pt x="49753" y="8989"/>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eaLnBrk="0" fontAlgn="base" hangingPunct="0">
                <a:spcBef>
                  <a:spcPct val="0"/>
                </a:spcBef>
                <a:spcAft>
                  <a:spcPct val="0"/>
                </a:spcAft>
                <a:defRPr/>
              </a:pPr>
              <a:endParaRPr lang="en-US">
                <a:solidFill>
                  <a:srgbClr val="000000"/>
                </a:solidFill>
                <a:latin typeface="Arial"/>
              </a:endParaRPr>
            </a:p>
          </p:txBody>
        </p:sp>
        <p:sp>
          <p:nvSpPr>
            <p:cNvPr id="4" name="SMARTInkShape-4">
              <a:extLst>
                <a:ext uri="{FF2B5EF4-FFF2-40B4-BE49-F238E27FC236}">
                  <a16:creationId xmlns:a16="http://schemas.microsoft.com/office/drawing/2014/main" id="{161F47D6-92D3-4E8B-804C-04735897CAAF}"/>
                </a:ext>
              </a:extLst>
            </p:cNvPr>
            <p:cNvSpPr/>
            <p:nvPr>
              <p:custDataLst>
                <p:tags r:id="rId10"/>
              </p:custDataLst>
            </p:nvPr>
          </p:nvSpPr>
          <p:spPr>
            <a:xfrm>
              <a:off x="5135563" y="4741863"/>
              <a:ext cx="52387" cy="71437"/>
            </a:xfrm>
            <a:custGeom>
              <a:avLst/>
              <a:gdLst/>
              <a:ahLst/>
              <a:cxnLst/>
              <a:rect l="0" t="0" r="0" b="0"/>
              <a:pathLst>
                <a:path w="52387" h="71437">
                  <a:moveTo>
                    <a:pt x="43687" y="0"/>
                  </a:moveTo>
                  <a:lnTo>
                    <a:pt x="43687" y="0"/>
                  </a:lnTo>
                  <a:lnTo>
                    <a:pt x="22956" y="0"/>
                  </a:lnTo>
                  <a:lnTo>
                    <a:pt x="17162" y="2664"/>
                  </a:lnTo>
                  <a:lnTo>
                    <a:pt x="4242" y="13394"/>
                  </a:lnTo>
                  <a:lnTo>
                    <a:pt x="1658" y="18607"/>
                  </a:lnTo>
                  <a:lnTo>
                    <a:pt x="0" y="30094"/>
                  </a:lnTo>
                  <a:lnTo>
                    <a:pt x="2387" y="36020"/>
                  </a:lnTo>
                  <a:lnTo>
                    <a:pt x="15651" y="52174"/>
                  </a:lnTo>
                  <a:lnTo>
                    <a:pt x="29040" y="60776"/>
                  </a:lnTo>
                  <a:lnTo>
                    <a:pt x="34121" y="68181"/>
                  </a:lnTo>
                  <a:lnTo>
                    <a:pt x="42234" y="71436"/>
                  </a:lnTo>
                  <a:lnTo>
                    <a:pt x="51152" y="64145"/>
                  </a:lnTo>
                  <a:lnTo>
                    <a:pt x="51903" y="60811"/>
                  </a:lnTo>
                  <a:lnTo>
                    <a:pt x="52386" y="50530"/>
                  </a:lnTo>
                  <a:lnTo>
                    <a:pt x="49839" y="44769"/>
                  </a:lnTo>
                  <a:lnTo>
                    <a:pt x="39365" y="31707"/>
                  </a:lnTo>
                  <a:lnTo>
                    <a:pt x="34253" y="29078"/>
                  </a:lnTo>
                  <a:lnTo>
                    <a:pt x="17230" y="26974"/>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eaLnBrk="0" fontAlgn="base" hangingPunct="0">
                <a:spcBef>
                  <a:spcPct val="0"/>
                </a:spcBef>
                <a:spcAft>
                  <a:spcPct val="0"/>
                </a:spcAft>
                <a:defRPr/>
              </a:pPr>
              <a:endParaRPr lang="en-US">
                <a:solidFill>
                  <a:srgbClr val="000000"/>
                </a:solidFill>
                <a:latin typeface="Arial"/>
              </a:endParaRPr>
            </a:p>
          </p:txBody>
        </p:sp>
      </p:grpSp>
      <p:grpSp>
        <p:nvGrpSpPr>
          <p:cNvPr id="171014" name="SMARTInkShape-Group8">
            <a:extLst>
              <a:ext uri="{FF2B5EF4-FFF2-40B4-BE49-F238E27FC236}">
                <a16:creationId xmlns:a16="http://schemas.microsoft.com/office/drawing/2014/main" id="{226C5DA0-BB3C-4701-BAB9-AA268C19379A}"/>
              </a:ext>
            </a:extLst>
          </p:cNvPr>
          <p:cNvGrpSpPr>
            <a:grpSpLocks/>
          </p:cNvGrpSpPr>
          <p:nvPr/>
        </p:nvGrpSpPr>
        <p:grpSpPr bwMode="auto">
          <a:xfrm>
            <a:off x="5418139" y="4714875"/>
            <a:ext cx="79375" cy="527050"/>
            <a:chOff x="3894138" y="4714875"/>
            <a:chExt cx="79375" cy="527049"/>
          </a:xfrm>
        </p:grpSpPr>
        <p:sp>
          <p:nvSpPr>
            <p:cNvPr id="6" name="SMARTInkShape-5">
              <a:extLst>
                <a:ext uri="{FF2B5EF4-FFF2-40B4-BE49-F238E27FC236}">
                  <a16:creationId xmlns:a16="http://schemas.microsoft.com/office/drawing/2014/main" id="{D3301194-2101-4AB1-8785-BAE0BB9FF5B6}"/>
                </a:ext>
              </a:extLst>
            </p:cNvPr>
            <p:cNvSpPr/>
            <p:nvPr>
              <p:custDataLst>
                <p:tags r:id="rId7"/>
              </p:custDataLst>
            </p:nvPr>
          </p:nvSpPr>
          <p:spPr>
            <a:xfrm>
              <a:off x="3894138" y="4714875"/>
              <a:ext cx="57150" cy="71438"/>
            </a:xfrm>
            <a:custGeom>
              <a:avLst/>
              <a:gdLst/>
              <a:ahLst/>
              <a:cxnLst/>
              <a:rect l="0" t="0" r="0" b="0"/>
              <a:pathLst>
                <a:path w="57150" h="71438">
                  <a:moveTo>
                    <a:pt x="17477" y="0"/>
                  </a:moveTo>
                  <a:lnTo>
                    <a:pt x="17477" y="0"/>
                  </a:lnTo>
                  <a:lnTo>
                    <a:pt x="9948" y="7702"/>
                  </a:lnTo>
                  <a:lnTo>
                    <a:pt x="9094" y="13325"/>
                  </a:lnTo>
                  <a:lnTo>
                    <a:pt x="8002" y="14847"/>
                  </a:lnTo>
                  <a:lnTo>
                    <a:pt x="4199" y="16537"/>
                  </a:lnTo>
                  <a:lnTo>
                    <a:pt x="2796" y="17983"/>
                  </a:lnTo>
                  <a:lnTo>
                    <a:pt x="1237" y="22238"/>
                  </a:lnTo>
                  <a:lnTo>
                    <a:pt x="0" y="48085"/>
                  </a:lnTo>
                  <a:lnTo>
                    <a:pt x="2585" y="53838"/>
                  </a:lnTo>
                  <a:lnTo>
                    <a:pt x="4634" y="56764"/>
                  </a:lnTo>
                  <a:lnTo>
                    <a:pt x="9503" y="60013"/>
                  </a:lnTo>
                  <a:lnTo>
                    <a:pt x="14905" y="62453"/>
                  </a:lnTo>
                  <a:lnTo>
                    <a:pt x="23408" y="68420"/>
                  </a:lnTo>
                  <a:lnTo>
                    <a:pt x="32081" y="70629"/>
                  </a:lnTo>
                  <a:lnTo>
                    <a:pt x="46628" y="71437"/>
                  </a:lnTo>
                  <a:lnTo>
                    <a:pt x="48569" y="70484"/>
                  </a:lnTo>
                  <a:lnTo>
                    <a:pt x="49864" y="68855"/>
                  </a:lnTo>
                  <a:lnTo>
                    <a:pt x="50727" y="66775"/>
                  </a:lnTo>
                  <a:lnTo>
                    <a:pt x="52274" y="65388"/>
                  </a:lnTo>
                  <a:lnTo>
                    <a:pt x="56583" y="63847"/>
                  </a:lnTo>
                  <a:lnTo>
                    <a:pt x="57149" y="62443"/>
                  </a:lnTo>
                  <a:lnTo>
                    <a:pt x="56556" y="60512"/>
                  </a:lnTo>
                  <a:lnTo>
                    <a:pt x="48051" y="49322"/>
                  </a:lnTo>
                  <a:lnTo>
                    <a:pt x="36562" y="37427"/>
                  </a:lnTo>
                  <a:lnTo>
                    <a:pt x="33084" y="36511"/>
                  </a:lnTo>
                  <a:lnTo>
                    <a:pt x="26232" y="35781"/>
                  </a:lnTo>
                  <a:lnTo>
                    <a:pt x="42387" y="35780"/>
                  </a:lnTo>
                  <a:lnTo>
                    <a:pt x="42827" y="34786"/>
                  </a:lnTo>
                  <a:lnTo>
                    <a:pt x="43699" y="22196"/>
                  </a:lnTo>
                  <a:lnTo>
                    <a:pt x="42731" y="20760"/>
                  </a:lnTo>
                  <a:lnTo>
                    <a:pt x="41114" y="19804"/>
                  </a:lnTo>
                  <a:lnTo>
                    <a:pt x="34966" y="1789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eaLnBrk="0" fontAlgn="base" hangingPunct="0">
                <a:spcBef>
                  <a:spcPct val="0"/>
                </a:spcBef>
                <a:spcAft>
                  <a:spcPct val="0"/>
                </a:spcAft>
                <a:defRPr/>
              </a:pPr>
              <a:endParaRPr lang="en-US">
                <a:solidFill>
                  <a:srgbClr val="000000"/>
                </a:solidFill>
                <a:latin typeface="Arial"/>
              </a:endParaRPr>
            </a:p>
          </p:txBody>
        </p:sp>
        <p:sp>
          <p:nvSpPr>
            <p:cNvPr id="7" name="SMARTInkShape-6">
              <a:extLst>
                <a:ext uri="{FF2B5EF4-FFF2-40B4-BE49-F238E27FC236}">
                  <a16:creationId xmlns:a16="http://schemas.microsoft.com/office/drawing/2014/main" id="{DE261C49-59F6-45FE-8ABD-825B79745D65}"/>
                </a:ext>
              </a:extLst>
            </p:cNvPr>
            <p:cNvSpPr/>
            <p:nvPr>
              <p:custDataLst>
                <p:tags r:id="rId8"/>
              </p:custDataLst>
            </p:nvPr>
          </p:nvSpPr>
          <p:spPr>
            <a:xfrm>
              <a:off x="3938588" y="5180012"/>
              <a:ext cx="34925" cy="61912"/>
            </a:xfrm>
            <a:custGeom>
              <a:avLst/>
              <a:gdLst/>
              <a:ahLst/>
              <a:cxnLst/>
              <a:rect l="0" t="0" r="0" b="0"/>
              <a:pathLst>
                <a:path w="34925" h="61911">
                  <a:moveTo>
                    <a:pt x="26192" y="35380"/>
                  </a:moveTo>
                  <a:lnTo>
                    <a:pt x="26192" y="35380"/>
                  </a:lnTo>
                  <a:lnTo>
                    <a:pt x="26192" y="30677"/>
                  </a:lnTo>
                  <a:lnTo>
                    <a:pt x="25221" y="29293"/>
                  </a:lnTo>
                  <a:lnTo>
                    <a:pt x="23602" y="28369"/>
                  </a:lnTo>
                  <a:lnTo>
                    <a:pt x="17810" y="26630"/>
                  </a:lnTo>
                  <a:lnTo>
                    <a:pt x="12915" y="26554"/>
                  </a:lnTo>
                  <a:lnTo>
                    <a:pt x="11513" y="27529"/>
                  </a:lnTo>
                  <a:lnTo>
                    <a:pt x="10577" y="29161"/>
                  </a:lnTo>
                  <a:lnTo>
                    <a:pt x="9077" y="34151"/>
                  </a:lnTo>
                  <a:lnTo>
                    <a:pt x="6281" y="34834"/>
                  </a:lnTo>
                  <a:lnTo>
                    <a:pt x="4176" y="35016"/>
                  </a:lnTo>
                  <a:lnTo>
                    <a:pt x="2772" y="36122"/>
                  </a:lnTo>
                  <a:lnTo>
                    <a:pt x="1213" y="39973"/>
                  </a:lnTo>
                  <a:lnTo>
                    <a:pt x="74" y="51486"/>
                  </a:lnTo>
                  <a:lnTo>
                    <a:pt x="7502" y="60576"/>
                  </a:lnTo>
                  <a:lnTo>
                    <a:pt x="10762" y="61337"/>
                  </a:lnTo>
                  <a:lnTo>
                    <a:pt x="24585" y="61910"/>
                  </a:lnTo>
                  <a:lnTo>
                    <a:pt x="33579" y="54319"/>
                  </a:lnTo>
                  <a:lnTo>
                    <a:pt x="34332" y="51013"/>
                  </a:lnTo>
                  <a:lnTo>
                    <a:pt x="34924" y="23535"/>
                  </a:lnTo>
                  <a:lnTo>
                    <a:pt x="32340" y="17651"/>
                  </a:lnTo>
                  <a:lnTo>
                    <a:pt x="19025" y="1702"/>
                  </a:lnTo>
                  <a:lnTo>
                    <a:pt x="15560" y="732"/>
                  </a:lnTo>
                  <a:lnTo>
                    <a:pt x="4467" y="0"/>
                  </a:lnTo>
                  <a:lnTo>
                    <a:pt x="2966" y="969"/>
                  </a:lnTo>
                  <a:lnTo>
                    <a:pt x="1966" y="2599"/>
                  </a:lnTo>
                  <a:lnTo>
                    <a:pt x="228" y="8976"/>
                  </a:lnTo>
                  <a:lnTo>
                    <a:pt x="0" y="16328"/>
                  </a:lnTo>
                  <a:lnTo>
                    <a:pt x="959" y="16774"/>
                  </a:lnTo>
                  <a:lnTo>
                    <a:pt x="4616" y="17271"/>
                  </a:lnTo>
                  <a:lnTo>
                    <a:pt x="5980" y="18387"/>
                  </a:lnTo>
                  <a:lnTo>
                    <a:pt x="8348" y="25257"/>
                  </a:lnTo>
                  <a:lnTo>
                    <a:pt x="8705" y="17765"/>
                  </a:lnTo>
                  <a:lnTo>
                    <a:pt x="17450" y="8811"/>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eaLnBrk="0" fontAlgn="base" hangingPunct="0">
                <a:spcBef>
                  <a:spcPct val="0"/>
                </a:spcBef>
                <a:spcAft>
                  <a:spcPct val="0"/>
                </a:spcAft>
                <a:defRPr/>
              </a:pPr>
              <a:endParaRPr lang="en-US">
                <a:solidFill>
                  <a:srgbClr val="000000"/>
                </a:solidFill>
                <a:latin typeface="Arial"/>
              </a:endParaRPr>
            </a:p>
          </p:txBody>
        </p:sp>
      </p:grpSp>
      <p:grpSp>
        <p:nvGrpSpPr>
          <p:cNvPr id="171015" name="SMARTInkShape-Group9">
            <a:extLst>
              <a:ext uri="{FF2B5EF4-FFF2-40B4-BE49-F238E27FC236}">
                <a16:creationId xmlns:a16="http://schemas.microsoft.com/office/drawing/2014/main" id="{2C8DD1AF-D69B-4C29-A2C2-351382F584DF}"/>
              </a:ext>
            </a:extLst>
          </p:cNvPr>
          <p:cNvGrpSpPr>
            <a:grpSpLocks/>
          </p:cNvGrpSpPr>
          <p:nvPr/>
        </p:nvGrpSpPr>
        <p:grpSpPr bwMode="auto">
          <a:xfrm>
            <a:off x="5997576" y="5581650"/>
            <a:ext cx="322263" cy="330200"/>
            <a:chOff x="4473575" y="5581650"/>
            <a:chExt cx="322263" cy="330200"/>
          </a:xfrm>
        </p:grpSpPr>
        <p:sp>
          <p:nvSpPr>
            <p:cNvPr id="9" name="SMARTInkShape-7">
              <a:extLst>
                <a:ext uri="{FF2B5EF4-FFF2-40B4-BE49-F238E27FC236}">
                  <a16:creationId xmlns:a16="http://schemas.microsoft.com/office/drawing/2014/main" id="{9BAD882F-76C5-42C4-BECD-41120CAC290E}"/>
                </a:ext>
              </a:extLst>
            </p:cNvPr>
            <p:cNvSpPr/>
            <p:nvPr>
              <p:custDataLst>
                <p:tags r:id="rId5"/>
              </p:custDataLst>
            </p:nvPr>
          </p:nvSpPr>
          <p:spPr>
            <a:xfrm>
              <a:off x="4527550" y="5581650"/>
              <a:ext cx="179388" cy="330200"/>
            </a:xfrm>
            <a:custGeom>
              <a:avLst/>
              <a:gdLst/>
              <a:ahLst/>
              <a:cxnLst/>
              <a:rect l="0" t="0" r="0" b="0"/>
              <a:pathLst>
                <a:path w="179388" h="330200">
                  <a:moveTo>
                    <a:pt x="0" y="0"/>
                  </a:moveTo>
                  <a:lnTo>
                    <a:pt x="0" y="0"/>
                  </a:lnTo>
                  <a:lnTo>
                    <a:pt x="0" y="4737"/>
                  </a:lnTo>
                  <a:lnTo>
                    <a:pt x="2657" y="9707"/>
                  </a:lnTo>
                  <a:lnTo>
                    <a:pt x="4761" y="12421"/>
                  </a:lnTo>
                  <a:lnTo>
                    <a:pt x="7098" y="20725"/>
                  </a:lnTo>
                  <a:lnTo>
                    <a:pt x="7722" y="25716"/>
                  </a:lnTo>
                  <a:lnTo>
                    <a:pt x="13730" y="36549"/>
                  </a:lnTo>
                  <a:lnTo>
                    <a:pt x="25662" y="56442"/>
                  </a:lnTo>
                  <a:lnTo>
                    <a:pt x="35322" y="73674"/>
                  </a:lnTo>
                  <a:lnTo>
                    <a:pt x="68692" y="114409"/>
                  </a:lnTo>
                  <a:lnTo>
                    <a:pt x="95068" y="156133"/>
                  </a:lnTo>
                  <a:lnTo>
                    <a:pt x="113433" y="190813"/>
                  </a:lnTo>
                  <a:lnTo>
                    <a:pt x="131498" y="226209"/>
                  </a:lnTo>
                  <a:lnTo>
                    <a:pt x="149474" y="261816"/>
                  </a:lnTo>
                  <a:lnTo>
                    <a:pt x="179387" y="330199"/>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eaLnBrk="0" fontAlgn="base" hangingPunct="0">
                <a:spcBef>
                  <a:spcPct val="0"/>
                </a:spcBef>
                <a:spcAft>
                  <a:spcPct val="0"/>
                </a:spcAft>
                <a:defRPr/>
              </a:pPr>
              <a:endParaRPr lang="en-US">
                <a:solidFill>
                  <a:srgbClr val="000000"/>
                </a:solidFill>
                <a:latin typeface="Arial"/>
              </a:endParaRPr>
            </a:p>
          </p:txBody>
        </p:sp>
        <p:sp>
          <p:nvSpPr>
            <p:cNvPr id="10" name="SMARTInkShape-8">
              <a:extLst>
                <a:ext uri="{FF2B5EF4-FFF2-40B4-BE49-F238E27FC236}">
                  <a16:creationId xmlns:a16="http://schemas.microsoft.com/office/drawing/2014/main" id="{C5E9A19C-A500-4364-969F-8D2395BE1A51}"/>
                </a:ext>
              </a:extLst>
            </p:cNvPr>
            <p:cNvSpPr/>
            <p:nvPr>
              <p:custDataLst>
                <p:tags r:id="rId6"/>
              </p:custDataLst>
            </p:nvPr>
          </p:nvSpPr>
          <p:spPr>
            <a:xfrm>
              <a:off x="4473575" y="5608638"/>
              <a:ext cx="322263" cy="169862"/>
            </a:xfrm>
            <a:custGeom>
              <a:avLst/>
              <a:gdLst/>
              <a:ahLst/>
              <a:cxnLst/>
              <a:rect l="0" t="0" r="0" b="0"/>
              <a:pathLst>
                <a:path w="322263" h="169862">
                  <a:moveTo>
                    <a:pt x="322262" y="0"/>
                  </a:moveTo>
                  <a:lnTo>
                    <a:pt x="322262" y="0"/>
                  </a:lnTo>
                  <a:lnTo>
                    <a:pt x="307969" y="992"/>
                  </a:lnTo>
                  <a:lnTo>
                    <a:pt x="267166" y="15248"/>
                  </a:lnTo>
                  <a:lnTo>
                    <a:pt x="223610" y="29845"/>
                  </a:lnTo>
                  <a:lnTo>
                    <a:pt x="179010" y="47354"/>
                  </a:lnTo>
                  <a:lnTo>
                    <a:pt x="146868" y="63367"/>
                  </a:lnTo>
                  <a:lnTo>
                    <a:pt x="122964" y="76836"/>
                  </a:lnTo>
                  <a:lnTo>
                    <a:pt x="86104" y="115209"/>
                  </a:lnTo>
                  <a:lnTo>
                    <a:pt x="52700" y="140092"/>
                  </a:lnTo>
                  <a:lnTo>
                    <a:pt x="0" y="169861"/>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eaLnBrk="0" fontAlgn="base" hangingPunct="0">
                <a:spcBef>
                  <a:spcPct val="0"/>
                </a:spcBef>
                <a:spcAft>
                  <a:spcPct val="0"/>
                </a:spcAft>
                <a:defRPr/>
              </a:pPr>
              <a:endParaRPr lang="en-US">
                <a:solidFill>
                  <a:srgbClr val="000000"/>
                </a:solidFill>
                <a:latin typeface="Arial"/>
              </a:endParaRPr>
            </a:p>
          </p:txBody>
        </p:sp>
      </p:grpSp>
      <p:grpSp>
        <p:nvGrpSpPr>
          <p:cNvPr id="171016" name="SMARTInkShape-Group10">
            <a:extLst>
              <a:ext uri="{FF2B5EF4-FFF2-40B4-BE49-F238E27FC236}">
                <a16:creationId xmlns:a16="http://schemas.microsoft.com/office/drawing/2014/main" id="{60E21A91-4266-499F-A84C-758B2CBC4AE4}"/>
              </a:ext>
            </a:extLst>
          </p:cNvPr>
          <p:cNvGrpSpPr>
            <a:grpSpLocks/>
          </p:cNvGrpSpPr>
          <p:nvPr/>
        </p:nvGrpSpPr>
        <p:grpSpPr bwMode="auto">
          <a:xfrm>
            <a:off x="6596063" y="4867275"/>
            <a:ext cx="487362" cy="374650"/>
            <a:chOff x="5072063" y="4867275"/>
            <a:chExt cx="487362" cy="374649"/>
          </a:xfrm>
        </p:grpSpPr>
        <p:sp>
          <p:nvSpPr>
            <p:cNvPr id="12" name="SMARTInkShape-9">
              <a:extLst>
                <a:ext uri="{FF2B5EF4-FFF2-40B4-BE49-F238E27FC236}">
                  <a16:creationId xmlns:a16="http://schemas.microsoft.com/office/drawing/2014/main" id="{57081F4E-CD3C-4B1C-9CAB-2CEA22C01BBA}"/>
                </a:ext>
              </a:extLst>
            </p:cNvPr>
            <p:cNvSpPr/>
            <p:nvPr>
              <p:custDataLst>
                <p:tags r:id="rId2"/>
              </p:custDataLst>
            </p:nvPr>
          </p:nvSpPr>
          <p:spPr>
            <a:xfrm>
              <a:off x="5178425" y="4867275"/>
              <a:ext cx="9525" cy="9525"/>
            </a:xfrm>
            <a:custGeom>
              <a:avLst/>
              <a:gdLst/>
              <a:ahLst/>
              <a:cxnLst/>
              <a:rect l="0" t="0" r="0" b="0"/>
              <a:pathLst>
                <a:path w="9525" h="9525">
                  <a:moveTo>
                    <a:pt x="9524" y="9524"/>
                  </a:moveTo>
                  <a:lnTo>
                    <a:pt x="9524" y="9524"/>
                  </a:lnTo>
                  <a:lnTo>
                    <a:pt x="4468" y="9524"/>
                  </a:lnTo>
                  <a:lnTo>
                    <a:pt x="2978" y="8466"/>
                  </a:lnTo>
                  <a:lnTo>
                    <a:pt x="1984" y="6703"/>
                  </a:lnTo>
                  <a:lnTo>
                    <a:pt x="0" y="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eaLnBrk="0" fontAlgn="base" hangingPunct="0">
                <a:spcBef>
                  <a:spcPct val="0"/>
                </a:spcBef>
                <a:spcAft>
                  <a:spcPct val="0"/>
                </a:spcAft>
                <a:defRPr/>
              </a:pPr>
              <a:endParaRPr lang="en-US">
                <a:solidFill>
                  <a:srgbClr val="000000"/>
                </a:solidFill>
                <a:latin typeface="Arial"/>
              </a:endParaRPr>
            </a:p>
          </p:txBody>
        </p:sp>
        <p:sp>
          <p:nvSpPr>
            <p:cNvPr id="13" name="SMARTInkShape-10">
              <a:extLst>
                <a:ext uri="{FF2B5EF4-FFF2-40B4-BE49-F238E27FC236}">
                  <a16:creationId xmlns:a16="http://schemas.microsoft.com/office/drawing/2014/main" id="{1AE24B11-F31F-4958-B7B1-7E5B3287DA96}"/>
                </a:ext>
              </a:extLst>
            </p:cNvPr>
            <p:cNvSpPr/>
            <p:nvPr>
              <p:custDataLst>
                <p:tags r:id="rId3"/>
              </p:custDataLst>
            </p:nvPr>
          </p:nvSpPr>
          <p:spPr>
            <a:xfrm>
              <a:off x="5295900" y="5232399"/>
              <a:ext cx="0" cy="9525"/>
            </a:xfrm>
            <a:custGeom>
              <a:avLst/>
              <a:gdLst/>
              <a:ahLst/>
              <a:cxnLst/>
              <a:rect l="0" t="0" r="0" b="0"/>
              <a:pathLst>
                <a:path w="1" h="9524">
                  <a:moveTo>
                    <a:pt x="0" y="0"/>
                  </a:moveTo>
                  <a:lnTo>
                    <a:pt x="0" y="0"/>
                  </a:lnTo>
                  <a:lnTo>
                    <a:pt x="0" y="9523"/>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eaLnBrk="0" fontAlgn="base" hangingPunct="0">
                <a:spcBef>
                  <a:spcPct val="0"/>
                </a:spcBef>
                <a:spcAft>
                  <a:spcPct val="0"/>
                </a:spcAft>
                <a:defRPr/>
              </a:pPr>
              <a:endParaRPr lang="en-US">
                <a:solidFill>
                  <a:srgbClr val="000000"/>
                </a:solidFill>
                <a:latin typeface="Arial"/>
              </a:endParaRPr>
            </a:p>
          </p:txBody>
        </p:sp>
        <p:sp>
          <p:nvSpPr>
            <p:cNvPr id="14" name="SMARTInkShape-11">
              <a:extLst>
                <a:ext uri="{FF2B5EF4-FFF2-40B4-BE49-F238E27FC236}">
                  <a16:creationId xmlns:a16="http://schemas.microsoft.com/office/drawing/2014/main" id="{914339FB-F765-481F-B7F3-EE4513FD36CF}"/>
                </a:ext>
              </a:extLst>
            </p:cNvPr>
            <p:cNvSpPr/>
            <p:nvPr>
              <p:custDataLst>
                <p:tags r:id="rId4"/>
              </p:custDataLst>
            </p:nvPr>
          </p:nvSpPr>
          <p:spPr>
            <a:xfrm>
              <a:off x="5072063" y="5027613"/>
              <a:ext cx="487362" cy="44450"/>
            </a:xfrm>
            <a:custGeom>
              <a:avLst/>
              <a:gdLst/>
              <a:ahLst/>
              <a:cxnLst/>
              <a:rect l="0" t="0" r="0" b="0"/>
              <a:pathLst>
                <a:path w="487362" h="44450">
                  <a:moveTo>
                    <a:pt x="438004" y="0"/>
                  </a:moveTo>
                  <a:lnTo>
                    <a:pt x="438004" y="0"/>
                  </a:lnTo>
                  <a:lnTo>
                    <a:pt x="438004" y="7655"/>
                  </a:lnTo>
                  <a:lnTo>
                    <a:pt x="437011" y="8067"/>
                  </a:lnTo>
                  <a:lnTo>
                    <a:pt x="395705" y="8880"/>
                  </a:lnTo>
                  <a:lnTo>
                    <a:pt x="358037" y="14998"/>
                  </a:lnTo>
                  <a:lnTo>
                    <a:pt x="324004" y="17943"/>
                  </a:lnTo>
                  <a:lnTo>
                    <a:pt x="288751" y="23645"/>
                  </a:lnTo>
                  <a:lnTo>
                    <a:pt x="253132" y="25773"/>
                  </a:lnTo>
                  <a:lnTo>
                    <a:pt x="217408" y="27392"/>
                  </a:lnTo>
                  <a:lnTo>
                    <a:pt x="181652" y="32701"/>
                  </a:lnTo>
                  <a:lnTo>
                    <a:pt x="146880" y="34713"/>
                  </a:lnTo>
                  <a:lnTo>
                    <a:pt x="107923" y="38027"/>
                  </a:lnTo>
                  <a:lnTo>
                    <a:pt x="63525" y="43604"/>
                  </a:lnTo>
                  <a:lnTo>
                    <a:pt x="20604" y="44400"/>
                  </a:lnTo>
                  <a:lnTo>
                    <a:pt x="0" y="44449"/>
                  </a:lnTo>
                  <a:lnTo>
                    <a:pt x="4630" y="39730"/>
                  </a:lnTo>
                  <a:lnTo>
                    <a:pt x="12230" y="37413"/>
                  </a:lnTo>
                  <a:lnTo>
                    <a:pt x="27682" y="33475"/>
                  </a:lnTo>
                  <a:lnTo>
                    <a:pt x="72245" y="17596"/>
                  </a:lnTo>
                  <a:lnTo>
                    <a:pt x="98456" y="11470"/>
                  </a:lnTo>
                  <a:lnTo>
                    <a:pt x="134017" y="4680"/>
                  </a:lnTo>
                  <a:lnTo>
                    <a:pt x="175890" y="925"/>
                  </a:lnTo>
                  <a:lnTo>
                    <a:pt x="216546" y="184"/>
                  </a:lnTo>
                  <a:lnTo>
                    <a:pt x="250838" y="54"/>
                  </a:lnTo>
                  <a:lnTo>
                    <a:pt x="288820" y="16"/>
                  </a:lnTo>
                  <a:lnTo>
                    <a:pt x="326239" y="5"/>
                  </a:lnTo>
                  <a:lnTo>
                    <a:pt x="370333" y="1"/>
                  </a:lnTo>
                  <a:lnTo>
                    <a:pt x="411168" y="0"/>
                  </a:lnTo>
                  <a:lnTo>
                    <a:pt x="451177" y="2634"/>
                  </a:lnTo>
                  <a:lnTo>
                    <a:pt x="481999" y="8645"/>
                  </a:lnTo>
                  <a:lnTo>
                    <a:pt x="487361" y="8818"/>
                  </a:lnTo>
                  <a:lnTo>
                    <a:pt x="485443" y="8856"/>
                  </a:lnTo>
                  <a:lnTo>
                    <a:pt x="484534" y="9857"/>
                  </a:lnTo>
                  <a:lnTo>
                    <a:pt x="483525" y="13599"/>
                  </a:lnTo>
                  <a:lnTo>
                    <a:pt x="481266" y="14993"/>
                  </a:lnTo>
                  <a:lnTo>
                    <a:pt x="463368" y="17229"/>
                  </a:lnTo>
                  <a:lnTo>
                    <a:pt x="423635" y="20366"/>
                  </a:lnTo>
                  <a:lnTo>
                    <a:pt x="380298" y="25424"/>
                  </a:lnTo>
                  <a:lnTo>
                    <a:pt x="345282" y="26300"/>
                  </a:lnTo>
                  <a:lnTo>
                    <a:pt x="309737" y="26560"/>
                  </a:lnTo>
                  <a:lnTo>
                    <a:pt x="274034" y="26638"/>
                  </a:lnTo>
                  <a:lnTo>
                    <a:pt x="232510" y="26664"/>
                  </a:lnTo>
                  <a:lnTo>
                    <a:pt x="197719" y="27655"/>
                  </a:lnTo>
                  <a:lnTo>
                    <a:pt x="142909" y="3556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eaLnBrk="0" fontAlgn="base" hangingPunct="0">
                <a:spcBef>
                  <a:spcPct val="0"/>
                </a:spcBef>
                <a:spcAft>
                  <a:spcPct val="0"/>
                </a:spcAft>
                <a:defRPr/>
              </a:pPr>
              <a:endParaRPr lang="en-US">
                <a:solidFill>
                  <a:srgbClr val="000000"/>
                </a:solidFill>
                <a:latin typeface="Arial"/>
              </a:endParaRPr>
            </a:p>
          </p:txBody>
        </p:sp>
      </p:grpSp>
      <p:sp>
        <p:nvSpPr>
          <p:cNvPr id="16" name="SMARTInkShape-12">
            <a:extLst>
              <a:ext uri="{FF2B5EF4-FFF2-40B4-BE49-F238E27FC236}">
                <a16:creationId xmlns:a16="http://schemas.microsoft.com/office/drawing/2014/main" id="{678F1618-FFC0-4E4C-8C0B-755DE5FB363F}"/>
              </a:ext>
            </a:extLst>
          </p:cNvPr>
          <p:cNvSpPr/>
          <p:nvPr>
            <p:custDataLst>
              <p:tags r:id="rId1"/>
            </p:custDataLst>
          </p:nvPr>
        </p:nvSpPr>
        <p:spPr>
          <a:xfrm>
            <a:off x="5289550" y="5054600"/>
            <a:ext cx="476250" cy="52388"/>
          </a:xfrm>
          <a:custGeom>
            <a:avLst/>
            <a:gdLst/>
            <a:ahLst/>
            <a:cxnLst/>
            <a:rect l="0" t="0" r="0" b="0"/>
            <a:pathLst>
              <a:path w="476250" h="52388">
                <a:moveTo>
                  <a:pt x="476249" y="43521"/>
                </a:moveTo>
                <a:lnTo>
                  <a:pt x="476249" y="43521"/>
                </a:lnTo>
                <a:lnTo>
                  <a:pt x="463801" y="43521"/>
                </a:lnTo>
                <a:lnTo>
                  <a:pt x="442174" y="38399"/>
                </a:lnTo>
                <a:lnTo>
                  <a:pt x="407743" y="41565"/>
                </a:lnTo>
                <a:lnTo>
                  <a:pt x="370931" y="43929"/>
                </a:lnTo>
                <a:lnTo>
                  <a:pt x="328997" y="49457"/>
                </a:lnTo>
                <a:lnTo>
                  <a:pt x="285104" y="51535"/>
                </a:lnTo>
                <a:lnTo>
                  <a:pt x="240629" y="52151"/>
                </a:lnTo>
                <a:lnTo>
                  <a:pt x="195984" y="52332"/>
                </a:lnTo>
                <a:lnTo>
                  <a:pt x="152281" y="52387"/>
                </a:lnTo>
                <a:lnTo>
                  <a:pt x="113715" y="51414"/>
                </a:lnTo>
                <a:lnTo>
                  <a:pt x="77114" y="46298"/>
                </a:lnTo>
                <a:lnTo>
                  <a:pt x="41095" y="44343"/>
                </a:lnTo>
                <a:lnTo>
                  <a:pt x="9222" y="42776"/>
                </a:lnTo>
                <a:lnTo>
                  <a:pt x="3912" y="41049"/>
                </a:lnTo>
                <a:lnTo>
                  <a:pt x="372" y="38910"/>
                </a:lnTo>
                <a:lnTo>
                  <a:pt x="0" y="37484"/>
                </a:lnTo>
                <a:lnTo>
                  <a:pt x="1739" y="36533"/>
                </a:lnTo>
                <a:lnTo>
                  <a:pt x="40271" y="30023"/>
                </a:lnTo>
                <a:lnTo>
                  <a:pt x="81372" y="19492"/>
                </a:lnTo>
                <a:lnTo>
                  <a:pt x="116003" y="11819"/>
                </a:lnTo>
                <a:lnTo>
                  <a:pt x="152433" y="8119"/>
                </a:lnTo>
                <a:lnTo>
                  <a:pt x="193260" y="2194"/>
                </a:lnTo>
                <a:lnTo>
                  <a:pt x="229979" y="0"/>
                </a:lnTo>
                <a:lnTo>
                  <a:pt x="269599" y="1891"/>
                </a:lnTo>
                <a:lnTo>
                  <a:pt x="311744" y="7431"/>
                </a:lnTo>
                <a:lnTo>
                  <a:pt x="331178" y="7933"/>
                </a:lnTo>
                <a:lnTo>
                  <a:pt x="310640" y="8950"/>
                </a:lnTo>
                <a:lnTo>
                  <a:pt x="268228" y="17017"/>
                </a:lnTo>
                <a:lnTo>
                  <a:pt x="224780" y="23726"/>
                </a:lnTo>
                <a:lnTo>
                  <a:pt x="189742" y="25144"/>
                </a:lnTo>
                <a:lnTo>
                  <a:pt x="154186" y="28199"/>
                </a:lnTo>
                <a:lnTo>
                  <a:pt x="111308" y="33358"/>
                </a:lnTo>
                <a:lnTo>
                  <a:pt x="74131" y="40489"/>
                </a:lnTo>
                <a:lnTo>
                  <a:pt x="38010" y="43521"/>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eaLnBrk="0" fontAlgn="base" hangingPunct="0">
              <a:spcBef>
                <a:spcPct val="0"/>
              </a:spcBef>
              <a:spcAft>
                <a:spcPct val="0"/>
              </a:spcAft>
              <a:defRPr/>
            </a:pPr>
            <a:endParaRPr lang="en-US">
              <a:solidFill>
                <a:srgbClr val="000000"/>
              </a:solidFill>
              <a:latin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Title 1">
            <a:extLst>
              <a:ext uri="{FF2B5EF4-FFF2-40B4-BE49-F238E27FC236}">
                <a16:creationId xmlns:a16="http://schemas.microsoft.com/office/drawing/2014/main" id="{43E05E5F-A87C-4671-9FC1-F6217C321646}"/>
              </a:ext>
            </a:extLst>
          </p:cNvPr>
          <p:cNvSpPr>
            <a:spLocks noGrp="1" noChangeArrowheads="1"/>
          </p:cNvSpPr>
          <p:nvPr>
            <p:ph type="title"/>
          </p:nvPr>
        </p:nvSpPr>
        <p:spPr/>
        <p:txBody>
          <a:bodyPr/>
          <a:lstStyle/>
          <a:p>
            <a:pPr algn="l"/>
            <a:r>
              <a:rPr lang="en-US" altLang="en-US" b="1"/>
              <a:t>Volume</a:t>
            </a:r>
          </a:p>
        </p:txBody>
      </p:sp>
      <p:sp>
        <p:nvSpPr>
          <p:cNvPr id="3" name="Content Placeholder 2">
            <a:extLst>
              <a:ext uri="{FF2B5EF4-FFF2-40B4-BE49-F238E27FC236}">
                <a16:creationId xmlns:a16="http://schemas.microsoft.com/office/drawing/2014/main" id="{0551FBA4-1762-4F43-A0C6-CB22C479B9C5}"/>
              </a:ext>
            </a:extLst>
          </p:cNvPr>
          <p:cNvSpPr>
            <a:spLocks noGrp="1"/>
          </p:cNvSpPr>
          <p:nvPr>
            <p:ph idx="1"/>
          </p:nvPr>
        </p:nvSpPr>
        <p:spPr/>
        <p:txBody>
          <a:bodyPr/>
          <a:lstStyle/>
          <a:p>
            <a:pPr>
              <a:buClr>
                <a:srgbClr val="FFCC66"/>
              </a:buClr>
              <a:defRPr/>
            </a:pPr>
            <a:r>
              <a:rPr lang="en-US" dirty="0">
                <a:solidFill>
                  <a:schemeClr val="tx2"/>
                </a:solidFill>
              </a:rPr>
              <a:t>Volume of a cube: L x W x H</a:t>
            </a:r>
          </a:p>
          <a:p>
            <a:pPr>
              <a:buClr>
                <a:srgbClr val="FFCC66"/>
              </a:buClr>
              <a:defRPr/>
            </a:pPr>
            <a:r>
              <a:rPr lang="en-US" dirty="0">
                <a:solidFill>
                  <a:schemeClr val="tx2"/>
                </a:solidFill>
              </a:rPr>
              <a:t>Volume of an </a:t>
            </a:r>
            <a:r>
              <a:rPr lang="en-US" b="1" dirty="0">
                <a:solidFill>
                  <a:schemeClr val="accent6">
                    <a:lumMod val="60000"/>
                    <a:lumOff val="40000"/>
                  </a:schemeClr>
                </a:solidFill>
              </a:rPr>
              <a:t>irregular solid</a:t>
            </a:r>
            <a:r>
              <a:rPr lang="en-US" dirty="0">
                <a:solidFill>
                  <a:srgbClr val="FFFFCC"/>
                </a:solidFill>
              </a:rPr>
              <a:t>?</a:t>
            </a:r>
          </a:p>
          <a:p>
            <a:pPr lvl="1">
              <a:buClr>
                <a:srgbClr val="FFCC66"/>
              </a:buClr>
              <a:defRPr/>
            </a:pPr>
            <a:r>
              <a:rPr lang="en-US" b="1" dirty="0">
                <a:solidFill>
                  <a:schemeClr val="accent6">
                    <a:lumMod val="60000"/>
                    <a:lumOff val="40000"/>
                  </a:schemeClr>
                </a:solidFill>
              </a:rPr>
              <a:t>Displacement method: </a:t>
            </a:r>
            <a:r>
              <a:rPr lang="en-US" dirty="0"/>
              <a:t>When you put an object into water it will displace (or push out) some of the water. Measuring how the water level changes is an easy and accurate method of determining the object volume.</a:t>
            </a:r>
            <a:endParaRPr lang="en-US" dirty="0">
              <a:solidFill>
                <a:srgbClr val="FFFFCC"/>
              </a:solidFill>
            </a:endParaRPr>
          </a:p>
          <a:p>
            <a:pPr>
              <a:defRPr/>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Title 1">
            <a:extLst>
              <a:ext uri="{FF2B5EF4-FFF2-40B4-BE49-F238E27FC236}">
                <a16:creationId xmlns:a16="http://schemas.microsoft.com/office/drawing/2014/main" id="{4CB297E2-FE19-4E6A-A121-F5FAAA3FB62A}"/>
              </a:ext>
            </a:extLst>
          </p:cNvPr>
          <p:cNvSpPr>
            <a:spLocks noGrp="1" noChangeArrowheads="1"/>
          </p:cNvSpPr>
          <p:nvPr>
            <p:ph type="title"/>
          </p:nvPr>
        </p:nvSpPr>
        <p:spPr>
          <a:xfrm>
            <a:off x="2095500" y="279400"/>
            <a:ext cx="7772400" cy="1143000"/>
          </a:xfrm>
        </p:spPr>
        <p:txBody>
          <a:bodyPr/>
          <a:lstStyle/>
          <a:p>
            <a:pPr algn="l"/>
            <a:r>
              <a:rPr lang="en-US" altLang="en-US" b="1"/>
              <a:t>Displacement Method</a:t>
            </a:r>
          </a:p>
        </p:txBody>
      </p:sp>
      <p:pic>
        <p:nvPicPr>
          <p:cNvPr id="173059" name="Picture 2">
            <a:extLst>
              <a:ext uri="{FF2B5EF4-FFF2-40B4-BE49-F238E27FC236}">
                <a16:creationId xmlns:a16="http://schemas.microsoft.com/office/drawing/2014/main" id="{8B2867B3-920B-4D38-BDB0-823BE012E7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447801"/>
            <a:ext cx="8305800" cy="62404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MARTInkShape-13">
            <a:extLst>
              <a:ext uri="{FF2B5EF4-FFF2-40B4-BE49-F238E27FC236}">
                <a16:creationId xmlns:a16="http://schemas.microsoft.com/office/drawing/2014/main" id="{ADD9B5E6-63E6-4027-8CB5-9E0F91170DE4}"/>
              </a:ext>
            </a:extLst>
          </p:cNvPr>
          <p:cNvSpPr/>
          <p:nvPr>
            <p:custDataLst>
              <p:tags r:id="rId1"/>
            </p:custDataLst>
          </p:nvPr>
        </p:nvSpPr>
        <p:spPr>
          <a:xfrm>
            <a:off x="3600450" y="3152776"/>
            <a:ext cx="12700" cy="11113"/>
          </a:xfrm>
          <a:custGeom>
            <a:avLst/>
            <a:gdLst/>
            <a:ahLst/>
            <a:cxnLst/>
            <a:rect l="0" t="0" r="0" b="0"/>
            <a:pathLst>
              <a:path w="12700" h="11113">
                <a:moveTo>
                  <a:pt x="12699" y="0"/>
                </a:moveTo>
                <a:lnTo>
                  <a:pt x="12699" y="0"/>
                </a:lnTo>
                <a:lnTo>
                  <a:pt x="0" y="1111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anchor="ctr"/>
          <a:lstStyle/>
          <a:p>
            <a:pPr algn="ctr" eaLnBrk="0" fontAlgn="base" hangingPunct="0">
              <a:spcBef>
                <a:spcPct val="0"/>
              </a:spcBef>
              <a:spcAft>
                <a:spcPct val="0"/>
              </a:spcAft>
              <a:defRPr/>
            </a:pPr>
            <a:endParaRPr lang="en-US">
              <a:solidFill>
                <a:srgbClr val="000000"/>
              </a:solidFill>
              <a:latin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Title 1">
            <a:extLst>
              <a:ext uri="{FF2B5EF4-FFF2-40B4-BE49-F238E27FC236}">
                <a16:creationId xmlns:a16="http://schemas.microsoft.com/office/drawing/2014/main" id="{F45B554A-AF9A-4453-B6A2-EB793D62966C}"/>
              </a:ext>
            </a:extLst>
          </p:cNvPr>
          <p:cNvSpPr>
            <a:spLocks noGrp="1" noChangeArrowheads="1"/>
          </p:cNvSpPr>
          <p:nvPr>
            <p:ph type="title"/>
          </p:nvPr>
        </p:nvSpPr>
        <p:spPr/>
        <p:txBody>
          <a:bodyPr/>
          <a:lstStyle/>
          <a:p>
            <a:r>
              <a:rPr lang="en-US" altLang="en-US" b="1">
                <a:solidFill>
                  <a:srgbClr val="00B050"/>
                </a:solidFill>
              </a:rPr>
              <a:t>Demo - Density Column</a:t>
            </a:r>
          </a:p>
        </p:txBody>
      </p:sp>
      <p:sp>
        <p:nvSpPr>
          <p:cNvPr id="174083" name="Content Placeholder 2">
            <a:extLst>
              <a:ext uri="{FF2B5EF4-FFF2-40B4-BE49-F238E27FC236}">
                <a16:creationId xmlns:a16="http://schemas.microsoft.com/office/drawing/2014/main" id="{3974E092-B4A8-471A-9425-9590F2062265}"/>
              </a:ext>
            </a:extLst>
          </p:cNvPr>
          <p:cNvSpPr>
            <a:spLocks noGrp="1" noChangeArrowheads="1"/>
          </p:cNvSpPr>
          <p:nvPr>
            <p:ph idx="1"/>
          </p:nvPr>
        </p:nvSpPr>
        <p:spPr/>
        <p:txBody>
          <a:bodyPr/>
          <a:lstStyle/>
          <a:p>
            <a:pPr marL="0" indent="0">
              <a:buNone/>
            </a:pPr>
            <a:r>
              <a:rPr lang="en-US" altLang="en-US"/>
              <a:t>Predict….How would the following materials stack up in a density column?</a:t>
            </a:r>
          </a:p>
          <a:p>
            <a:pPr marL="0" indent="0" algn="ctr">
              <a:buNone/>
            </a:pPr>
            <a:r>
              <a:rPr lang="en-US" altLang="en-US"/>
              <a:t>Water = 1.0 g/mL</a:t>
            </a:r>
          </a:p>
          <a:p>
            <a:pPr marL="0" indent="0" algn="ctr">
              <a:buNone/>
            </a:pPr>
            <a:r>
              <a:rPr lang="en-US" altLang="en-US"/>
              <a:t>Mineral Oil = 0.8 g/mL</a:t>
            </a:r>
          </a:p>
          <a:p>
            <a:pPr marL="0" indent="0" algn="ctr">
              <a:buNone/>
            </a:pPr>
            <a:r>
              <a:rPr lang="en-US" altLang="en-US"/>
              <a:t>90% Alcohol = 0.786 g/mL</a:t>
            </a:r>
          </a:p>
          <a:p>
            <a:pPr marL="0" indent="0" algn="ctr">
              <a:buNone/>
            </a:pPr>
            <a:r>
              <a:rPr lang="en-US" altLang="en-US"/>
              <a:t>Vegetable Oil = 0.91 g/mL</a:t>
            </a:r>
          </a:p>
          <a:p>
            <a:pPr marL="0" indent="0" algn="ctr">
              <a:buNone/>
            </a:pPr>
            <a:r>
              <a:rPr lang="en-US" altLang="en-US"/>
              <a:t>70% Alcohol  = 0.858 g/mL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Title 1">
            <a:extLst>
              <a:ext uri="{FF2B5EF4-FFF2-40B4-BE49-F238E27FC236}">
                <a16:creationId xmlns:a16="http://schemas.microsoft.com/office/drawing/2014/main" id="{C497EB51-CE5F-46D0-976F-39105294574D}"/>
              </a:ext>
            </a:extLst>
          </p:cNvPr>
          <p:cNvSpPr>
            <a:spLocks noGrp="1" noChangeArrowheads="1"/>
          </p:cNvSpPr>
          <p:nvPr>
            <p:ph type="title"/>
          </p:nvPr>
        </p:nvSpPr>
        <p:spPr>
          <a:xfrm>
            <a:off x="1905000" y="152400"/>
            <a:ext cx="8229600" cy="914400"/>
          </a:xfrm>
        </p:spPr>
        <p:txBody>
          <a:bodyPr/>
          <a:lstStyle/>
          <a:p>
            <a:pPr eaLnBrk="1" hangingPunct="1"/>
            <a:r>
              <a:rPr lang="en-US" altLang="en-US" sz="6000">
                <a:solidFill>
                  <a:srgbClr val="C00000"/>
                </a:solidFill>
              </a:rPr>
              <a:t>Buoyancy</a:t>
            </a:r>
          </a:p>
        </p:txBody>
      </p:sp>
      <p:sp>
        <p:nvSpPr>
          <p:cNvPr id="175107" name="Content Placeholder 3">
            <a:extLst>
              <a:ext uri="{FF2B5EF4-FFF2-40B4-BE49-F238E27FC236}">
                <a16:creationId xmlns:a16="http://schemas.microsoft.com/office/drawing/2014/main" id="{355E48A4-16F6-4D19-B063-D7E0BEC7184C}"/>
              </a:ext>
            </a:extLst>
          </p:cNvPr>
          <p:cNvSpPr>
            <a:spLocks noGrp="1" noChangeArrowheads="1"/>
          </p:cNvSpPr>
          <p:nvPr>
            <p:ph sz="half" idx="1"/>
          </p:nvPr>
        </p:nvSpPr>
        <p:spPr>
          <a:xfrm>
            <a:off x="1676400" y="1066800"/>
            <a:ext cx="4343400" cy="5562600"/>
          </a:xfrm>
        </p:spPr>
        <p:txBody>
          <a:bodyPr/>
          <a:lstStyle/>
          <a:p>
            <a:pPr eaLnBrk="1" hangingPunct="1"/>
            <a:r>
              <a:rPr lang="en-US" altLang="en-US" sz="3200"/>
              <a:t>An </a:t>
            </a:r>
            <a:r>
              <a:rPr lang="en-US" altLang="en-US" sz="3200" b="1" u="sng">
                <a:solidFill>
                  <a:srgbClr val="7030A0"/>
                </a:solidFill>
              </a:rPr>
              <a:t>upward force </a:t>
            </a:r>
            <a:r>
              <a:rPr lang="en-US" altLang="en-US" sz="3200"/>
              <a:t>that pushes on objects placed in water acting </a:t>
            </a:r>
            <a:r>
              <a:rPr lang="en-US" altLang="en-US" sz="3200" b="1" u="sng">
                <a:solidFill>
                  <a:srgbClr val="FF0066"/>
                </a:solidFill>
              </a:rPr>
              <a:t>against its weight. </a:t>
            </a:r>
          </a:p>
        </p:txBody>
      </p:sp>
      <p:sp>
        <p:nvSpPr>
          <p:cNvPr id="175108" name="Content Placeholder 4">
            <a:extLst>
              <a:ext uri="{FF2B5EF4-FFF2-40B4-BE49-F238E27FC236}">
                <a16:creationId xmlns:a16="http://schemas.microsoft.com/office/drawing/2014/main" id="{50E607D9-EF76-4A33-BD05-62BF49783148}"/>
              </a:ext>
            </a:extLst>
          </p:cNvPr>
          <p:cNvSpPr>
            <a:spLocks noGrp="1" noChangeArrowheads="1"/>
          </p:cNvSpPr>
          <p:nvPr>
            <p:ph sz="half" idx="2"/>
          </p:nvPr>
        </p:nvSpPr>
        <p:spPr>
          <a:xfrm>
            <a:off x="6172200" y="1920875"/>
            <a:ext cx="4038600" cy="4433888"/>
          </a:xfrm>
        </p:spPr>
        <p:txBody>
          <a:bodyPr/>
          <a:lstStyle/>
          <a:p>
            <a:pPr eaLnBrk="1" hangingPunct="1"/>
            <a:endParaRPr lang="en-US" altLang="en-US"/>
          </a:p>
        </p:txBody>
      </p:sp>
      <p:pic>
        <p:nvPicPr>
          <p:cNvPr id="175109" name="Picture 5" descr="http://t0.gstatic.com/images?q=tbn:ANd9GcS2YNFc15jpQGCu59Li1vCGTGf_z_ArEqWkQTz7xndWSugTCM2-C4u9-v2K6w">
            <a:extLst>
              <a:ext uri="{FF2B5EF4-FFF2-40B4-BE49-F238E27FC236}">
                <a16:creationId xmlns:a16="http://schemas.microsoft.com/office/drawing/2014/main" id="{18C23DEF-C403-4FEC-990C-3DE70D4F5F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3733801"/>
            <a:ext cx="4325938" cy="286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5110" name="Picture 7" descr="http://www.leisuremarine.za.com/images/upload/news/buoyancy.jpg">
            <a:extLst>
              <a:ext uri="{FF2B5EF4-FFF2-40B4-BE49-F238E27FC236}">
                <a16:creationId xmlns:a16="http://schemas.microsoft.com/office/drawing/2014/main" id="{E7EB556E-DA12-4E47-A886-A5AE2F4F28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49938" y="1219200"/>
            <a:ext cx="4818062"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MARTInkShape-15">
            <a:extLst>
              <a:ext uri="{FF2B5EF4-FFF2-40B4-BE49-F238E27FC236}">
                <a16:creationId xmlns:a16="http://schemas.microsoft.com/office/drawing/2014/main" id="{D431FA94-C625-4882-878A-5994C8486974}"/>
              </a:ext>
            </a:extLst>
          </p:cNvPr>
          <p:cNvSpPr/>
          <p:nvPr>
            <p:custDataLst>
              <p:tags r:id="rId1"/>
            </p:custDataLst>
          </p:nvPr>
        </p:nvSpPr>
        <p:spPr>
          <a:xfrm>
            <a:off x="7881939" y="3241676"/>
            <a:ext cx="9525" cy="55563"/>
          </a:xfrm>
          <a:custGeom>
            <a:avLst/>
            <a:gdLst/>
            <a:ahLst/>
            <a:cxnLst/>
            <a:rect l="0" t="0" r="0" b="0"/>
            <a:pathLst>
              <a:path w="9525" h="55563">
                <a:moveTo>
                  <a:pt x="9524" y="0"/>
                </a:moveTo>
                <a:lnTo>
                  <a:pt x="9524" y="0"/>
                </a:lnTo>
                <a:lnTo>
                  <a:pt x="4251" y="4744"/>
                </a:lnTo>
                <a:lnTo>
                  <a:pt x="1661" y="9720"/>
                </a:lnTo>
                <a:lnTo>
                  <a:pt x="0" y="21007"/>
                </a:lnTo>
                <a:lnTo>
                  <a:pt x="6635" y="5556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anchor="ctr"/>
          <a:lstStyle/>
          <a:p>
            <a:pPr algn="ctr" eaLnBrk="0" fontAlgn="base" hangingPunct="0">
              <a:spcBef>
                <a:spcPct val="0"/>
              </a:spcBef>
              <a:spcAft>
                <a:spcPct val="0"/>
              </a:spcAft>
              <a:defRPr/>
            </a:pPr>
            <a:endParaRPr lang="en-US">
              <a:solidFill>
                <a:srgbClr val="000000"/>
              </a:solidFill>
              <a:latin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Title 1">
            <a:extLst>
              <a:ext uri="{FF2B5EF4-FFF2-40B4-BE49-F238E27FC236}">
                <a16:creationId xmlns:a16="http://schemas.microsoft.com/office/drawing/2014/main" id="{C84241A5-9617-4A11-9BB2-DAC649504F3F}"/>
              </a:ext>
            </a:extLst>
          </p:cNvPr>
          <p:cNvSpPr>
            <a:spLocks noGrp="1" noChangeArrowheads="1"/>
          </p:cNvSpPr>
          <p:nvPr>
            <p:ph type="title"/>
          </p:nvPr>
        </p:nvSpPr>
        <p:spPr/>
        <p:txBody>
          <a:bodyPr/>
          <a:lstStyle/>
          <a:p>
            <a:r>
              <a:rPr lang="en-US" altLang="en-US" sz="6600">
                <a:solidFill>
                  <a:srgbClr val="FF0000"/>
                </a:solidFill>
              </a:rPr>
              <a:t>Buoyancy</a:t>
            </a:r>
          </a:p>
        </p:txBody>
      </p:sp>
      <p:sp>
        <p:nvSpPr>
          <p:cNvPr id="177155" name="Content Placeholder 3">
            <a:extLst>
              <a:ext uri="{FF2B5EF4-FFF2-40B4-BE49-F238E27FC236}">
                <a16:creationId xmlns:a16="http://schemas.microsoft.com/office/drawing/2014/main" id="{977C0AD7-636F-4A83-82DD-07D0736FAE80}"/>
              </a:ext>
            </a:extLst>
          </p:cNvPr>
          <p:cNvSpPr>
            <a:spLocks noGrp="1" noChangeArrowheads="1"/>
          </p:cNvSpPr>
          <p:nvPr>
            <p:ph idx="1"/>
          </p:nvPr>
        </p:nvSpPr>
        <p:spPr/>
        <p:txBody>
          <a:bodyPr/>
          <a:lstStyle/>
          <a:p>
            <a:endParaRPr lang="en-US" altLang="en-US"/>
          </a:p>
        </p:txBody>
      </p:sp>
      <p:pic>
        <p:nvPicPr>
          <p:cNvPr id="177156" name="Picture 4">
            <a:extLst>
              <a:ext uri="{FF2B5EF4-FFF2-40B4-BE49-F238E27FC236}">
                <a16:creationId xmlns:a16="http://schemas.microsoft.com/office/drawing/2014/main" id="{E5472AE0-07CD-46FE-8FEF-117702628B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1600200"/>
            <a:ext cx="4572000" cy="3657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7157" name="Picture 6" descr="http://physics.weber.edu/carroll/archimedes/images/buoyancy.gif">
            <a:extLst>
              <a:ext uri="{FF2B5EF4-FFF2-40B4-BE49-F238E27FC236}">
                <a16:creationId xmlns:a16="http://schemas.microsoft.com/office/drawing/2014/main" id="{4821FF26-AC60-4F44-B1BC-090FAB4427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7188" y="11113"/>
            <a:ext cx="8659812" cy="692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Title 1">
            <a:extLst>
              <a:ext uri="{FF2B5EF4-FFF2-40B4-BE49-F238E27FC236}">
                <a16:creationId xmlns:a16="http://schemas.microsoft.com/office/drawing/2014/main" id="{9091F37B-CD7A-44B9-B1A1-E07CF9D548D3}"/>
              </a:ext>
            </a:extLst>
          </p:cNvPr>
          <p:cNvSpPr>
            <a:spLocks noGrp="1" noChangeArrowheads="1"/>
          </p:cNvSpPr>
          <p:nvPr>
            <p:ph type="title"/>
          </p:nvPr>
        </p:nvSpPr>
        <p:spPr/>
        <p:txBody>
          <a:bodyPr/>
          <a:lstStyle/>
          <a:p>
            <a:r>
              <a:rPr lang="en-US" altLang="en-US"/>
              <a:t>Video Clip</a:t>
            </a:r>
          </a:p>
        </p:txBody>
      </p:sp>
      <p:sp>
        <p:nvSpPr>
          <p:cNvPr id="178179" name="Content Placeholder 2">
            <a:extLst>
              <a:ext uri="{FF2B5EF4-FFF2-40B4-BE49-F238E27FC236}">
                <a16:creationId xmlns:a16="http://schemas.microsoft.com/office/drawing/2014/main" id="{C7E0B683-FCB9-44FA-8EF1-BC711F93FA22}"/>
              </a:ext>
            </a:extLst>
          </p:cNvPr>
          <p:cNvSpPr>
            <a:spLocks noGrp="1" noChangeArrowheads="1"/>
          </p:cNvSpPr>
          <p:nvPr>
            <p:ph idx="1"/>
          </p:nvPr>
        </p:nvSpPr>
        <p:spPr/>
        <p:txBody>
          <a:bodyPr/>
          <a:lstStyle/>
          <a:p>
            <a:r>
              <a:rPr lang="en-US" altLang="en-US" dirty="0"/>
              <a:t>Watch BrainPOP – Buoyancy</a:t>
            </a:r>
          </a:p>
          <a:p>
            <a:pPr lvl="1"/>
            <a:r>
              <a:rPr lang="en-US" altLang="en-US" dirty="0"/>
              <a:t>Login – </a:t>
            </a:r>
            <a:r>
              <a:rPr lang="en-US" altLang="en-US" dirty="0" err="1"/>
              <a:t>hickoryridge</a:t>
            </a:r>
            <a:endParaRPr lang="en-US" altLang="en-US" dirty="0"/>
          </a:p>
          <a:p>
            <a:pPr lvl="1"/>
            <a:r>
              <a:rPr lang="en-US" altLang="en-US" dirty="0"/>
              <a:t>Password - </a:t>
            </a:r>
            <a:r>
              <a:rPr lang="en-US" altLang="en-US" dirty="0" err="1"/>
              <a:t>brainpop</a:t>
            </a:r>
            <a:endParaRPr lang="en-US" alt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90759-5377-4E4C-9A3B-BC2863FCF521}"/>
              </a:ext>
            </a:extLst>
          </p:cNvPr>
          <p:cNvSpPr>
            <a:spLocks noGrp="1"/>
          </p:cNvSpPr>
          <p:nvPr>
            <p:ph type="title"/>
          </p:nvPr>
        </p:nvSpPr>
        <p:spPr/>
        <p:txBody>
          <a:bodyPr/>
          <a:lstStyle/>
          <a:p>
            <a:r>
              <a:rPr lang="en-US" dirty="0"/>
              <a:t>Workbook</a:t>
            </a:r>
          </a:p>
        </p:txBody>
      </p:sp>
      <p:sp>
        <p:nvSpPr>
          <p:cNvPr id="3" name="Content Placeholder 2">
            <a:extLst>
              <a:ext uri="{FF2B5EF4-FFF2-40B4-BE49-F238E27FC236}">
                <a16:creationId xmlns:a16="http://schemas.microsoft.com/office/drawing/2014/main" id="{9D506BF2-5B3C-4BC3-BAF8-559C746CC8FD}"/>
              </a:ext>
            </a:extLst>
          </p:cNvPr>
          <p:cNvSpPr>
            <a:spLocks noGrp="1"/>
          </p:cNvSpPr>
          <p:nvPr>
            <p:ph idx="1"/>
          </p:nvPr>
        </p:nvSpPr>
        <p:spPr/>
        <p:txBody>
          <a:bodyPr/>
          <a:lstStyle/>
          <a:p>
            <a:pPr marL="0" indent="0">
              <a:buNone/>
            </a:pPr>
            <a:r>
              <a:rPr lang="en-US" dirty="0"/>
              <a:t>Complete pages 191-198 : Due Friday </a:t>
            </a:r>
          </a:p>
        </p:txBody>
      </p:sp>
    </p:spTree>
    <p:extLst>
      <p:ext uri="{BB962C8B-B14F-4D97-AF65-F5344CB8AC3E}">
        <p14:creationId xmlns:p14="http://schemas.microsoft.com/office/powerpoint/2010/main" val="291581462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HIGHLIGHTER" val="false"/>
</p:tagLst>
</file>

<file path=ppt/tags/tag2.xml><?xml version="1.0" encoding="utf-8"?>
<p:tagLst xmlns:a="http://schemas.openxmlformats.org/drawingml/2006/main" xmlns:r="http://schemas.openxmlformats.org/officeDocument/2006/relationships" xmlns:p="http://schemas.openxmlformats.org/presentationml/2006/main">
  <p:tag name="HIGHLIGHTER" val="false"/>
</p:tagLst>
</file>

<file path=ppt/tags/tag3.xml><?xml version="1.0" encoding="utf-8"?>
<p:tagLst xmlns:a="http://schemas.openxmlformats.org/drawingml/2006/main" xmlns:r="http://schemas.openxmlformats.org/officeDocument/2006/relationships" xmlns:p="http://schemas.openxmlformats.org/presentationml/2006/main">
  <p:tag name="HIGHLIGHTER" val="false"/>
</p:tagLst>
</file>

<file path=ppt/tags/tag4.xml><?xml version="1.0" encoding="utf-8"?>
<p:tagLst xmlns:a="http://schemas.openxmlformats.org/drawingml/2006/main" xmlns:r="http://schemas.openxmlformats.org/officeDocument/2006/relationships" xmlns:p="http://schemas.openxmlformats.org/presentationml/2006/main">
  <p:tag name="HIGHLIGHTER" val="false"/>
</p:tagLst>
</file>

<file path=ppt/tags/tag5.xml><?xml version="1.0" encoding="utf-8"?>
<p:tagLst xmlns:a="http://schemas.openxmlformats.org/drawingml/2006/main" xmlns:r="http://schemas.openxmlformats.org/officeDocument/2006/relationships" xmlns:p="http://schemas.openxmlformats.org/presentationml/2006/main">
  <p:tag name="HIGHLIGHTER" val="false"/>
</p:tagLst>
</file>

<file path=ppt/tags/tag6.xml><?xml version="1.0" encoding="utf-8"?>
<p:tagLst xmlns:a="http://schemas.openxmlformats.org/drawingml/2006/main" xmlns:r="http://schemas.openxmlformats.org/officeDocument/2006/relationships" xmlns:p="http://schemas.openxmlformats.org/presentationml/2006/main">
  <p:tag name="HIGHLIGHTER" val="false"/>
</p:tagLst>
</file>

<file path=ppt/tags/tag7.xml><?xml version="1.0" encoding="utf-8"?>
<p:tagLst xmlns:a="http://schemas.openxmlformats.org/drawingml/2006/main" xmlns:r="http://schemas.openxmlformats.org/officeDocument/2006/relationships" xmlns:p="http://schemas.openxmlformats.org/presentationml/2006/main">
  <p:tag name="HIGHLIGHTER" val="false"/>
</p:tagLst>
</file>

<file path=ppt/tags/tag8.xml><?xml version="1.0" encoding="utf-8"?>
<p:tagLst xmlns:a="http://schemas.openxmlformats.org/drawingml/2006/main" xmlns:r="http://schemas.openxmlformats.org/officeDocument/2006/relationships" xmlns:p="http://schemas.openxmlformats.org/presentationml/2006/main">
  <p:tag name="HIGHLIGHTER" val="false"/>
</p:tagLst>
</file>

<file path=ppt/tags/tag9.xml><?xml version="1.0" encoding="utf-8"?>
<p:tagLst xmlns:a="http://schemas.openxmlformats.org/drawingml/2006/main" xmlns:r="http://schemas.openxmlformats.org/officeDocument/2006/relationships" xmlns:p="http://schemas.openxmlformats.org/presentationml/2006/main">
  <p:tag name="HIGHLIGHTER" val="false"/>
</p:tagLst>
</file>

<file path=ppt/tags/tag10.xml><?xml version="1.0" encoding="utf-8"?>
<p:tagLst xmlns:a="http://schemas.openxmlformats.org/drawingml/2006/main" xmlns:r="http://schemas.openxmlformats.org/officeDocument/2006/relationships" xmlns:p="http://schemas.openxmlformats.org/presentationml/2006/main">
  <p:tag name="HIGHLIGHTER" val="false"/>
</p:tagLst>
</file>

<file path=ppt/tags/tag11.xml><?xml version="1.0" encoding="utf-8"?>
<p:tagLst xmlns:a="http://schemas.openxmlformats.org/drawingml/2006/main" xmlns:r="http://schemas.openxmlformats.org/officeDocument/2006/relationships" xmlns:p="http://schemas.openxmlformats.org/presentationml/2006/main">
  <p:tag name="HIGHLIGHTER" val="false"/>
</p:tagLst>
</file>

<file path=ppt/tags/tag12.xml><?xml version="1.0" encoding="utf-8"?>
<p:tagLst xmlns:a="http://schemas.openxmlformats.org/drawingml/2006/main" xmlns:r="http://schemas.openxmlformats.org/officeDocument/2006/relationships" xmlns:p="http://schemas.openxmlformats.org/presentationml/2006/main">
  <p:tag name="HIGHLIGHTER" val="fals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343</Words>
  <Application>Microsoft Office PowerPoint</Application>
  <PresentationFormat>Widescreen</PresentationFormat>
  <Paragraphs>48</Paragraphs>
  <Slides>13</Slides>
  <Notes>3</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13</vt:i4>
      </vt:variant>
    </vt:vector>
  </HeadingPairs>
  <TitlesOfParts>
    <vt:vector size="19" baseType="lpstr">
      <vt:lpstr>Arial</vt:lpstr>
      <vt:lpstr>Calibri</vt:lpstr>
      <vt:lpstr>Calibri Light</vt:lpstr>
      <vt:lpstr>Times New Roman</vt:lpstr>
      <vt:lpstr>Office Theme</vt:lpstr>
      <vt:lpstr>2_Default Design</vt:lpstr>
      <vt:lpstr>Water Properties</vt:lpstr>
      <vt:lpstr>Engage... 10min</vt:lpstr>
      <vt:lpstr>Notes</vt:lpstr>
      <vt:lpstr>Specific  Heat</vt:lpstr>
      <vt:lpstr>Density</vt:lpstr>
      <vt:lpstr>To calculate density…</vt:lpstr>
      <vt:lpstr>Volume</vt:lpstr>
      <vt:lpstr>Displacement Method</vt:lpstr>
      <vt:lpstr>Demo - Density Column</vt:lpstr>
      <vt:lpstr>Buoyancy</vt:lpstr>
      <vt:lpstr>Buoyancy</vt:lpstr>
      <vt:lpstr>Video Clip</vt:lpstr>
      <vt:lpstr>Workbook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Water Properties</dc:title>
  <dc:creator>Stephanie Jacobs</dc:creator>
  <cp:lastModifiedBy>Stephanie Jacobs</cp:lastModifiedBy>
  <cp:revision>1</cp:revision>
  <dcterms:created xsi:type="dcterms:W3CDTF">2019-04-10T11:55:38Z</dcterms:created>
  <dcterms:modified xsi:type="dcterms:W3CDTF">2019-04-10T11:57:35Z</dcterms:modified>
</cp:coreProperties>
</file>