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1" r:id="rId13"/>
    <p:sldId id="272" r:id="rId14"/>
    <p:sldId id="266" r:id="rId15"/>
    <p:sldId id="267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3112"/>
  </p:normalViewPr>
  <p:slideViewPr>
    <p:cSldViewPr>
      <p:cViewPr varScale="1">
        <p:scale>
          <a:sx n="60" d="100"/>
          <a:sy n="60" d="100"/>
        </p:scale>
        <p:origin x="96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31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1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0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3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4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1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3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1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1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D990F-547F-425D-B404-02E109CF5C76}" type="datetimeFigureOut">
              <a:rPr lang="en-US" smtClean="0"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770EB-65E3-4D4A-B4BD-FA716CD99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1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eorgewashington.si.edu/portrait/non-flash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33400" y="76200"/>
            <a:ext cx="7772400" cy="1470025"/>
          </a:xfrm>
        </p:spPr>
        <p:txBody>
          <a:bodyPr/>
          <a:lstStyle/>
          <a:p>
            <a:r>
              <a:rPr lang="en-US" dirty="0"/>
              <a:t>Washington Scavenger Hunt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6400800" cy="31242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Your task is to create a presentation about some of the lesser know facts about our first executive.</a:t>
            </a:r>
          </a:p>
          <a:p>
            <a:endParaRPr lang="en-US" b="1" dirty="0"/>
          </a:p>
          <a:p>
            <a:r>
              <a:rPr lang="en-US" b="1" dirty="0"/>
              <a:t>Answer all questions with a combination of words and visuals.  There should be a visual with every slide.</a:t>
            </a:r>
          </a:p>
          <a:p>
            <a:endParaRPr lang="en-US" b="1" dirty="0"/>
          </a:p>
        </p:txBody>
      </p:sp>
      <p:pic>
        <p:nvPicPr>
          <p:cNvPr id="1026" name="Picture 2" descr="George Washington (Lansdowne portrait) by Gilbert Stuart, oil on canvas, 179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133600"/>
            <a:ext cx="22574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271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some of George Washington’s accomplishments before becoming President?</a:t>
            </a:r>
          </a:p>
        </p:txBody>
      </p:sp>
    </p:spTree>
    <p:extLst>
      <p:ext uri="{BB962C8B-B14F-4D97-AF65-F5344CB8AC3E}">
        <p14:creationId xmlns:p14="http://schemas.microsoft.com/office/powerpoint/2010/main" val="169137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Washington added what phrase to his inauguration speech which was then used by every president since…</a:t>
            </a:r>
          </a:p>
        </p:txBody>
      </p:sp>
    </p:spTree>
    <p:extLst>
      <p:ext uri="{BB962C8B-B14F-4D97-AF65-F5344CB8AC3E}">
        <p14:creationId xmlns:p14="http://schemas.microsoft.com/office/powerpoint/2010/main" val="215382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Washington almost died a few weeks after becoming president from what?</a:t>
            </a:r>
          </a:p>
        </p:txBody>
      </p:sp>
    </p:spTree>
    <p:extLst>
      <p:ext uri="{BB962C8B-B14F-4D97-AF65-F5344CB8AC3E}">
        <p14:creationId xmlns:p14="http://schemas.microsoft.com/office/powerpoint/2010/main" val="1458127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Washington have any kids? </a:t>
            </a:r>
          </a:p>
        </p:txBody>
      </p:sp>
    </p:spTree>
    <p:extLst>
      <p:ext uri="{BB962C8B-B14F-4D97-AF65-F5344CB8AC3E}">
        <p14:creationId xmlns:p14="http://schemas.microsoft.com/office/powerpoint/2010/main" val="373984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other cool facts did you find about Washington?</a:t>
            </a:r>
          </a:p>
        </p:txBody>
      </p:sp>
    </p:spTree>
    <p:extLst>
      <p:ext uri="{BB962C8B-B14F-4D97-AF65-F5344CB8AC3E}">
        <p14:creationId xmlns:p14="http://schemas.microsoft.com/office/powerpoint/2010/main" val="363826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was Washington’s Horse named?</a:t>
            </a:r>
          </a:p>
        </p:txBody>
      </p:sp>
    </p:spTree>
    <p:extLst>
      <p:ext uri="{BB962C8B-B14F-4D97-AF65-F5344CB8AC3E}">
        <p14:creationId xmlns:p14="http://schemas.microsoft.com/office/powerpoint/2010/main" val="281534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Provide Examples of how Washington was seen as a proponent of the Arts.</a:t>
            </a:r>
          </a:p>
        </p:txBody>
      </p:sp>
    </p:spTree>
    <p:extLst>
      <p:ext uri="{BB962C8B-B14F-4D97-AF65-F5344CB8AC3E}">
        <p14:creationId xmlns:p14="http://schemas.microsoft.com/office/powerpoint/2010/main" val="3250287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Washington created the idea of a presidential cabinet (advisors).  Who were some of his notable cabinet members and what jobs did he entrust them with?</a:t>
            </a:r>
          </a:p>
        </p:txBody>
      </p:sp>
    </p:spTree>
    <p:extLst>
      <p:ext uri="{BB962C8B-B14F-4D97-AF65-F5344CB8AC3E}">
        <p14:creationId xmlns:p14="http://schemas.microsoft.com/office/powerpoint/2010/main" val="151513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rebellion did Washington organize a force of 12,000 soldiers to put down?</a:t>
            </a:r>
          </a:p>
        </p:txBody>
      </p:sp>
    </p:spTree>
    <p:extLst>
      <p:ext uri="{BB962C8B-B14F-4D97-AF65-F5344CB8AC3E}">
        <p14:creationId xmlns:p14="http://schemas.microsoft.com/office/powerpoint/2010/main" val="600989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Washington at one point was the largest distiller of Alcohol in America</a:t>
            </a:r>
            <a:r>
              <a:rPr lang="en-US"/>
              <a:t>, approximately </a:t>
            </a:r>
            <a:r>
              <a:rPr lang="en-US" dirty="0"/>
              <a:t>how many gallons of whiskey did he make?</a:t>
            </a:r>
          </a:p>
        </p:txBody>
      </p:sp>
    </p:spTree>
    <p:extLst>
      <p:ext uri="{BB962C8B-B14F-4D97-AF65-F5344CB8AC3E}">
        <p14:creationId xmlns:p14="http://schemas.microsoft.com/office/powerpoint/2010/main" val="732964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Explain what the Judiciary Act of 1789 set up or established</a:t>
            </a:r>
          </a:p>
        </p:txBody>
      </p:sp>
    </p:spTree>
    <p:extLst>
      <p:ext uri="{BB962C8B-B14F-4D97-AF65-F5344CB8AC3E}">
        <p14:creationId xmlns:p14="http://schemas.microsoft.com/office/powerpoint/2010/main" val="974928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9762"/>
          </a:xfrm>
        </p:spPr>
        <p:txBody>
          <a:bodyPr>
            <a:normAutofit/>
          </a:bodyPr>
          <a:lstStyle/>
          <a:p>
            <a:r>
              <a:rPr lang="en-US" dirty="0"/>
              <a:t>Explain the debate about the National Bank between Hamilton and Jefferson.  </a:t>
            </a:r>
            <a:br>
              <a:rPr lang="en-US" dirty="0"/>
            </a:br>
            <a:r>
              <a:rPr lang="en-US" dirty="0"/>
              <a:t>How did they compromise to pass the debt bill of 1790?</a:t>
            </a:r>
          </a:p>
        </p:txBody>
      </p:sp>
    </p:spTree>
    <p:extLst>
      <p:ext uri="{BB962C8B-B14F-4D97-AF65-F5344CB8AC3E}">
        <p14:creationId xmlns:p14="http://schemas.microsoft.com/office/powerpoint/2010/main" val="4219055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was the plot of swampy land chosen to be the capital originally called…hint it is now Washington DC</a:t>
            </a:r>
          </a:p>
        </p:txBody>
      </p:sp>
    </p:spTree>
    <p:extLst>
      <p:ext uri="{BB962C8B-B14F-4D97-AF65-F5344CB8AC3E}">
        <p14:creationId xmlns:p14="http://schemas.microsoft.com/office/powerpoint/2010/main" val="2934821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Washington ever live in the White House? </a:t>
            </a:r>
          </a:p>
        </p:txBody>
      </p:sp>
    </p:spTree>
    <p:extLst>
      <p:ext uri="{BB962C8B-B14F-4D97-AF65-F5344CB8AC3E}">
        <p14:creationId xmlns:p14="http://schemas.microsoft.com/office/powerpoint/2010/main" val="1838154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two terms as president Washington did what?</a:t>
            </a:r>
            <a:br>
              <a:rPr lang="en-US" dirty="0"/>
            </a:br>
            <a:r>
              <a:rPr lang="en-US" dirty="0"/>
              <a:t>What were his warnings and words of wisdom?</a:t>
            </a:r>
          </a:p>
        </p:txBody>
      </p:sp>
    </p:spTree>
    <p:extLst>
      <p:ext uri="{BB962C8B-B14F-4D97-AF65-F5344CB8AC3E}">
        <p14:creationId xmlns:p14="http://schemas.microsoft.com/office/powerpoint/2010/main" val="1455982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245</Words>
  <Application>Microsoft Macintosh PowerPoint</Application>
  <PresentationFormat>On-screen Show (4:3)</PresentationFormat>
  <Paragraphs>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Washington Scavenger Hunt</vt:lpstr>
      <vt:lpstr>What are some of George Washington’s accomplishments before becoming President?</vt:lpstr>
      <vt:lpstr>Washington added what phrase to his inauguration speech which was then used by every president since…</vt:lpstr>
      <vt:lpstr>Washington almost died a few weeks after becoming president from what?</vt:lpstr>
      <vt:lpstr>Did Washington have any kids? </vt:lpstr>
      <vt:lpstr>What other cool facts did you find about Washington?</vt:lpstr>
      <vt:lpstr>What was Washington’s Horse named?</vt:lpstr>
      <vt:lpstr>Provide Examples of how Washington was seen as a proponent of the Arts.</vt:lpstr>
      <vt:lpstr>Washington created the idea of a presidential cabinet (advisors).  Who were some of his notable cabinet members and what jobs did he entrust them with?</vt:lpstr>
      <vt:lpstr>What rebellion did Washington organize a force of 12,000 soldiers to put down?</vt:lpstr>
      <vt:lpstr>Washington at one point was the largest distiller of Alcohol in America, approximately how many gallons of whiskey did he make?</vt:lpstr>
      <vt:lpstr>Explain what the Judiciary Act of 1789 set up or established</vt:lpstr>
      <vt:lpstr>Explain the debate about the National Bank between Hamilton and Jefferson.   How did they compromise to pass the debt bill of 1790?</vt:lpstr>
      <vt:lpstr>What was the plot of swampy land chosen to be the capital originally called…hint it is now Washington DC</vt:lpstr>
      <vt:lpstr>Did Washington ever live in the White House? </vt:lpstr>
      <vt:lpstr>After two terms as president Washington did what? What were his warnings and words of wisdom?</vt:lpstr>
    </vt:vector>
  </TitlesOfParts>
  <Company>Cabarrus County Schools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Washington Scavenger Hunt</dc:title>
  <dc:creator>Windows User</dc:creator>
  <cp:lastModifiedBy>Microsoft Office User</cp:lastModifiedBy>
  <cp:revision>11</cp:revision>
  <dcterms:created xsi:type="dcterms:W3CDTF">2014-09-29T13:42:10Z</dcterms:created>
  <dcterms:modified xsi:type="dcterms:W3CDTF">2019-03-01T12:54:26Z</dcterms:modified>
</cp:coreProperties>
</file>