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sldIdLst>
    <p:sldId id="256" r:id="rId2"/>
    <p:sldId id="258" r:id="rId3"/>
    <p:sldId id="262" r:id="rId4"/>
    <p:sldId id="267" r:id="rId5"/>
    <p:sldId id="272" r:id="rId6"/>
    <p:sldId id="273" r:id="rId7"/>
    <p:sldId id="276" r:id="rId8"/>
    <p:sldId id="279" r:id="rId9"/>
    <p:sldId id="283" r:id="rId10"/>
    <p:sldId id="432" r:id="rId11"/>
    <p:sldId id="287" r:id="rId12"/>
    <p:sldId id="290" r:id="rId13"/>
    <p:sldId id="296" r:id="rId14"/>
    <p:sldId id="299" r:id="rId15"/>
    <p:sldId id="300" r:id="rId16"/>
    <p:sldId id="302" r:id="rId17"/>
    <p:sldId id="304" r:id="rId18"/>
    <p:sldId id="305" r:id="rId19"/>
    <p:sldId id="307" r:id="rId20"/>
    <p:sldId id="308" r:id="rId21"/>
    <p:sldId id="314" r:id="rId22"/>
    <p:sldId id="318" r:id="rId23"/>
    <p:sldId id="319" r:id="rId24"/>
    <p:sldId id="320" r:id="rId25"/>
    <p:sldId id="321" r:id="rId26"/>
    <p:sldId id="322" r:id="rId27"/>
    <p:sldId id="323" r:id="rId28"/>
    <p:sldId id="326" r:id="rId29"/>
    <p:sldId id="329" r:id="rId30"/>
    <p:sldId id="333" r:id="rId31"/>
    <p:sldId id="336" r:id="rId32"/>
    <p:sldId id="341" r:id="rId33"/>
    <p:sldId id="342" r:id="rId34"/>
    <p:sldId id="343" r:id="rId35"/>
    <p:sldId id="346" r:id="rId36"/>
    <p:sldId id="347" r:id="rId37"/>
    <p:sldId id="349" r:id="rId38"/>
    <p:sldId id="351" r:id="rId39"/>
    <p:sldId id="352" r:id="rId40"/>
    <p:sldId id="353" r:id="rId41"/>
    <p:sldId id="354" r:id="rId42"/>
    <p:sldId id="356" r:id="rId43"/>
    <p:sldId id="358" r:id="rId44"/>
    <p:sldId id="362" r:id="rId45"/>
    <p:sldId id="365" r:id="rId46"/>
    <p:sldId id="367" r:id="rId47"/>
    <p:sldId id="375" r:id="rId48"/>
    <p:sldId id="380" r:id="rId49"/>
    <p:sldId id="381" r:id="rId50"/>
    <p:sldId id="385" r:id="rId51"/>
    <p:sldId id="388" r:id="rId52"/>
    <p:sldId id="393" r:id="rId53"/>
    <p:sldId id="433" r:id="rId54"/>
    <p:sldId id="396" r:id="rId55"/>
    <p:sldId id="434" r:id="rId56"/>
    <p:sldId id="401" r:id="rId57"/>
    <p:sldId id="404" r:id="rId58"/>
    <p:sldId id="435" r:id="rId59"/>
    <p:sldId id="409" r:id="rId60"/>
    <p:sldId id="411" r:id="rId61"/>
    <p:sldId id="414" r:id="rId62"/>
    <p:sldId id="419" r:id="rId63"/>
    <p:sldId id="420" r:id="rId64"/>
    <p:sldId id="425" r:id="rId65"/>
    <p:sldId id="426" r:id="rId66"/>
    <p:sldId id="428" r:id="rId67"/>
    <p:sldId id="429" r:id="rId68"/>
    <p:sldId id="430" r:id="rId69"/>
    <p:sldId id="431" r:id="rId7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718" autoAdjust="0"/>
  </p:normalViewPr>
  <p:slideViewPr>
    <p:cSldViewPr>
      <p:cViewPr varScale="1">
        <p:scale>
          <a:sx n="69" d="100"/>
          <a:sy n="69" d="100"/>
        </p:scale>
        <p:origin x="-55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5" name="Rectangle 4"/>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smtClean="0"/>
              <a:t>Click to edit Master title style</a:t>
            </a:r>
            <a:endParaRPr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D12F374B-2E00-4A71-99D3-FD447B8CA64B}" type="datetimeFigureOut">
              <a:rPr lang="en-US"/>
              <a:pPr>
                <a:defRPr/>
              </a:pPr>
              <a:t>4/30/2013</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F861F5EB-907D-4A4F-A1AF-45364197A7CE}" type="slidenum">
              <a:rPr lang="en-US"/>
              <a:pPr>
                <a:defRPr/>
              </a:pPr>
              <a:t>‹#›</a:t>
            </a:fld>
            <a:endParaRPr lang="en-US"/>
          </a:p>
        </p:txBody>
      </p:sp>
    </p:spTree>
    <p:extLst>
      <p:ext uri="{BB962C8B-B14F-4D97-AF65-F5344CB8AC3E}">
        <p14:creationId xmlns:p14="http://schemas.microsoft.com/office/powerpoint/2010/main" val="14565821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4EA6F29-C656-425A-920F-96CC385A5F7D}" type="datetimeFigureOut">
              <a:rPr lang="en-US"/>
              <a:pPr>
                <a:defRPr/>
              </a:pPr>
              <a:t>4/30/2013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DE63724-3B5C-49F3-AC5E-087B2B756602}" type="slidenum">
              <a:rPr lang="en-US"/>
              <a:pPr>
                <a:defRPr/>
              </a:pPr>
              <a:t>‹#›</a:t>
            </a:fld>
            <a:endParaRPr lang="en-US"/>
          </a:p>
        </p:txBody>
      </p:sp>
    </p:spTree>
    <p:extLst>
      <p:ext uri="{BB962C8B-B14F-4D97-AF65-F5344CB8AC3E}">
        <p14:creationId xmlns:p14="http://schemas.microsoft.com/office/powerpoint/2010/main" val="294924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5" name="Rectangle 4"/>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9F75E11F-7641-4406-ABEA-E4840A320E07}" type="datetimeFigureOut">
              <a:rPr lang="en-US"/>
              <a:pPr>
                <a:defRPr/>
              </a:pPr>
              <a:t>4/30/2013</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C4DC16B1-A5D2-4597-82AB-EE3A98F6A885}" type="slidenum">
              <a:rPr lang="en-US"/>
              <a:pPr>
                <a:defRPr/>
              </a:pPr>
              <a:t>‹#›</a:t>
            </a:fld>
            <a:endParaRPr lang="en-US"/>
          </a:p>
        </p:txBody>
      </p:sp>
    </p:spTree>
    <p:extLst>
      <p:ext uri="{BB962C8B-B14F-4D97-AF65-F5344CB8AC3E}">
        <p14:creationId xmlns:p14="http://schemas.microsoft.com/office/powerpoint/2010/main" val="410944189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A9B101F-66C6-45D2-89D5-1BC61D8DF284}" type="datetimeFigureOut">
              <a:rPr lang="en-US"/>
              <a:pPr>
                <a:defRPr/>
              </a:pPr>
              <a:t>4/30/2013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4F09EFB-685A-4A28-BE5A-C9E8E4D0819B}" type="slidenum">
              <a:rPr lang="en-US"/>
              <a:pPr>
                <a:defRPr/>
              </a:pPr>
              <a:t>‹#›</a:t>
            </a:fld>
            <a:endParaRPr lang="en-US"/>
          </a:p>
        </p:txBody>
      </p:sp>
    </p:spTree>
    <p:extLst>
      <p:ext uri="{BB962C8B-B14F-4D97-AF65-F5344CB8AC3E}">
        <p14:creationId xmlns:p14="http://schemas.microsoft.com/office/powerpoint/2010/main" val="755014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6C0A7C1-8A56-43F6-8C40-C4E36A499616}" type="datetimeFigureOut">
              <a:rPr lang="en-US"/>
              <a:pPr>
                <a:defRPr/>
              </a:pPr>
              <a:t>4/30/2013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5A624EA-2AEA-4014-82A8-8BF9FBEF81CE}" type="slidenum">
              <a:rPr lang="en-US"/>
              <a:pPr>
                <a:defRPr/>
              </a:pPr>
              <a:t>‹#›</a:t>
            </a:fld>
            <a:endParaRPr lang="en-US"/>
          </a:p>
        </p:txBody>
      </p:sp>
    </p:spTree>
    <p:extLst>
      <p:ext uri="{BB962C8B-B14F-4D97-AF65-F5344CB8AC3E}">
        <p14:creationId xmlns:p14="http://schemas.microsoft.com/office/powerpoint/2010/main" val="4067837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3C2E367-39B4-4765-B2EA-6847A9FF96D4}" type="datetimeFigureOut">
              <a:rPr lang="en-US"/>
              <a:pPr>
                <a:defRPr/>
              </a:pPr>
              <a:t>4/30/2013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FA7B2F6-A18C-470F-9FB1-A5F524A54B21}" type="slidenum">
              <a:rPr lang="en-US"/>
              <a:pPr>
                <a:defRPr/>
              </a:pPr>
              <a:t>‹#›</a:t>
            </a:fld>
            <a:endParaRPr lang="en-US"/>
          </a:p>
        </p:txBody>
      </p:sp>
    </p:spTree>
    <p:extLst>
      <p:ext uri="{BB962C8B-B14F-4D97-AF65-F5344CB8AC3E}">
        <p14:creationId xmlns:p14="http://schemas.microsoft.com/office/powerpoint/2010/main" val="2539715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2400F2DA-EA53-4378-9ED1-3D966442C4CE}" type="datetimeFigureOut">
              <a:rPr lang="en-US"/>
              <a:pPr>
                <a:defRPr/>
              </a:pPr>
              <a:t>4/30/2013</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86209ED6-8E2B-46CF-B6B0-BD1C5BBAE051}" type="slidenum">
              <a:rPr lang="en-US"/>
              <a:pPr>
                <a:defRPr/>
              </a:pPr>
              <a:t>‹#›</a:t>
            </a:fld>
            <a:endParaRPr lang="en-US"/>
          </a:p>
        </p:txBody>
      </p:sp>
    </p:spTree>
    <p:extLst>
      <p:ext uri="{BB962C8B-B14F-4D97-AF65-F5344CB8AC3E}">
        <p14:creationId xmlns:p14="http://schemas.microsoft.com/office/powerpoint/2010/main" val="3442120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6" name="Rectangle 5"/>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fld id="{A88148BF-5896-4D65-92EF-16E35C756BBE}" type="datetimeFigureOut">
              <a:rPr lang="en-US"/>
              <a:pPr>
                <a:defRPr/>
              </a:pPr>
              <a:t>4/30/2013</a:t>
            </a:fld>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pPr>
              <a:defRPr/>
            </a:pPr>
            <a:fld id="{CF512774-66AA-4573-B9FE-67E6A3675A30}" type="slidenum">
              <a:rPr lang="en-US"/>
              <a:pPr>
                <a:defRPr/>
              </a:pPr>
              <a:t>‹#›</a:t>
            </a:fld>
            <a:endParaRPr lang="en-US"/>
          </a:p>
        </p:txBody>
      </p:sp>
    </p:spTree>
    <p:extLst>
      <p:ext uri="{BB962C8B-B14F-4D97-AF65-F5344CB8AC3E}">
        <p14:creationId xmlns:p14="http://schemas.microsoft.com/office/powerpoint/2010/main" val="1843579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6" name="Rectangle 5"/>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a:xfrm>
            <a:off x="165100" y="1169988"/>
            <a:ext cx="2522538" cy="201612"/>
          </a:xfrm>
        </p:spPr>
        <p:txBody>
          <a:bodyPr/>
          <a:lstStyle>
            <a:lvl1pPr>
              <a:defRPr/>
            </a:lvl1pPr>
          </a:lstStyle>
          <a:p>
            <a:pPr>
              <a:defRPr/>
            </a:pPr>
            <a:fld id="{735EF4B1-0ACB-4342-A433-AC7F8D0B9018}" type="datetimeFigureOut">
              <a:rPr lang="en-US"/>
              <a:pPr>
                <a:defRPr/>
              </a:pPr>
              <a:t>4/30/2013</a:t>
            </a:fld>
            <a:endParaRPr lang="en-US"/>
          </a:p>
        </p:txBody>
      </p:sp>
      <p:sp>
        <p:nvSpPr>
          <p:cNvPr id="8" name="Footer Placeholder 5"/>
          <p:cNvSpPr>
            <a:spLocks noGrp="1"/>
          </p:cNvSpPr>
          <p:nvPr>
            <p:ph type="ftr" sz="quarter" idx="11"/>
          </p:nvPr>
        </p:nvSpPr>
        <p:spPr>
          <a:xfrm>
            <a:off x="3035300" y="1169988"/>
            <a:ext cx="5194300" cy="201612"/>
          </a:xfrm>
        </p:spPr>
        <p:txBody>
          <a:bodyPr/>
          <a:lstStyle>
            <a:lvl1pPr>
              <a:defRPr>
                <a:solidFill>
                  <a:schemeClr val="bg1">
                    <a:shade val="50000"/>
                  </a:schemeClr>
                </a:solidFill>
              </a:defRPr>
            </a:lvl1pPr>
          </a:lstStyle>
          <a:p>
            <a:pPr>
              <a:defRPr/>
            </a:pPr>
            <a:endParaRPr lang="en-US"/>
          </a:p>
        </p:txBody>
      </p:sp>
      <p:sp>
        <p:nvSpPr>
          <p:cNvPr id="9" name="Slide Number Placeholder 6"/>
          <p:cNvSpPr>
            <a:spLocks noGrp="1"/>
          </p:cNvSpPr>
          <p:nvPr>
            <p:ph type="sldNum" sz="quarter" idx="12"/>
          </p:nvPr>
        </p:nvSpPr>
        <p:spPr>
          <a:xfrm>
            <a:off x="8339138" y="1169988"/>
            <a:ext cx="733425" cy="201612"/>
          </a:xfrm>
        </p:spPr>
        <p:txBody>
          <a:bodyPr/>
          <a:lstStyle>
            <a:lvl1pPr>
              <a:defRPr/>
            </a:lvl1pPr>
          </a:lstStyle>
          <a:p>
            <a:pPr>
              <a:defRPr/>
            </a:pPr>
            <a:fld id="{9BE933B7-82C0-4F82-8DB7-5A7B146F717A}" type="slidenum">
              <a:rPr lang="en-US"/>
              <a:pPr>
                <a:defRPr/>
              </a:pPr>
              <a:t>‹#›</a:t>
            </a:fld>
            <a:endParaRPr lang="en-US"/>
          </a:p>
        </p:txBody>
      </p:sp>
    </p:spTree>
    <p:extLst>
      <p:ext uri="{BB962C8B-B14F-4D97-AF65-F5344CB8AC3E}">
        <p14:creationId xmlns:p14="http://schemas.microsoft.com/office/powerpoint/2010/main" val="1167353760"/>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D76A70D-A0BE-4A97-A398-5F189C17868D}" type="datetimeFigureOut">
              <a:rPr lang="en-US"/>
              <a:pPr>
                <a:defRPr/>
              </a:pPr>
              <a:t>4/30/2013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6CFD713-1BC9-4C3E-90F4-E183A03C8736}" type="slidenum">
              <a:rPr lang="en-US"/>
              <a:pPr>
                <a:defRPr/>
              </a:pPr>
              <a:t>‹#›</a:t>
            </a:fld>
            <a:endParaRPr lang="en-US"/>
          </a:p>
        </p:txBody>
      </p:sp>
    </p:spTree>
    <p:extLst>
      <p:ext uri="{BB962C8B-B14F-4D97-AF65-F5344CB8AC3E}">
        <p14:creationId xmlns:p14="http://schemas.microsoft.com/office/powerpoint/2010/main" val="2270718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5" name="Rectangle 4"/>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fld id="{8A5E957F-88EC-4EB5-8D44-B0FD4AB66E3E}" type="datetimeFigureOut">
              <a:rPr lang="en-US"/>
              <a:pPr>
                <a:defRPr/>
              </a:pPr>
              <a:t>4/30/2013</a:t>
            </a:fld>
            <a:endParaRPr lang="en-US"/>
          </a:p>
        </p:txBody>
      </p:sp>
      <p:sp>
        <p:nvSpPr>
          <p:cNvPr id="7" name="Footer Placeholder 4"/>
          <p:cNvSpPr>
            <a:spLocks noGrp="1"/>
          </p:cNvSpPr>
          <p:nvPr>
            <p:ph type="ftr" sz="quarter" idx="11"/>
          </p:nvPr>
        </p:nvSpPr>
        <p:spPr>
          <a:xfrm>
            <a:off x="2640013" y="6376988"/>
            <a:ext cx="3836987" cy="365125"/>
          </a:xfrm>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01C29C5C-179A-4434-9561-24A4E6A11723}" type="slidenum">
              <a:rPr lang="en-US"/>
              <a:pPr>
                <a:defRPr/>
              </a:pPr>
              <a:t>‹#›</a:t>
            </a:fld>
            <a:endParaRPr lang="en-US"/>
          </a:p>
        </p:txBody>
      </p:sp>
    </p:spTree>
    <p:extLst>
      <p:ext uri="{BB962C8B-B14F-4D97-AF65-F5344CB8AC3E}">
        <p14:creationId xmlns:p14="http://schemas.microsoft.com/office/powerpoint/2010/main" val="32646150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F09138C-F3A3-4325-8DA9-CE7038B66268}" type="datetimeFigureOut">
              <a:rPr lang="en-US"/>
              <a:pPr>
                <a:defRPr/>
              </a:pPr>
              <a:t>4/30/2013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5A1A68B-61EC-49AF-8266-828C89372C2D}" type="slidenum">
              <a:rPr lang="en-US"/>
              <a:pPr>
                <a:defRPr/>
              </a:pPr>
              <a:t>‹#›</a:t>
            </a:fld>
            <a:endParaRPr lang="en-US"/>
          </a:p>
        </p:txBody>
      </p:sp>
    </p:spTree>
    <p:extLst>
      <p:ext uri="{BB962C8B-B14F-4D97-AF65-F5344CB8AC3E}">
        <p14:creationId xmlns:p14="http://schemas.microsoft.com/office/powerpoint/2010/main" val="16404636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7" name="Rectangle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2" name="Title Placeholder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lang="en-US" smtClean="0"/>
              <a:t>Click to edit Master title style</a:t>
            </a:r>
            <a:endParaRPr lang="en-US"/>
          </a:p>
        </p:txBody>
      </p:sp>
      <p:sp>
        <p:nvSpPr>
          <p:cNvPr id="1029" name="Text Placeholder 2"/>
          <p:cNvSpPr>
            <a:spLocks noGrp="1"/>
          </p:cNvSpPr>
          <p:nvPr>
            <p:ph type="body" idx="1"/>
          </p:nvPr>
        </p:nvSpPr>
        <p:spPr bwMode="auto">
          <a:xfrm>
            <a:off x="457200" y="1774825"/>
            <a:ext cx="8229600"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pPr>
              <a:defRPr/>
            </a:pPr>
            <a:fld id="{33558541-202A-405C-ACCE-E0AFFBDF45CC}" type="datetimeFigureOut">
              <a:rPr lang="en-US"/>
              <a:pPr>
                <a:defRPr/>
              </a:pPr>
              <a:t>4/30/2013</a:t>
            </a:fld>
            <a:endParaRPr lang="en-US"/>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pPr>
              <a:defRPr/>
            </a:pPr>
            <a:endParaRPr lang="en-US"/>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a:defRPr/>
            </a:pPr>
            <a:fld id="{36E6270A-E75D-443A-AE9B-894D4C97DB2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35" r:id="rId1"/>
    <p:sldLayoutId id="2147483729" r:id="rId2"/>
    <p:sldLayoutId id="2147483736" r:id="rId3"/>
    <p:sldLayoutId id="2147483730" r:id="rId4"/>
    <p:sldLayoutId id="2147483731" r:id="rId5"/>
    <p:sldLayoutId id="2147483732" r:id="rId6"/>
    <p:sldLayoutId id="2147483737" r:id="rId7"/>
    <p:sldLayoutId id="2147483738" r:id="rId8"/>
    <p:sldLayoutId id="2147483739" r:id="rId9"/>
    <p:sldLayoutId id="2147483733" r:id="rId10"/>
    <p:sldLayoutId id="2147483740" r:id="rId11"/>
    <p:sldLayoutId id="2147483734" r:id="rId12"/>
  </p:sldLayoutIdLst>
  <p:txStyles>
    <p:titleStyle>
      <a:lvl1pPr algn="l" rtl="0" eaLnBrk="0" fontAlgn="base" hangingPunct="0">
        <a:spcBef>
          <a:spcPct val="0"/>
        </a:spcBef>
        <a:spcAft>
          <a:spcPct val="0"/>
        </a:spcAft>
        <a:defRPr sz="4500" b="1" kern="1200">
          <a:solidFill>
            <a:srgbClr val="FFC800"/>
          </a:solidFill>
          <a:latin typeface="+mj-lt"/>
          <a:ea typeface="+mj-ea"/>
          <a:cs typeface="+mj-cs"/>
        </a:defRPr>
      </a:lvl1pPr>
      <a:lvl2pPr algn="l" rtl="0" eaLnBrk="0" fontAlgn="base" hangingPunct="0">
        <a:spcBef>
          <a:spcPct val="0"/>
        </a:spcBef>
        <a:spcAft>
          <a:spcPct val="0"/>
        </a:spcAft>
        <a:defRPr sz="4500" b="1">
          <a:solidFill>
            <a:srgbClr val="FFC800"/>
          </a:solidFill>
          <a:latin typeface="Corbel" pitchFamily="34" charset="0"/>
        </a:defRPr>
      </a:lvl2pPr>
      <a:lvl3pPr algn="l" rtl="0" eaLnBrk="0" fontAlgn="base" hangingPunct="0">
        <a:spcBef>
          <a:spcPct val="0"/>
        </a:spcBef>
        <a:spcAft>
          <a:spcPct val="0"/>
        </a:spcAft>
        <a:defRPr sz="4500" b="1">
          <a:solidFill>
            <a:srgbClr val="FFC800"/>
          </a:solidFill>
          <a:latin typeface="Corbel" pitchFamily="34" charset="0"/>
        </a:defRPr>
      </a:lvl3pPr>
      <a:lvl4pPr algn="l" rtl="0" eaLnBrk="0" fontAlgn="base" hangingPunct="0">
        <a:spcBef>
          <a:spcPct val="0"/>
        </a:spcBef>
        <a:spcAft>
          <a:spcPct val="0"/>
        </a:spcAft>
        <a:defRPr sz="4500" b="1">
          <a:solidFill>
            <a:srgbClr val="FFC800"/>
          </a:solidFill>
          <a:latin typeface="Corbel" pitchFamily="34" charset="0"/>
        </a:defRPr>
      </a:lvl4pPr>
      <a:lvl5pPr algn="l" rtl="0" eaLnBrk="0" fontAlgn="base" hangingPunct="0">
        <a:spcBef>
          <a:spcPct val="0"/>
        </a:spcBef>
        <a:spcAft>
          <a:spcPct val="0"/>
        </a:spcAft>
        <a:defRPr sz="4500" b="1">
          <a:solidFill>
            <a:srgbClr val="FFC800"/>
          </a:solidFill>
          <a:latin typeface="Corbel" pitchFamily="34" charset="0"/>
        </a:defRPr>
      </a:lvl5pPr>
      <a:lvl6pPr marL="457200" algn="l" rtl="0" fontAlgn="base">
        <a:spcBef>
          <a:spcPct val="0"/>
        </a:spcBef>
        <a:spcAft>
          <a:spcPct val="0"/>
        </a:spcAft>
        <a:defRPr sz="4500" b="1">
          <a:solidFill>
            <a:srgbClr val="FFC800"/>
          </a:solidFill>
          <a:latin typeface="Corbel" pitchFamily="34" charset="0"/>
        </a:defRPr>
      </a:lvl6pPr>
      <a:lvl7pPr marL="914400" algn="l" rtl="0" fontAlgn="base">
        <a:spcBef>
          <a:spcPct val="0"/>
        </a:spcBef>
        <a:spcAft>
          <a:spcPct val="0"/>
        </a:spcAft>
        <a:defRPr sz="4500" b="1">
          <a:solidFill>
            <a:srgbClr val="FFC800"/>
          </a:solidFill>
          <a:latin typeface="Corbel" pitchFamily="34" charset="0"/>
        </a:defRPr>
      </a:lvl7pPr>
      <a:lvl8pPr marL="1371600" algn="l" rtl="0" fontAlgn="base">
        <a:spcBef>
          <a:spcPct val="0"/>
        </a:spcBef>
        <a:spcAft>
          <a:spcPct val="0"/>
        </a:spcAft>
        <a:defRPr sz="4500" b="1">
          <a:solidFill>
            <a:srgbClr val="FFC800"/>
          </a:solidFill>
          <a:latin typeface="Corbel" pitchFamily="34" charset="0"/>
        </a:defRPr>
      </a:lvl8pPr>
      <a:lvl9pPr marL="1828800" algn="l" rtl="0" fontAlgn="base">
        <a:spcBef>
          <a:spcPct val="0"/>
        </a:spcBef>
        <a:spcAft>
          <a:spcPct val="0"/>
        </a:spcAft>
        <a:defRPr sz="4500" b="1">
          <a:solidFill>
            <a:srgbClr val="FFC800"/>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eaLnBrk="0" fontAlgn="base" hangingPunct="0">
        <a:spcBef>
          <a:spcPct val="20000"/>
        </a:spcBef>
        <a:spcAft>
          <a:spcPct val="0"/>
        </a:spcAft>
        <a:buClr>
          <a:srgbClr val="E66C7D"/>
        </a:buClr>
        <a:buFont typeface="Arial" charset="0"/>
        <a:buChar char="▪"/>
        <a:defRPr sz="2400" kern="1200">
          <a:solidFill>
            <a:schemeClr val="tx1"/>
          </a:solidFill>
          <a:latin typeface="+mn-lt"/>
          <a:ea typeface="+mn-ea"/>
          <a:cs typeface="+mn-cs"/>
        </a:defRPr>
      </a:lvl3pPr>
      <a:lvl4pPr marL="1216025" indent="-182563" algn="l" rtl="0" eaLnBrk="0" fontAlgn="base" hangingPunct="0">
        <a:spcBef>
          <a:spcPct val="20000"/>
        </a:spcBef>
        <a:spcAft>
          <a:spcPct val="0"/>
        </a:spcAft>
        <a:buClr>
          <a:srgbClr val="6BB76D"/>
        </a:buClr>
        <a:buFont typeface="Arial" charset="0"/>
        <a:buChar char="▪"/>
        <a:defRPr sz="2000" kern="1200">
          <a:solidFill>
            <a:schemeClr val="tx1"/>
          </a:solidFill>
          <a:latin typeface="+mn-lt"/>
          <a:ea typeface="+mn-ea"/>
          <a:cs typeface="+mn-cs"/>
        </a:defRPr>
      </a:lvl4pPr>
      <a:lvl5pPr marL="1425575" indent="-182563" algn="l" rtl="0" eaLnBrk="0" fontAlgn="base" hangingPunct="0">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www.sodahead.com/entertainment/will-ferrell-tries-drama-again-in-everything-must-go-whos-the-best-comedian-turned-serious-actor/question-1638163/" TargetMode="Externa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dirty="0" smtClean="0">
                <a:solidFill>
                  <a:schemeClr val="accent1">
                    <a:satMod val="150000"/>
                  </a:schemeClr>
                </a:solidFill>
                <a:latin typeface="Bookman Old Style" pitchFamily="18" charset="0"/>
              </a:rPr>
              <a:t>Chest &amp; Abdomen Unit</a:t>
            </a:r>
          </a:p>
        </p:txBody>
      </p:sp>
      <p:pic>
        <p:nvPicPr>
          <p:cNvPr id="8195" name="Picture 5" descr="http://0.tqn.com/d/drawsketch/1/7/f/Q/musculature_chest_ab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752600"/>
            <a:ext cx="4762500"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5" descr="http://classes.midlandstech.edu/carterp/Courses/bio210/chap01/Slide1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2286000"/>
            <a:ext cx="6096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dirty="0" smtClean="0">
                <a:solidFill>
                  <a:schemeClr val="accent1">
                    <a:satMod val="150000"/>
                  </a:schemeClr>
                </a:solidFill>
                <a:highlight>
                  <a:srgbClr val="FFFF00"/>
                </a:highlight>
                <a:latin typeface="Bookman Old Style"/>
              </a:rPr>
              <a:t>4 cavities</a:t>
            </a:r>
          </a:p>
        </p:txBody>
      </p:sp>
      <p:sp>
        <p:nvSpPr>
          <p:cNvPr id="3" name="Text Placeholder 2"/>
          <p:cNvSpPr>
            <a:spLocks noGrp="1"/>
          </p:cNvSpPr>
          <p:nvPr>
            <p:ph type="body" idx="1"/>
          </p:nvPr>
        </p:nvSpPr>
        <p:spPr>
          <a:xfrm>
            <a:off x="457200" y="1775191"/>
            <a:ext cx="4191000" cy="4625609"/>
          </a:xfrm>
          <a:ln>
            <a:miter lim="800000"/>
            <a:headEnd/>
            <a:tailEnd/>
          </a:ln>
        </p:spPr>
        <p:txBody>
          <a:bodyPr rtlCol="0">
            <a:normAutofit/>
          </a:bodyPr>
          <a:lstStyle/>
          <a:p>
            <a:pPr marL="438912" indent="-320040" eaLnBrk="1" fontAlgn="auto" hangingPunct="1">
              <a:spcBef>
                <a:spcPts val="0"/>
              </a:spcBef>
              <a:spcAft>
                <a:spcPts val="0"/>
              </a:spcAft>
              <a:buFont typeface="Arial" pitchFamily="34" charset="0"/>
              <a:buChar char="•"/>
              <a:defRPr/>
            </a:pPr>
            <a:r>
              <a:rPr lang="en-US" dirty="0" smtClean="0">
                <a:highlight>
                  <a:srgbClr val="FFFF00"/>
                </a:highlight>
                <a:latin typeface="Bookman Old Style"/>
              </a:rPr>
              <a:t>Cranial </a:t>
            </a:r>
          </a:p>
          <a:p>
            <a:pPr marL="438912" indent="-320040" eaLnBrk="1" fontAlgn="auto" hangingPunct="1">
              <a:spcBef>
                <a:spcPts val="0"/>
              </a:spcBef>
              <a:spcAft>
                <a:spcPts val="0"/>
              </a:spcAft>
              <a:buFont typeface="Arial" pitchFamily="34" charset="0"/>
              <a:buChar char="•"/>
              <a:defRPr/>
            </a:pPr>
            <a:r>
              <a:rPr lang="en-US" dirty="0" smtClean="0">
                <a:highlight>
                  <a:srgbClr val="FFFF00"/>
                </a:highlight>
                <a:latin typeface="Bookman Old Style"/>
              </a:rPr>
              <a:t>Spinal</a:t>
            </a:r>
          </a:p>
          <a:p>
            <a:pPr marL="438912" indent="-320040" eaLnBrk="1" fontAlgn="auto" hangingPunct="1">
              <a:spcBef>
                <a:spcPts val="0"/>
              </a:spcBef>
              <a:spcAft>
                <a:spcPts val="0"/>
              </a:spcAft>
              <a:buFont typeface="Arial" pitchFamily="34" charset="0"/>
              <a:buChar char="•"/>
              <a:defRPr/>
            </a:pPr>
            <a:r>
              <a:rPr lang="en-US" dirty="0" smtClean="0">
                <a:highlight>
                  <a:srgbClr val="FFFF00"/>
                </a:highlight>
                <a:latin typeface="Bookman Old Style"/>
              </a:rPr>
              <a:t>Thoracic</a:t>
            </a:r>
          </a:p>
          <a:p>
            <a:pPr marL="438912" indent="-320040" eaLnBrk="1" fontAlgn="auto" hangingPunct="1">
              <a:spcBef>
                <a:spcPts val="0"/>
              </a:spcBef>
              <a:spcAft>
                <a:spcPts val="0"/>
              </a:spcAft>
              <a:buFont typeface="Arial" pitchFamily="34" charset="0"/>
              <a:buChar char="•"/>
              <a:defRPr/>
            </a:pPr>
            <a:r>
              <a:rPr lang="en-US" dirty="0" err="1" smtClean="0">
                <a:highlight>
                  <a:srgbClr val="FFFF00"/>
                </a:highlight>
                <a:latin typeface="Bookman Old Style"/>
              </a:rPr>
              <a:t>Abdomino</a:t>
            </a:r>
            <a:r>
              <a:rPr lang="en-US" dirty="0" smtClean="0">
                <a:highlight>
                  <a:srgbClr val="FFFF00"/>
                </a:highlight>
                <a:latin typeface="Bookman Old Style"/>
              </a:rPr>
              <a:t>-pelvic</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dirty="0" smtClean="0">
                <a:solidFill>
                  <a:schemeClr val="accent1">
                    <a:satMod val="150000"/>
                  </a:schemeClr>
                </a:solidFill>
                <a:highlight>
                  <a:srgbClr val="FFFF00"/>
                </a:highlight>
                <a:latin typeface="Bookman Old Style"/>
              </a:rPr>
              <a:t>Cavities (cont’d)</a:t>
            </a:r>
          </a:p>
        </p:txBody>
      </p:sp>
      <p:sp>
        <p:nvSpPr>
          <p:cNvPr id="3" name="Text Placeholder 2"/>
          <p:cNvSpPr>
            <a:spLocks noGrp="1"/>
          </p:cNvSpPr>
          <p:nvPr>
            <p:ph type="body" idx="1"/>
          </p:nvPr>
        </p:nvSpPr>
        <p:spPr>
          <a:xfrm>
            <a:off x="457200" y="1775191"/>
            <a:ext cx="8229600" cy="4625609"/>
          </a:xfrm>
          <a:ln>
            <a:miter lim="800000"/>
            <a:headEnd/>
            <a:tailEnd/>
          </a:ln>
        </p:spPr>
        <p:txBody>
          <a:bodyPr rtlCol="0">
            <a:normAutofit/>
          </a:bodyPr>
          <a:lstStyle/>
          <a:p>
            <a:pPr marL="438912" indent="-320040" eaLnBrk="1" fontAlgn="auto" hangingPunct="1">
              <a:spcBef>
                <a:spcPts val="0"/>
              </a:spcBef>
              <a:spcAft>
                <a:spcPts val="0"/>
              </a:spcAft>
              <a:buFont typeface="Arial" pitchFamily="34" charset="0"/>
              <a:buChar char="•"/>
              <a:defRPr/>
            </a:pPr>
            <a:r>
              <a:rPr lang="en-US" dirty="0" smtClean="0">
                <a:latin typeface="Bookman Old Style"/>
              </a:rPr>
              <a:t>Cranial &amp; Spinal – dorsal (</a:t>
            </a:r>
            <a:r>
              <a:rPr lang="en-US" dirty="0" smtClean="0">
                <a:highlight>
                  <a:srgbClr val="FFFF00"/>
                </a:highlight>
                <a:latin typeface="Bookman Old Style"/>
              </a:rPr>
              <a:t>posterior) cavities</a:t>
            </a:r>
          </a:p>
          <a:p>
            <a:pPr marL="438912" indent="-320040" eaLnBrk="1" fontAlgn="auto" hangingPunct="1">
              <a:spcBef>
                <a:spcPts val="0"/>
              </a:spcBef>
              <a:spcAft>
                <a:spcPts val="0"/>
              </a:spcAft>
              <a:buFont typeface="Arial" pitchFamily="34" charset="0"/>
              <a:buChar char="•"/>
              <a:defRPr/>
            </a:pPr>
            <a:r>
              <a:rPr lang="en-US" dirty="0" smtClean="0">
                <a:latin typeface="Bookman Old Style"/>
              </a:rPr>
              <a:t>Thoracic &amp; </a:t>
            </a:r>
            <a:r>
              <a:rPr lang="en-US" dirty="0" err="1" smtClean="0">
                <a:latin typeface="Bookman Old Style"/>
              </a:rPr>
              <a:t>Abdominopelivc</a:t>
            </a:r>
            <a:r>
              <a:rPr lang="en-US" dirty="0" smtClean="0">
                <a:latin typeface="Bookman Old Style"/>
              </a:rPr>
              <a:t> – ventral (</a:t>
            </a:r>
            <a:r>
              <a:rPr lang="en-US" dirty="0" smtClean="0">
                <a:highlight>
                  <a:srgbClr val="FFFF00"/>
                </a:highlight>
                <a:latin typeface="Bookman Old Style"/>
              </a:rPr>
              <a:t>anterior) cavities</a:t>
            </a:r>
          </a:p>
          <a:p>
            <a:pPr marL="438912" indent="-320040" eaLnBrk="1" fontAlgn="auto" hangingPunct="1">
              <a:spcBef>
                <a:spcPts val="0"/>
              </a:spcBef>
              <a:spcAft>
                <a:spcPts val="0"/>
              </a:spcAft>
              <a:buFont typeface="Arial" pitchFamily="34" charset="0"/>
              <a:buChar char="•"/>
              <a:defRPr/>
            </a:pPr>
            <a:r>
              <a:rPr lang="en-US" u="sng" dirty="0" smtClean="0">
                <a:highlight>
                  <a:srgbClr val="FFFF00"/>
                </a:highlight>
                <a:latin typeface="Bookman Old Style"/>
              </a:rPr>
              <a:t>Diaphragm – divides ventral cavity into upper thoracic &amp; lower </a:t>
            </a:r>
            <a:r>
              <a:rPr lang="en-US" u="sng" dirty="0" err="1" smtClean="0">
                <a:highlight>
                  <a:srgbClr val="FFFF00"/>
                </a:highlight>
                <a:latin typeface="Bookman Old Style"/>
              </a:rPr>
              <a:t>abdominopelvic</a:t>
            </a:r>
            <a:endParaRPr lang="en-US" dirty="0" smtClean="0">
              <a:highlight>
                <a:srgbClr val="FFFF00"/>
              </a:highlight>
              <a:latin typeface="Bookman Old Style"/>
            </a:endParaRPr>
          </a:p>
          <a:p>
            <a:pPr marL="438912" indent="-320040" eaLnBrk="1" fontAlgn="auto" hangingPunct="1">
              <a:spcBef>
                <a:spcPts val="0"/>
              </a:spcBef>
              <a:spcAft>
                <a:spcPts val="0"/>
              </a:spcAft>
              <a:buFont typeface="Arial" pitchFamily="34" charset="0"/>
              <a:buChar char="•"/>
              <a:defRPr/>
            </a:pPr>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u="sng" smtClean="0">
                <a:solidFill>
                  <a:schemeClr val="accent1">
                    <a:satMod val="150000"/>
                  </a:schemeClr>
                </a:solidFill>
                <a:latin typeface="Bookman Old Style" pitchFamily="18" charset="0"/>
              </a:rPr>
              <a:t>THORACIC CAVITY</a:t>
            </a:r>
          </a:p>
        </p:txBody>
      </p:sp>
      <p:sp>
        <p:nvSpPr>
          <p:cNvPr id="11267" name="Text Placeholder 2"/>
          <p:cNvSpPr>
            <a:spLocks noGrp="1"/>
          </p:cNvSpPr>
          <p:nvPr>
            <p:ph type="body" idx="1"/>
          </p:nvPr>
        </p:nvSpPr>
        <p:spPr/>
        <p:txBody>
          <a:bodyPr/>
          <a:lstStyle/>
          <a:p>
            <a:pPr eaLnBrk="1" hangingPunct="1">
              <a:buFont typeface="Arial" charset="0"/>
              <a:buChar char="•"/>
            </a:pPr>
            <a:r>
              <a:rPr lang="en-US" smtClean="0">
                <a:latin typeface="Bookman Old Style" pitchFamily="18" charset="0"/>
              </a:rPr>
              <a:t>Central area – </a:t>
            </a:r>
            <a:r>
              <a:rPr lang="en-US" i="1" smtClean="0">
                <a:latin typeface="Bookman Old Style" pitchFamily="18" charset="0"/>
              </a:rPr>
              <a:t>mediastinum: lies between the lungs and extends from sternum to vertebrae</a:t>
            </a:r>
          </a:p>
          <a:p>
            <a:pPr eaLnBrk="1" hangingPunct="1">
              <a:buFont typeface="Arial" charset="0"/>
              <a:buChar char="•"/>
            </a:pPr>
            <a:r>
              <a:rPr lang="en-US" smtClean="0">
                <a:latin typeface="Bookman Old Style" pitchFamily="18" charset="0"/>
              </a:rPr>
              <a:t>Organs: esophagus, bronchi, lungs, trachea, thymus gland, heart</a:t>
            </a:r>
          </a:p>
          <a:p>
            <a:pPr eaLnBrk="1" hangingPunct="1">
              <a:buFont typeface="Arial" charset="0"/>
              <a:buChar char="•"/>
            </a:pPr>
            <a:r>
              <a:rPr lang="en-US" smtClean="0">
                <a:latin typeface="Bookman Old Style" pitchFamily="18" charset="0"/>
              </a:rPr>
              <a:t>Pericardial cavity – contains heart</a:t>
            </a:r>
          </a:p>
          <a:p>
            <a:pPr eaLnBrk="1" hangingPunct="1">
              <a:buFont typeface="Arial" charset="0"/>
              <a:buChar char="•"/>
            </a:pPr>
            <a:r>
              <a:rPr lang="en-US" smtClean="0">
                <a:latin typeface="Bookman Old Style" pitchFamily="18" charset="0"/>
              </a:rPr>
              <a:t>Thoracic cavity further divides into two pleural cavities for left and right lungs</a:t>
            </a:r>
            <a:endParaRPr lang="en-US"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u="sng" dirty="0" smtClean="0">
                <a:solidFill>
                  <a:schemeClr val="accent1">
                    <a:satMod val="150000"/>
                  </a:schemeClr>
                </a:solidFill>
                <a:highlight>
                  <a:srgbClr val="FFFF00"/>
                </a:highlight>
                <a:latin typeface="Bookman Old Style"/>
              </a:rPr>
              <a:t>Thoracic Cavity (cont’d)</a:t>
            </a:r>
          </a:p>
        </p:txBody>
      </p:sp>
      <p:sp>
        <p:nvSpPr>
          <p:cNvPr id="3" name="Text Placeholder 2"/>
          <p:cNvSpPr>
            <a:spLocks noGrp="1"/>
          </p:cNvSpPr>
          <p:nvPr>
            <p:ph type="body" idx="1"/>
          </p:nvPr>
        </p:nvSpPr>
        <p:spPr>
          <a:xfrm>
            <a:off x="457200" y="1775191"/>
            <a:ext cx="8229600" cy="4625609"/>
          </a:xfrm>
          <a:ln>
            <a:miter lim="800000"/>
            <a:headEnd/>
            <a:tailEnd/>
          </a:ln>
        </p:spPr>
        <p:txBody>
          <a:bodyPr rtlCol="0">
            <a:normAutofit/>
          </a:bodyPr>
          <a:lstStyle/>
          <a:p>
            <a:pPr marL="438912" indent="-320040" eaLnBrk="1" fontAlgn="auto" hangingPunct="1">
              <a:spcBef>
                <a:spcPts val="0"/>
              </a:spcBef>
              <a:spcAft>
                <a:spcPts val="0"/>
              </a:spcAft>
              <a:buFont typeface="Arial" pitchFamily="34" charset="0"/>
              <a:buChar char="•"/>
              <a:defRPr/>
            </a:pPr>
            <a:r>
              <a:rPr lang="en-US" u="sng" dirty="0" smtClean="0">
                <a:highlight>
                  <a:srgbClr val="FFFF00"/>
                </a:highlight>
                <a:latin typeface="Bookman Old Style"/>
              </a:rPr>
              <a:t>Pleura – serous membrane protecting the lungs and lining the internal surface of thoracic cavity</a:t>
            </a:r>
            <a:endParaRPr lang="en-US"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5" descr="http://img.tfd.com/wn/99/64A9C-thoracic-cavity.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7350" y="2057400"/>
            <a:ext cx="287972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pPr eaLnBrk="1" fontAlgn="auto" hangingPunct="1">
              <a:spcAft>
                <a:spcPts val="0"/>
              </a:spcAft>
              <a:defRPr/>
            </a:pPr>
            <a:endParaRPr lang="en-US" dirty="0" smtClean="0">
              <a:solidFill>
                <a:schemeClr val="accent1">
                  <a:satMod val="150000"/>
                </a:schemeClr>
              </a:solidFill>
              <a:highlight>
                <a:srgbClr val="FFFF00"/>
              </a:highlight>
              <a:latin typeface="Bookman Old Style"/>
            </a:endParaRPr>
          </a:p>
        </p:txBody>
      </p:sp>
      <p:sp>
        <p:nvSpPr>
          <p:cNvPr id="3" name="Text Placeholder 2"/>
          <p:cNvSpPr>
            <a:spLocks noGrp="1"/>
          </p:cNvSpPr>
          <p:nvPr>
            <p:ph type="body" idx="1"/>
          </p:nvPr>
        </p:nvSpPr>
        <p:spPr>
          <a:xfrm>
            <a:off x="457200" y="1775191"/>
            <a:ext cx="8229600" cy="4625609"/>
          </a:xfrm>
          <a:ln>
            <a:miter lim="800000"/>
            <a:headEnd/>
            <a:tailEnd/>
          </a:ln>
        </p:spPr>
        <p:txBody>
          <a:bodyPr rtlCol="0">
            <a:normAutofit/>
          </a:bodyPr>
          <a:lstStyle/>
          <a:p>
            <a:pPr marL="438912" indent="-320040" eaLnBrk="1" fontAlgn="auto" hangingPunct="1">
              <a:spcBef>
                <a:spcPts val="0"/>
              </a:spcBef>
              <a:spcAft>
                <a:spcPts val="0"/>
              </a:spcAft>
              <a:buFont typeface="Arial" pitchFamily="34" charset="0"/>
              <a:buChar char="•"/>
              <a:defRPr/>
            </a:pPr>
            <a:r>
              <a:rPr lang="en-US" dirty="0" smtClean="0">
                <a:highlight>
                  <a:srgbClr val="FFFF00"/>
                </a:highlight>
                <a:latin typeface="Bookman Old Style"/>
              </a:rPr>
              <a:t>Thorax is supported by </a:t>
            </a:r>
          </a:p>
          <a:p>
            <a:pPr marL="731520" lvl="1" indent="-274320" eaLnBrk="1" fontAlgn="auto" hangingPunct="1">
              <a:spcAft>
                <a:spcPts val="0"/>
              </a:spcAft>
              <a:buFont typeface="Arial" pitchFamily="34" charset="0"/>
              <a:buChar char="–"/>
              <a:defRPr/>
            </a:pPr>
            <a:r>
              <a:rPr lang="en-US" dirty="0" smtClean="0">
                <a:highlight>
                  <a:srgbClr val="FFFF00"/>
                </a:highlight>
                <a:latin typeface="Bookman Old Style"/>
              </a:rPr>
              <a:t>thoracic vertebrae</a:t>
            </a:r>
          </a:p>
          <a:p>
            <a:pPr marL="731520" lvl="1" indent="-274320" eaLnBrk="1" fontAlgn="auto" hangingPunct="1">
              <a:spcAft>
                <a:spcPts val="0"/>
              </a:spcAft>
              <a:buFont typeface="Arial" pitchFamily="34" charset="0"/>
              <a:buChar char="–"/>
              <a:defRPr/>
            </a:pPr>
            <a:r>
              <a:rPr lang="en-US" dirty="0" smtClean="0">
                <a:highlight>
                  <a:srgbClr val="FFFF00"/>
                </a:highlight>
                <a:latin typeface="Bookman Old Style"/>
              </a:rPr>
              <a:t>Ribs</a:t>
            </a:r>
          </a:p>
          <a:p>
            <a:pPr marL="731520" lvl="1" indent="-274320" eaLnBrk="1" fontAlgn="auto" hangingPunct="1">
              <a:spcAft>
                <a:spcPts val="0"/>
              </a:spcAft>
              <a:buFont typeface="Arial" pitchFamily="34" charset="0"/>
              <a:buChar char="–"/>
              <a:defRPr/>
            </a:pPr>
            <a:r>
              <a:rPr lang="en-US" dirty="0" smtClean="0">
                <a:highlight>
                  <a:srgbClr val="FFFF00"/>
                </a:highlight>
                <a:latin typeface="Bookman Old Style"/>
              </a:rPr>
              <a:t>sternum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highlight>
                  <a:srgbClr val="FFFF00"/>
                </a:highlight>
                <a:latin typeface="Bookman Old Style"/>
              </a:rPr>
              <a:t>Sternum </a:t>
            </a:r>
          </a:p>
        </p:txBody>
      </p:sp>
      <p:sp>
        <p:nvSpPr>
          <p:cNvPr id="3" name="Text Placeholder 2"/>
          <p:cNvSpPr>
            <a:spLocks noGrp="1"/>
          </p:cNvSpPr>
          <p:nvPr>
            <p:ph type="body" idx="1"/>
          </p:nvPr>
        </p:nvSpPr>
        <p:spPr>
          <a:xfrm>
            <a:off x="457200" y="1775191"/>
            <a:ext cx="4038600" cy="4625609"/>
          </a:xfrm>
          <a:ln>
            <a:miter lim="800000"/>
            <a:headEnd/>
            <a:tailEnd/>
          </a:ln>
        </p:spPr>
        <p:txBody>
          <a:bodyPr rtlCol="0">
            <a:normAutofit/>
          </a:bodyPr>
          <a:lstStyle/>
          <a:p>
            <a:pPr marL="438912" indent="-320040" eaLnBrk="1" fontAlgn="auto" hangingPunct="1">
              <a:spcBef>
                <a:spcPts val="0"/>
              </a:spcBef>
              <a:spcAft>
                <a:spcPts val="0"/>
              </a:spcAft>
              <a:buFont typeface="Arial" pitchFamily="34" charset="0"/>
              <a:buChar char="•"/>
              <a:defRPr/>
            </a:pPr>
            <a:r>
              <a:rPr lang="en-US" dirty="0" err="1" smtClean="0">
                <a:highlight>
                  <a:srgbClr val="FFFF00"/>
                </a:highlight>
                <a:latin typeface="Bookman Old Style"/>
              </a:rPr>
              <a:t>Manubrium</a:t>
            </a:r>
            <a:endParaRPr lang="en-US" dirty="0" smtClean="0">
              <a:highlight>
                <a:srgbClr val="FFFF00"/>
              </a:highlight>
              <a:latin typeface="Bookman Old Style"/>
            </a:endParaRPr>
          </a:p>
          <a:p>
            <a:pPr marL="438912" indent="-320040" eaLnBrk="1" fontAlgn="auto" hangingPunct="1">
              <a:spcBef>
                <a:spcPts val="0"/>
              </a:spcBef>
              <a:spcAft>
                <a:spcPts val="0"/>
              </a:spcAft>
              <a:buFont typeface="Arial" pitchFamily="34" charset="0"/>
              <a:buChar char="•"/>
              <a:defRPr/>
            </a:pPr>
            <a:r>
              <a:rPr lang="en-US" dirty="0" smtClean="0">
                <a:highlight>
                  <a:srgbClr val="FFFF00"/>
                </a:highlight>
                <a:latin typeface="Bookman Old Style"/>
              </a:rPr>
              <a:t>Body</a:t>
            </a:r>
          </a:p>
          <a:p>
            <a:pPr marL="438912" indent="-320040" eaLnBrk="1" fontAlgn="auto" hangingPunct="1">
              <a:spcBef>
                <a:spcPts val="0"/>
              </a:spcBef>
              <a:spcAft>
                <a:spcPts val="0"/>
              </a:spcAft>
              <a:buFont typeface="Arial" pitchFamily="34" charset="0"/>
              <a:buChar char="•"/>
              <a:defRPr/>
            </a:pPr>
            <a:r>
              <a:rPr lang="en-US" dirty="0" err="1" smtClean="0">
                <a:highlight>
                  <a:srgbClr val="FFFF00"/>
                </a:highlight>
                <a:latin typeface="Bookman Old Style"/>
              </a:rPr>
              <a:t>xyphoid</a:t>
            </a:r>
            <a:r>
              <a:rPr lang="en-US" dirty="0" smtClean="0">
                <a:highlight>
                  <a:srgbClr val="FFFF00"/>
                </a:highlight>
                <a:latin typeface="Bookman Old Style"/>
              </a:rPr>
              <a:t> process</a:t>
            </a:r>
          </a:p>
        </p:txBody>
      </p:sp>
      <p:pic>
        <p:nvPicPr>
          <p:cNvPr id="14340" name="Picture 5" descr="http://media.tumblr.com/tumblr_l7il7v2VX51qa7k1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7513" y="1905000"/>
            <a:ext cx="4344987"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Ribs</a:t>
            </a:r>
          </a:p>
        </p:txBody>
      </p:sp>
      <p:sp>
        <p:nvSpPr>
          <p:cNvPr id="3" name="Text Placeholder 2"/>
          <p:cNvSpPr>
            <a:spLocks noGrp="1"/>
          </p:cNvSpPr>
          <p:nvPr>
            <p:ph type="body" idx="1"/>
          </p:nvPr>
        </p:nvSpPr>
        <p:spPr>
          <a:xfrm>
            <a:off x="457200" y="1775191"/>
            <a:ext cx="4876800" cy="4625609"/>
          </a:xfrm>
          <a:ln>
            <a:miter lim="800000"/>
            <a:headEnd/>
            <a:tailEnd/>
          </a:ln>
        </p:spPr>
        <p:txBody>
          <a:bodyPr rtlCol="0">
            <a:normAutofit/>
          </a:bodyPr>
          <a:lstStyle/>
          <a:p>
            <a:pPr marL="438912" indent="-320040" eaLnBrk="1" fontAlgn="auto" hangingPunct="1">
              <a:spcBef>
                <a:spcPts val="0"/>
              </a:spcBef>
              <a:spcAft>
                <a:spcPts val="0"/>
              </a:spcAft>
              <a:buFont typeface="Arial" pitchFamily="34" charset="0"/>
              <a:buChar char="•"/>
              <a:defRPr/>
            </a:pPr>
            <a:r>
              <a:rPr lang="en-US" dirty="0" smtClean="0">
                <a:latin typeface="Bookman Old Style"/>
              </a:rPr>
              <a:t>true ribs – </a:t>
            </a:r>
            <a:r>
              <a:rPr lang="en-US" dirty="0" smtClean="0">
                <a:highlight>
                  <a:srgbClr val="FFFF00"/>
                </a:highlight>
                <a:latin typeface="Bookman Old Style"/>
              </a:rPr>
              <a:t>7 pairs which connect directly to sternum</a:t>
            </a:r>
          </a:p>
          <a:p>
            <a:pPr marL="438912" indent="-320040" eaLnBrk="1" fontAlgn="auto" hangingPunct="1">
              <a:spcBef>
                <a:spcPts val="0"/>
              </a:spcBef>
              <a:spcAft>
                <a:spcPts val="0"/>
              </a:spcAft>
              <a:buFont typeface="Arial" pitchFamily="34" charset="0"/>
              <a:buChar char="•"/>
              <a:defRPr/>
            </a:pPr>
            <a:r>
              <a:rPr lang="en-US" dirty="0" smtClean="0">
                <a:latin typeface="Bookman Old Style"/>
              </a:rPr>
              <a:t>false ribs – </a:t>
            </a:r>
            <a:r>
              <a:rPr lang="en-US" dirty="0" smtClean="0">
                <a:highlight>
                  <a:srgbClr val="FFFF00"/>
                </a:highlight>
                <a:latin typeface="Bookman Old Style"/>
              </a:rPr>
              <a:t>5 pairs</a:t>
            </a:r>
          </a:p>
          <a:p>
            <a:pPr marL="731520" lvl="1" indent="-274320" eaLnBrk="1" fontAlgn="auto" hangingPunct="1">
              <a:spcAft>
                <a:spcPts val="0"/>
              </a:spcAft>
              <a:buFont typeface="Arial" pitchFamily="34" charset="0"/>
              <a:buChar char="–"/>
              <a:defRPr/>
            </a:pPr>
            <a:r>
              <a:rPr lang="en-US" dirty="0" smtClean="0">
                <a:latin typeface="Bookman Old Style"/>
              </a:rPr>
              <a:t>3 pairs  - the costal cartilage attaches to 7</a:t>
            </a:r>
            <a:r>
              <a:rPr lang="en-US" baseline="30000" dirty="0" smtClean="0">
                <a:latin typeface="Bookman Old Style"/>
              </a:rPr>
              <a:t>th</a:t>
            </a:r>
            <a:r>
              <a:rPr lang="en-US" dirty="0" smtClean="0">
                <a:latin typeface="Bookman Old Style"/>
              </a:rPr>
              <a:t> rib</a:t>
            </a:r>
          </a:p>
          <a:p>
            <a:pPr marL="731520" lvl="1" indent="-274320" eaLnBrk="1" fontAlgn="auto" hangingPunct="1">
              <a:spcAft>
                <a:spcPts val="0"/>
              </a:spcAft>
              <a:buFont typeface="Arial" pitchFamily="34" charset="0"/>
              <a:buChar char="–"/>
              <a:defRPr/>
            </a:pPr>
            <a:r>
              <a:rPr lang="en-US" dirty="0" smtClean="0">
                <a:latin typeface="Bookman Old Style"/>
              </a:rPr>
              <a:t>Last 2 pairs – “floating” ribs</a:t>
            </a:r>
          </a:p>
          <a:p>
            <a:pPr marL="731520" lvl="1" indent="-274320" eaLnBrk="1" fontAlgn="auto" hangingPunct="1">
              <a:spcAft>
                <a:spcPts val="0"/>
              </a:spcAft>
              <a:buFont typeface="Arial" pitchFamily="34" charset="0"/>
              <a:buChar char="–"/>
              <a:defRPr/>
            </a:pPr>
            <a:endParaRPr lang="en-US" dirty="0" smtClean="0">
              <a:highlight>
                <a:srgbClr val="FFFF00"/>
              </a:highlight>
              <a:latin typeface="Bookman Old Style"/>
            </a:endParaRPr>
          </a:p>
        </p:txBody>
      </p:sp>
      <p:pic>
        <p:nvPicPr>
          <p:cNvPr id="15364" name="Picture 5" descr="http://www.daviddarling.info/images/rib-c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2057400"/>
            <a:ext cx="40386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i="1" u="sng" smtClean="0">
                <a:solidFill>
                  <a:schemeClr val="accent1">
                    <a:satMod val="150000"/>
                  </a:schemeClr>
                </a:solidFill>
                <a:latin typeface="Bookman Old Style" pitchFamily="18" charset="0"/>
              </a:rPr>
              <a:t>Respiratory System</a:t>
            </a:r>
          </a:p>
        </p:txBody>
      </p:sp>
      <p:sp>
        <p:nvSpPr>
          <p:cNvPr id="16387" name="Text Placeholder 2"/>
          <p:cNvSpPr>
            <a:spLocks noGrp="1"/>
          </p:cNvSpPr>
          <p:nvPr>
            <p:ph type="body" idx="1"/>
          </p:nvPr>
        </p:nvSpPr>
        <p:spPr/>
        <p:txBody>
          <a:bodyPr/>
          <a:lstStyle/>
          <a:p>
            <a:pPr eaLnBrk="1" hangingPunct="1"/>
            <a:r>
              <a:rPr lang="en-US" smtClean="0">
                <a:latin typeface="Bookman Old Style" pitchFamily="18" charset="0"/>
              </a:rPr>
              <a:t>Provides structures for exchange of O</a:t>
            </a:r>
            <a:r>
              <a:rPr lang="en-US" baseline="-25000" smtClean="0">
                <a:latin typeface="Bookman Old Style" pitchFamily="18" charset="0"/>
              </a:rPr>
              <a:t>2</a:t>
            </a:r>
            <a:r>
              <a:rPr lang="en-US" smtClean="0">
                <a:latin typeface="Bookman Old Style" pitchFamily="18" charset="0"/>
              </a:rPr>
              <a:t> &amp; CO</a:t>
            </a:r>
            <a:r>
              <a:rPr lang="en-US" baseline="-25000" smtClean="0">
                <a:latin typeface="Bookman Old Style" pitchFamily="18" charset="0"/>
              </a:rPr>
              <a:t>2</a:t>
            </a:r>
            <a:r>
              <a:rPr lang="en-US" smtClean="0">
                <a:latin typeface="Bookman Old Style" pitchFamily="18" charset="0"/>
              </a:rPr>
              <a:t> in the body through respiration</a:t>
            </a:r>
          </a:p>
          <a:p>
            <a:pPr eaLnBrk="1" hangingPunct="1"/>
            <a:r>
              <a:rPr lang="en-US" smtClean="0">
                <a:latin typeface="Bookman Old Style" pitchFamily="18" charset="0"/>
              </a:rPr>
              <a:t>Also responsible for sound</a:t>
            </a:r>
            <a:endParaRPr lang="en-US"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www.dentalarticles.com/images/respiratory-syste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228600"/>
            <a:ext cx="5638800" cy="641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Nasal Cavity</a:t>
            </a:r>
          </a:p>
        </p:txBody>
      </p:sp>
      <p:sp>
        <p:nvSpPr>
          <p:cNvPr id="3" name="Text Placeholder 2"/>
          <p:cNvSpPr>
            <a:spLocks noGrp="1"/>
          </p:cNvSpPr>
          <p:nvPr>
            <p:ph type="body" idx="1"/>
          </p:nvPr>
        </p:nvSpPr>
        <p:spPr>
          <a:xfrm>
            <a:off x="457200" y="1775191"/>
            <a:ext cx="8229600" cy="4625609"/>
          </a:xfrm>
          <a:ln>
            <a:miter lim="800000"/>
            <a:headEnd/>
            <a:tailEnd/>
          </a:ln>
        </p:spPr>
        <p:txBody>
          <a:bodyPr rtlCol="0">
            <a:normAutofit/>
          </a:bodyPr>
          <a:lstStyle/>
          <a:p>
            <a:pPr marL="438912" indent="-320040" eaLnBrk="1" fontAlgn="auto" hangingPunct="1">
              <a:spcBef>
                <a:spcPts val="0"/>
              </a:spcBef>
              <a:spcAft>
                <a:spcPts val="0"/>
              </a:spcAft>
              <a:buFont typeface="Arial" pitchFamily="34" charset="0"/>
              <a:buChar char="•"/>
              <a:defRPr/>
            </a:pPr>
            <a:r>
              <a:rPr lang="en-US" dirty="0" smtClean="0">
                <a:latin typeface="Bookman Old Style"/>
              </a:rPr>
              <a:t>Air enters nostrils which is divided by nasal septum</a:t>
            </a:r>
          </a:p>
          <a:p>
            <a:pPr marL="438912" indent="-320040" eaLnBrk="1" fontAlgn="auto" hangingPunct="1">
              <a:spcBef>
                <a:spcPts val="0"/>
              </a:spcBef>
              <a:spcAft>
                <a:spcPts val="0"/>
              </a:spcAft>
              <a:buFont typeface="Arial" pitchFamily="34" charset="0"/>
              <a:buChar char="•"/>
              <a:defRPr/>
            </a:pPr>
            <a:r>
              <a:rPr lang="en-US" dirty="0" smtClean="0">
                <a:latin typeface="Bookman Old Style"/>
              </a:rPr>
              <a:t>In nasal cavity there are 3 nasal </a:t>
            </a:r>
            <a:r>
              <a:rPr lang="en-US" dirty="0" err="1" smtClean="0">
                <a:latin typeface="Bookman Old Style"/>
              </a:rPr>
              <a:t>conchae</a:t>
            </a:r>
            <a:endParaRPr lang="en-US" dirty="0" smtClean="0">
              <a:latin typeface="Bookman Old Style"/>
            </a:endParaRPr>
          </a:p>
          <a:p>
            <a:pPr marL="438912" indent="-320040" eaLnBrk="1" fontAlgn="auto" hangingPunct="1">
              <a:spcBef>
                <a:spcPts val="0"/>
              </a:spcBef>
              <a:spcAft>
                <a:spcPts val="0"/>
              </a:spcAft>
              <a:buFont typeface="Arial" pitchFamily="34" charset="0"/>
              <a:buChar char="•"/>
              <a:defRPr/>
            </a:pPr>
            <a:r>
              <a:rPr lang="en-US" u="sng" dirty="0" smtClean="0">
                <a:highlight>
                  <a:srgbClr val="FFFF00"/>
                </a:highlight>
                <a:latin typeface="Bookman Old Style"/>
              </a:rPr>
              <a:t>Cilia – tiny </a:t>
            </a:r>
            <a:r>
              <a:rPr lang="en-US" u="sng" dirty="0" err="1" smtClean="0">
                <a:highlight>
                  <a:srgbClr val="FFFF00"/>
                </a:highlight>
                <a:latin typeface="Bookman Old Style"/>
              </a:rPr>
              <a:t>lashlike</a:t>
            </a:r>
            <a:r>
              <a:rPr lang="en-US" u="sng" dirty="0" smtClean="0">
                <a:highlight>
                  <a:srgbClr val="FFFF00"/>
                </a:highlight>
                <a:latin typeface="Bookman Old Style"/>
              </a:rPr>
              <a:t> processes of protoplasm; filters dust and dirt particles</a:t>
            </a:r>
          </a:p>
          <a:p>
            <a:pPr marL="438912" indent="-320040" eaLnBrk="1" fontAlgn="auto" hangingPunct="1">
              <a:spcBef>
                <a:spcPts val="0"/>
              </a:spcBef>
              <a:spcAft>
                <a:spcPts val="0"/>
              </a:spcAft>
              <a:buFont typeface="Arial" pitchFamily="34" charset="0"/>
              <a:buChar char="•"/>
              <a:defRPr/>
            </a:pPr>
            <a:r>
              <a:rPr lang="en-US" u="sng" dirty="0" smtClean="0">
                <a:highlight>
                  <a:srgbClr val="FFFF00"/>
                </a:highlight>
                <a:latin typeface="Bookman Old Style"/>
              </a:rPr>
              <a:t>Olfactory nerve – supplies nasal mucosa and provides sense of smell</a:t>
            </a:r>
            <a:endParaRPr lang="en-US" dirty="0" smtClean="0">
              <a:latin typeface="Bookman Old Style"/>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u="sng" dirty="0" smtClean="0">
                <a:solidFill>
                  <a:schemeClr val="accent1">
                    <a:satMod val="150000"/>
                  </a:schemeClr>
                </a:solidFill>
                <a:highlight>
                  <a:srgbClr val="FFFF00"/>
                </a:highlight>
                <a:latin typeface="Bookman Old Style"/>
              </a:rPr>
              <a:t>Sinus Cavities</a:t>
            </a:r>
          </a:p>
        </p:txBody>
      </p:sp>
      <p:sp>
        <p:nvSpPr>
          <p:cNvPr id="3" name="Text Placeholder 2"/>
          <p:cNvSpPr>
            <a:spLocks noGrp="1"/>
          </p:cNvSpPr>
          <p:nvPr>
            <p:ph type="body" idx="1"/>
          </p:nvPr>
        </p:nvSpPr>
        <p:spPr>
          <a:xfrm>
            <a:off x="457200" y="1775191"/>
            <a:ext cx="5334000" cy="4625609"/>
          </a:xfrm>
          <a:ln>
            <a:miter lim="800000"/>
            <a:headEnd/>
            <a:tailEnd/>
          </a:ln>
        </p:spPr>
        <p:txBody>
          <a:bodyPr rtlCol="0">
            <a:normAutofit/>
          </a:bodyPr>
          <a:lstStyle/>
          <a:p>
            <a:pPr marL="438912" indent="-320040" eaLnBrk="1" fontAlgn="auto" hangingPunct="1">
              <a:spcBef>
                <a:spcPts val="0"/>
              </a:spcBef>
              <a:spcAft>
                <a:spcPts val="0"/>
              </a:spcAft>
              <a:buFont typeface="Arial" pitchFamily="34" charset="0"/>
              <a:buChar char="•"/>
              <a:defRPr/>
            </a:pPr>
            <a:r>
              <a:rPr lang="en-US" u="sng" dirty="0" smtClean="0">
                <a:highlight>
                  <a:srgbClr val="FFFF00"/>
                </a:highlight>
                <a:latin typeface="Bookman Old Style"/>
              </a:rPr>
              <a:t>recessed cavity of hollow space filled with air</a:t>
            </a:r>
          </a:p>
          <a:p>
            <a:pPr marL="438912" indent="-320040" eaLnBrk="1" fontAlgn="auto" hangingPunct="1">
              <a:spcBef>
                <a:spcPts val="0"/>
              </a:spcBef>
              <a:spcAft>
                <a:spcPts val="0"/>
              </a:spcAft>
              <a:buFont typeface="Arial" pitchFamily="34" charset="0"/>
              <a:buChar char="•"/>
              <a:defRPr/>
            </a:pPr>
            <a:r>
              <a:rPr lang="en-US" dirty="0" smtClean="0">
                <a:latin typeface="Bookman Old Style"/>
              </a:rPr>
              <a:t>Sinuses give resonance to voice</a:t>
            </a:r>
          </a:p>
          <a:p>
            <a:pPr marL="438912" indent="-320040" eaLnBrk="1" fontAlgn="auto" hangingPunct="1">
              <a:spcBef>
                <a:spcPts val="0"/>
              </a:spcBef>
              <a:spcAft>
                <a:spcPts val="0"/>
              </a:spcAft>
              <a:buFont typeface="Arial" pitchFamily="34" charset="0"/>
              <a:buChar char="•"/>
              <a:defRPr/>
            </a:pPr>
            <a:endParaRPr lang="en-US" u="sng" dirty="0" smtClean="0">
              <a:highlight>
                <a:srgbClr val="FFFF00"/>
              </a:highlight>
              <a:latin typeface="Bookman Old Style"/>
            </a:endParaRPr>
          </a:p>
          <a:p>
            <a:pPr marL="342900" lvl="3" indent="-342900" eaLnBrk="1" fontAlgn="auto" hangingPunct="1">
              <a:spcAft>
                <a:spcPts val="0"/>
              </a:spcAft>
              <a:buClr>
                <a:schemeClr val="accent4"/>
              </a:buClr>
              <a:buFont typeface="Arial" pitchFamily="34" charset="0"/>
              <a:buChar char="•"/>
              <a:defRPr/>
            </a:pPr>
            <a:r>
              <a:rPr lang="en-US" dirty="0" smtClean="0">
                <a:latin typeface="Bookman Old Style"/>
              </a:rPr>
              <a:t>Frontal – </a:t>
            </a:r>
            <a:r>
              <a:rPr lang="en-US" dirty="0" smtClean="0">
                <a:highlight>
                  <a:srgbClr val="FFFF00"/>
                </a:highlight>
                <a:latin typeface="Bookman Old Style"/>
              </a:rPr>
              <a:t>above eyes</a:t>
            </a:r>
          </a:p>
          <a:p>
            <a:pPr marL="342900" lvl="3" indent="-342900" eaLnBrk="1" fontAlgn="auto" hangingPunct="1">
              <a:spcAft>
                <a:spcPts val="0"/>
              </a:spcAft>
              <a:buClr>
                <a:schemeClr val="accent4"/>
              </a:buClr>
              <a:buFont typeface="Arial" pitchFamily="34" charset="0"/>
              <a:buChar char="•"/>
              <a:defRPr/>
            </a:pPr>
            <a:r>
              <a:rPr lang="en-US" dirty="0" err="1" smtClean="0">
                <a:latin typeface="Bookman Old Style"/>
              </a:rPr>
              <a:t>Ethmoidal</a:t>
            </a:r>
            <a:r>
              <a:rPr lang="en-US" dirty="0" smtClean="0">
                <a:latin typeface="Bookman Old Style"/>
              </a:rPr>
              <a:t> – </a:t>
            </a:r>
            <a:r>
              <a:rPr lang="en-US" dirty="0" smtClean="0">
                <a:highlight>
                  <a:srgbClr val="FFFF00"/>
                </a:highlight>
                <a:latin typeface="Bookman Old Style"/>
              </a:rPr>
              <a:t>corners of eyes</a:t>
            </a:r>
          </a:p>
          <a:p>
            <a:pPr marL="342900" lvl="3" indent="-342900" eaLnBrk="1" fontAlgn="auto" hangingPunct="1">
              <a:spcAft>
                <a:spcPts val="0"/>
              </a:spcAft>
              <a:buClr>
                <a:schemeClr val="accent4"/>
              </a:buClr>
              <a:buFont typeface="Arial" pitchFamily="34" charset="0"/>
              <a:buChar char="•"/>
              <a:defRPr/>
            </a:pPr>
            <a:r>
              <a:rPr lang="en-US" dirty="0" err="1" smtClean="0">
                <a:latin typeface="Bookman Old Style"/>
              </a:rPr>
              <a:t>Sphenoidal</a:t>
            </a:r>
            <a:r>
              <a:rPr lang="en-US" dirty="0" smtClean="0">
                <a:latin typeface="Bookman Old Style"/>
              </a:rPr>
              <a:t> – </a:t>
            </a:r>
            <a:r>
              <a:rPr lang="en-US" dirty="0" smtClean="0">
                <a:highlight>
                  <a:srgbClr val="FFFF00"/>
                </a:highlight>
                <a:latin typeface="Bookman Old Style"/>
              </a:rPr>
              <a:t>sides of nose</a:t>
            </a:r>
          </a:p>
          <a:p>
            <a:pPr marL="342900" lvl="3" indent="-342900" eaLnBrk="1" fontAlgn="auto" hangingPunct="1">
              <a:spcAft>
                <a:spcPts val="0"/>
              </a:spcAft>
              <a:buClr>
                <a:schemeClr val="accent4"/>
              </a:buClr>
              <a:buFont typeface="Arial" pitchFamily="34" charset="0"/>
              <a:buChar char="•"/>
              <a:defRPr/>
            </a:pPr>
            <a:r>
              <a:rPr lang="en-US" dirty="0" smtClean="0">
                <a:latin typeface="Bookman Old Style"/>
              </a:rPr>
              <a:t>Maxillary – </a:t>
            </a:r>
            <a:r>
              <a:rPr lang="en-US" dirty="0" smtClean="0">
                <a:highlight>
                  <a:srgbClr val="FFFF00"/>
                </a:highlight>
                <a:latin typeface="Bookman Old Style"/>
              </a:rPr>
              <a:t>above teeth</a:t>
            </a:r>
          </a:p>
          <a:p>
            <a:pPr marL="438912" indent="-320040" eaLnBrk="1" fontAlgn="auto" hangingPunct="1">
              <a:spcBef>
                <a:spcPts val="0"/>
              </a:spcBef>
              <a:spcAft>
                <a:spcPts val="0"/>
              </a:spcAft>
              <a:buFont typeface="Arial" pitchFamily="34" charset="0"/>
              <a:buChar char="•"/>
              <a:defRPr/>
            </a:pPr>
            <a:endParaRPr lang="en-US" dirty="0" smtClean="0"/>
          </a:p>
        </p:txBody>
      </p:sp>
      <p:pic>
        <p:nvPicPr>
          <p:cNvPr id="19460" name="Picture 5" descr="http://www.sinuswars.com/images/sinusCaviti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1663" y="4267200"/>
            <a:ext cx="4732337"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Pharynx </a:t>
            </a:r>
          </a:p>
        </p:txBody>
      </p:sp>
      <p:sp>
        <p:nvSpPr>
          <p:cNvPr id="20483" name="Text Placeholder 2"/>
          <p:cNvSpPr>
            <a:spLocks noGrp="1"/>
          </p:cNvSpPr>
          <p:nvPr>
            <p:ph type="body" idx="1"/>
          </p:nvPr>
        </p:nvSpPr>
        <p:spPr/>
        <p:txBody>
          <a:bodyPr/>
          <a:lstStyle/>
          <a:p>
            <a:pPr eaLnBrk="1" hangingPunct="1"/>
            <a:r>
              <a:rPr lang="en-US" smtClean="0">
                <a:latin typeface="Bookman Old Style" pitchFamily="18" charset="0"/>
              </a:rPr>
              <a:t>“throat”; common passageway for air and food; ~ 5”</a:t>
            </a:r>
          </a:p>
          <a:p>
            <a:pPr eaLnBrk="1" hangingPunct="1"/>
            <a:r>
              <a:rPr lang="en-US" smtClean="0">
                <a:latin typeface="Bookman Old Style" pitchFamily="18" charset="0"/>
              </a:rPr>
              <a:t>3 sections</a:t>
            </a:r>
          </a:p>
          <a:p>
            <a:pPr lvl="1" eaLnBrk="1" hangingPunct="1"/>
            <a:r>
              <a:rPr lang="en-US" smtClean="0">
                <a:latin typeface="Bookman Old Style" pitchFamily="18" charset="0"/>
              </a:rPr>
              <a:t>Nasopharynx – above and behind soft palate; connects with each middle ear by the Eustachian tube</a:t>
            </a:r>
          </a:p>
          <a:p>
            <a:pPr lvl="1" eaLnBrk="1" hangingPunct="1"/>
            <a:r>
              <a:rPr lang="en-US" smtClean="0">
                <a:latin typeface="Bookman Old Style" pitchFamily="18" charset="0"/>
              </a:rPr>
              <a:t>Oropharynx – oral part of mouth; from soft palate to hyoid bone</a:t>
            </a:r>
          </a:p>
          <a:p>
            <a:pPr lvl="1" eaLnBrk="1" hangingPunct="1"/>
            <a:r>
              <a:rPr lang="en-US" smtClean="0">
                <a:latin typeface="Bookman Old Style" pitchFamily="18" charset="0"/>
              </a:rPr>
              <a:t>Laryngopharynx – above larynx</a:t>
            </a:r>
          </a:p>
          <a:p>
            <a:pPr lvl="1" eaLnBrk="1" hangingPunct="1"/>
            <a:endParaRPr lang="en-US" smtClean="0">
              <a:latin typeface="Bookman Old Style"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Epiglottis</a:t>
            </a:r>
          </a:p>
        </p:txBody>
      </p:sp>
      <p:sp>
        <p:nvSpPr>
          <p:cNvPr id="21507" name="Text Placeholder 2"/>
          <p:cNvSpPr>
            <a:spLocks noGrp="1"/>
          </p:cNvSpPr>
          <p:nvPr>
            <p:ph type="body" idx="1"/>
          </p:nvPr>
        </p:nvSpPr>
        <p:spPr>
          <a:xfrm>
            <a:off x="457200" y="1774825"/>
            <a:ext cx="8229600" cy="1806575"/>
          </a:xfrm>
        </p:spPr>
        <p:txBody>
          <a:bodyPr/>
          <a:lstStyle/>
          <a:p>
            <a:pPr eaLnBrk="1" hangingPunct="1"/>
            <a:r>
              <a:rPr lang="en-US" smtClean="0">
                <a:latin typeface="Bookman Old Style" pitchFamily="18" charset="0"/>
              </a:rPr>
              <a:t>elastic cartilage that prevents food from entering trachea</a:t>
            </a:r>
          </a:p>
          <a:p>
            <a:pPr eaLnBrk="1" hangingPunct="1"/>
            <a:endParaRPr lang="en-US" smtClean="0">
              <a:latin typeface="Bookman Old Style" pitchFamily="18" charset="0"/>
            </a:endParaRPr>
          </a:p>
        </p:txBody>
      </p:sp>
      <p:pic>
        <p:nvPicPr>
          <p:cNvPr id="21508" name="Picture 5" descr="http://www.nlm.nih.gov/medlineplus/ency/images/ency/fullsize/11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3017838"/>
            <a:ext cx="4800600" cy="3840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Larynx</a:t>
            </a:r>
          </a:p>
        </p:txBody>
      </p:sp>
      <p:sp>
        <p:nvSpPr>
          <p:cNvPr id="22531" name="Text Placeholder 2"/>
          <p:cNvSpPr>
            <a:spLocks noGrp="1"/>
          </p:cNvSpPr>
          <p:nvPr>
            <p:ph type="body" idx="1"/>
          </p:nvPr>
        </p:nvSpPr>
        <p:spPr/>
        <p:txBody>
          <a:bodyPr/>
          <a:lstStyle/>
          <a:p>
            <a:pPr eaLnBrk="1" hangingPunct="1"/>
            <a:r>
              <a:rPr lang="en-US" smtClean="0">
                <a:latin typeface="Bookman Old Style" pitchFamily="18" charset="0"/>
              </a:rPr>
              <a:t>Voice box</a:t>
            </a:r>
          </a:p>
          <a:p>
            <a:pPr eaLnBrk="1" hangingPunct="1"/>
            <a:r>
              <a:rPr lang="en-US" smtClean="0">
                <a:latin typeface="Bookman Old Style" pitchFamily="18" charset="0"/>
              </a:rPr>
              <a:t>9 cartilaginous plates; largest is “Adam’s Apple”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Trachea</a:t>
            </a:r>
          </a:p>
        </p:txBody>
      </p:sp>
      <p:sp>
        <p:nvSpPr>
          <p:cNvPr id="23555" name="Text Placeholder 2"/>
          <p:cNvSpPr>
            <a:spLocks noGrp="1"/>
          </p:cNvSpPr>
          <p:nvPr>
            <p:ph type="body" idx="1"/>
          </p:nvPr>
        </p:nvSpPr>
        <p:spPr/>
        <p:txBody>
          <a:bodyPr/>
          <a:lstStyle/>
          <a:p>
            <a:pPr eaLnBrk="1" hangingPunct="1"/>
            <a:r>
              <a:rPr lang="en-US" smtClean="0">
                <a:latin typeface="Bookman Old Style" pitchFamily="18" charset="0"/>
              </a:rPr>
              <a:t>Windpipe – tubelike passageway        ~ 4 ½“</a:t>
            </a:r>
          </a:p>
          <a:p>
            <a:pPr eaLnBrk="1" hangingPunct="1"/>
            <a:r>
              <a:rPr lang="en-US" smtClean="0">
                <a:latin typeface="Bookman Old Style" pitchFamily="18" charset="0"/>
              </a:rPr>
              <a:t>Walls composed of C-shaped rings of hyaline cartilage; non-collapsible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Bronchi &amp; Bronchioles</a:t>
            </a:r>
          </a:p>
        </p:txBody>
      </p:sp>
      <p:sp>
        <p:nvSpPr>
          <p:cNvPr id="24579" name="Text Placeholder 2"/>
          <p:cNvSpPr>
            <a:spLocks noGrp="1"/>
          </p:cNvSpPr>
          <p:nvPr>
            <p:ph type="body" idx="1"/>
          </p:nvPr>
        </p:nvSpPr>
        <p:spPr>
          <a:xfrm>
            <a:off x="457200" y="1774825"/>
            <a:ext cx="8229600" cy="1882775"/>
          </a:xfrm>
        </p:spPr>
        <p:txBody>
          <a:bodyPr/>
          <a:lstStyle/>
          <a:p>
            <a:pPr eaLnBrk="1" hangingPunct="1"/>
            <a:r>
              <a:rPr lang="en-US" smtClean="0">
                <a:latin typeface="Bookman Old Style" pitchFamily="18" charset="0"/>
              </a:rPr>
              <a:t>Bronchi enter lungs and divide into bronchial tubes and smaller bronchioles; divisions are Y shaped</a:t>
            </a:r>
          </a:p>
          <a:p>
            <a:pPr eaLnBrk="1" hangingPunct="1"/>
            <a:endParaRPr lang="en-US" smtClean="0">
              <a:latin typeface="Bookman Old Style" pitchFamily="18" charset="0"/>
            </a:endParaRPr>
          </a:p>
        </p:txBody>
      </p:sp>
      <p:pic>
        <p:nvPicPr>
          <p:cNvPr id="24580" name="Picture 5" descr="http://www.rci.rutgers.edu/~uzwiak/AnatPhys/PPFall03Lect7_files/image00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3448050"/>
            <a:ext cx="4546600" cy="340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Alveoli</a:t>
            </a:r>
          </a:p>
        </p:txBody>
      </p:sp>
      <p:sp>
        <p:nvSpPr>
          <p:cNvPr id="25603" name="Text Placeholder 2"/>
          <p:cNvSpPr>
            <a:spLocks noGrp="1"/>
          </p:cNvSpPr>
          <p:nvPr>
            <p:ph type="body" idx="1"/>
          </p:nvPr>
        </p:nvSpPr>
        <p:spPr>
          <a:xfrm>
            <a:off x="457200" y="1774825"/>
            <a:ext cx="8229600" cy="1349375"/>
          </a:xfrm>
        </p:spPr>
        <p:txBody>
          <a:bodyPr/>
          <a:lstStyle/>
          <a:p>
            <a:pPr eaLnBrk="1" hangingPunct="1"/>
            <a:r>
              <a:rPr lang="en-US" smtClean="0">
                <a:latin typeface="Bookman Old Style" pitchFamily="18" charset="0"/>
              </a:rPr>
              <a:t>Air sacs</a:t>
            </a:r>
          </a:p>
          <a:p>
            <a:pPr eaLnBrk="1" hangingPunct="1"/>
            <a:r>
              <a:rPr lang="en-US" smtClean="0">
                <a:latin typeface="Bookman Old Style" pitchFamily="18" charset="0"/>
              </a:rPr>
              <a:t>~ 500 million in the adult lung</a:t>
            </a:r>
          </a:p>
        </p:txBody>
      </p:sp>
      <p:pic>
        <p:nvPicPr>
          <p:cNvPr id="25604" name="Picture 5" descr="Alveol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2809875"/>
            <a:ext cx="4211638" cy="404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Lungs</a:t>
            </a:r>
          </a:p>
        </p:txBody>
      </p:sp>
      <p:sp>
        <p:nvSpPr>
          <p:cNvPr id="26627" name="Text Placeholder 2"/>
          <p:cNvSpPr>
            <a:spLocks noGrp="1"/>
          </p:cNvSpPr>
          <p:nvPr>
            <p:ph type="body" idx="1"/>
          </p:nvPr>
        </p:nvSpPr>
        <p:spPr/>
        <p:txBody>
          <a:bodyPr/>
          <a:lstStyle/>
          <a:p>
            <a:pPr eaLnBrk="1" hangingPunct="1"/>
            <a:r>
              <a:rPr lang="en-US" smtClean="0">
                <a:latin typeface="Bookman Old Style" pitchFamily="18" charset="0"/>
              </a:rPr>
              <a:t>Large and cone shaped</a:t>
            </a:r>
          </a:p>
          <a:p>
            <a:pPr eaLnBrk="1" hangingPunct="1"/>
            <a:r>
              <a:rPr lang="en-US" smtClean="0">
                <a:latin typeface="Bookman Old Style" pitchFamily="18" charset="0"/>
              </a:rPr>
              <a:t>Separated by mediastinum and heart</a:t>
            </a:r>
          </a:p>
          <a:p>
            <a:pPr eaLnBrk="1" hangingPunct="1"/>
            <a:r>
              <a:rPr lang="en-US" smtClean="0">
                <a:latin typeface="Bookman Old Style" pitchFamily="18" charset="0"/>
              </a:rPr>
              <a:t>Apex – under collar bone</a:t>
            </a:r>
          </a:p>
          <a:p>
            <a:pPr eaLnBrk="1" hangingPunct="1"/>
            <a:r>
              <a:rPr lang="en-US" smtClean="0">
                <a:latin typeface="Bookman Old Style" pitchFamily="18" charset="0"/>
              </a:rPr>
              <a:t>Right lung is larger and broader than left because heart inclines to the left</a:t>
            </a:r>
          </a:p>
          <a:p>
            <a:pPr eaLnBrk="1" hangingPunct="1"/>
            <a:r>
              <a:rPr lang="en-US" smtClean="0">
                <a:latin typeface="Bookman Old Style" pitchFamily="18" charset="0"/>
              </a:rPr>
              <a:t>Right lung is shorter because of diaphragm’s upward displacement to accommodate liver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5" descr="http://content.revolutionhealth.com/contentimages/h9991295_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2468563"/>
            <a:ext cx="6438900" cy="419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2"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Lungs</a:t>
            </a:r>
          </a:p>
        </p:txBody>
      </p:sp>
      <p:sp>
        <p:nvSpPr>
          <p:cNvPr id="3" name="Text Placeholder 2"/>
          <p:cNvSpPr>
            <a:spLocks noGrp="1"/>
          </p:cNvSpPr>
          <p:nvPr>
            <p:ph type="body" idx="1"/>
          </p:nvPr>
        </p:nvSpPr>
        <p:spPr>
          <a:xfrm>
            <a:off x="457200" y="1775191"/>
            <a:ext cx="4572000" cy="4625609"/>
          </a:xfrm>
          <a:ln>
            <a:miter lim="800000"/>
            <a:headEnd/>
            <a:tailEnd/>
          </a:ln>
        </p:spPr>
        <p:txBody>
          <a:bodyPr rtlCol="0">
            <a:normAutofit/>
          </a:bodyPr>
          <a:lstStyle/>
          <a:p>
            <a:pPr marL="438912" indent="-320040" eaLnBrk="1" fontAlgn="auto" hangingPunct="1">
              <a:spcBef>
                <a:spcPts val="0"/>
              </a:spcBef>
              <a:spcAft>
                <a:spcPts val="0"/>
              </a:spcAft>
              <a:buFont typeface="Arial" pitchFamily="34" charset="0"/>
              <a:buChar char="•"/>
              <a:defRPr/>
            </a:pPr>
            <a:r>
              <a:rPr lang="en-US" dirty="0" smtClean="0">
                <a:highlight>
                  <a:srgbClr val="FFFF00"/>
                </a:highlight>
                <a:latin typeface="Bookman Old Style"/>
              </a:rPr>
              <a:t>Right lung = 3 lobes</a:t>
            </a:r>
          </a:p>
          <a:p>
            <a:pPr marL="438912" indent="-320040" eaLnBrk="1" fontAlgn="auto" hangingPunct="1">
              <a:spcBef>
                <a:spcPts val="0"/>
              </a:spcBef>
              <a:spcAft>
                <a:spcPts val="0"/>
              </a:spcAft>
              <a:buFont typeface="Arial" pitchFamily="34" charset="0"/>
              <a:buChar char="•"/>
              <a:defRPr/>
            </a:pPr>
            <a:r>
              <a:rPr lang="en-US" dirty="0" smtClean="0">
                <a:highlight>
                  <a:srgbClr val="FFFF00"/>
                </a:highlight>
                <a:latin typeface="Bookman Old Style"/>
              </a:rPr>
              <a:t>Left lung = 2 lobes</a:t>
            </a:r>
            <a:endParaRPr lang="en-US"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Pleura</a:t>
            </a:r>
          </a:p>
        </p:txBody>
      </p:sp>
      <p:sp>
        <p:nvSpPr>
          <p:cNvPr id="3" name="Text Placeholder 2"/>
          <p:cNvSpPr>
            <a:spLocks noGrp="1"/>
          </p:cNvSpPr>
          <p:nvPr>
            <p:ph type="body" idx="1"/>
          </p:nvPr>
        </p:nvSpPr>
        <p:spPr>
          <a:xfrm>
            <a:off x="457200" y="1775191"/>
            <a:ext cx="8229600" cy="4625609"/>
          </a:xfrm>
          <a:ln>
            <a:miter lim="800000"/>
            <a:headEnd/>
            <a:tailEnd/>
          </a:ln>
        </p:spPr>
        <p:txBody>
          <a:bodyPr rtlCol="0">
            <a:normAutofit/>
          </a:bodyPr>
          <a:lstStyle/>
          <a:p>
            <a:pPr marL="438912" indent="-320040" eaLnBrk="1" fontAlgn="auto" hangingPunct="1">
              <a:spcBef>
                <a:spcPts val="0"/>
              </a:spcBef>
              <a:spcAft>
                <a:spcPts val="0"/>
              </a:spcAft>
              <a:buFont typeface="Arial" pitchFamily="34" charset="0"/>
              <a:buChar char="•"/>
              <a:defRPr/>
            </a:pPr>
            <a:r>
              <a:rPr lang="en-US" dirty="0" smtClean="0">
                <a:latin typeface="Bookman Old Style"/>
              </a:rPr>
              <a:t>Thin, moist, slippery membrane covering lungs</a:t>
            </a:r>
          </a:p>
          <a:p>
            <a:pPr marL="438912" indent="-320040" eaLnBrk="1" fontAlgn="auto" hangingPunct="1">
              <a:spcBef>
                <a:spcPts val="0"/>
              </a:spcBef>
              <a:spcAft>
                <a:spcPts val="0"/>
              </a:spcAft>
              <a:buFont typeface="Arial" pitchFamily="34" charset="0"/>
              <a:buChar char="•"/>
              <a:defRPr/>
            </a:pPr>
            <a:r>
              <a:rPr lang="en-US" dirty="0" smtClean="0">
                <a:highlight>
                  <a:srgbClr val="FFFF00"/>
                </a:highlight>
                <a:latin typeface="Bookman Old Style"/>
              </a:rPr>
              <a:t>Visceral pleura – lines lungs and between lobes</a:t>
            </a:r>
          </a:p>
          <a:p>
            <a:pPr marL="438912" indent="-320040" eaLnBrk="1" fontAlgn="auto" hangingPunct="1">
              <a:spcBef>
                <a:spcPts val="0"/>
              </a:spcBef>
              <a:spcAft>
                <a:spcPts val="0"/>
              </a:spcAft>
              <a:buFont typeface="Arial" pitchFamily="34" charset="0"/>
              <a:buChar char="•"/>
              <a:defRPr/>
            </a:pPr>
            <a:r>
              <a:rPr lang="en-US" dirty="0" smtClean="0">
                <a:highlight>
                  <a:srgbClr val="FFFF00"/>
                </a:highlight>
                <a:latin typeface="Bookman Old Style"/>
              </a:rPr>
              <a:t>Parietal pleura – lines thoracic cavity and upper surface of diaphragm</a:t>
            </a:r>
          </a:p>
          <a:p>
            <a:pPr marL="438912" indent="-320040" eaLnBrk="1" fontAlgn="auto" hangingPunct="1">
              <a:spcBef>
                <a:spcPts val="0"/>
              </a:spcBef>
              <a:spcAft>
                <a:spcPts val="0"/>
              </a:spcAft>
              <a:buFont typeface="Arial" pitchFamily="34" charset="0"/>
              <a:buChar char="•"/>
              <a:defRPr/>
            </a:pPr>
            <a:r>
              <a:rPr lang="en-US" dirty="0" smtClean="0">
                <a:latin typeface="Bookman Old Style"/>
              </a:rPr>
              <a:t>Pleurisy – inflammation of the lining of the lungs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dirty="0" err="1" smtClean="0">
                <a:solidFill>
                  <a:schemeClr val="accent1">
                    <a:satMod val="150000"/>
                  </a:schemeClr>
                </a:solidFill>
                <a:highlight>
                  <a:srgbClr val="FFFF00"/>
                </a:highlight>
                <a:latin typeface="Bookman Old Style"/>
              </a:rPr>
              <a:t>Thoracentesis</a:t>
            </a:r>
            <a:endParaRPr lang="en-US" dirty="0" smtClean="0">
              <a:solidFill>
                <a:schemeClr val="accent1">
                  <a:satMod val="150000"/>
                </a:schemeClr>
              </a:solidFill>
              <a:highlight>
                <a:srgbClr val="FFFF00"/>
              </a:highlight>
              <a:latin typeface="Bookman Old Style"/>
            </a:endParaRPr>
          </a:p>
        </p:txBody>
      </p:sp>
      <p:sp>
        <p:nvSpPr>
          <p:cNvPr id="3" name="Text Placeholder 2"/>
          <p:cNvSpPr>
            <a:spLocks noGrp="1"/>
          </p:cNvSpPr>
          <p:nvPr>
            <p:ph type="body" idx="1"/>
          </p:nvPr>
        </p:nvSpPr>
        <p:spPr>
          <a:xfrm>
            <a:off x="457200" y="1775191"/>
            <a:ext cx="8229600" cy="1272809"/>
          </a:xfrm>
          <a:ln>
            <a:miter lim="800000"/>
            <a:headEnd/>
            <a:tailEnd/>
          </a:ln>
        </p:spPr>
        <p:txBody>
          <a:bodyPr rtlCol="0">
            <a:normAutofit/>
          </a:bodyPr>
          <a:lstStyle/>
          <a:p>
            <a:pPr marL="438912" indent="-320040" eaLnBrk="1" fontAlgn="auto" hangingPunct="1">
              <a:spcBef>
                <a:spcPts val="0"/>
              </a:spcBef>
              <a:spcAft>
                <a:spcPts val="0"/>
              </a:spcAft>
              <a:buFont typeface="Arial" pitchFamily="34" charset="0"/>
              <a:buChar char="•"/>
              <a:defRPr/>
            </a:pPr>
            <a:r>
              <a:rPr lang="en-US" dirty="0" smtClean="0">
                <a:highlight>
                  <a:srgbClr val="FFFF00"/>
                </a:highlight>
                <a:latin typeface="Bookman Old Style"/>
              </a:rPr>
              <a:t>tube inserted through thoracic cavity into pleural cavity to drain fluid</a:t>
            </a:r>
            <a:endParaRPr lang="en-US" dirty="0" smtClean="0">
              <a:latin typeface="Bookman Old Style"/>
            </a:endParaRPr>
          </a:p>
        </p:txBody>
      </p:sp>
      <p:pic>
        <p:nvPicPr>
          <p:cNvPr id="29700" name="Picture 5" descr="http://onctalk.com/wp-content/uploads/2007/03/thoracentesis-figur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048000"/>
            <a:ext cx="4724400" cy="35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7" descr="http://www.nhlbi.nih.gov/health/dci/images/thoracentesi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3581400"/>
            <a:ext cx="319722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Respiration</a:t>
            </a:r>
          </a:p>
        </p:txBody>
      </p:sp>
      <p:sp>
        <p:nvSpPr>
          <p:cNvPr id="30723" name="Text Placeholder 2"/>
          <p:cNvSpPr>
            <a:spLocks noGrp="1"/>
          </p:cNvSpPr>
          <p:nvPr>
            <p:ph type="body" idx="1"/>
          </p:nvPr>
        </p:nvSpPr>
        <p:spPr/>
        <p:txBody>
          <a:bodyPr/>
          <a:lstStyle/>
          <a:p>
            <a:pPr eaLnBrk="1" hangingPunct="1"/>
            <a:r>
              <a:rPr lang="en-US" smtClean="0">
                <a:latin typeface="Bookman Old Style" pitchFamily="18" charset="0"/>
              </a:rPr>
              <a:t>Physical &amp; chemical process by which the body supplies cells and tissue with O</a:t>
            </a:r>
            <a:r>
              <a:rPr lang="en-US" baseline="-25000" smtClean="0">
                <a:latin typeface="Bookman Old Style" pitchFamily="18" charset="0"/>
              </a:rPr>
              <a:t>2</a:t>
            </a:r>
            <a:r>
              <a:rPr lang="en-US" smtClean="0">
                <a:latin typeface="Bookman Old Style" pitchFamily="18" charset="0"/>
              </a:rPr>
              <a:t> and rids CO</a:t>
            </a:r>
            <a:r>
              <a:rPr lang="en-US" baseline="-25000" smtClean="0">
                <a:latin typeface="Bookman Old Style" pitchFamily="18" charset="0"/>
              </a:rPr>
              <a:t>2</a:t>
            </a:r>
            <a:endParaRPr lang="en-US" smtClean="0">
              <a:latin typeface="Bookman Old Style"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i="1" smtClean="0">
                <a:solidFill>
                  <a:schemeClr val="accent1">
                    <a:satMod val="150000"/>
                  </a:schemeClr>
                </a:solidFill>
                <a:latin typeface="Bookman Old Style" pitchFamily="18" charset="0"/>
              </a:rPr>
              <a:t>External respiration </a:t>
            </a:r>
            <a:endParaRPr lang="en-US" u="sng" smtClean="0">
              <a:solidFill>
                <a:schemeClr val="accent1">
                  <a:satMod val="150000"/>
                </a:schemeClr>
              </a:solidFill>
              <a:latin typeface="Bookman Old Style" pitchFamily="18" charset="0"/>
            </a:endParaRPr>
          </a:p>
        </p:txBody>
      </p:sp>
      <p:sp>
        <p:nvSpPr>
          <p:cNvPr id="31747" name="Text Placeholder 2"/>
          <p:cNvSpPr>
            <a:spLocks noGrp="1"/>
          </p:cNvSpPr>
          <p:nvPr>
            <p:ph type="body" idx="1"/>
          </p:nvPr>
        </p:nvSpPr>
        <p:spPr/>
        <p:txBody>
          <a:bodyPr/>
          <a:lstStyle/>
          <a:p>
            <a:pPr eaLnBrk="1" hangingPunct="1"/>
            <a:r>
              <a:rPr lang="en-US" smtClean="0">
                <a:latin typeface="Bookman Old Style" pitchFamily="18" charset="0"/>
              </a:rPr>
              <a:t>breathing; exchange of O</a:t>
            </a:r>
            <a:r>
              <a:rPr lang="en-US" baseline="-25000" smtClean="0">
                <a:latin typeface="Bookman Old Style" pitchFamily="18" charset="0"/>
              </a:rPr>
              <a:t>2</a:t>
            </a:r>
            <a:r>
              <a:rPr lang="en-US" smtClean="0">
                <a:latin typeface="Bookman Old Style" pitchFamily="18" charset="0"/>
              </a:rPr>
              <a:t> &amp; CO</a:t>
            </a:r>
            <a:r>
              <a:rPr lang="en-US" baseline="-25000" smtClean="0">
                <a:latin typeface="Bookman Old Style" pitchFamily="18" charset="0"/>
              </a:rPr>
              <a:t>2</a:t>
            </a:r>
            <a:r>
              <a:rPr lang="en-US" smtClean="0">
                <a:latin typeface="Bookman Old Style" pitchFamily="18" charset="0"/>
              </a:rPr>
              <a:t> between lungs and outside; acts of inspiration and expiration</a:t>
            </a:r>
            <a:endParaRPr lang="en-US"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Internal respiration</a:t>
            </a:r>
          </a:p>
        </p:txBody>
      </p:sp>
      <p:sp>
        <p:nvSpPr>
          <p:cNvPr id="32771" name="Text Placeholder 2"/>
          <p:cNvSpPr>
            <a:spLocks noGrp="1"/>
          </p:cNvSpPr>
          <p:nvPr>
            <p:ph type="body" idx="1"/>
          </p:nvPr>
        </p:nvSpPr>
        <p:spPr/>
        <p:txBody>
          <a:bodyPr/>
          <a:lstStyle/>
          <a:p>
            <a:pPr eaLnBrk="1" hangingPunct="1"/>
            <a:r>
              <a:rPr lang="en-US" smtClean="0">
                <a:latin typeface="Bookman Old Style" pitchFamily="18" charset="0"/>
              </a:rPr>
              <a:t>exchange or CO</a:t>
            </a:r>
            <a:r>
              <a:rPr lang="en-US" baseline="-25000" smtClean="0">
                <a:latin typeface="Bookman Old Style" pitchFamily="18" charset="0"/>
              </a:rPr>
              <a:t>2</a:t>
            </a:r>
            <a:r>
              <a:rPr lang="en-US" smtClean="0">
                <a:latin typeface="Bookman Old Style" pitchFamily="18" charset="0"/>
              </a:rPr>
              <a:t> &amp; O</a:t>
            </a:r>
            <a:r>
              <a:rPr lang="en-US" baseline="-25000" smtClean="0">
                <a:latin typeface="Bookman Old Style" pitchFamily="18" charset="0"/>
              </a:rPr>
              <a:t>2</a:t>
            </a:r>
            <a:r>
              <a:rPr lang="en-US" smtClean="0">
                <a:latin typeface="Bookman Old Style" pitchFamily="18" charset="0"/>
              </a:rPr>
              <a:t> between cells and lymph surrounding them</a:t>
            </a:r>
            <a:endParaRPr lang="en-US"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Cellular respiration</a:t>
            </a:r>
          </a:p>
        </p:txBody>
      </p:sp>
      <p:sp>
        <p:nvSpPr>
          <p:cNvPr id="33795" name="Text Placeholder 2"/>
          <p:cNvSpPr>
            <a:spLocks noGrp="1"/>
          </p:cNvSpPr>
          <p:nvPr>
            <p:ph type="body" idx="1"/>
          </p:nvPr>
        </p:nvSpPr>
        <p:spPr/>
        <p:txBody>
          <a:bodyPr/>
          <a:lstStyle/>
          <a:p>
            <a:pPr eaLnBrk="1" hangingPunct="1"/>
            <a:r>
              <a:rPr lang="en-US" smtClean="0">
                <a:latin typeface="Bookman Old Style" pitchFamily="18" charset="0"/>
              </a:rPr>
              <a:t>use of O</a:t>
            </a:r>
            <a:r>
              <a:rPr lang="en-US" baseline="-25000" smtClean="0">
                <a:latin typeface="Bookman Old Style" pitchFamily="18" charset="0"/>
              </a:rPr>
              <a:t>2 </a:t>
            </a:r>
            <a:r>
              <a:rPr lang="en-US" smtClean="0">
                <a:latin typeface="Bookman Old Style" pitchFamily="18" charset="0"/>
              </a:rPr>
              <a:t>to release energy from a cell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Breathing</a:t>
            </a:r>
          </a:p>
        </p:txBody>
      </p:sp>
      <p:sp>
        <p:nvSpPr>
          <p:cNvPr id="34819" name="Text Placeholder 2"/>
          <p:cNvSpPr>
            <a:spLocks noGrp="1"/>
          </p:cNvSpPr>
          <p:nvPr>
            <p:ph type="body" idx="1"/>
          </p:nvPr>
        </p:nvSpPr>
        <p:spPr/>
        <p:txBody>
          <a:bodyPr/>
          <a:lstStyle/>
          <a:p>
            <a:pPr eaLnBrk="1" hangingPunct="1"/>
            <a:r>
              <a:rPr lang="en-US" smtClean="0">
                <a:latin typeface="Bookman Old Style" pitchFamily="18" charset="0"/>
              </a:rPr>
              <a:t>Accomplished by change in air pressure within chest cavity</a:t>
            </a:r>
          </a:p>
          <a:p>
            <a:pPr eaLnBrk="1" hangingPunct="1"/>
            <a:r>
              <a:rPr lang="en-US" smtClean="0">
                <a:latin typeface="Bookman Old Style" pitchFamily="18" charset="0"/>
              </a:rPr>
              <a:t>Inspiration – breathing in; external intercostals lift ribs up &amp; out and diaphragm flattens</a:t>
            </a:r>
          </a:p>
          <a:p>
            <a:pPr eaLnBrk="1" hangingPunct="1"/>
            <a:r>
              <a:rPr lang="en-US" smtClean="0">
                <a:latin typeface="Bookman Old Style" pitchFamily="18" charset="0"/>
              </a:rPr>
              <a:t>Expiration – breathing out; passive process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Normal breathing</a:t>
            </a:r>
          </a:p>
        </p:txBody>
      </p:sp>
      <p:sp>
        <p:nvSpPr>
          <p:cNvPr id="35843" name="Text Placeholder 2"/>
          <p:cNvSpPr>
            <a:spLocks noGrp="1"/>
          </p:cNvSpPr>
          <p:nvPr>
            <p:ph type="body" idx="1"/>
          </p:nvPr>
        </p:nvSpPr>
        <p:spPr/>
        <p:txBody>
          <a:bodyPr/>
          <a:lstStyle/>
          <a:p>
            <a:pPr lvl="1" eaLnBrk="1" hangingPunct="1"/>
            <a:r>
              <a:rPr lang="en-US" smtClean="0">
                <a:latin typeface="Bookman Old Style" pitchFamily="18" charset="0"/>
              </a:rPr>
              <a:t>Adult - 14-20 bpm</a:t>
            </a:r>
          </a:p>
          <a:p>
            <a:pPr lvl="1" eaLnBrk="1" hangingPunct="1"/>
            <a:r>
              <a:rPr lang="en-US" smtClean="0">
                <a:latin typeface="Bookman Old Style" pitchFamily="18" charset="0"/>
              </a:rPr>
              <a:t>@ birth – 40-60 bpm</a:t>
            </a:r>
          </a:p>
          <a:p>
            <a:pPr lvl="1" eaLnBrk="1" hangingPunct="1"/>
            <a:r>
              <a:rPr lang="en-US" smtClean="0">
                <a:latin typeface="Bookman Old Style" pitchFamily="18" charset="0"/>
              </a:rPr>
              <a:t>5 years – 24-26 bpm</a:t>
            </a:r>
          </a:p>
          <a:p>
            <a:pPr lvl="1" eaLnBrk="1" hangingPunct="1"/>
            <a:r>
              <a:rPr lang="en-US" smtClean="0">
                <a:latin typeface="Bookman Old Style" pitchFamily="18" charset="0"/>
              </a:rPr>
              <a:t>Sitting  - ~18bpm</a:t>
            </a:r>
          </a:p>
          <a:p>
            <a:pPr lvl="1" eaLnBrk="1" hangingPunct="1"/>
            <a:r>
              <a:rPr lang="en-US" smtClean="0">
                <a:latin typeface="Bookman Old Style" pitchFamily="18" charset="0"/>
              </a:rPr>
              <a:t>Standing - ~ 20-22 bpm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Breathing Issues</a:t>
            </a:r>
          </a:p>
        </p:txBody>
      </p:sp>
      <p:sp>
        <p:nvSpPr>
          <p:cNvPr id="3" name="Text Placeholder 2"/>
          <p:cNvSpPr>
            <a:spLocks noGrp="1"/>
          </p:cNvSpPr>
          <p:nvPr>
            <p:ph type="body" idx="1"/>
          </p:nvPr>
        </p:nvSpPr>
        <p:spPr/>
        <p:txBody>
          <a:bodyPr rtlCol="0">
            <a:normAutofit fontScale="92500" lnSpcReduction="20000"/>
          </a:bodyPr>
          <a:lstStyle/>
          <a:p>
            <a:pPr marL="438912" indent="-320040" eaLnBrk="1" fontAlgn="auto" hangingPunct="1">
              <a:spcBef>
                <a:spcPts val="0"/>
              </a:spcBef>
              <a:spcAft>
                <a:spcPts val="0"/>
              </a:spcAft>
              <a:buFont typeface="Arial" pitchFamily="34" charset="0"/>
              <a:buChar char="•"/>
              <a:defRPr/>
            </a:pPr>
            <a:r>
              <a:rPr lang="en-US" i="1" dirty="0" smtClean="0">
                <a:latin typeface="Bookman Old Style"/>
              </a:rPr>
              <a:t>Coughing – </a:t>
            </a:r>
            <a:r>
              <a:rPr lang="en-US" dirty="0" smtClean="0">
                <a:solidFill>
                  <a:schemeClr val="accent2">
                    <a:lumMod val="75000"/>
                  </a:schemeClr>
                </a:solidFill>
                <a:latin typeface="Bookman Old Style"/>
              </a:rPr>
              <a:t>deep breath followed by forceful exhalation to clear lower respiratory tract</a:t>
            </a:r>
          </a:p>
          <a:p>
            <a:pPr marL="438912" indent="-320040" eaLnBrk="1" fontAlgn="auto" hangingPunct="1">
              <a:spcBef>
                <a:spcPts val="0"/>
              </a:spcBef>
              <a:spcAft>
                <a:spcPts val="0"/>
              </a:spcAft>
              <a:buFont typeface="Wingdings 2" pitchFamily="18" charset="2"/>
              <a:buNone/>
              <a:defRPr/>
            </a:pPr>
            <a:endParaRPr lang="en-US" i="1" dirty="0" smtClean="0">
              <a:latin typeface="Bookman Old Style"/>
            </a:endParaRPr>
          </a:p>
          <a:p>
            <a:pPr marL="438912" indent="-320040" eaLnBrk="1" fontAlgn="auto" hangingPunct="1">
              <a:spcBef>
                <a:spcPts val="0"/>
              </a:spcBef>
              <a:spcAft>
                <a:spcPts val="0"/>
              </a:spcAft>
              <a:buFont typeface="Arial" pitchFamily="34" charset="0"/>
              <a:buChar char="•"/>
              <a:defRPr/>
            </a:pPr>
            <a:r>
              <a:rPr lang="en-US" i="1" dirty="0" smtClean="0">
                <a:latin typeface="Bookman Old Style"/>
              </a:rPr>
              <a:t>Hiccups – </a:t>
            </a:r>
            <a:r>
              <a:rPr lang="en-US" dirty="0" smtClean="0">
                <a:solidFill>
                  <a:schemeClr val="accent2">
                    <a:lumMod val="75000"/>
                  </a:schemeClr>
                </a:solidFill>
                <a:latin typeface="Bookman Old Style"/>
              </a:rPr>
              <a:t>spasm of diaphragm &amp; spasmodic closure of glottis</a:t>
            </a:r>
          </a:p>
          <a:p>
            <a:pPr marL="438912" indent="-320040" eaLnBrk="1" fontAlgn="auto" hangingPunct="1">
              <a:spcBef>
                <a:spcPts val="0"/>
              </a:spcBef>
              <a:spcAft>
                <a:spcPts val="0"/>
              </a:spcAft>
              <a:buFont typeface="Wingdings 2" pitchFamily="18" charset="2"/>
              <a:buNone/>
              <a:defRPr/>
            </a:pPr>
            <a:endParaRPr lang="en-US" i="1" dirty="0" smtClean="0">
              <a:latin typeface="Bookman Old Style"/>
            </a:endParaRPr>
          </a:p>
          <a:p>
            <a:pPr marL="438912" indent="-320040" eaLnBrk="1" fontAlgn="auto" hangingPunct="1">
              <a:spcBef>
                <a:spcPts val="0"/>
              </a:spcBef>
              <a:spcAft>
                <a:spcPts val="0"/>
              </a:spcAft>
              <a:buFont typeface="Arial" pitchFamily="34" charset="0"/>
              <a:buChar char="•"/>
              <a:defRPr/>
            </a:pPr>
            <a:r>
              <a:rPr lang="en-US" i="1" dirty="0" smtClean="0">
                <a:latin typeface="Bookman Old Style"/>
              </a:rPr>
              <a:t>Sneezing – </a:t>
            </a:r>
            <a:r>
              <a:rPr lang="en-US" dirty="0" smtClean="0">
                <a:solidFill>
                  <a:schemeClr val="accent2">
                    <a:lumMod val="75000"/>
                  </a:schemeClr>
                </a:solidFill>
                <a:latin typeface="Bookman Old Style"/>
              </a:rPr>
              <a:t>air forced through nose to clear upper respiratory tract</a:t>
            </a:r>
          </a:p>
          <a:p>
            <a:pPr marL="438912" indent="-320040" eaLnBrk="1" fontAlgn="auto" hangingPunct="1">
              <a:spcBef>
                <a:spcPts val="0"/>
              </a:spcBef>
              <a:spcAft>
                <a:spcPts val="0"/>
              </a:spcAft>
              <a:buFont typeface="Wingdings 2" pitchFamily="18" charset="2"/>
              <a:buNone/>
              <a:defRPr/>
            </a:pPr>
            <a:endParaRPr lang="en-US" i="1" dirty="0" smtClean="0">
              <a:latin typeface="Bookman Old Style"/>
            </a:endParaRPr>
          </a:p>
          <a:p>
            <a:pPr marL="438912" indent="-320040" eaLnBrk="1" fontAlgn="auto" hangingPunct="1">
              <a:spcBef>
                <a:spcPts val="0"/>
              </a:spcBef>
              <a:spcAft>
                <a:spcPts val="0"/>
              </a:spcAft>
              <a:buFont typeface="Arial" pitchFamily="34" charset="0"/>
              <a:buChar char="•"/>
              <a:defRPr/>
            </a:pPr>
            <a:r>
              <a:rPr lang="en-US" i="1" dirty="0" smtClean="0">
                <a:latin typeface="Bookman Old Style"/>
              </a:rPr>
              <a:t>Yawning – </a:t>
            </a:r>
            <a:r>
              <a:rPr lang="en-US" dirty="0" smtClean="0">
                <a:solidFill>
                  <a:schemeClr val="accent2">
                    <a:lumMod val="75000"/>
                  </a:schemeClr>
                </a:solidFill>
                <a:latin typeface="Bookman Old Style"/>
              </a:rPr>
              <a:t>prolonged breath to fill lungs; caused by need to increase O2 in blood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Lung capacity &amp; volume</a:t>
            </a:r>
          </a:p>
        </p:txBody>
      </p:sp>
      <p:sp>
        <p:nvSpPr>
          <p:cNvPr id="37891" name="Text Placeholder 2"/>
          <p:cNvSpPr>
            <a:spLocks noGrp="1"/>
          </p:cNvSpPr>
          <p:nvPr>
            <p:ph type="body" idx="1"/>
          </p:nvPr>
        </p:nvSpPr>
        <p:spPr/>
        <p:txBody>
          <a:bodyPr/>
          <a:lstStyle/>
          <a:p>
            <a:pPr eaLnBrk="1" hangingPunct="1"/>
            <a:r>
              <a:rPr lang="en-US" smtClean="0">
                <a:latin typeface="Bookman Old Style" pitchFamily="18" charset="0"/>
              </a:rPr>
              <a:t>Tidal volume – amount of air that moved in and out of lungs (500 mL)</a:t>
            </a:r>
          </a:p>
          <a:p>
            <a:pPr eaLnBrk="1" hangingPunct="1"/>
            <a:r>
              <a:rPr lang="en-US" smtClean="0">
                <a:latin typeface="Bookman Old Style" pitchFamily="18" charset="0"/>
              </a:rPr>
              <a:t>Inspiratory reserve (IRV) – force to take in over TV (2100-3000 mL)</a:t>
            </a:r>
          </a:p>
          <a:p>
            <a:pPr eaLnBrk="1" hangingPunct="1"/>
            <a:r>
              <a:rPr lang="en-US" smtClean="0">
                <a:latin typeface="Bookman Old Style" pitchFamily="18" charset="0"/>
              </a:rPr>
              <a:t>Expiratory reserve (ERV) – for to exhale over TV (1000 mL)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Lung capacity &amp; volume</a:t>
            </a:r>
          </a:p>
        </p:txBody>
      </p:sp>
      <p:sp>
        <p:nvSpPr>
          <p:cNvPr id="38915" name="Text Placeholder 2"/>
          <p:cNvSpPr>
            <a:spLocks noGrp="1"/>
          </p:cNvSpPr>
          <p:nvPr>
            <p:ph type="body" idx="1"/>
          </p:nvPr>
        </p:nvSpPr>
        <p:spPr/>
        <p:txBody>
          <a:bodyPr/>
          <a:lstStyle/>
          <a:p>
            <a:pPr eaLnBrk="1" hangingPunct="1"/>
            <a:r>
              <a:rPr lang="en-US" b="1" smtClean="0">
                <a:latin typeface="Bookman Old Style" pitchFamily="18" charset="0"/>
              </a:rPr>
              <a:t>Vital lung capacity = TV + IRV + ERV = ~ 4500mL</a:t>
            </a:r>
          </a:p>
          <a:p>
            <a:pPr eaLnBrk="1" hangingPunct="1"/>
            <a:r>
              <a:rPr lang="en-US" smtClean="0">
                <a:latin typeface="Bookman Old Style" pitchFamily="18" charset="0"/>
              </a:rPr>
              <a:t>Residual volume – amount that can’t voluntarily be expelled; maintains continuous gas exchange (1500 mL)</a:t>
            </a:r>
          </a:p>
          <a:p>
            <a:pPr eaLnBrk="1" hangingPunct="1"/>
            <a:r>
              <a:rPr lang="en-US" b="1" smtClean="0">
                <a:latin typeface="Bookman Old Style" pitchFamily="18" charset="0"/>
              </a:rPr>
              <a:t>Total lung capacity = TV + IRV + ERV + RV = ~ 6000 mL</a:t>
            </a:r>
            <a:endParaRPr lang="en-US" smtClean="0">
              <a:latin typeface="Bookman Old Style" pitchFamily="18" charset="0"/>
            </a:endParaRPr>
          </a:p>
          <a:p>
            <a:pPr eaLnBrk="1" hangingPunct="1"/>
            <a:endParaRPr lang="en-US"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u="sng" smtClean="0">
                <a:solidFill>
                  <a:schemeClr val="accent1">
                    <a:satMod val="150000"/>
                  </a:schemeClr>
                </a:solidFill>
                <a:latin typeface="Bookman Old Style" pitchFamily="18" charset="0"/>
              </a:rPr>
              <a:t>Thorax Injuries</a:t>
            </a:r>
          </a:p>
        </p:txBody>
      </p:sp>
      <p:sp>
        <p:nvSpPr>
          <p:cNvPr id="39939" name="Text Placeholder 2"/>
          <p:cNvSpPr>
            <a:spLocks noGrp="1"/>
          </p:cNvSpPr>
          <p:nvPr>
            <p:ph type="body" idx="1"/>
          </p:nvPr>
        </p:nvSpPr>
        <p:spPr/>
        <p:txBody>
          <a:bodyPr/>
          <a:lstStyle/>
          <a:p>
            <a:pPr eaLnBrk="1" hangingPunct="1"/>
            <a:endParaRPr lang="en-US" smtClean="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Rib contusion</a:t>
            </a:r>
          </a:p>
        </p:txBody>
      </p:sp>
      <p:sp>
        <p:nvSpPr>
          <p:cNvPr id="40963" name="Text Placeholder 2"/>
          <p:cNvSpPr>
            <a:spLocks noGrp="1"/>
          </p:cNvSpPr>
          <p:nvPr>
            <p:ph type="body" idx="1"/>
          </p:nvPr>
        </p:nvSpPr>
        <p:spPr>
          <a:xfrm>
            <a:off x="457200" y="1774825"/>
            <a:ext cx="8305800" cy="4854575"/>
          </a:xfrm>
        </p:spPr>
        <p:txBody>
          <a:bodyPr/>
          <a:lstStyle/>
          <a:p>
            <a:pPr eaLnBrk="1" hangingPunct="1"/>
            <a:r>
              <a:rPr lang="en-US" smtClean="0">
                <a:latin typeface="Bookman Old Style" pitchFamily="18" charset="0"/>
              </a:rPr>
              <a:t>Forceful blow that bruises intercostal muscles</a:t>
            </a:r>
          </a:p>
          <a:p>
            <a:pPr eaLnBrk="1" hangingPunct="1">
              <a:buFont typeface="Wingdings 2" pitchFamily="18" charset="2"/>
              <a:buNone/>
            </a:pPr>
            <a:endParaRPr lang="en-US" smtClean="0">
              <a:latin typeface="Bookman Old Style" pitchFamily="18" charset="0"/>
            </a:endParaRPr>
          </a:p>
          <a:p>
            <a:pPr eaLnBrk="1" hangingPunct="1"/>
            <a:r>
              <a:rPr lang="en-US" smtClean="0">
                <a:latin typeface="Bookman Old Style" pitchFamily="18" charset="0"/>
              </a:rPr>
              <a:t>bruising causes pain in inhalation &amp; exhalation</a:t>
            </a:r>
          </a:p>
          <a:p>
            <a:pPr eaLnBrk="1" hangingPunct="1"/>
            <a:endParaRPr lang="en-US" smtClean="0">
              <a:latin typeface="Bookman Old Style"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Rib fracture</a:t>
            </a:r>
          </a:p>
        </p:txBody>
      </p:sp>
      <p:sp>
        <p:nvSpPr>
          <p:cNvPr id="3" name="Text Placeholder 2"/>
          <p:cNvSpPr>
            <a:spLocks noGrp="1"/>
          </p:cNvSpPr>
          <p:nvPr>
            <p:ph type="body" idx="1"/>
          </p:nvPr>
        </p:nvSpPr>
        <p:spPr>
          <a:xfrm>
            <a:off x="457200" y="1775191"/>
            <a:ext cx="8229600" cy="4625609"/>
          </a:xfrm>
          <a:ln>
            <a:miter lim="800000"/>
            <a:headEnd/>
            <a:tailEnd/>
          </a:ln>
        </p:spPr>
        <p:txBody>
          <a:bodyPr rtlCol="0">
            <a:normAutofit/>
          </a:bodyPr>
          <a:lstStyle/>
          <a:p>
            <a:pPr marL="438912" indent="-320040" eaLnBrk="1" fontAlgn="auto" hangingPunct="1">
              <a:spcBef>
                <a:spcPts val="0"/>
              </a:spcBef>
              <a:spcAft>
                <a:spcPts val="0"/>
              </a:spcAft>
              <a:buFont typeface="Arial" pitchFamily="34" charset="0"/>
              <a:buChar char="•"/>
              <a:defRPr/>
            </a:pPr>
            <a:r>
              <a:rPr lang="en-US" dirty="0" smtClean="0">
                <a:latin typeface="Bookman Old Style"/>
              </a:rPr>
              <a:t>Can be serious if displaced near organs</a:t>
            </a:r>
          </a:p>
          <a:p>
            <a:pPr marL="438912" indent="-320040" eaLnBrk="1" fontAlgn="auto" hangingPunct="1">
              <a:spcBef>
                <a:spcPts val="0"/>
              </a:spcBef>
              <a:spcAft>
                <a:spcPts val="0"/>
              </a:spcAft>
              <a:buFont typeface="Arial" pitchFamily="34" charset="0"/>
              <a:buChar char="•"/>
              <a:defRPr/>
            </a:pPr>
            <a:r>
              <a:rPr lang="en-US" dirty="0" smtClean="0">
                <a:highlight>
                  <a:srgbClr val="FFFF00"/>
                </a:highlight>
                <a:latin typeface="Bookman Old Style"/>
              </a:rPr>
              <a:t>Flail chest – 3+ ribs fractured on the same side of chest causing rib movement during breathing to be paradoxical (opposite)</a:t>
            </a:r>
          </a:p>
          <a:p>
            <a:pPr marL="438912" indent="-320040" eaLnBrk="1" fontAlgn="auto" hangingPunct="1">
              <a:spcBef>
                <a:spcPts val="0"/>
              </a:spcBef>
              <a:spcAft>
                <a:spcPts val="0"/>
              </a:spcAft>
              <a:buFont typeface="Arial" pitchFamily="34" charset="0"/>
              <a:buChar char="•"/>
              <a:defRPr/>
            </a:pPr>
            <a:r>
              <a:rPr lang="en-US" dirty="0" err="1" smtClean="0">
                <a:latin typeface="Bookman Old Style"/>
              </a:rPr>
              <a:t>Crepitus</a:t>
            </a:r>
            <a:r>
              <a:rPr lang="en-US" dirty="0" smtClean="0">
                <a:latin typeface="Bookman Old Style"/>
              </a:rPr>
              <a:t> – grating feeling when 2 bones rub together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Chest contusion</a:t>
            </a:r>
          </a:p>
        </p:txBody>
      </p:sp>
      <p:sp>
        <p:nvSpPr>
          <p:cNvPr id="43011" name="Text Placeholder 2"/>
          <p:cNvSpPr>
            <a:spLocks noGrp="1"/>
          </p:cNvSpPr>
          <p:nvPr>
            <p:ph type="body" idx="1"/>
          </p:nvPr>
        </p:nvSpPr>
        <p:spPr/>
        <p:txBody>
          <a:bodyPr/>
          <a:lstStyle/>
          <a:p>
            <a:pPr eaLnBrk="1" hangingPunct="1"/>
            <a:r>
              <a:rPr lang="en-US" smtClean="0">
                <a:latin typeface="Bookman Old Style" pitchFamily="18" charset="0"/>
              </a:rPr>
              <a:t>Bruising over central area of chest as result of compressive blow</a:t>
            </a:r>
          </a:p>
          <a:p>
            <a:pPr eaLnBrk="1" hangingPunct="1"/>
            <a:endParaRPr lang="en-US" smtClean="0">
              <a:latin typeface="Bookman Old Style"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Myocardial contusion</a:t>
            </a:r>
          </a:p>
        </p:txBody>
      </p:sp>
      <p:sp>
        <p:nvSpPr>
          <p:cNvPr id="44035" name="Text Placeholder 2"/>
          <p:cNvSpPr>
            <a:spLocks noGrp="1"/>
          </p:cNvSpPr>
          <p:nvPr>
            <p:ph type="body" idx="1"/>
          </p:nvPr>
        </p:nvSpPr>
        <p:spPr/>
        <p:txBody>
          <a:bodyPr/>
          <a:lstStyle/>
          <a:p>
            <a:pPr eaLnBrk="1" hangingPunct="1"/>
            <a:r>
              <a:rPr lang="en-US" smtClean="0">
                <a:latin typeface="Bookman Old Style" pitchFamily="18" charset="0"/>
              </a:rPr>
              <a:t>Bruising of heart muscle</a:t>
            </a:r>
          </a:p>
          <a:p>
            <a:pPr eaLnBrk="1" hangingPunct="1"/>
            <a:r>
              <a:rPr lang="en-US" smtClean="0">
                <a:latin typeface="Bookman Old Style" pitchFamily="18" charset="0"/>
              </a:rPr>
              <a:t>Rare but caused when force is applied to sternum great enough to push heart to spine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highlight>
                  <a:srgbClr val="FFFF00"/>
                </a:highlight>
                <a:latin typeface="Bookman Old Style"/>
              </a:rPr>
              <a:t>Pneumothorax</a:t>
            </a:r>
          </a:p>
        </p:txBody>
      </p:sp>
      <p:sp>
        <p:nvSpPr>
          <p:cNvPr id="3" name="Text Placeholder 2"/>
          <p:cNvSpPr>
            <a:spLocks noGrp="1"/>
          </p:cNvSpPr>
          <p:nvPr>
            <p:ph type="body" idx="1"/>
          </p:nvPr>
        </p:nvSpPr>
        <p:spPr>
          <a:xfrm>
            <a:off x="457200" y="1775191"/>
            <a:ext cx="3886200" cy="4625609"/>
          </a:xfrm>
          <a:ln>
            <a:miter lim="800000"/>
            <a:headEnd/>
            <a:tailEnd/>
          </a:ln>
        </p:spPr>
        <p:txBody>
          <a:bodyPr rtlCol="0">
            <a:normAutofit/>
          </a:bodyPr>
          <a:lstStyle/>
          <a:p>
            <a:pPr marL="438912" indent="-320040" eaLnBrk="1" fontAlgn="auto" hangingPunct="1">
              <a:spcBef>
                <a:spcPts val="0"/>
              </a:spcBef>
              <a:spcAft>
                <a:spcPts val="0"/>
              </a:spcAft>
              <a:buFont typeface="Arial" pitchFamily="34" charset="0"/>
              <a:buChar char="•"/>
              <a:defRPr/>
            </a:pPr>
            <a:r>
              <a:rPr lang="en-US" dirty="0" smtClean="0">
                <a:highlight>
                  <a:srgbClr val="FFFF00"/>
                </a:highlight>
                <a:latin typeface="Bookman Old Style"/>
              </a:rPr>
              <a:t>Condition where air enters pleural space between chest wall and lungs</a:t>
            </a:r>
          </a:p>
          <a:p>
            <a:pPr marL="438912" indent="-320040" eaLnBrk="1" fontAlgn="auto" hangingPunct="1">
              <a:spcBef>
                <a:spcPts val="0"/>
              </a:spcBef>
              <a:spcAft>
                <a:spcPts val="0"/>
              </a:spcAft>
              <a:buFont typeface="Wingdings 2" pitchFamily="18" charset="2"/>
              <a:buNone/>
              <a:defRPr/>
            </a:pPr>
            <a:endParaRPr lang="en-US" dirty="0" smtClean="0">
              <a:highlight>
                <a:srgbClr val="FFFF00"/>
              </a:highlight>
              <a:latin typeface="Bookman Old Style"/>
            </a:endParaRPr>
          </a:p>
          <a:p>
            <a:pPr marL="438912" indent="-320040" eaLnBrk="1" fontAlgn="auto" hangingPunct="1">
              <a:spcBef>
                <a:spcPts val="0"/>
              </a:spcBef>
              <a:spcAft>
                <a:spcPts val="0"/>
              </a:spcAft>
              <a:buFont typeface="Arial" pitchFamily="34" charset="0"/>
              <a:buChar char="•"/>
              <a:defRPr/>
            </a:pPr>
            <a:r>
              <a:rPr lang="en-US" dirty="0" smtClean="0">
                <a:latin typeface="Bookman Old Style"/>
              </a:rPr>
              <a:t>Difference in pressure causes lung to collapse</a:t>
            </a:r>
            <a:endParaRPr lang="en-US" dirty="0" smtClean="0">
              <a:highlight>
                <a:srgbClr val="FFFF00"/>
              </a:highlight>
              <a:latin typeface="Bookman Old Style"/>
            </a:endParaRPr>
          </a:p>
        </p:txBody>
      </p:sp>
      <p:pic>
        <p:nvPicPr>
          <p:cNvPr id="45060" name="Picture 5" descr="http://www.virtua.org/ADAM/graphics/images/en/152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5250" y="2286000"/>
            <a:ext cx="52387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Sucking chest wound</a:t>
            </a:r>
          </a:p>
        </p:txBody>
      </p:sp>
      <p:sp>
        <p:nvSpPr>
          <p:cNvPr id="46083" name="Text Placeholder 2"/>
          <p:cNvSpPr>
            <a:spLocks noGrp="1"/>
          </p:cNvSpPr>
          <p:nvPr>
            <p:ph type="body" idx="1"/>
          </p:nvPr>
        </p:nvSpPr>
        <p:spPr/>
        <p:txBody>
          <a:bodyPr/>
          <a:lstStyle/>
          <a:p>
            <a:pPr eaLnBrk="1" hangingPunct="1"/>
            <a:r>
              <a:rPr lang="en-US" smtClean="0">
                <a:latin typeface="Bookman Old Style" pitchFamily="18" charset="0"/>
              </a:rPr>
              <a:t>injured chest cavity and air moves through wound but remain in pleural space</a:t>
            </a:r>
            <a:endParaRPr lang="en-US" smtClean="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Tension pneumo</a:t>
            </a:r>
          </a:p>
        </p:txBody>
      </p:sp>
      <p:sp>
        <p:nvSpPr>
          <p:cNvPr id="47107" name="Text Placeholder 2"/>
          <p:cNvSpPr>
            <a:spLocks noGrp="1"/>
          </p:cNvSpPr>
          <p:nvPr>
            <p:ph type="body" idx="1"/>
          </p:nvPr>
        </p:nvSpPr>
        <p:spPr>
          <a:xfrm>
            <a:off x="457200" y="1774825"/>
            <a:ext cx="3657600" cy="4854575"/>
          </a:xfrm>
        </p:spPr>
        <p:txBody>
          <a:bodyPr/>
          <a:lstStyle/>
          <a:p>
            <a:pPr eaLnBrk="1" hangingPunct="1"/>
            <a:r>
              <a:rPr lang="en-US" smtClean="0">
                <a:latin typeface="Bookman Old Style" pitchFamily="18" charset="0"/>
              </a:rPr>
              <a:t>air enters but doesn’t exit; collapsed lung presses against other lung and heart</a:t>
            </a:r>
          </a:p>
        </p:txBody>
      </p:sp>
      <p:pic>
        <p:nvPicPr>
          <p:cNvPr id="47108" name="Picture 5" descr="http://www.doereport.com/imagescooked/10104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981200"/>
            <a:ext cx="399097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highlight>
                  <a:srgbClr val="FFFF00"/>
                </a:highlight>
                <a:latin typeface="Bookman Old Style"/>
              </a:rPr>
              <a:t>Hemopneumothorax</a:t>
            </a:r>
          </a:p>
        </p:txBody>
      </p:sp>
      <p:sp>
        <p:nvSpPr>
          <p:cNvPr id="3" name="Text Placeholder 2"/>
          <p:cNvSpPr>
            <a:spLocks noGrp="1"/>
          </p:cNvSpPr>
          <p:nvPr>
            <p:ph type="body" idx="1"/>
          </p:nvPr>
        </p:nvSpPr>
        <p:spPr>
          <a:xfrm>
            <a:off x="457200" y="1775191"/>
            <a:ext cx="8229600" cy="4625609"/>
          </a:xfrm>
          <a:ln>
            <a:miter lim="800000"/>
            <a:headEnd/>
            <a:tailEnd/>
          </a:ln>
        </p:spPr>
        <p:txBody>
          <a:bodyPr rtlCol="0">
            <a:normAutofit/>
          </a:bodyPr>
          <a:lstStyle/>
          <a:p>
            <a:pPr marL="438912" indent="-320040" eaLnBrk="1" fontAlgn="auto" hangingPunct="1">
              <a:spcBef>
                <a:spcPts val="0"/>
              </a:spcBef>
              <a:spcAft>
                <a:spcPts val="0"/>
              </a:spcAft>
              <a:buFont typeface="Arial" pitchFamily="34" charset="0"/>
              <a:buChar char="•"/>
              <a:defRPr/>
            </a:pPr>
            <a:r>
              <a:rPr lang="en-US" smtClean="0">
                <a:highlight>
                  <a:srgbClr val="FFFF00"/>
                </a:highlight>
                <a:latin typeface="Bookman Old Style"/>
              </a:rPr>
              <a:t>Accumulation of blood in pleural space</a:t>
            </a:r>
          </a:p>
          <a:p>
            <a:pPr marL="438912" indent="-320040" eaLnBrk="1" fontAlgn="auto" hangingPunct="1">
              <a:spcBef>
                <a:spcPts val="0"/>
              </a:spcBef>
              <a:spcAft>
                <a:spcPts val="0"/>
              </a:spcAft>
              <a:buFont typeface="Arial" pitchFamily="34" charset="0"/>
              <a:buChar char="•"/>
              <a:defRPr/>
            </a:pPr>
            <a:endParaRPr lang="en-US" smtClean="0">
              <a:latin typeface="Bookman Old Style"/>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Pulmonary contusion</a:t>
            </a:r>
          </a:p>
        </p:txBody>
      </p:sp>
      <p:sp>
        <p:nvSpPr>
          <p:cNvPr id="49155" name="Text Placeholder 2"/>
          <p:cNvSpPr>
            <a:spLocks noGrp="1"/>
          </p:cNvSpPr>
          <p:nvPr>
            <p:ph type="body" idx="1"/>
          </p:nvPr>
        </p:nvSpPr>
        <p:spPr/>
        <p:txBody>
          <a:bodyPr/>
          <a:lstStyle/>
          <a:p>
            <a:pPr eaLnBrk="1" hangingPunct="1"/>
            <a:r>
              <a:rPr lang="en-US" smtClean="0">
                <a:latin typeface="Bookman Old Style" pitchFamily="18" charset="0"/>
              </a:rPr>
              <a:t>Bruise directly to lung causing bleeding in lung tissue</a:t>
            </a:r>
          </a:p>
          <a:p>
            <a:pPr eaLnBrk="1" hangingPunct="1"/>
            <a:r>
              <a:rPr lang="en-US" smtClean="0">
                <a:latin typeface="Bookman Old Style" pitchFamily="18" charset="0"/>
              </a:rPr>
              <a:t>24-48 hours after injury – experience SOB, chest pain, coughing, hemoptysis (coughing up blood), rales (crackling sound with breathing)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51062"/>
          </a:xfrm>
        </p:spPr>
        <p:txBody>
          <a:bodyPr>
            <a:normAutofit fontScale="90000"/>
          </a:bodyPr>
          <a:lstStyle/>
          <a:p>
            <a:pPr eaLnBrk="1" fontAlgn="auto" hangingPunct="1">
              <a:spcAft>
                <a:spcPts val="0"/>
              </a:spcAft>
              <a:defRPr/>
            </a:pPr>
            <a:r>
              <a:rPr lang="en-US" smtClean="0">
                <a:solidFill>
                  <a:schemeClr val="accent1">
                    <a:satMod val="150000"/>
                  </a:schemeClr>
                </a:solidFill>
                <a:latin typeface="Bookman Old Style"/>
              </a:rPr>
              <a:t>Celiac “solar” plexus contusion </a:t>
            </a:r>
          </a:p>
        </p:txBody>
      </p:sp>
      <p:sp>
        <p:nvSpPr>
          <p:cNvPr id="50179" name="Text Placeholder 2"/>
          <p:cNvSpPr>
            <a:spLocks noGrp="1"/>
          </p:cNvSpPr>
          <p:nvPr>
            <p:ph type="body" idx="1"/>
          </p:nvPr>
        </p:nvSpPr>
        <p:spPr>
          <a:xfrm>
            <a:off x="457200" y="1774825"/>
            <a:ext cx="8229600" cy="1273175"/>
          </a:xfrm>
        </p:spPr>
        <p:txBody>
          <a:bodyPr/>
          <a:lstStyle/>
          <a:p>
            <a:pPr eaLnBrk="1" hangingPunct="1"/>
            <a:r>
              <a:rPr lang="en-US" smtClean="0">
                <a:latin typeface="Bookman Old Style" pitchFamily="18" charset="0"/>
              </a:rPr>
              <a:t>Transitory paralysis of diaphragm</a:t>
            </a:r>
          </a:p>
          <a:p>
            <a:pPr eaLnBrk="1" hangingPunct="1"/>
            <a:r>
              <a:rPr lang="en-US" smtClean="0">
                <a:latin typeface="Bookman Old Style" pitchFamily="18" charset="0"/>
              </a:rPr>
              <a:t>Getting the wind knocked out of you</a:t>
            </a:r>
          </a:p>
        </p:txBody>
      </p:sp>
      <p:pic>
        <p:nvPicPr>
          <p:cNvPr id="50180" name="Picture 5" descr="http://images.sodahead.com/polls/001423469/Roundhouse7_answer_3_xlarge.jpe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3276600"/>
            <a:ext cx="3200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Hyperventilation</a:t>
            </a:r>
          </a:p>
        </p:txBody>
      </p:sp>
      <p:sp>
        <p:nvSpPr>
          <p:cNvPr id="51203" name="Text Placeholder 2"/>
          <p:cNvSpPr>
            <a:spLocks noGrp="1"/>
          </p:cNvSpPr>
          <p:nvPr>
            <p:ph type="body" idx="1"/>
          </p:nvPr>
        </p:nvSpPr>
        <p:spPr/>
        <p:txBody>
          <a:bodyPr/>
          <a:lstStyle/>
          <a:p>
            <a:pPr eaLnBrk="1" hangingPunct="1"/>
            <a:r>
              <a:rPr lang="en-US" smtClean="0">
                <a:latin typeface="Bookman Old Style" pitchFamily="18" charset="0"/>
              </a:rPr>
              <a:t>Breathing faster than required</a:t>
            </a:r>
          </a:p>
          <a:p>
            <a:pPr eaLnBrk="1" hangingPunct="1"/>
            <a:r>
              <a:rPr lang="en-US" smtClean="0">
                <a:latin typeface="Bookman Old Style" pitchFamily="18" charset="0"/>
              </a:rPr>
              <a:t>Brought on by anxiety &amp; stress</a:t>
            </a:r>
          </a:p>
          <a:p>
            <a:pPr eaLnBrk="1" hangingPunct="1"/>
            <a:r>
              <a:rPr lang="en-US" smtClean="0">
                <a:latin typeface="Bookman Old Style" pitchFamily="18" charset="0"/>
              </a:rPr>
              <a:t>CO</a:t>
            </a:r>
            <a:r>
              <a:rPr lang="en-US" baseline="-25000" smtClean="0">
                <a:latin typeface="Bookman Old Style" pitchFamily="18" charset="0"/>
              </a:rPr>
              <a:t>2</a:t>
            </a:r>
            <a:r>
              <a:rPr lang="en-US" smtClean="0">
                <a:latin typeface="Bookman Old Style" pitchFamily="18" charset="0"/>
              </a:rPr>
              <a:t> depletion  causes dizziness and LOC</a:t>
            </a:r>
          </a:p>
          <a:p>
            <a:pPr eaLnBrk="1" hangingPunct="1"/>
            <a:r>
              <a:rPr lang="en-US" smtClean="0">
                <a:latin typeface="Bookman Old Style" pitchFamily="18" charset="0"/>
              </a:rPr>
              <a:t>LOC is defense mechanism to return to normal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Side stitch </a:t>
            </a:r>
          </a:p>
        </p:txBody>
      </p:sp>
      <p:sp>
        <p:nvSpPr>
          <p:cNvPr id="52227" name="Text Placeholder 2"/>
          <p:cNvSpPr>
            <a:spLocks noGrp="1"/>
          </p:cNvSpPr>
          <p:nvPr>
            <p:ph type="body" idx="1"/>
          </p:nvPr>
        </p:nvSpPr>
        <p:spPr/>
        <p:txBody>
          <a:bodyPr/>
          <a:lstStyle/>
          <a:p>
            <a:pPr eaLnBrk="1" hangingPunct="1"/>
            <a:r>
              <a:rPr lang="en-US" smtClean="0">
                <a:latin typeface="Bookman Old Style" pitchFamily="18" charset="0"/>
              </a:rPr>
              <a:t>Pain under ribs during vigorous exercise</a:t>
            </a:r>
          </a:p>
          <a:p>
            <a:pPr eaLnBrk="1" hangingPunct="1"/>
            <a:r>
              <a:rPr lang="en-US" smtClean="0">
                <a:latin typeface="Bookman Old Style" pitchFamily="18" charset="0"/>
              </a:rPr>
              <a:t>More common in unconditioned athletes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u="sng" smtClean="0">
                <a:solidFill>
                  <a:schemeClr val="accent1">
                    <a:satMod val="150000"/>
                  </a:schemeClr>
                </a:solidFill>
                <a:latin typeface="Bookman Old Style" pitchFamily="18" charset="0"/>
              </a:rPr>
              <a:t>ABDOMINOPELVIC CAVITY</a:t>
            </a:r>
          </a:p>
        </p:txBody>
      </p:sp>
      <p:sp>
        <p:nvSpPr>
          <p:cNvPr id="53251" name="Text Placeholder 2"/>
          <p:cNvSpPr>
            <a:spLocks noGrp="1"/>
          </p:cNvSpPr>
          <p:nvPr>
            <p:ph type="body" idx="1"/>
          </p:nvPr>
        </p:nvSpPr>
        <p:spPr>
          <a:xfrm>
            <a:off x="457200" y="1774825"/>
            <a:ext cx="3429000" cy="4625975"/>
          </a:xfrm>
        </p:spPr>
        <p:txBody>
          <a:bodyPr/>
          <a:lstStyle/>
          <a:p>
            <a:pPr eaLnBrk="1" hangingPunct="1"/>
            <a:r>
              <a:rPr lang="en-US" smtClean="0">
                <a:latin typeface="Bookman Old Style" pitchFamily="18" charset="0"/>
              </a:rPr>
              <a:t>One large cavity from diaphragm to pubic floor</a:t>
            </a:r>
            <a:endParaRPr lang="en-US" smtClean="0"/>
          </a:p>
        </p:txBody>
      </p:sp>
      <p:pic>
        <p:nvPicPr>
          <p:cNvPr id="53252" name="Picture 5" descr="http://legacy.owensboro.kctcs.edu/gcaplan/anat/Notes/Image564.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0800" y="1905000"/>
            <a:ext cx="52832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Abdominal cavity</a:t>
            </a:r>
          </a:p>
        </p:txBody>
      </p:sp>
      <p:sp>
        <p:nvSpPr>
          <p:cNvPr id="54275" name="Text Placeholder 2"/>
          <p:cNvSpPr>
            <a:spLocks noGrp="1"/>
          </p:cNvSpPr>
          <p:nvPr>
            <p:ph type="body" idx="1"/>
          </p:nvPr>
        </p:nvSpPr>
        <p:spPr/>
        <p:txBody>
          <a:bodyPr/>
          <a:lstStyle/>
          <a:p>
            <a:pPr eaLnBrk="1" hangingPunct="1">
              <a:buFont typeface="Arial" charset="0"/>
              <a:buChar char="•"/>
            </a:pPr>
            <a:r>
              <a:rPr lang="en-US" smtClean="0">
                <a:latin typeface="Bookman Old Style" pitchFamily="18" charset="0"/>
              </a:rPr>
              <a:t>Stomach</a:t>
            </a:r>
          </a:p>
          <a:p>
            <a:pPr eaLnBrk="1" hangingPunct="1">
              <a:buFont typeface="Arial" charset="0"/>
              <a:buChar char="•"/>
            </a:pPr>
            <a:r>
              <a:rPr lang="en-US" smtClean="0">
                <a:latin typeface="Bookman Old Style" pitchFamily="18" charset="0"/>
              </a:rPr>
              <a:t>Liver</a:t>
            </a:r>
          </a:p>
          <a:p>
            <a:pPr eaLnBrk="1" hangingPunct="1">
              <a:buFont typeface="Arial" charset="0"/>
              <a:buChar char="•"/>
            </a:pPr>
            <a:r>
              <a:rPr lang="en-US" smtClean="0">
                <a:latin typeface="Bookman Old Style" pitchFamily="18" charset="0"/>
              </a:rPr>
              <a:t>Gallbladder</a:t>
            </a:r>
          </a:p>
          <a:p>
            <a:pPr eaLnBrk="1" hangingPunct="1">
              <a:buFont typeface="Arial" charset="0"/>
              <a:buChar char="•"/>
            </a:pPr>
            <a:r>
              <a:rPr lang="en-US" smtClean="0">
                <a:latin typeface="Bookman Old Style" pitchFamily="18" charset="0"/>
              </a:rPr>
              <a:t>Pancreas</a:t>
            </a:r>
          </a:p>
          <a:p>
            <a:pPr eaLnBrk="1" hangingPunct="1">
              <a:buFont typeface="Arial" charset="0"/>
              <a:buChar char="•"/>
            </a:pPr>
            <a:r>
              <a:rPr lang="en-US" smtClean="0">
                <a:latin typeface="Bookman Old Style" pitchFamily="18" charset="0"/>
              </a:rPr>
              <a:t>Spleen</a:t>
            </a:r>
          </a:p>
          <a:p>
            <a:pPr eaLnBrk="1" hangingPunct="1">
              <a:buFont typeface="Arial" charset="0"/>
              <a:buChar char="•"/>
            </a:pPr>
            <a:r>
              <a:rPr lang="en-US" smtClean="0">
                <a:latin typeface="Bookman Old Style" pitchFamily="18" charset="0"/>
              </a:rPr>
              <a:t>Small Intestines</a:t>
            </a:r>
          </a:p>
          <a:p>
            <a:pPr eaLnBrk="1" hangingPunct="1">
              <a:buFont typeface="Arial" charset="0"/>
              <a:buChar char="•"/>
            </a:pPr>
            <a:r>
              <a:rPr lang="en-US" smtClean="0">
                <a:latin typeface="Bookman Old Style" pitchFamily="18" charset="0"/>
              </a:rPr>
              <a:t>Appendix</a:t>
            </a:r>
          </a:p>
          <a:p>
            <a:pPr eaLnBrk="1" hangingPunct="1">
              <a:buFont typeface="Arial" charset="0"/>
              <a:buChar char="•"/>
            </a:pPr>
            <a:r>
              <a:rPr lang="en-US" smtClean="0">
                <a:latin typeface="Bookman Old Style" pitchFamily="18" charset="0"/>
              </a:rPr>
              <a:t>Large Intestines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Pelvic cavity</a:t>
            </a:r>
          </a:p>
        </p:txBody>
      </p:sp>
      <p:sp>
        <p:nvSpPr>
          <p:cNvPr id="55299" name="Text Placeholder 2"/>
          <p:cNvSpPr>
            <a:spLocks noGrp="1"/>
          </p:cNvSpPr>
          <p:nvPr>
            <p:ph type="body" idx="1"/>
          </p:nvPr>
        </p:nvSpPr>
        <p:spPr/>
        <p:txBody>
          <a:bodyPr/>
          <a:lstStyle/>
          <a:p>
            <a:pPr eaLnBrk="1" hangingPunct="1"/>
            <a:r>
              <a:rPr lang="en-US" smtClean="0">
                <a:latin typeface="Bookman Old Style" pitchFamily="18" charset="0"/>
              </a:rPr>
              <a:t>Bladder</a:t>
            </a:r>
          </a:p>
          <a:p>
            <a:pPr eaLnBrk="1" hangingPunct="1"/>
            <a:r>
              <a:rPr lang="en-US" smtClean="0">
                <a:latin typeface="Bookman Old Style" pitchFamily="18" charset="0"/>
              </a:rPr>
              <a:t>Reproductive Organs</a:t>
            </a:r>
          </a:p>
          <a:p>
            <a:pPr eaLnBrk="1" hangingPunct="1"/>
            <a:r>
              <a:rPr lang="en-US" smtClean="0">
                <a:latin typeface="Bookman Old Style" pitchFamily="18" charset="0"/>
              </a:rPr>
              <a:t>Rectum</a:t>
            </a:r>
          </a:p>
          <a:p>
            <a:pPr eaLnBrk="1" hangingPunct="1"/>
            <a:r>
              <a:rPr lang="en-US" smtClean="0">
                <a:latin typeface="Bookman Old Style" pitchFamily="18" charset="0"/>
              </a:rPr>
              <a:t>Large Intestines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i="1" u="sng" smtClean="0">
                <a:solidFill>
                  <a:schemeClr val="accent1">
                    <a:satMod val="150000"/>
                  </a:schemeClr>
                </a:solidFill>
                <a:latin typeface="Bookman Old Style" pitchFamily="18" charset="0"/>
              </a:rPr>
              <a:t>Organs</a:t>
            </a:r>
          </a:p>
        </p:txBody>
      </p:sp>
      <p:sp>
        <p:nvSpPr>
          <p:cNvPr id="56323" name="Text Placeholder 2"/>
          <p:cNvSpPr>
            <a:spLocks noGrp="1"/>
          </p:cNvSpPr>
          <p:nvPr>
            <p:ph type="body" idx="1"/>
          </p:nvPr>
        </p:nvSpPr>
        <p:spPr/>
        <p:txBody>
          <a:bodyPr/>
          <a:lstStyle/>
          <a:p>
            <a:pPr eaLnBrk="1" hangingPunct="1"/>
            <a:endParaRPr lang="en-US" smtClean="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Stomach</a:t>
            </a:r>
          </a:p>
        </p:txBody>
      </p:sp>
      <p:sp>
        <p:nvSpPr>
          <p:cNvPr id="3" name="Text Placeholder 2"/>
          <p:cNvSpPr>
            <a:spLocks noGrp="1"/>
          </p:cNvSpPr>
          <p:nvPr>
            <p:ph type="body" idx="1"/>
          </p:nvPr>
        </p:nvSpPr>
        <p:spPr>
          <a:xfrm>
            <a:off x="457200" y="1775191"/>
            <a:ext cx="8229600" cy="4625609"/>
          </a:xfrm>
          <a:ln>
            <a:miter lim="800000"/>
            <a:headEnd/>
            <a:tailEnd/>
          </a:ln>
        </p:spPr>
        <p:txBody>
          <a:bodyPr rtlCol="0">
            <a:normAutofit/>
          </a:bodyPr>
          <a:lstStyle/>
          <a:p>
            <a:pPr marL="438912" indent="-320040" eaLnBrk="1" fontAlgn="auto" hangingPunct="1">
              <a:spcBef>
                <a:spcPts val="0"/>
              </a:spcBef>
              <a:spcAft>
                <a:spcPts val="0"/>
              </a:spcAft>
              <a:buFont typeface="Arial" pitchFamily="34" charset="0"/>
              <a:buChar char="•"/>
              <a:defRPr/>
            </a:pPr>
            <a:r>
              <a:rPr lang="en-US" dirty="0" smtClean="0">
                <a:latin typeface="Bookman Old Style"/>
              </a:rPr>
              <a:t>Major organ of digestion</a:t>
            </a:r>
          </a:p>
          <a:p>
            <a:pPr marL="438912" indent="-320040" eaLnBrk="1" fontAlgn="auto" hangingPunct="1">
              <a:spcBef>
                <a:spcPts val="0"/>
              </a:spcBef>
              <a:spcAft>
                <a:spcPts val="0"/>
              </a:spcAft>
              <a:buFont typeface="Arial" pitchFamily="34" charset="0"/>
              <a:buChar char="•"/>
              <a:defRPr/>
            </a:pPr>
            <a:r>
              <a:rPr lang="en-US" dirty="0" smtClean="0">
                <a:latin typeface="Bookman Old Style"/>
              </a:rPr>
              <a:t>Located in upper left quadrant of abdominal cavity</a:t>
            </a:r>
          </a:p>
          <a:p>
            <a:pPr marL="438912" indent="-320040" eaLnBrk="1" fontAlgn="auto" hangingPunct="1">
              <a:spcBef>
                <a:spcPts val="0"/>
              </a:spcBef>
              <a:spcAft>
                <a:spcPts val="0"/>
              </a:spcAft>
              <a:buFont typeface="Arial" pitchFamily="34" charset="0"/>
              <a:buChar char="•"/>
              <a:defRPr/>
            </a:pPr>
            <a:r>
              <a:rPr lang="en-US" dirty="0" smtClean="0">
                <a:highlight>
                  <a:srgbClr val="FFFF00"/>
                </a:highlight>
                <a:latin typeface="Bookman Old Style"/>
              </a:rPr>
              <a:t>3 parts</a:t>
            </a:r>
          </a:p>
          <a:p>
            <a:pPr marL="731520" lvl="1" indent="-274320" eaLnBrk="1" fontAlgn="auto" hangingPunct="1">
              <a:spcAft>
                <a:spcPts val="0"/>
              </a:spcAft>
              <a:buFont typeface="Arial" pitchFamily="34" charset="0"/>
              <a:buChar char="–"/>
              <a:defRPr/>
            </a:pPr>
            <a:r>
              <a:rPr lang="en-US" dirty="0" err="1" smtClean="0">
                <a:highlight>
                  <a:srgbClr val="FFFF00"/>
                </a:highlight>
                <a:latin typeface="Bookman Old Style"/>
              </a:rPr>
              <a:t>Fundus</a:t>
            </a:r>
            <a:r>
              <a:rPr lang="en-US" dirty="0" smtClean="0">
                <a:highlight>
                  <a:srgbClr val="FFFF00"/>
                </a:highlight>
                <a:latin typeface="Bookman Old Style"/>
              </a:rPr>
              <a:t> – upper</a:t>
            </a:r>
          </a:p>
          <a:p>
            <a:pPr marL="731520" lvl="1" indent="-274320" eaLnBrk="1" fontAlgn="auto" hangingPunct="1">
              <a:spcAft>
                <a:spcPts val="0"/>
              </a:spcAft>
              <a:buFont typeface="Arial" pitchFamily="34" charset="0"/>
              <a:buChar char="–"/>
              <a:defRPr/>
            </a:pPr>
            <a:r>
              <a:rPr lang="en-US" dirty="0" smtClean="0">
                <a:highlight>
                  <a:srgbClr val="FFFF00"/>
                </a:highlight>
                <a:latin typeface="Bookman Old Style"/>
              </a:rPr>
              <a:t>Greater curvature – middle</a:t>
            </a:r>
          </a:p>
          <a:p>
            <a:pPr marL="731520" lvl="1" indent="-274320" eaLnBrk="1" fontAlgn="auto" hangingPunct="1">
              <a:spcAft>
                <a:spcPts val="0"/>
              </a:spcAft>
              <a:buFont typeface="Arial" pitchFamily="34" charset="0"/>
              <a:buChar char="–"/>
              <a:defRPr/>
            </a:pPr>
            <a:r>
              <a:rPr lang="en-US" dirty="0" smtClean="0">
                <a:highlight>
                  <a:srgbClr val="FFFF00"/>
                </a:highlight>
                <a:latin typeface="Bookman Old Style"/>
              </a:rPr>
              <a:t>Pylorus – lower</a:t>
            </a:r>
          </a:p>
          <a:p>
            <a:pPr marL="731520" lvl="1" indent="-274320" eaLnBrk="1" fontAlgn="auto" hangingPunct="1">
              <a:spcAft>
                <a:spcPts val="0"/>
              </a:spcAft>
              <a:buFont typeface="Arial" pitchFamily="34" charset="0"/>
              <a:buChar char="–"/>
              <a:defRPr/>
            </a:pPr>
            <a:endParaRPr lang="en-US" dirty="0" smtClean="0">
              <a:latin typeface="Bookman Old Style"/>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5" descr="Picture of Human Stoma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5675" y="2438400"/>
            <a:ext cx="4378325"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dirty="0" smtClean="0">
                <a:solidFill>
                  <a:schemeClr val="accent1">
                    <a:satMod val="150000"/>
                  </a:schemeClr>
                </a:solidFill>
                <a:highlight>
                  <a:srgbClr val="FFFF00"/>
                </a:highlight>
                <a:latin typeface="Bookman Old Style"/>
              </a:rPr>
              <a:t>Sphincters of the Stomach</a:t>
            </a:r>
          </a:p>
        </p:txBody>
      </p:sp>
      <p:sp>
        <p:nvSpPr>
          <p:cNvPr id="3" name="Text Placeholder 2"/>
          <p:cNvSpPr>
            <a:spLocks noGrp="1"/>
          </p:cNvSpPr>
          <p:nvPr>
            <p:ph type="body" idx="1"/>
          </p:nvPr>
        </p:nvSpPr>
        <p:spPr>
          <a:xfrm>
            <a:off x="457200" y="1775191"/>
            <a:ext cx="5257800" cy="4625609"/>
          </a:xfrm>
          <a:ln>
            <a:miter lim="800000"/>
            <a:headEnd/>
            <a:tailEnd/>
          </a:ln>
        </p:spPr>
        <p:txBody>
          <a:bodyPr rtlCol="0">
            <a:normAutofit/>
          </a:bodyPr>
          <a:lstStyle/>
          <a:p>
            <a:pPr marL="438912" indent="-320040" eaLnBrk="1" fontAlgn="auto" hangingPunct="1">
              <a:spcBef>
                <a:spcPts val="0"/>
              </a:spcBef>
              <a:spcAft>
                <a:spcPts val="0"/>
              </a:spcAft>
              <a:buFont typeface="Arial" pitchFamily="34" charset="0"/>
              <a:buChar char="•"/>
              <a:defRPr/>
            </a:pPr>
            <a:r>
              <a:rPr lang="en-US" u="sng" dirty="0" smtClean="0">
                <a:highlight>
                  <a:srgbClr val="FFFF00"/>
                </a:highlight>
                <a:latin typeface="Bookman Old Style"/>
              </a:rPr>
              <a:t>Cardiac sphincter – opening of esophagus into stomach; controls passage of food</a:t>
            </a:r>
          </a:p>
          <a:p>
            <a:pPr marL="438912" indent="-320040" eaLnBrk="1" fontAlgn="auto" hangingPunct="1">
              <a:spcBef>
                <a:spcPts val="0"/>
              </a:spcBef>
              <a:spcAft>
                <a:spcPts val="0"/>
              </a:spcAft>
              <a:buFont typeface="Arial" pitchFamily="34" charset="0"/>
              <a:buChar char="•"/>
              <a:defRPr/>
            </a:pPr>
            <a:endParaRPr lang="en-US" u="sng" dirty="0" smtClean="0">
              <a:highlight>
                <a:srgbClr val="FFFF00"/>
              </a:highlight>
              <a:latin typeface="Bookman Old Style"/>
            </a:endParaRPr>
          </a:p>
          <a:p>
            <a:pPr marL="438912" indent="-320040" eaLnBrk="1" fontAlgn="auto" hangingPunct="1">
              <a:spcBef>
                <a:spcPts val="0"/>
              </a:spcBef>
              <a:spcAft>
                <a:spcPts val="0"/>
              </a:spcAft>
              <a:buFont typeface="Arial" pitchFamily="34" charset="0"/>
              <a:buChar char="•"/>
              <a:defRPr/>
            </a:pPr>
            <a:r>
              <a:rPr lang="en-US" u="sng" dirty="0" smtClean="0">
                <a:highlight>
                  <a:srgbClr val="FFFF00"/>
                </a:highlight>
                <a:latin typeface="Bookman Old Style"/>
              </a:rPr>
              <a:t>Pyloric sphincter – valve that regulates movement of food from stomach to duodenum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Small intestines</a:t>
            </a:r>
          </a:p>
        </p:txBody>
      </p:sp>
      <p:sp>
        <p:nvSpPr>
          <p:cNvPr id="3" name="Text Placeholder 2"/>
          <p:cNvSpPr>
            <a:spLocks noGrp="1"/>
          </p:cNvSpPr>
          <p:nvPr>
            <p:ph type="body" idx="1"/>
          </p:nvPr>
        </p:nvSpPr>
        <p:spPr>
          <a:xfrm>
            <a:off x="457200" y="1600200"/>
            <a:ext cx="8229600" cy="4953000"/>
          </a:xfrm>
          <a:ln>
            <a:miter lim="800000"/>
            <a:headEnd/>
            <a:tailEnd/>
          </a:ln>
        </p:spPr>
        <p:txBody>
          <a:bodyPr rtlCol="0">
            <a:normAutofit fontScale="92500" lnSpcReduction="20000"/>
          </a:bodyPr>
          <a:lstStyle/>
          <a:p>
            <a:pPr marL="438912" indent="-320040" eaLnBrk="1" fontAlgn="auto" hangingPunct="1">
              <a:spcBef>
                <a:spcPts val="0"/>
              </a:spcBef>
              <a:spcAft>
                <a:spcPts val="0"/>
              </a:spcAft>
              <a:buFont typeface="Arial" pitchFamily="34" charset="0"/>
              <a:buChar char="•"/>
              <a:defRPr/>
            </a:pPr>
            <a:r>
              <a:rPr lang="en-US" dirty="0" smtClean="0">
                <a:latin typeface="Bookman Old Style"/>
              </a:rPr>
              <a:t>Can be as long as 20 feet</a:t>
            </a:r>
          </a:p>
          <a:p>
            <a:pPr marL="438912" indent="-320040" eaLnBrk="1" fontAlgn="auto" hangingPunct="1">
              <a:spcBef>
                <a:spcPts val="0"/>
              </a:spcBef>
              <a:spcAft>
                <a:spcPts val="0"/>
              </a:spcAft>
              <a:buFont typeface="Arial" pitchFamily="34" charset="0"/>
              <a:buChar char="•"/>
              <a:defRPr/>
            </a:pPr>
            <a:r>
              <a:rPr lang="en-US" dirty="0" smtClean="0">
                <a:latin typeface="Bookman Old Style"/>
              </a:rPr>
              <a:t>3 parts</a:t>
            </a:r>
          </a:p>
          <a:p>
            <a:pPr marL="731520" lvl="1" indent="-274320" eaLnBrk="1" fontAlgn="auto" hangingPunct="1">
              <a:spcAft>
                <a:spcPts val="0"/>
              </a:spcAft>
              <a:buFont typeface="Arial" pitchFamily="34" charset="0"/>
              <a:buChar char="–"/>
              <a:defRPr/>
            </a:pPr>
            <a:r>
              <a:rPr lang="en-US" u="sng" dirty="0" smtClean="0">
                <a:highlight>
                  <a:srgbClr val="FFFF00"/>
                </a:highlight>
                <a:latin typeface="Bookman Old Style"/>
              </a:rPr>
              <a:t>Duodenum</a:t>
            </a:r>
          </a:p>
          <a:p>
            <a:pPr marL="996696" lvl="2" eaLnBrk="1" fontAlgn="auto" hangingPunct="1">
              <a:spcAft>
                <a:spcPts val="0"/>
              </a:spcAft>
              <a:buClr>
                <a:schemeClr val="accent3"/>
              </a:buClr>
              <a:buFont typeface="Arial" pitchFamily="34" charset="0"/>
              <a:buChar char="•"/>
              <a:defRPr/>
            </a:pPr>
            <a:r>
              <a:rPr lang="en-US" dirty="0" smtClean="0">
                <a:latin typeface="Bookman Old Style"/>
              </a:rPr>
              <a:t>12”;  connects to stomach</a:t>
            </a:r>
          </a:p>
          <a:p>
            <a:pPr marL="996696" lvl="2" eaLnBrk="1" fontAlgn="auto" hangingPunct="1">
              <a:spcAft>
                <a:spcPts val="0"/>
              </a:spcAft>
              <a:buClr>
                <a:schemeClr val="accent3"/>
              </a:buClr>
              <a:buFont typeface="Arial" pitchFamily="34" charset="0"/>
              <a:buChar char="•"/>
              <a:defRPr/>
            </a:pPr>
            <a:r>
              <a:rPr lang="en-US" dirty="0" smtClean="0">
                <a:latin typeface="Bookman Old Style"/>
              </a:rPr>
              <a:t>wraps around head of pancreas</a:t>
            </a:r>
          </a:p>
          <a:p>
            <a:pPr marL="996696" lvl="2" eaLnBrk="1" fontAlgn="auto" hangingPunct="1">
              <a:spcAft>
                <a:spcPts val="0"/>
              </a:spcAft>
              <a:buClr>
                <a:schemeClr val="accent3"/>
              </a:buClr>
              <a:buFont typeface="Arial" pitchFamily="34" charset="0"/>
              <a:buChar char="•"/>
              <a:defRPr/>
            </a:pPr>
            <a:r>
              <a:rPr lang="en-US" i="1" dirty="0" err="1" smtClean="0">
                <a:latin typeface="Bookman Old Style"/>
              </a:rPr>
              <a:t>Ampulla</a:t>
            </a:r>
            <a:r>
              <a:rPr lang="en-US" i="1" dirty="0" smtClean="0">
                <a:latin typeface="Bookman Old Style"/>
              </a:rPr>
              <a:t> of </a:t>
            </a:r>
            <a:r>
              <a:rPr lang="en-US" i="1" dirty="0" err="1" smtClean="0">
                <a:latin typeface="Bookman Old Style"/>
              </a:rPr>
              <a:t>Vater</a:t>
            </a:r>
            <a:r>
              <a:rPr lang="en-US" i="1" dirty="0" smtClean="0">
                <a:latin typeface="Bookman Old Style"/>
              </a:rPr>
              <a:t> – pancreatic duct &amp; bile duct of liver</a:t>
            </a:r>
          </a:p>
          <a:p>
            <a:pPr marL="731520" lvl="1" indent="-274320" eaLnBrk="1" fontAlgn="auto" hangingPunct="1">
              <a:spcAft>
                <a:spcPts val="0"/>
              </a:spcAft>
              <a:buFont typeface="Arial" pitchFamily="34" charset="0"/>
              <a:buChar char="–"/>
              <a:defRPr/>
            </a:pPr>
            <a:r>
              <a:rPr lang="en-US" u="sng" dirty="0" smtClean="0">
                <a:highlight>
                  <a:srgbClr val="FFFF00"/>
                </a:highlight>
                <a:latin typeface="Bookman Old Style"/>
              </a:rPr>
              <a:t>Jejunum</a:t>
            </a:r>
          </a:p>
          <a:p>
            <a:pPr marL="996696" lvl="2" eaLnBrk="1" fontAlgn="auto" hangingPunct="1">
              <a:spcAft>
                <a:spcPts val="0"/>
              </a:spcAft>
              <a:buClr>
                <a:schemeClr val="accent3"/>
              </a:buClr>
              <a:buFont typeface="Arial" pitchFamily="34" charset="0"/>
              <a:buChar char="•"/>
              <a:defRPr/>
            </a:pPr>
            <a:r>
              <a:rPr lang="en-US" dirty="0" smtClean="0">
                <a:latin typeface="Bookman Old Style"/>
              </a:rPr>
              <a:t> 8 feet</a:t>
            </a:r>
          </a:p>
          <a:p>
            <a:pPr marL="996696" lvl="2" eaLnBrk="1" fontAlgn="auto" hangingPunct="1">
              <a:spcAft>
                <a:spcPts val="0"/>
              </a:spcAft>
              <a:buClr>
                <a:schemeClr val="accent3"/>
              </a:buClr>
              <a:buFont typeface="Arial" pitchFamily="34" charset="0"/>
              <a:buChar char="•"/>
              <a:defRPr/>
            </a:pPr>
            <a:r>
              <a:rPr lang="en-US" dirty="0" smtClean="0">
                <a:latin typeface="Bookman Old Style"/>
              </a:rPr>
              <a:t>between duodenum and ileum</a:t>
            </a:r>
          </a:p>
          <a:p>
            <a:pPr marL="731520" lvl="1" indent="-274320" eaLnBrk="1" fontAlgn="auto" hangingPunct="1">
              <a:spcAft>
                <a:spcPts val="0"/>
              </a:spcAft>
              <a:buFont typeface="Arial" pitchFamily="34" charset="0"/>
              <a:buChar char="–"/>
              <a:defRPr/>
            </a:pPr>
            <a:r>
              <a:rPr lang="en-US" u="sng" dirty="0" smtClean="0">
                <a:highlight>
                  <a:srgbClr val="FFFF00"/>
                </a:highlight>
                <a:latin typeface="Bookman Old Style"/>
              </a:rPr>
              <a:t>Ileum</a:t>
            </a:r>
          </a:p>
          <a:p>
            <a:pPr marL="996696" lvl="2" eaLnBrk="1" fontAlgn="auto" hangingPunct="1">
              <a:spcAft>
                <a:spcPts val="0"/>
              </a:spcAft>
              <a:buClr>
                <a:schemeClr val="accent3"/>
              </a:buClr>
              <a:buFont typeface="Arial" pitchFamily="34" charset="0"/>
              <a:buChar char="•"/>
              <a:defRPr/>
            </a:pPr>
            <a:r>
              <a:rPr lang="en-US" dirty="0" smtClean="0">
                <a:latin typeface="Bookman Old Style"/>
              </a:rPr>
              <a:t>10-12”</a:t>
            </a:r>
          </a:p>
          <a:p>
            <a:pPr marL="996696" lvl="2" eaLnBrk="1" fontAlgn="auto" hangingPunct="1">
              <a:spcAft>
                <a:spcPts val="0"/>
              </a:spcAft>
              <a:buClr>
                <a:schemeClr val="accent3"/>
              </a:buClr>
              <a:buFont typeface="Arial" pitchFamily="34" charset="0"/>
              <a:buChar char="•"/>
              <a:defRPr/>
            </a:pPr>
            <a:r>
              <a:rPr lang="en-US" dirty="0" smtClean="0">
                <a:latin typeface="Bookman Old Style"/>
              </a:rPr>
              <a:t>between jejunum and large intestines </a:t>
            </a:r>
          </a:p>
          <a:p>
            <a:pPr marL="731520" lvl="1" indent="-274320" eaLnBrk="1" fontAlgn="auto" hangingPunct="1">
              <a:spcAft>
                <a:spcPts val="0"/>
              </a:spcAft>
              <a:buFont typeface="Arial" pitchFamily="34" charset="0"/>
              <a:buChar char="–"/>
              <a:defRPr/>
            </a:pPr>
            <a:endParaRPr lang="en-US" dirty="0" smtClean="0">
              <a:latin typeface="Bookman Old Style"/>
            </a:endParaRPr>
          </a:p>
          <a:p>
            <a:pPr marL="731520" lvl="1" indent="-274320" eaLnBrk="1" fontAlgn="auto" hangingPunct="1">
              <a:spcAft>
                <a:spcPts val="0"/>
              </a:spcAft>
              <a:buFont typeface="Arial" pitchFamily="34" charset="0"/>
              <a:buChar char="–"/>
              <a:defRPr/>
            </a:pPr>
            <a:endParaRPr lang="en-US" dirty="0" smtClean="0">
              <a:latin typeface="Bookman Old Style"/>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pPr eaLnBrk="1" fontAlgn="auto" hangingPunct="1">
              <a:spcAft>
                <a:spcPts val="0"/>
              </a:spcAft>
              <a:defRPr/>
            </a:pPr>
            <a:endParaRPr lang="en-US" smtClean="0">
              <a:solidFill>
                <a:schemeClr val="accent1">
                  <a:satMod val="150000"/>
                </a:schemeClr>
              </a:solidFill>
              <a:latin typeface="Bookman Old Style" pitchFamily="18" charset="0"/>
            </a:endParaRPr>
          </a:p>
        </p:txBody>
      </p:sp>
      <p:sp>
        <p:nvSpPr>
          <p:cNvPr id="60419" name="Text Placeholder 2"/>
          <p:cNvSpPr>
            <a:spLocks noGrp="1"/>
          </p:cNvSpPr>
          <p:nvPr>
            <p:ph type="body" idx="1"/>
          </p:nvPr>
        </p:nvSpPr>
        <p:spPr/>
        <p:txBody>
          <a:bodyPr/>
          <a:lstStyle/>
          <a:p>
            <a:pPr eaLnBrk="1" hangingPunct="1"/>
            <a:r>
              <a:rPr lang="en-US" smtClean="0">
                <a:latin typeface="Bookman Old Style" pitchFamily="18" charset="0"/>
              </a:rPr>
              <a:t>Absorption – passage of substance into body fluids and tissues by villi which contain network of blood and lymph capillaries</a:t>
            </a:r>
          </a:p>
          <a:p>
            <a:pPr eaLnBrk="1" hangingPunct="1"/>
            <a:r>
              <a:rPr lang="en-US" smtClean="0">
                <a:latin typeface="Bookman Old Style" pitchFamily="18" charset="0"/>
              </a:rPr>
              <a:t>Digested portion of food passes through villi</a:t>
            </a:r>
          </a:p>
          <a:p>
            <a:pPr eaLnBrk="1" hangingPunct="1"/>
            <a:r>
              <a:rPr lang="en-US" smtClean="0">
                <a:latin typeface="Bookman Old Style" pitchFamily="18" charset="0"/>
              </a:rPr>
              <a:t>Undigestible portions pass to large intestines</a:t>
            </a:r>
            <a:endParaRPr lang="en-US" u="sng" smtClean="0">
              <a:latin typeface="Bookman Old Style"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Anatomy of Small Intestines</a:t>
            </a:r>
            <a:endParaRPr lang="en-US" dirty="0"/>
          </a:p>
        </p:txBody>
      </p:sp>
      <p:pic>
        <p:nvPicPr>
          <p:cNvPr id="61443" name="Picture 2" descr="http://www.zeadmph.com/resources/small_intesti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447800"/>
            <a:ext cx="5019675" cy="525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Pancreas</a:t>
            </a:r>
          </a:p>
        </p:txBody>
      </p:sp>
      <p:sp>
        <p:nvSpPr>
          <p:cNvPr id="62467" name="Text Placeholder 2"/>
          <p:cNvSpPr>
            <a:spLocks noGrp="1"/>
          </p:cNvSpPr>
          <p:nvPr>
            <p:ph type="body" idx="1"/>
          </p:nvPr>
        </p:nvSpPr>
        <p:spPr>
          <a:xfrm>
            <a:off x="457200" y="1371600"/>
            <a:ext cx="8229600" cy="5105400"/>
          </a:xfrm>
        </p:spPr>
        <p:txBody>
          <a:bodyPr/>
          <a:lstStyle/>
          <a:p>
            <a:pPr eaLnBrk="1" hangingPunct="1"/>
            <a:r>
              <a:rPr lang="en-US" smtClean="0">
                <a:latin typeface="Bookman Old Style" pitchFamily="18" charset="0"/>
              </a:rPr>
              <a:t>Behind the stomach</a:t>
            </a:r>
          </a:p>
          <a:p>
            <a:pPr eaLnBrk="1" hangingPunct="1"/>
            <a:r>
              <a:rPr lang="en-US" smtClean="0">
                <a:latin typeface="Bookman Old Style" pitchFamily="18" charset="0"/>
              </a:rPr>
              <a:t>Function as exocrine &amp; endocrine gland</a:t>
            </a:r>
          </a:p>
          <a:p>
            <a:pPr lvl="1" eaLnBrk="1" hangingPunct="1"/>
            <a:r>
              <a:rPr lang="en-US" smtClean="0">
                <a:latin typeface="Bookman Old Style" pitchFamily="18" charset="0"/>
              </a:rPr>
              <a:t>Exocrine – duct that carries away secretions</a:t>
            </a:r>
          </a:p>
          <a:p>
            <a:pPr lvl="1" eaLnBrk="1" hangingPunct="1"/>
            <a:r>
              <a:rPr lang="en-US" smtClean="0">
                <a:latin typeface="Bookman Old Style" pitchFamily="18" charset="0"/>
              </a:rPr>
              <a:t>Endocrine – ductless &amp; secretions emptied into blood stream</a:t>
            </a:r>
          </a:p>
          <a:p>
            <a:pPr eaLnBrk="1" hangingPunct="1"/>
            <a:r>
              <a:rPr lang="en-US" smtClean="0">
                <a:latin typeface="Bookman Old Style" pitchFamily="18" charset="0"/>
              </a:rPr>
              <a:t>Digestive juices carried by pancreatic duct into duodenum at </a:t>
            </a:r>
            <a:r>
              <a:rPr lang="en-US" i="1" smtClean="0">
                <a:latin typeface="Bookman Old Style" pitchFamily="18" charset="0"/>
              </a:rPr>
              <a:t>sphincter of Oddi</a:t>
            </a:r>
            <a:endParaRPr lang="en-US" smtClean="0">
              <a:latin typeface="Bookman Old Style" pitchFamily="18"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Anatomy of the Pancreas</a:t>
            </a:r>
            <a:endParaRPr lang="en-US" dirty="0"/>
          </a:p>
        </p:txBody>
      </p:sp>
      <p:pic>
        <p:nvPicPr>
          <p:cNvPr id="63491" name="Picture 4" descr="http://bodymindspiritintegration.com/wp-content/uploads/2010/01/pancre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524000"/>
            <a:ext cx="5734050" cy="479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highlight>
                  <a:srgbClr val="FFFF00"/>
                </a:highlight>
                <a:latin typeface="Bookman Old Style"/>
              </a:rPr>
              <a:t>Liver</a:t>
            </a:r>
          </a:p>
        </p:txBody>
      </p:sp>
      <p:sp>
        <p:nvSpPr>
          <p:cNvPr id="3" name="Text Placeholder 2"/>
          <p:cNvSpPr>
            <a:spLocks noGrp="1"/>
          </p:cNvSpPr>
          <p:nvPr>
            <p:ph type="body" idx="1"/>
          </p:nvPr>
        </p:nvSpPr>
        <p:spPr>
          <a:xfrm>
            <a:off x="457200" y="1775191"/>
            <a:ext cx="8229600" cy="4625609"/>
          </a:xfrm>
          <a:ln>
            <a:miter lim="800000"/>
            <a:headEnd/>
            <a:tailEnd/>
          </a:ln>
        </p:spPr>
        <p:txBody>
          <a:bodyPr rtlCol="0">
            <a:normAutofit/>
          </a:bodyPr>
          <a:lstStyle/>
          <a:p>
            <a:pPr marL="438912" indent="-320040" eaLnBrk="1" fontAlgn="auto" hangingPunct="1">
              <a:spcBef>
                <a:spcPts val="0"/>
              </a:spcBef>
              <a:spcAft>
                <a:spcPts val="0"/>
              </a:spcAft>
              <a:buFont typeface="Arial" pitchFamily="34" charset="0"/>
              <a:buChar char="•"/>
              <a:defRPr/>
            </a:pPr>
            <a:r>
              <a:rPr lang="en-US" dirty="0" smtClean="0">
                <a:highlight>
                  <a:srgbClr val="FFFF00"/>
                </a:highlight>
                <a:latin typeface="Bookman Old Style"/>
              </a:rPr>
              <a:t>Largest organ in the body</a:t>
            </a:r>
          </a:p>
          <a:p>
            <a:pPr marL="438912" indent="-320040" eaLnBrk="1" fontAlgn="auto" hangingPunct="1">
              <a:spcBef>
                <a:spcPts val="0"/>
              </a:spcBef>
              <a:spcAft>
                <a:spcPts val="0"/>
              </a:spcAft>
              <a:buFont typeface="Arial" pitchFamily="34" charset="0"/>
              <a:buChar char="•"/>
              <a:defRPr/>
            </a:pPr>
            <a:r>
              <a:rPr lang="en-US" dirty="0" smtClean="0">
                <a:latin typeface="Bookman Old Style"/>
              </a:rPr>
              <a:t>Located below diaphragm in upper right quadrant</a:t>
            </a:r>
          </a:p>
          <a:p>
            <a:pPr marL="438912" indent="-320040" eaLnBrk="1" fontAlgn="auto" hangingPunct="1">
              <a:spcBef>
                <a:spcPts val="0"/>
              </a:spcBef>
              <a:spcAft>
                <a:spcPts val="0"/>
              </a:spcAft>
              <a:buFont typeface="Arial" pitchFamily="34" charset="0"/>
              <a:buChar char="•"/>
              <a:defRPr/>
            </a:pPr>
            <a:r>
              <a:rPr lang="en-US" dirty="0" smtClean="0">
                <a:latin typeface="Bookman Old Style"/>
              </a:rPr>
              <a:t>Portal vein – products of digestion from SI to liver</a:t>
            </a:r>
            <a:endParaRPr lang="en-US" dirty="0" smtClean="0">
              <a:highlight>
                <a:srgbClr val="FFFF00"/>
              </a:highlight>
              <a:latin typeface="Bookman Old Style"/>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dirty="0" smtClean="0">
                <a:solidFill>
                  <a:schemeClr val="accent1">
                    <a:satMod val="150000"/>
                  </a:schemeClr>
                </a:solidFill>
                <a:latin typeface="Bookman Old Style" pitchFamily="18" charset="0"/>
              </a:rPr>
              <a:t>Liver’s Function</a:t>
            </a:r>
          </a:p>
        </p:txBody>
      </p:sp>
      <p:sp>
        <p:nvSpPr>
          <p:cNvPr id="62467" name="Text Placeholder 2"/>
          <p:cNvSpPr>
            <a:spLocks noGrp="1"/>
          </p:cNvSpPr>
          <p:nvPr>
            <p:ph type="body" idx="1"/>
          </p:nvPr>
        </p:nvSpPr>
        <p:spPr>
          <a:xfrm>
            <a:off x="457200" y="1775191"/>
            <a:ext cx="8229600" cy="4625609"/>
          </a:xfrm>
          <a:ln>
            <a:miter lim="800000"/>
            <a:headEnd/>
            <a:tailEnd/>
          </a:ln>
        </p:spPr>
        <p:txBody>
          <a:bodyPr rtlCol="0">
            <a:normAutofit/>
          </a:bodyPr>
          <a:lstStyle/>
          <a:p>
            <a:pPr marL="438912" indent="-320040" eaLnBrk="1" fontAlgn="auto" hangingPunct="1">
              <a:spcBef>
                <a:spcPts val="0"/>
              </a:spcBef>
              <a:spcAft>
                <a:spcPts val="0"/>
              </a:spcAft>
              <a:buFont typeface="Wingdings 2"/>
              <a:buChar char=""/>
              <a:defRPr/>
            </a:pPr>
            <a:r>
              <a:rPr lang="en-US" dirty="0" smtClean="0">
                <a:latin typeface="Bookman Old Style" pitchFamily="18" charset="0"/>
              </a:rPr>
              <a:t>Manufacture bile (digestion of fat)</a:t>
            </a:r>
          </a:p>
          <a:p>
            <a:pPr marL="438912" indent="-320040" eaLnBrk="1" fontAlgn="auto" hangingPunct="1">
              <a:spcBef>
                <a:spcPts val="0"/>
              </a:spcBef>
              <a:spcAft>
                <a:spcPts val="0"/>
              </a:spcAft>
              <a:buFont typeface="Wingdings 2"/>
              <a:buChar char=""/>
              <a:defRPr/>
            </a:pPr>
            <a:r>
              <a:rPr lang="en-US" dirty="0" smtClean="0">
                <a:latin typeface="Bookman Old Style"/>
              </a:rPr>
              <a:t>Hepatic + cystic duct = common bile duct; if blocked can cause bile to enter bloodstream = </a:t>
            </a:r>
            <a:r>
              <a:rPr lang="en-US" dirty="0" smtClean="0">
                <a:highlight>
                  <a:srgbClr val="FFFF00"/>
                </a:highlight>
                <a:latin typeface="Bookman Old Style"/>
              </a:rPr>
              <a:t>jaundice</a:t>
            </a:r>
          </a:p>
          <a:p>
            <a:pPr marL="438912" indent="-320040" eaLnBrk="1" fontAlgn="auto" hangingPunct="1">
              <a:spcBef>
                <a:spcPts val="0"/>
              </a:spcBef>
              <a:spcAft>
                <a:spcPts val="0"/>
              </a:spcAft>
              <a:buFont typeface="Wingdings 2"/>
              <a:buChar char=""/>
              <a:defRPr/>
            </a:pPr>
            <a:r>
              <a:rPr lang="en-US" dirty="0" smtClean="0">
                <a:latin typeface="Bookman Old Style"/>
              </a:rPr>
              <a:t>Produce and store glucose as </a:t>
            </a:r>
            <a:r>
              <a:rPr lang="en-US" dirty="0" smtClean="0">
                <a:highlight>
                  <a:srgbClr val="FFFF00"/>
                </a:highlight>
                <a:latin typeface="Bookman Old Style"/>
              </a:rPr>
              <a:t>glycogen</a:t>
            </a:r>
          </a:p>
          <a:p>
            <a:pPr marL="438912" indent="-320040" eaLnBrk="1" fontAlgn="auto" hangingPunct="1">
              <a:spcBef>
                <a:spcPts val="0"/>
              </a:spcBef>
              <a:spcAft>
                <a:spcPts val="0"/>
              </a:spcAft>
              <a:buFont typeface="Wingdings 2"/>
              <a:buChar char=""/>
              <a:defRPr/>
            </a:pPr>
            <a:r>
              <a:rPr lang="en-US" dirty="0" smtClean="0">
                <a:latin typeface="Bookman Old Style" pitchFamily="18" charset="0"/>
              </a:rPr>
              <a:t>Detoxify alcohol and drugs</a:t>
            </a:r>
          </a:p>
          <a:p>
            <a:pPr marL="438912" indent="-320040" eaLnBrk="1" fontAlgn="auto" hangingPunct="1">
              <a:spcBef>
                <a:spcPts val="0"/>
              </a:spcBef>
              <a:spcAft>
                <a:spcPts val="0"/>
              </a:spcAft>
              <a:buFont typeface="Wingdings 2"/>
              <a:buChar char=""/>
              <a:defRPr/>
            </a:pPr>
            <a:r>
              <a:rPr lang="en-US" dirty="0" smtClean="0">
                <a:latin typeface="Bookman Old Style"/>
              </a:rPr>
              <a:t>Prepare urea from breakdown of amino acids</a:t>
            </a:r>
            <a:endParaRPr lang="en-US" dirty="0" smtClean="0">
              <a:latin typeface="Bookman Old Style" pitchFamily="18"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Anatomy of the Liver</a:t>
            </a:r>
            <a:endParaRPr lang="en-US" dirty="0"/>
          </a:p>
        </p:txBody>
      </p:sp>
      <p:sp>
        <p:nvSpPr>
          <p:cNvPr id="66563" name="AutoShape 2" descr="data:image/jpg;base64,/9j/4AAQSkZJRgABAQAAAQABAAD/2wCEAAkGBhQQEBQUExQVFBAWFBgaGBYWGBgUGhocGRQXGBUVGhkYHCgeFxolHBQUIDAgIycpLCwsFx4xNTAqNSYsLCkBCQoKDgwOGg8PGiwkHiQtLCwsKSw1KSksLCwvKSksLCwsLCkpLCwsKSwqKSwpKSksLCwpKSwsLCwsLCwsKSwsKf/AABEIAIoAjAMBIgACEQEDEQH/xAAcAAABBQEBAQAAAAAAAAAAAAAFAAMEBgcBAgj/xABBEAABAgQDBQUFBAkDBQAAAAABAhEAAwQhBRIxIkFRYXEGE4GRoQcyQrHBUmLR8BQVIzNTcpKisuHi8SRjc4LC/8QAGgEAAgMBAQAAAAAAAAAAAAAAAwQAAgUBBv/EACoRAAICAQQBAwMEAwAAAAAAAAABAhEDBBIhMUETIlFCcYEyYZGhBRRS/9oADAMBAAIRAxEAPwDcY4Y7AzHsflUcozJqmGgSLqUfspG8xHwdSbdIJPATEu2dHTuJk+WFD4UnOfJLxmeM9qqrEVFLmTT/AMNBYkffULq6aRFk4OlIYJHlAHm+EaENF/2/wXyZ7W6IG3eq5iW3zMOU3tVoVliqYjmtBb0eM5nUIHwwx3A4QL1pjH+lifVm44djUioDyZqJn8qgT5aiJrx8+mSAXGyob07J8xeDeF9uqynYd4JyPszQ58Fja+cEjnXkXnoJfQ7LLjntGmU9TOQEIVKlLCGLhRJSCS+7XhBnsn24TXrVL7oy1pQF+8FAgltWDF4yLFKqZU1E0hO1NmZ8qS7Fvdvqwi1+y6qEmrmib+zenSxXsjZmXDmz30jXcMMsG6PZ55PUx1GyadWzSpmNIGbKFKCdSGbVjqY7QY1LnKypcLZ2PBxe1t4it4fXSgJyDNl6rHvp+2efOInZusQmpQrOhjmSdpO9Nt/FIjL380bPora2X+Ow2iek6EHoQY9vBRY7Cjjx2IQUKFCiEI9dWpkylzFlkISVKPIRjGKYhMxGeZsxwjSWjclN/wC47zFv9qmJnJKpkn94cy/5UnZHir5RXsHpA6RC2WVvaaWlgoR9R9hnBsBAQCRuh2qpUpNgIITJ2VLCBlXVJSHWoD5nkBrErwFUm+WwbVU7wHqaQh2DxPqMcSSyElXp6C8DZyps6wGVO/8A5ijg/ISGRdIGz6kDUX6xDm1ZOlvnBafhSUglRJYdIG0tHmcnQRRxQdNkeTNKVAp94EEHm7xdsdr0ppErl6rW4JuxKNL8HMVGtQzNuP0g1U7WGy/uzVBurn6xyM+Gizxq7K9htIZ0xmBOtxFup+zCimwS7WsPKAmDU2XKrcSz733Ra0T1AamOxryUyN9IaR2UKkhSSzh7Ej5QzNoa2ReVOnDkFqPoXESv1lMQ7Kt+XaGFYyveo+kX9oFRk+0mMSvaLiFMQJmSaB/ERlP9SG+UXbsr7R5FaRLUO5qNyFFwr+RVnPIsesUHEcRzjaZXkD4GKzUyRqLMejHd4xz1HF92cekhkXVM+knjsVv2f4vMqqGXMm3WCUlX28pYL6nfzeLG8OJ2rMeUXGTizIu2dR3uJzBuQEoHgHPqYnYTLu8B8XW+I1RP8ZXowgth9SBCn1M2EqxpL4J+IT2HHl+MAp2HlZQXbMd25PWCFXOCjHkTgTFt1FNlrk9JkpQGSGAG78u8RDLypbr6xMUqIdQuKPkLFfBAqpYUGMREyAkMNIkzZt23xGnLew1PpFKsK5bVbB9ULwTdsObjUH0SIGVIvEupnNSykcZkw/JIgS8h30h2gDSgeCkH1v8AOCvewNo7SyOUPmdBLAtcjk6bA2qqWsNYfnzIiLzJXkQHqD45H+Svk8cbLRSXLI1RNEsgEZ5h+EPbq2p5R6k4NNmKC5oZH2RZRD3SCLS3FnvrFmwnBpdOnNMUAtVyom56cBBSnqJJLJUkng+vnEUX2CnlvhF7wQShTyu4GWTkGQCzBrDr9XidAHsnN2ZiBolYIHDOHI/qCoPRoRdqzCmqk0Yp2kRkxCp/8pP9QBEck1MTvaVI7uvJ3TJaVeIdJ/xiuS6iEpOpNG1i90Iv9g0uqhIqwNS0BjWRz9KKm4fm8cT5CtUuA4cUeyXUrlESprl/Z8hDKJ2ywsn1PMx51g8Y2rZmZtW4PbDsaKiToXP50eOy1A33iOTJRyg79/j+EMrG14nTeHtFWk17RnHuc0svdcfc8TVOYlVygZcizbBLfzLV+EDsQJBSLubxPxSoR+zRnGaXKSFDQAs+XiVXvAVcroek1GmybKRbw+ke5EjMH+EAOdAPHSAdN2oMu2VCiSAkFzc2aLJTYFOqj+2XlQPgQLdOA8jHWmD3pcsgLrsywinGeYfjaw5pH/0bQWpMLFHJze/PWpnNw5uTzA15wbosCRISyEgDed56k6mIPaEt3J+F1dX2foILjxcqxbLmtcEKSM00pWXVlCnOpc3huvoUcA8QZ9a1QlW/MBxYEMX9PKCdcl+caUVZnSdEnsnj/wCiVkqWo/sp4ykk6KCj3ZvoLlPiI1R4+fu0RV3srL7yZYUORC3HjYRvGG1YmyZcwaLQlXmkGBSjSRTJyyhe1+i2aebwUpB6EZh6pMZvLXeNc9qyHoH3icj6j6xkaExn517jW0bvEOkR2UnMoDdv/CPbWhxOWVtTDqLIS2Y3/tHOBxVyQXK6xtpkuVLKyyQVHlu5nhHFTUhWQHOvemWM553GkRsQqpipLqIkyiWRJRYq+8reoQW7CYNsqnLsk2TuH3ldLNDk4SUbfBg4M+J5ljgt3y/AxMROCSruwhAYbRc8rDwiIBPAUAtKCNAlAcuMwub3i24l2jlAGWmm72WlQzK8NbaQqjDEzFd4g5cyE295sobzjunjD6+RrVZczbcHVUZvNCySqaXVY5kkF301uDqG3R6SvMGYg9HYDdshxfUnWNDk4ZIV+8SQoM2UOxu5BB1J3w7RYXkK2mzUJUpzZJJPUB4ksbXtiuBnFqI/rm7f9Gc4BhJnVgIIUEHMUgKsfhF+cbFhUkSkbQY/m8RcPwiRKByoJUblRNyeNodqSdBmbgCb8HiKD7YOeWMnSO1lQpZ2WSniqAeO+4DnE1QJypSGYkM7wSTRHU28Tbnyh1GHoG7Ny08bxOuzqbqolJk4Eub7wyqaxupi+l9TzgtNTfIfeSA53HdBOcQAczJSAdGgVXV4SlUxJBAASk65laBuLakxeGSW45PFFRAOIkGoUQdGSPCx9XjXOwhJw6Q+oSU/0rUB8oxdcsmw1AKn4ZRmJMbf2RpjLoadKve7pJPVW0f8oZyqkkJSdkftxhKqmimIQM0wEKSOOUu3VnjGpkkJdyEkFilWyoHeCDH0M0QqzBZE4vMky1nipCVHzIhLJi38jGDU+ktrXBiuAYRMrZmSnAU3vTT+7QOL/ErgB6RpaPZzS/opkqClLUQpU63eZhooFrAfZ06xaJFMmWnKhKUpG5IAHkI9x3HiUCmfO8y2+Pgy+f7PJcqoAmTJk/ZB2gEjU2OXXTlBHHgJcohIYBNgAwsLADcIO9oJbT5auKSPJX+6A3auQVSn4hoHlbd2X0uOGNLaqKvTICUAXVmSFZdoJWSD9ncLa2h/C1mTMUcwMpI2ikOlJVdkv7wGh4axFExUzuiAFFKWSgh+RUz30AjmIY8KfJsBSlEhOY5QCVZVLKNOLA7kkwWPFUEklNzf2LHSlC1Elhsu2bUbrsx8IIJpbPlYcz/q0ZxImTlKKnHdha0juyHSySpSgCLy8qSeTxYcMxAzEAKnKUggZVBiC2j/AIRXJkcZnMGOEoWuS1SwydnK3Jj8vxhle8k+Li3rAdRI92Y54FICL8WOsRp4mPmKw6XYJSAPEKF4HvT7Glj+A7PrgkJYAlRYElhA2rxcBTAZ1HVKOW8nc0QVSxMutSl9XDHoI9KKZYeyE8eP1MClMJGAOmJVPSpa1MybJ0ADvdtSN5gVV14KUJB2UBk8z8Smj1V1RmHuZYZILsWGYG4UTwHDS0M00lS1d1TyzPqVG6gHCRuA3JHFRjWwRW1SM3NJ7mmSsCwVVTUypJfNMU62+GSkhS34FVkxuwTw0irdguxv6BLKppCqqZ76gXAA0lpJ3DjvMWuKZJbmLM7ChQoGcFHI7CiEBmP0hmSnSHWg5h9R5QCpVpqpKpRLKItFvIinY9hSqaYZ8sHulHaA0SeNr5T6GBTXkZwz+l/gpdbh6qeaCUlSAXUgmxI0PMcoH4tMl1KFrWopnBThDNpv6tui+mul1Cdoh/zpxgJjHZpKkEgJJAJBs4tAoycX+w80pRcXwV2tpHmSHSq8wItZOQy3y2uSSS54QLweRNCymSS+dT8E31O4xaqxJEmWo/bkn+zLETB5glTprkgZyWG+78Ia1UF6iryhH/H5K0rvwwn+q5qEhRMoJ4qdHyhqqlzZfvCW266lP0Ahqtp59csIlhRVqASwAGpN7DnEyhkLmSpkooOdDsLWV8SdeMBWGN8su9Vkr2oBDEp+YhOUANoBppcly4+UFf1eAnbOeZvVe3IQK70mclBSEkODZj0I3nnB5E0FCTa4v10+kLamG2Q/o8jnC33/AAAcXwtBSCUgxcPZbK7ozkAAIUlCwwa7lJ+kV7FTsiLd2DlMon/sj/MxXA3votrEvSba5LtChQo0TCFChQohBQoUKIQUcKY7CiEK/ifY6VMOaWTKXyuk/wDru8IA1nZmoRZ0KCiwIVl15EePQRfY8TZIUGIcRR44sPDPOPkpeI4JLXTFKCdiXnCmsQk2I4uxPSK92ewDv6tSSvu7FWjlTMCBu0O+NLmYeMpDOGTbjlBYeMDaLs73cxK32gXJ6+8PU+EdmnNq/BbBkjjhKC8hLDcJlyEtLSz6qNyepinql/8AX1SRYKJdrapBVeL5FApZ2esqZm7OtL9Nkf4GKZOiuK22Au0SQClgGCrCwaFQ4gEoKFp2CVZF7xtGx5QscVmWkfeiMVPKbe6j/cYRyOjYwxvgaqp2ZQSL3jR+xVM0tS9xISOiRc+ZPlFEwLB1zVhhtGyX0HFZHAD1aNYoaRMqWlCfdSAP9TzOsF00H+pi2vyqlBEiFChQ8ZIoUKFEIKFChRCChQoUQgoUKFEIKEYUIxCHlcU39Vd0mYke8rfzd384uZgfUjaPQRVqwuOVGV1ZImKKrFAJY8tPVoJ4N2dXNCQAVsA50S/NX4OYsOJSE5peyLzkA2F9sWPGLczWFhCywqXLHHq5Y1UV2D8HwZNOn7Uws6mbokDckQShQobSroz5Nyds7ChQohw//9k="/>
          <p:cNvSpPr>
            <a:spLocks noChangeAspect="1" noChangeArrowheads="1"/>
          </p:cNvSpPr>
          <p:nvPr/>
        </p:nvSpPr>
        <p:spPr bwMode="auto">
          <a:xfrm>
            <a:off x="80963" y="-623888"/>
            <a:ext cx="1333500" cy="131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6564" name="AutoShape 4" descr="data:image/jpg;base64,/9j/4AAQSkZJRgABAQAAAQABAAD/2wCEAAkGBhQQEBQUExQVFBAWFBgaGBYWGBgUGhocGRQXGBUVGhkYHCgeFxolHBQUIDAgIycpLCwsFx4xNTAqNSYsLCkBCQoKDgwOGg8PGiwkHiQtLCwsKSw1KSksLCwvKSksLCwsLCkpLCwsKSwqKSwpKSksLCwpKSwsLCwsLCwsKSwsKf/AABEIAIoAjAMBIgACEQEDEQH/xAAcAAABBQEBAQAAAAAAAAAAAAAFAAMEBgcBAgj/xABBEAABAgQDBQUFBAkDBQAAAAABAhEAAwQhBRIxIkFRYXEGE4GRoQcyQrHBUmLR8BQVIzNTcpKisuHi8SRjc4LC/8QAGgEAAgMBAQAAAAAAAAAAAAAAAwQAAgUBBv/EACoRAAICAQQBAwMEAwAAAAAAAAABAhEDBBIhMUETIlFCcYEyYZGhBRRS/9oADAMBAAIRAxEAPwDcY4Y7AzHsflUcozJqmGgSLqUfspG8xHwdSbdIJPATEu2dHTuJk+WFD4UnOfJLxmeM9qqrEVFLmTT/AMNBYkffULq6aRFk4OlIYJHlAHm+EaENF/2/wXyZ7W6IG3eq5iW3zMOU3tVoVliqYjmtBb0eM5nUIHwwx3A4QL1pjH+lifVm44djUioDyZqJn8qgT5aiJrx8+mSAXGyob07J8xeDeF9uqynYd4JyPszQ58Fja+cEjnXkXnoJfQ7LLjntGmU9TOQEIVKlLCGLhRJSCS+7XhBnsn24TXrVL7oy1pQF+8FAgltWDF4yLFKqZU1E0hO1NmZ8qS7Fvdvqwi1+y6qEmrmib+zenSxXsjZmXDmz30jXcMMsG6PZ55PUx1GyadWzSpmNIGbKFKCdSGbVjqY7QY1LnKypcLZ2PBxe1t4it4fXSgJyDNl6rHvp+2efOInZusQmpQrOhjmSdpO9Nt/FIjL380bPora2X+Ow2iek6EHoQY9vBRY7Cjjx2IQUKFCiEI9dWpkylzFlkISVKPIRjGKYhMxGeZsxwjSWjclN/wC47zFv9qmJnJKpkn94cy/5UnZHir5RXsHpA6RC2WVvaaWlgoR9R9hnBsBAQCRuh2qpUpNgIITJ2VLCBlXVJSHWoD5nkBrErwFUm+WwbVU7wHqaQh2DxPqMcSSyElXp6C8DZyps6wGVO/8A5ijg/ISGRdIGz6kDUX6xDm1ZOlvnBafhSUglRJYdIG0tHmcnQRRxQdNkeTNKVAp94EEHm7xdsdr0ppErl6rW4JuxKNL8HMVGtQzNuP0g1U7WGy/uzVBurn6xyM+Gizxq7K9htIZ0xmBOtxFup+zCimwS7WsPKAmDU2XKrcSz733Ra0T1AamOxryUyN9IaR2UKkhSSzh7Ej5QzNoa2ReVOnDkFqPoXESv1lMQ7Kt+XaGFYyveo+kX9oFRk+0mMSvaLiFMQJmSaB/ERlP9SG+UXbsr7R5FaRLUO5qNyFFwr+RVnPIsesUHEcRzjaZXkD4GKzUyRqLMejHd4xz1HF92cekhkXVM+knjsVv2f4vMqqGXMm3WCUlX28pYL6nfzeLG8OJ2rMeUXGTizIu2dR3uJzBuQEoHgHPqYnYTLu8B8XW+I1RP8ZXowgth9SBCn1M2EqxpL4J+IT2HHl+MAp2HlZQXbMd25PWCFXOCjHkTgTFt1FNlrk9JkpQGSGAG78u8RDLypbr6xMUqIdQuKPkLFfBAqpYUGMREyAkMNIkzZt23xGnLew1PpFKsK5bVbB9ULwTdsObjUH0SIGVIvEupnNSykcZkw/JIgS8h30h2gDSgeCkH1v8AOCvewNo7SyOUPmdBLAtcjk6bA2qqWsNYfnzIiLzJXkQHqD45H+Svk8cbLRSXLI1RNEsgEZ5h+EPbq2p5R6k4NNmKC5oZH2RZRD3SCLS3FnvrFmwnBpdOnNMUAtVyom56cBBSnqJJLJUkng+vnEUX2CnlvhF7wQShTyu4GWTkGQCzBrDr9XidAHsnN2ZiBolYIHDOHI/qCoPRoRdqzCmqk0Yp2kRkxCp/8pP9QBEck1MTvaVI7uvJ3TJaVeIdJ/xiuS6iEpOpNG1i90Iv9g0uqhIqwNS0BjWRz9KKm4fm8cT5CtUuA4cUeyXUrlESprl/Z8hDKJ2ywsn1PMx51g8Y2rZmZtW4PbDsaKiToXP50eOy1A33iOTJRyg79/j+EMrG14nTeHtFWk17RnHuc0svdcfc8TVOYlVygZcizbBLfzLV+EDsQJBSLubxPxSoR+zRnGaXKSFDQAs+XiVXvAVcroek1GmybKRbw+ke5EjMH+EAOdAPHSAdN2oMu2VCiSAkFzc2aLJTYFOqj+2XlQPgQLdOA8jHWmD3pcsgLrsywinGeYfjaw5pH/0bQWpMLFHJze/PWpnNw5uTzA15wbosCRISyEgDed56k6mIPaEt3J+F1dX2foILjxcqxbLmtcEKSM00pWXVlCnOpc3huvoUcA8QZ9a1QlW/MBxYEMX9PKCdcl+caUVZnSdEnsnj/wCiVkqWo/sp4ykk6KCj3ZvoLlPiI1R4+fu0RV3srL7yZYUORC3HjYRvGG1YmyZcwaLQlXmkGBSjSRTJyyhe1+i2aebwUpB6EZh6pMZvLXeNc9qyHoH3icj6j6xkaExn517jW0bvEOkR2UnMoDdv/CPbWhxOWVtTDqLIS2Y3/tHOBxVyQXK6xtpkuVLKyyQVHlu5nhHFTUhWQHOvemWM553GkRsQqpipLqIkyiWRJRYq+8reoQW7CYNsqnLsk2TuH3ldLNDk4SUbfBg4M+J5ljgt3y/AxMROCSruwhAYbRc8rDwiIBPAUAtKCNAlAcuMwub3i24l2jlAGWmm72WlQzK8NbaQqjDEzFd4g5cyE295sobzjunjD6+RrVZczbcHVUZvNCySqaXVY5kkF301uDqG3R6SvMGYg9HYDdshxfUnWNDk4ZIV+8SQoM2UOxu5BB1J3w7RYXkK2mzUJUpzZJJPUB4ksbXtiuBnFqI/rm7f9Gc4BhJnVgIIUEHMUgKsfhF+cbFhUkSkbQY/m8RcPwiRKByoJUblRNyeNodqSdBmbgCb8HiKD7YOeWMnSO1lQpZ2WSniqAeO+4DnE1QJypSGYkM7wSTRHU28Tbnyh1GHoG7Ny08bxOuzqbqolJk4Eub7wyqaxupi+l9TzgtNTfIfeSA53HdBOcQAczJSAdGgVXV4SlUxJBAASk65laBuLakxeGSW45PFFRAOIkGoUQdGSPCx9XjXOwhJw6Q+oSU/0rUB8oxdcsmw1AKn4ZRmJMbf2RpjLoadKve7pJPVW0f8oZyqkkJSdkftxhKqmimIQM0wEKSOOUu3VnjGpkkJdyEkFilWyoHeCDH0M0QqzBZE4vMky1nipCVHzIhLJi38jGDU+ktrXBiuAYRMrZmSnAU3vTT+7QOL/ErgB6RpaPZzS/opkqClLUQpU63eZhooFrAfZ06xaJFMmWnKhKUpG5IAHkI9x3HiUCmfO8y2+Pgy+f7PJcqoAmTJk/ZB2gEjU2OXXTlBHHgJcohIYBNgAwsLADcIO9oJbT5auKSPJX+6A3auQVSn4hoHlbd2X0uOGNLaqKvTICUAXVmSFZdoJWSD9ncLa2h/C1mTMUcwMpI2ikOlJVdkv7wGh4axFExUzuiAFFKWSgh+RUz30AjmIY8KfJsBSlEhOY5QCVZVLKNOLA7kkwWPFUEklNzf2LHSlC1Elhsu2bUbrsx8IIJpbPlYcz/q0ZxImTlKKnHdha0juyHSySpSgCLy8qSeTxYcMxAzEAKnKUggZVBiC2j/AIRXJkcZnMGOEoWuS1SwydnK3Jj8vxhle8k+Li3rAdRI92Y54FICL8WOsRp4mPmKw6XYJSAPEKF4HvT7Glj+A7PrgkJYAlRYElhA2rxcBTAZ1HVKOW8nc0QVSxMutSl9XDHoI9KKZYeyE8eP1MClMJGAOmJVPSpa1MybJ0ADvdtSN5gVV14KUJB2UBk8z8Smj1V1RmHuZYZILsWGYG4UTwHDS0M00lS1d1TyzPqVG6gHCRuA3JHFRjWwRW1SM3NJ7mmSsCwVVTUypJfNMU62+GSkhS34FVkxuwTw0irdguxv6BLKppCqqZ76gXAA0lpJ3DjvMWuKZJbmLM7ChQoGcFHI7CiEBmP0hmSnSHWg5h9R5QCpVpqpKpRLKItFvIinY9hSqaYZ8sHulHaA0SeNr5T6GBTXkZwz+l/gpdbh6qeaCUlSAXUgmxI0PMcoH4tMl1KFrWopnBThDNpv6tui+mul1Cdoh/zpxgJjHZpKkEgJJAJBs4tAoycX+w80pRcXwV2tpHmSHSq8wItZOQy3y2uSSS54QLweRNCymSS+dT8E31O4xaqxJEmWo/bkn+zLETB5glTprkgZyWG+78Ia1UF6iryhH/H5K0rvwwn+q5qEhRMoJ4qdHyhqqlzZfvCW266lP0Ahqtp59csIlhRVqASwAGpN7DnEyhkLmSpkooOdDsLWV8SdeMBWGN8su9Vkr2oBDEp+YhOUANoBppcly4+UFf1eAnbOeZvVe3IQK70mclBSEkODZj0I3nnB5E0FCTa4v10+kLamG2Q/o8jnC33/AAAcXwtBSCUgxcPZbK7ozkAAIUlCwwa7lJ+kV7FTsiLd2DlMon/sj/MxXA3votrEvSba5LtChQo0TCFChQohBQoUKIQUcKY7CiEK/ifY6VMOaWTKXyuk/wDru8IA1nZmoRZ0KCiwIVl15EePQRfY8TZIUGIcRR44sPDPOPkpeI4JLXTFKCdiXnCmsQk2I4uxPSK92ewDv6tSSvu7FWjlTMCBu0O+NLmYeMpDOGTbjlBYeMDaLs73cxK32gXJ6+8PU+EdmnNq/BbBkjjhKC8hLDcJlyEtLSz6qNyepinql/8AX1SRYKJdrapBVeL5FApZ2esqZm7OtL9Nkf4GKZOiuK22Au0SQClgGCrCwaFQ4gEoKFp2CVZF7xtGx5QscVmWkfeiMVPKbe6j/cYRyOjYwxvgaqp2ZQSL3jR+xVM0tS9xISOiRc+ZPlFEwLB1zVhhtGyX0HFZHAD1aNYoaRMqWlCfdSAP9TzOsF00H+pi2vyqlBEiFChQ8ZIoUKFEIKFChRCChQoUQgoUKFEIKEYUIxCHlcU39Vd0mYke8rfzd384uZgfUjaPQRVqwuOVGV1ZImKKrFAJY8tPVoJ4N2dXNCQAVsA50S/NX4OYsOJSE5peyLzkA2F9sWPGLczWFhCywqXLHHq5Y1UV2D8HwZNOn7Uws6mbokDckQShQobSroz5Nyds7ChQohw//9k="/>
          <p:cNvSpPr>
            <a:spLocks noChangeAspect="1" noChangeArrowheads="1"/>
          </p:cNvSpPr>
          <p:nvPr/>
        </p:nvSpPr>
        <p:spPr bwMode="auto">
          <a:xfrm>
            <a:off x="80963" y="-623888"/>
            <a:ext cx="1333500" cy="131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6565" name="AutoShape 6" descr="data:image/jpg;base64,/9j/4AAQSkZJRgABAQAAAQABAAD/2wCEAAkGBhQQEBQUExQVFBAWFBgaGBYWGBgUGhocGRQXGBUVGhkYHCgeFxolHBQUIDAgIycpLCwsFx4xNTAqNSYsLCkBCQoKDgwOGg8PGiwkHiQtLCwsKSw1KSksLCwvKSksLCwsLCkpLCwsKSwqKSwpKSksLCwpKSwsLCwsLCwsKSwsKf/AABEIAIoAjAMBIgACEQEDEQH/xAAcAAABBQEBAQAAAAAAAAAAAAAFAAMEBgcBAgj/xABBEAABAgQDBQUFBAkDBQAAAAABAhEAAwQhBRIxIkFRYXEGE4GRoQcyQrHBUmLR8BQVIzNTcpKisuHi8SRjc4LC/8QAGgEAAgMBAQAAAAAAAAAAAAAAAwQAAgUBBv/EACoRAAICAQQBAwMEAwAAAAAAAAABAhEDBBIhMUETIlFCcYEyYZGhBRRS/9oADAMBAAIRAxEAPwDcY4Y7AzHsflUcozJqmGgSLqUfspG8xHwdSbdIJPATEu2dHTuJk+WFD4UnOfJLxmeM9qqrEVFLmTT/AMNBYkffULq6aRFk4OlIYJHlAHm+EaENF/2/wXyZ7W6IG3eq5iW3zMOU3tVoVliqYjmtBb0eM5nUIHwwx3A4QL1pjH+lifVm44djUioDyZqJn8qgT5aiJrx8+mSAXGyob07J8xeDeF9uqynYd4JyPszQ58Fja+cEjnXkXnoJfQ7LLjntGmU9TOQEIVKlLCGLhRJSCS+7XhBnsn24TXrVL7oy1pQF+8FAgltWDF4yLFKqZU1E0hO1NmZ8qS7Fvdvqwi1+y6qEmrmib+zenSxXsjZmXDmz30jXcMMsG6PZ55PUx1GyadWzSpmNIGbKFKCdSGbVjqY7QY1LnKypcLZ2PBxe1t4it4fXSgJyDNl6rHvp+2efOInZusQmpQrOhjmSdpO9Nt/FIjL380bPora2X+Ow2iek6EHoQY9vBRY7Cjjx2IQUKFCiEI9dWpkylzFlkISVKPIRjGKYhMxGeZsxwjSWjclN/wC47zFv9qmJnJKpkn94cy/5UnZHir5RXsHpA6RC2WVvaaWlgoR9R9hnBsBAQCRuh2qpUpNgIITJ2VLCBlXVJSHWoD5nkBrErwFUm+WwbVU7wHqaQh2DxPqMcSSyElXp6C8DZyps6wGVO/8A5ijg/ISGRdIGz6kDUX6xDm1ZOlvnBafhSUglRJYdIG0tHmcnQRRxQdNkeTNKVAp94EEHm7xdsdr0ppErl6rW4JuxKNL8HMVGtQzNuP0g1U7WGy/uzVBurn6xyM+Gizxq7K9htIZ0xmBOtxFup+zCimwS7WsPKAmDU2XKrcSz733Ra0T1AamOxryUyN9IaR2UKkhSSzh7Ej5QzNoa2ReVOnDkFqPoXESv1lMQ7Kt+XaGFYyveo+kX9oFRk+0mMSvaLiFMQJmSaB/ERlP9SG+UXbsr7R5FaRLUO5qNyFFwr+RVnPIsesUHEcRzjaZXkD4GKzUyRqLMejHd4xz1HF92cekhkXVM+knjsVv2f4vMqqGXMm3WCUlX28pYL6nfzeLG8OJ2rMeUXGTizIu2dR3uJzBuQEoHgHPqYnYTLu8B8XW+I1RP8ZXowgth9SBCn1M2EqxpL4J+IT2HHl+MAp2HlZQXbMd25PWCFXOCjHkTgTFt1FNlrk9JkpQGSGAG78u8RDLypbr6xMUqIdQuKPkLFfBAqpYUGMREyAkMNIkzZt23xGnLew1PpFKsK5bVbB9ULwTdsObjUH0SIGVIvEupnNSykcZkw/JIgS8h30h2gDSgeCkH1v8AOCvewNo7SyOUPmdBLAtcjk6bA2qqWsNYfnzIiLzJXkQHqD45H+Svk8cbLRSXLI1RNEsgEZ5h+EPbq2p5R6k4NNmKC5oZH2RZRD3SCLS3FnvrFmwnBpdOnNMUAtVyom56cBBSnqJJLJUkng+vnEUX2CnlvhF7wQShTyu4GWTkGQCzBrDr9XidAHsnN2ZiBolYIHDOHI/qCoPRoRdqzCmqk0Yp2kRkxCp/8pP9QBEck1MTvaVI7uvJ3TJaVeIdJ/xiuS6iEpOpNG1i90Iv9g0uqhIqwNS0BjWRz9KKm4fm8cT5CtUuA4cUeyXUrlESprl/Z8hDKJ2ywsn1PMx51g8Y2rZmZtW4PbDsaKiToXP50eOy1A33iOTJRyg79/j+EMrG14nTeHtFWk17RnHuc0svdcfc8TVOYlVygZcizbBLfzLV+EDsQJBSLubxPxSoR+zRnGaXKSFDQAs+XiVXvAVcroek1GmybKRbw+ke5EjMH+EAOdAPHSAdN2oMu2VCiSAkFzc2aLJTYFOqj+2XlQPgQLdOA8jHWmD3pcsgLrsywinGeYfjaw5pH/0bQWpMLFHJze/PWpnNw5uTzA15wbosCRISyEgDed56k6mIPaEt3J+F1dX2foILjxcqxbLmtcEKSM00pWXVlCnOpc3huvoUcA8QZ9a1QlW/MBxYEMX9PKCdcl+caUVZnSdEnsnj/wCiVkqWo/sp4ykk6KCj3ZvoLlPiI1R4+fu0RV3srL7yZYUORC3HjYRvGG1YmyZcwaLQlXmkGBSjSRTJyyhe1+i2aebwUpB6EZh6pMZvLXeNc9qyHoH3icj6j6xkaExn517jW0bvEOkR2UnMoDdv/CPbWhxOWVtTDqLIS2Y3/tHOBxVyQXK6xtpkuVLKyyQVHlu5nhHFTUhWQHOvemWM553GkRsQqpipLqIkyiWRJRYq+8reoQW7CYNsqnLsk2TuH3ldLNDk4SUbfBg4M+J5ljgt3y/AxMROCSruwhAYbRc8rDwiIBPAUAtKCNAlAcuMwub3i24l2jlAGWmm72WlQzK8NbaQqjDEzFd4g5cyE295sobzjunjD6+RrVZczbcHVUZvNCySqaXVY5kkF301uDqG3R6SvMGYg9HYDdshxfUnWNDk4ZIV+8SQoM2UOxu5BB1J3w7RYXkK2mzUJUpzZJJPUB4ksbXtiuBnFqI/rm7f9Gc4BhJnVgIIUEHMUgKsfhF+cbFhUkSkbQY/m8RcPwiRKByoJUblRNyeNodqSdBmbgCb8HiKD7YOeWMnSO1lQpZ2WSniqAeO+4DnE1QJypSGYkM7wSTRHU28Tbnyh1GHoG7Ny08bxOuzqbqolJk4Eub7wyqaxupi+l9TzgtNTfIfeSA53HdBOcQAczJSAdGgVXV4SlUxJBAASk65laBuLakxeGSW45PFFRAOIkGoUQdGSPCx9XjXOwhJw6Q+oSU/0rUB8oxdcsmw1AKn4ZRmJMbf2RpjLoadKve7pJPVW0f8oZyqkkJSdkftxhKqmimIQM0wEKSOOUu3VnjGpkkJdyEkFilWyoHeCDH0M0QqzBZE4vMky1nipCVHzIhLJi38jGDU+ktrXBiuAYRMrZmSnAU3vTT+7QOL/ErgB6RpaPZzS/opkqClLUQpU63eZhooFrAfZ06xaJFMmWnKhKUpG5IAHkI9x3HiUCmfO8y2+Pgy+f7PJcqoAmTJk/ZB2gEjU2OXXTlBHHgJcohIYBNgAwsLADcIO9oJbT5auKSPJX+6A3auQVSn4hoHlbd2X0uOGNLaqKvTICUAXVmSFZdoJWSD9ncLa2h/C1mTMUcwMpI2ikOlJVdkv7wGh4axFExUzuiAFFKWSgh+RUz30AjmIY8KfJsBSlEhOY5QCVZVLKNOLA7kkwWPFUEklNzf2LHSlC1Elhsu2bUbrsx8IIJpbPlYcz/q0ZxImTlKKnHdha0juyHSySpSgCLy8qSeTxYcMxAzEAKnKUggZVBiC2j/AIRXJkcZnMGOEoWuS1SwydnK3Jj8vxhle8k+Li3rAdRI92Y54FICL8WOsRp4mPmKw6XYJSAPEKF4HvT7Glj+A7PrgkJYAlRYElhA2rxcBTAZ1HVKOW8nc0QVSxMutSl9XDHoI9KKZYeyE8eP1MClMJGAOmJVPSpa1MybJ0ADvdtSN5gVV14KUJB2UBk8z8Smj1V1RmHuZYZILsWGYG4UTwHDS0M00lS1d1TyzPqVG6gHCRuA3JHFRjWwRW1SM3NJ7mmSsCwVVTUypJfNMU62+GSkhS34FVkxuwTw0irdguxv6BLKppCqqZ76gXAA0lpJ3DjvMWuKZJbmLM7ChQoGcFHI7CiEBmP0hmSnSHWg5h9R5QCpVpqpKpRLKItFvIinY9hSqaYZ8sHulHaA0SeNr5T6GBTXkZwz+l/gpdbh6qeaCUlSAXUgmxI0PMcoH4tMl1KFrWopnBThDNpv6tui+mul1Cdoh/zpxgJjHZpKkEgJJAJBs4tAoycX+w80pRcXwV2tpHmSHSq8wItZOQy3y2uSSS54QLweRNCymSS+dT8E31O4xaqxJEmWo/bkn+zLETB5glTprkgZyWG+78Ia1UF6iryhH/H5K0rvwwn+q5qEhRMoJ4qdHyhqqlzZfvCW266lP0Ahqtp59csIlhRVqASwAGpN7DnEyhkLmSpkooOdDsLWV8SdeMBWGN8su9Vkr2oBDEp+YhOUANoBppcly4+UFf1eAnbOeZvVe3IQK70mclBSEkODZj0I3nnB5E0FCTa4v10+kLamG2Q/o8jnC33/AAAcXwtBSCUgxcPZbK7ozkAAIUlCwwa7lJ+kV7FTsiLd2DlMon/sj/MxXA3votrEvSba5LtChQo0TCFChQohBQoUKIQUcKY7CiEK/ifY6VMOaWTKXyuk/wDru8IA1nZmoRZ0KCiwIVl15EePQRfY8TZIUGIcRR44sPDPOPkpeI4JLXTFKCdiXnCmsQk2I4uxPSK92ewDv6tSSvu7FWjlTMCBu0O+NLmYeMpDOGTbjlBYeMDaLs73cxK32gXJ6+8PU+EdmnNq/BbBkjjhKC8hLDcJlyEtLSz6qNyepinql/8AX1SRYKJdrapBVeL5FApZ2esqZm7OtL9Nkf4GKZOiuK22Au0SQClgGCrCwaFQ4gEoKFp2CVZF7xtGx5QscVmWkfeiMVPKbe6j/cYRyOjYwxvgaqp2ZQSL3jR+xVM0tS9xISOiRc+ZPlFEwLB1zVhhtGyX0HFZHAD1aNYoaRMqWlCfdSAP9TzOsF00H+pi2vyqlBEiFChQ8ZIoUKFEIKFChRCChQoUQgoUKFEIKEYUIxCHlcU39Vd0mYke8rfzd384uZgfUjaPQRVqwuOVGV1ZImKKrFAJY8tPVoJ4N2dXNCQAVsA50S/NX4OYsOJSE5peyLzkA2F9sWPGLczWFhCywqXLHHq5Y1UV2D8HwZNOn7Uws6mbokDckQShQobSroz5Nyds7ChQohw//9k="/>
          <p:cNvSpPr>
            <a:spLocks noChangeAspect="1" noChangeArrowheads="1"/>
          </p:cNvSpPr>
          <p:nvPr/>
        </p:nvSpPr>
        <p:spPr bwMode="auto">
          <a:xfrm>
            <a:off x="80963" y="-623888"/>
            <a:ext cx="1323975" cy="1304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pic>
        <p:nvPicPr>
          <p:cNvPr id="66566" name="Picture 8" descr="http://www.fatty-liver.com/wp-content/uploads/2009/02/human-liv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905000"/>
            <a:ext cx="49530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Gallbladder</a:t>
            </a:r>
          </a:p>
        </p:txBody>
      </p:sp>
      <p:sp>
        <p:nvSpPr>
          <p:cNvPr id="67587" name="Text Placeholder 2"/>
          <p:cNvSpPr>
            <a:spLocks noGrp="1"/>
          </p:cNvSpPr>
          <p:nvPr>
            <p:ph type="body" idx="1"/>
          </p:nvPr>
        </p:nvSpPr>
        <p:spPr>
          <a:xfrm>
            <a:off x="457200" y="1905000"/>
            <a:ext cx="3657600" cy="4625975"/>
          </a:xfrm>
        </p:spPr>
        <p:txBody>
          <a:bodyPr/>
          <a:lstStyle/>
          <a:p>
            <a:pPr eaLnBrk="1" hangingPunct="1"/>
            <a:r>
              <a:rPr lang="en-US" smtClean="0">
                <a:latin typeface="Bookman Old Style" pitchFamily="18" charset="0"/>
              </a:rPr>
              <a:t>Stores and concentrates bile</a:t>
            </a:r>
          </a:p>
          <a:p>
            <a:pPr eaLnBrk="1" hangingPunct="1">
              <a:buFont typeface="Wingdings 2" pitchFamily="18" charset="2"/>
              <a:buNone/>
            </a:pPr>
            <a:endParaRPr lang="en-US" smtClean="0">
              <a:latin typeface="Bookman Old Style" pitchFamily="18" charset="0"/>
            </a:endParaRPr>
          </a:p>
          <a:p>
            <a:pPr eaLnBrk="1" hangingPunct="1"/>
            <a:r>
              <a:rPr lang="en-US" smtClean="0">
                <a:latin typeface="Bookman Old Style" pitchFamily="18" charset="0"/>
              </a:rPr>
              <a:t>Not needed by the body </a:t>
            </a:r>
          </a:p>
        </p:txBody>
      </p:sp>
      <p:pic>
        <p:nvPicPr>
          <p:cNvPr id="67588" name="Picture 5" descr="http://www.natural-holistic-health.com/wp-content/uploads/HLIC/3d59e61bd3ad3c49cae929875237954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676400"/>
            <a:ext cx="4152900" cy="481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Large intestines</a:t>
            </a:r>
          </a:p>
        </p:txBody>
      </p:sp>
      <p:sp>
        <p:nvSpPr>
          <p:cNvPr id="3" name="Text Placeholder 2"/>
          <p:cNvSpPr>
            <a:spLocks noGrp="1"/>
          </p:cNvSpPr>
          <p:nvPr>
            <p:ph type="body" idx="1"/>
          </p:nvPr>
        </p:nvSpPr>
        <p:spPr>
          <a:xfrm>
            <a:off x="457200" y="1775191"/>
            <a:ext cx="8229600" cy="4625609"/>
          </a:xfrm>
          <a:ln>
            <a:miter lim="800000"/>
            <a:headEnd/>
            <a:tailEnd/>
          </a:ln>
        </p:spPr>
        <p:txBody>
          <a:bodyPr rtlCol="0">
            <a:normAutofit/>
          </a:bodyPr>
          <a:lstStyle/>
          <a:p>
            <a:pPr marL="438912" indent="-320040" eaLnBrk="1" fontAlgn="auto" hangingPunct="1">
              <a:spcBef>
                <a:spcPts val="0"/>
              </a:spcBef>
              <a:spcAft>
                <a:spcPts val="0"/>
              </a:spcAft>
              <a:buFont typeface="Arial" pitchFamily="34" charset="0"/>
              <a:buChar char="•"/>
              <a:defRPr/>
            </a:pPr>
            <a:r>
              <a:rPr lang="en-US" dirty="0" err="1" smtClean="0">
                <a:highlight>
                  <a:srgbClr val="FFFF00"/>
                </a:highlight>
                <a:latin typeface="Bookman Old Style"/>
              </a:rPr>
              <a:t>Ileocecal</a:t>
            </a:r>
            <a:r>
              <a:rPr lang="en-US" dirty="0" smtClean="0">
                <a:highlight>
                  <a:srgbClr val="FFFF00"/>
                </a:highlight>
                <a:latin typeface="Bookman Old Style"/>
              </a:rPr>
              <a:t> valve – permits intestinal chime and prevents backflow into ileum</a:t>
            </a:r>
          </a:p>
          <a:p>
            <a:pPr marL="438912" indent="-320040" eaLnBrk="1" fontAlgn="auto" hangingPunct="1">
              <a:spcBef>
                <a:spcPts val="0"/>
              </a:spcBef>
              <a:spcAft>
                <a:spcPts val="0"/>
              </a:spcAft>
              <a:buFont typeface="Arial" pitchFamily="34" charset="0"/>
              <a:buChar char="•"/>
              <a:defRPr/>
            </a:pPr>
            <a:r>
              <a:rPr lang="en-US" dirty="0" smtClean="0">
                <a:latin typeface="Bookman Old Style"/>
              </a:rPr>
              <a:t>~ 5 feet long &amp; 2 inches in diameter  - colon</a:t>
            </a:r>
          </a:p>
          <a:p>
            <a:pPr marL="438912" indent="-320040" eaLnBrk="1" fontAlgn="auto" hangingPunct="1">
              <a:spcBef>
                <a:spcPts val="0"/>
              </a:spcBef>
              <a:spcAft>
                <a:spcPts val="0"/>
              </a:spcAft>
              <a:buFont typeface="Arial" pitchFamily="34" charset="0"/>
              <a:buChar char="•"/>
              <a:defRPr/>
            </a:pPr>
            <a:r>
              <a:rPr lang="en-US" u="sng" dirty="0" err="1" smtClean="0">
                <a:highlight>
                  <a:srgbClr val="FFFF00"/>
                </a:highlight>
                <a:latin typeface="Bookman Old Style"/>
              </a:rPr>
              <a:t>Cecum</a:t>
            </a:r>
            <a:r>
              <a:rPr lang="en-US" u="sng" dirty="0" smtClean="0">
                <a:highlight>
                  <a:srgbClr val="FFFF00"/>
                </a:highlight>
                <a:latin typeface="Bookman Old Style"/>
              </a:rPr>
              <a:t> – pouch at the end of colon</a:t>
            </a:r>
          </a:p>
          <a:p>
            <a:pPr marL="438912" indent="-320040" eaLnBrk="1" fontAlgn="auto" hangingPunct="1">
              <a:spcBef>
                <a:spcPts val="0"/>
              </a:spcBef>
              <a:spcAft>
                <a:spcPts val="0"/>
              </a:spcAft>
              <a:buFont typeface="Arial" pitchFamily="34" charset="0"/>
              <a:buChar char="•"/>
              <a:defRPr/>
            </a:pPr>
            <a:r>
              <a:rPr lang="en-US" u="sng" dirty="0" smtClean="0">
                <a:latin typeface="Bookman Old Style" pitchFamily="18" charset="0"/>
              </a:rPr>
              <a:t>Vermiform appendix – unknown function</a:t>
            </a:r>
          </a:p>
          <a:p>
            <a:pPr marL="438912" indent="-320040" eaLnBrk="1" fontAlgn="auto" hangingPunct="1">
              <a:spcBef>
                <a:spcPts val="0"/>
              </a:spcBef>
              <a:spcAft>
                <a:spcPts val="0"/>
              </a:spcAft>
              <a:buFont typeface="Arial" pitchFamily="34" charset="0"/>
              <a:buChar char="•"/>
              <a:defRPr/>
            </a:pPr>
            <a:endParaRPr lang="en-US" dirty="0" smtClean="0">
              <a:highlight>
                <a:srgbClr val="FFFF00"/>
              </a:highlight>
              <a:latin typeface="Bookman Old Style"/>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highlight>
                  <a:srgbClr val="FFFF00"/>
                </a:highlight>
                <a:latin typeface="Bookman Old Style"/>
              </a:rPr>
              <a:t>Colon</a:t>
            </a:r>
          </a:p>
        </p:txBody>
      </p:sp>
      <p:sp>
        <p:nvSpPr>
          <p:cNvPr id="3" name="Text Placeholder 2"/>
          <p:cNvSpPr>
            <a:spLocks noGrp="1"/>
          </p:cNvSpPr>
          <p:nvPr>
            <p:ph type="body" idx="1"/>
          </p:nvPr>
        </p:nvSpPr>
        <p:spPr>
          <a:xfrm>
            <a:off x="457200" y="1775191"/>
            <a:ext cx="8229600" cy="4625609"/>
          </a:xfrm>
          <a:ln>
            <a:miter lim="800000"/>
            <a:headEnd/>
            <a:tailEnd/>
          </a:ln>
        </p:spPr>
        <p:txBody>
          <a:bodyPr rtlCol="0">
            <a:normAutofit/>
          </a:bodyPr>
          <a:lstStyle/>
          <a:p>
            <a:pPr marL="438912" indent="-320040" eaLnBrk="1" fontAlgn="auto" hangingPunct="1">
              <a:spcBef>
                <a:spcPts val="0"/>
              </a:spcBef>
              <a:spcAft>
                <a:spcPts val="0"/>
              </a:spcAft>
              <a:buFont typeface="Arial" pitchFamily="34" charset="0"/>
              <a:buChar char="–"/>
              <a:defRPr/>
            </a:pPr>
            <a:r>
              <a:rPr lang="en-US" dirty="0" smtClean="0">
                <a:highlight>
                  <a:srgbClr val="FFFF00"/>
                </a:highlight>
                <a:latin typeface="Bookman Old Style"/>
              </a:rPr>
              <a:t>Ascending (right)</a:t>
            </a:r>
          </a:p>
          <a:p>
            <a:pPr marL="438912" indent="-320040" eaLnBrk="1" fontAlgn="auto" hangingPunct="1">
              <a:spcBef>
                <a:spcPts val="0"/>
              </a:spcBef>
              <a:spcAft>
                <a:spcPts val="0"/>
              </a:spcAft>
              <a:buFont typeface="Arial" pitchFamily="34" charset="0"/>
              <a:buChar char="–"/>
              <a:defRPr/>
            </a:pPr>
            <a:r>
              <a:rPr lang="en-US" dirty="0" smtClean="0">
                <a:highlight>
                  <a:srgbClr val="FFFF00"/>
                </a:highlight>
                <a:latin typeface="Bookman Old Style"/>
              </a:rPr>
              <a:t>Transverse (across body)</a:t>
            </a:r>
          </a:p>
          <a:p>
            <a:pPr marL="438912" indent="-320040" eaLnBrk="1" fontAlgn="auto" hangingPunct="1">
              <a:spcBef>
                <a:spcPts val="0"/>
              </a:spcBef>
              <a:spcAft>
                <a:spcPts val="0"/>
              </a:spcAft>
              <a:buFont typeface="Arial" pitchFamily="34" charset="0"/>
              <a:buChar char="–"/>
              <a:defRPr/>
            </a:pPr>
            <a:r>
              <a:rPr lang="en-US" dirty="0" smtClean="0">
                <a:highlight>
                  <a:srgbClr val="FFFF00"/>
                </a:highlight>
                <a:latin typeface="Bookman Old Style"/>
              </a:rPr>
              <a:t>Descending (left)</a:t>
            </a:r>
          </a:p>
          <a:p>
            <a:pPr marL="438912" indent="-320040" eaLnBrk="1" fontAlgn="auto" hangingPunct="1">
              <a:spcBef>
                <a:spcPts val="0"/>
              </a:spcBef>
              <a:spcAft>
                <a:spcPts val="0"/>
              </a:spcAft>
              <a:buFont typeface="Arial" pitchFamily="34" charset="0"/>
              <a:buChar char="–"/>
              <a:defRPr/>
            </a:pPr>
            <a:r>
              <a:rPr lang="en-US" dirty="0" smtClean="0">
                <a:highlight>
                  <a:srgbClr val="FFFF00"/>
                </a:highlight>
                <a:latin typeface="Bookman Old Style"/>
              </a:rPr>
              <a:t>Enters S-shaped bend  - sigmoid colon ~ 7-8 feet </a:t>
            </a:r>
          </a:p>
          <a:p>
            <a:pPr marL="438912" indent="-320040" eaLnBrk="1" fontAlgn="auto" hangingPunct="1">
              <a:spcBef>
                <a:spcPts val="0"/>
              </a:spcBef>
              <a:spcAft>
                <a:spcPts val="0"/>
              </a:spcAft>
              <a:buFont typeface="Arial" pitchFamily="34" charset="0"/>
              <a:buChar char="–"/>
              <a:defRPr/>
            </a:pPr>
            <a:r>
              <a:rPr lang="en-US" dirty="0" smtClean="0">
                <a:highlight>
                  <a:srgbClr val="FFFF00"/>
                </a:highlight>
                <a:latin typeface="Bookman Old Style"/>
              </a:rPr>
              <a:t>Moves from sigmoid colon to rectum</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smtClean="0">
                <a:solidFill>
                  <a:schemeClr val="accent1">
                    <a:satMod val="150000"/>
                  </a:schemeClr>
                </a:solidFill>
                <a:latin typeface="Bookman Old Style" pitchFamily="18" charset="0"/>
              </a:rPr>
              <a:t>Kidneys</a:t>
            </a:r>
          </a:p>
        </p:txBody>
      </p:sp>
      <p:sp>
        <p:nvSpPr>
          <p:cNvPr id="70659" name="Text Placeholder 2"/>
          <p:cNvSpPr>
            <a:spLocks noGrp="1"/>
          </p:cNvSpPr>
          <p:nvPr>
            <p:ph type="body" idx="1"/>
          </p:nvPr>
        </p:nvSpPr>
        <p:spPr/>
        <p:txBody>
          <a:bodyPr/>
          <a:lstStyle/>
          <a:p>
            <a:pPr eaLnBrk="1" hangingPunct="1"/>
            <a:r>
              <a:rPr lang="en-US" smtClean="0">
                <a:latin typeface="Bookman Old Style" pitchFamily="18" charset="0"/>
              </a:rPr>
              <a:t>Bean shaped</a:t>
            </a:r>
          </a:p>
          <a:p>
            <a:pPr eaLnBrk="1" hangingPunct="1"/>
            <a:r>
              <a:rPr lang="en-US" smtClean="0">
                <a:latin typeface="Bookman Old Style" pitchFamily="18" charset="0"/>
              </a:rPr>
              <a:t>Between T12 &amp; L3</a:t>
            </a:r>
          </a:p>
          <a:p>
            <a:pPr eaLnBrk="1" hangingPunct="1"/>
            <a:r>
              <a:rPr lang="en-US" smtClean="0">
                <a:latin typeface="Bookman Old Style" pitchFamily="18" charset="0"/>
              </a:rPr>
              <a:t>Right kidney is slightly lower than left because of liver</a:t>
            </a:r>
          </a:p>
          <a:p>
            <a:pPr eaLnBrk="1" hangingPunct="1"/>
            <a:r>
              <a:rPr lang="en-US" smtClean="0">
                <a:latin typeface="Bookman Old Style" pitchFamily="18" charset="0"/>
              </a:rPr>
              <a:t>Renal fascia – tough fibrous tissue covering kidney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dirty="0" smtClean="0">
                <a:solidFill>
                  <a:schemeClr val="accent1">
                    <a:satMod val="150000"/>
                  </a:schemeClr>
                </a:solidFill>
                <a:latin typeface="Bookman Old Style" pitchFamily="18" charset="0"/>
              </a:rPr>
              <a:t>Kidneys (cont’d)</a:t>
            </a:r>
          </a:p>
        </p:txBody>
      </p:sp>
      <p:sp>
        <p:nvSpPr>
          <p:cNvPr id="71683" name="Text Placeholder 2"/>
          <p:cNvSpPr>
            <a:spLocks noGrp="1"/>
          </p:cNvSpPr>
          <p:nvPr>
            <p:ph type="body" idx="1"/>
          </p:nvPr>
        </p:nvSpPr>
        <p:spPr/>
        <p:txBody>
          <a:bodyPr/>
          <a:lstStyle/>
          <a:p>
            <a:pPr eaLnBrk="1" hangingPunct="1"/>
            <a:r>
              <a:rPr lang="en-US" smtClean="0">
                <a:latin typeface="Bookman Old Style" pitchFamily="18" charset="0"/>
              </a:rPr>
              <a:t>Hilum – indentation on medial border; passageway for lymph vessels, nerves, renal artery &amp; vein, and ureter</a:t>
            </a:r>
          </a:p>
          <a:p>
            <a:pPr eaLnBrk="1" hangingPunct="1"/>
            <a:r>
              <a:rPr lang="en-US" smtClean="0">
                <a:latin typeface="Bookman Old Style" pitchFamily="18" charset="0"/>
              </a:rPr>
              <a:t>Renal pelvis – funnel shaped structure at the beginning of ureter</a:t>
            </a:r>
          </a:p>
          <a:p>
            <a:pPr eaLnBrk="1" hangingPunct="1"/>
            <a:r>
              <a:rPr lang="en-US" smtClean="0">
                <a:latin typeface="Bookman Old Style" pitchFamily="18" charset="0"/>
              </a:rPr>
              <a:t>2 layers</a:t>
            </a:r>
          </a:p>
          <a:p>
            <a:pPr lvl="1" eaLnBrk="1" hangingPunct="1"/>
            <a:r>
              <a:rPr lang="en-US" smtClean="0">
                <a:latin typeface="Bookman Old Style" pitchFamily="18" charset="0"/>
              </a:rPr>
              <a:t>Cortex – outer portion, contains nephrons</a:t>
            </a:r>
          </a:p>
          <a:p>
            <a:pPr lvl="1" eaLnBrk="1" hangingPunct="1"/>
            <a:r>
              <a:rPr lang="en-US" smtClean="0">
                <a:latin typeface="Bookman Old Style" pitchFamily="18" charset="0"/>
                <a:cs typeface="Times New Roman" pitchFamily="18" charset="0"/>
              </a:rPr>
              <a:t>Medulla </a:t>
            </a:r>
            <a:r>
              <a:rPr lang="en-US" smtClean="0">
                <a:cs typeface="Times New Roman" pitchFamily="18" charset="0"/>
              </a:rPr>
              <a:t>–</a:t>
            </a:r>
            <a:r>
              <a:rPr lang="en-US" smtClean="0">
                <a:latin typeface="Bookman Old Style" pitchFamily="18" charset="0"/>
                <a:cs typeface="Times New Roman" pitchFamily="18" charset="0"/>
              </a:rPr>
              <a:t> inner layer, contains renal pyramids</a:t>
            </a:r>
            <a:endParaRPr lang="en-US" sz="2400" smtClean="0">
              <a:latin typeface="Arial" charset="0"/>
            </a:endParaRPr>
          </a:p>
          <a:p>
            <a:pPr lvl="1" eaLnBrk="1" hangingPunct="1"/>
            <a:endParaRPr lang="en-US" smtClean="0">
              <a:latin typeface="Bookman Old Style" pitchFamily="18" charset="0"/>
            </a:endParaRPr>
          </a:p>
          <a:p>
            <a:pPr eaLnBrk="1" hangingPunct="1"/>
            <a:endParaRPr lang="en-US" smtClean="0">
              <a:latin typeface="Bookman Old Style" pitchFamily="18" charset="0"/>
            </a:endParaRPr>
          </a:p>
          <a:p>
            <a:pPr eaLnBrk="1" hangingPunct="1"/>
            <a:endParaRPr lang="en-US" smtClean="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dirty="0" smtClean="0">
                <a:solidFill>
                  <a:schemeClr val="accent1">
                    <a:satMod val="150000"/>
                  </a:schemeClr>
                </a:solidFill>
                <a:latin typeface="Bookman Old Style" pitchFamily="18" charset="0"/>
              </a:rPr>
              <a:t>Kidneys (cont’d)</a:t>
            </a:r>
          </a:p>
        </p:txBody>
      </p:sp>
      <p:sp>
        <p:nvSpPr>
          <p:cNvPr id="72707" name="Text Placeholder 2"/>
          <p:cNvSpPr>
            <a:spLocks noGrp="1"/>
          </p:cNvSpPr>
          <p:nvPr>
            <p:ph type="body" idx="1"/>
          </p:nvPr>
        </p:nvSpPr>
        <p:spPr/>
        <p:txBody>
          <a:bodyPr/>
          <a:lstStyle/>
          <a:p>
            <a:pPr marL="57150" indent="0">
              <a:buFont typeface="Wingdings" pitchFamily="2" charset="2"/>
              <a:buChar char=""/>
              <a:tabLst>
                <a:tab pos="914400" algn="l"/>
              </a:tabLst>
            </a:pPr>
            <a:r>
              <a:rPr lang="en-US" sz="1600" u="sng" smtClean="0">
                <a:latin typeface="Bookman Old Style" pitchFamily="18" charset="0"/>
                <a:cs typeface="Times New Roman" pitchFamily="18" charset="0"/>
              </a:rPr>
              <a:t>Nephron</a:t>
            </a:r>
            <a:r>
              <a:rPr lang="en-US" sz="1600" smtClean="0">
                <a:latin typeface="Bookman Old Style" pitchFamily="18" charset="0"/>
                <a:cs typeface="Times New Roman" pitchFamily="18" charset="0"/>
              </a:rPr>
              <a:t> </a:t>
            </a:r>
            <a:r>
              <a:rPr lang="en-US" sz="1600" smtClean="0">
                <a:cs typeface="Times New Roman" pitchFamily="18" charset="0"/>
              </a:rPr>
              <a:t>–</a:t>
            </a:r>
            <a:r>
              <a:rPr lang="en-US" sz="1600" smtClean="0">
                <a:latin typeface="Bookman Old Style" pitchFamily="18" charset="0"/>
                <a:cs typeface="Times New Roman" pitchFamily="18" charset="0"/>
              </a:rPr>
              <a:t> functional unit of the kidney; the afferent arteriole carries blood from renal artery to Bowman</a:t>
            </a:r>
            <a:r>
              <a:rPr lang="en-US" sz="1600" smtClean="0">
                <a:cs typeface="Times New Roman" pitchFamily="18" charset="0"/>
              </a:rPr>
              <a:t>’</a:t>
            </a:r>
            <a:r>
              <a:rPr lang="en-US" sz="1600" smtClean="0">
                <a:latin typeface="Bookman Old Style" pitchFamily="18" charset="0"/>
                <a:cs typeface="Times New Roman" pitchFamily="18" charset="0"/>
              </a:rPr>
              <a:t>s capsule, which surrounds the glomerulus ~ 50 separate capillaries.  Bowman</a:t>
            </a:r>
            <a:r>
              <a:rPr lang="en-US" sz="1600" smtClean="0">
                <a:cs typeface="Times New Roman" pitchFamily="18" charset="0"/>
              </a:rPr>
              <a:t>’</a:t>
            </a:r>
            <a:r>
              <a:rPr lang="en-US" sz="1600" smtClean="0">
                <a:latin typeface="Bookman Old Style" pitchFamily="18" charset="0"/>
                <a:cs typeface="Times New Roman" pitchFamily="18" charset="0"/>
              </a:rPr>
              <a:t>s capsule and glomerulus make up the renal corpusule which goes into the proximal convoluted tubule and descends to the Loop of Henle to the distal convoluted tubule and opens into the collecting tubule, which contains urine</a:t>
            </a:r>
          </a:p>
          <a:p>
            <a:pPr marL="57150" indent="0">
              <a:buFont typeface="Wingdings 2" pitchFamily="18" charset="2"/>
              <a:buNone/>
              <a:tabLst>
                <a:tab pos="914400" algn="l"/>
              </a:tabLst>
            </a:pPr>
            <a:endParaRPr lang="en-US" sz="1500" smtClean="0">
              <a:latin typeface="Arial" charset="0"/>
            </a:endParaRPr>
          </a:p>
          <a:p>
            <a:pPr marL="57150" indent="0">
              <a:buFont typeface="Wingdings" pitchFamily="2" charset="2"/>
              <a:buChar char=""/>
              <a:tabLst>
                <a:tab pos="914400" algn="l"/>
              </a:tabLst>
            </a:pPr>
            <a:r>
              <a:rPr lang="en-US" sz="1600" u="sng" smtClean="0">
                <a:latin typeface="Bookman Old Style" pitchFamily="18" charset="0"/>
                <a:cs typeface="Times New Roman" pitchFamily="18" charset="0"/>
              </a:rPr>
              <a:t>Ureter</a:t>
            </a:r>
            <a:r>
              <a:rPr lang="en-US" sz="1600" smtClean="0">
                <a:latin typeface="Bookman Old Style" pitchFamily="18" charset="0"/>
                <a:cs typeface="Times New Roman" pitchFamily="18" charset="0"/>
              </a:rPr>
              <a:t> </a:t>
            </a:r>
            <a:r>
              <a:rPr lang="en-US" sz="1600" smtClean="0">
                <a:cs typeface="Times New Roman" pitchFamily="18" charset="0"/>
              </a:rPr>
              <a:t>–</a:t>
            </a:r>
            <a:r>
              <a:rPr lang="en-US" sz="1600" smtClean="0">
                <a:latin typeface="Bookman Old Style" pitchFamily="18" charset="0"/>
                <a:cs typeface="Times New Roman" pitchFamily="18" charset="0"/>
              </a:rPr>
              <a:t> carries urine from kidney to urinary bladder ~ 10-12 inches</a:t>
            </a:r>
          </a:p>
          <a:p>
            <a:pPr marL="57150" indent="0">
              <a:buFont typeface="Wingdings 2" pitchFamily="18" charset="2"/>
              <a:buNone/>
              <a:tabLst>
                <a:tab pos="914400" algn="l"/>
              </a:tabLst>
            </a:pPr>
            <a:endParaRPr lang="en-US" sz="1500" smtClean="0">
              <a:latin typeface="Arial" charset="0"/>
            </a:endParaRPr>
          </a:p>
          <a:p>
            <a:pPr marL="57150" indent="0">
              <a:buFont typeface="Wingdings" pitchFamily="2" charset="2"/>
              <a:buChar char=""/>
              <a:tabLst>
                <a:tab pos="914400" algn="l"/>
              </a:tabLst>
            </a:pPr>
            <a:r>
              <a:rPr lang="en-US" sz="1600" u="sng" smtClean="0">
                <a:latin typeface="Bookman Old Style" pitchFamily="18" charset="0"/>
                <a:cs typeface="Times New Roman" pitchFamily="18" charset="0"/>
              </a:rPr>
              <a:t>Urinary bladder</a:t>
            </a:r>
            <a:r>
              <a:rPr lang="en-US" sz="1600" smtClean="0">
                <a:latin typeface="Bookman Old Style" pitchFamily="18" charset="0"/>
                <a:cs typeface="Times New Roman" pitchFamily="18" charset="0"/>
              </a:rPr>
              <a:t> </a:t>
            </a:r>
            <a:r>
              <a:rPr lang="en-US" sz="1600" smtClean="0">
                <a:cs typeface="Times New Roman" pitchFamily="18" charset="0"/>
              </a:rPr>
              <a:t>–</a:t>
            </a:r>
            <a:r>
              <a:rPr lang="en-US" sz="1600" smtClean="0">
                <a:latin typeface="Bookman Old Style" pitchFamily="18" charset="0"/>
                <a:cs typeface="Times New Roman" pitchFamily="18" charset="0"/>
              </a:rPr>
              <a:t> muscular sac that holds urine; can store ~ 1 pint</a:t>
            </a:r>
          </a:p>
          <a:p>
            <a:pPr marL="57150" indent="0">
              <a:buFont typeface="Wingdings 2" pitchFamily="18" charset="2"/>
              <a:buNone/>
              <a:tabLst>
                <a:tab pos="914400" algn="l"/>
              </a:tabLst>
            </a:pPr>
            <a:endParaRPr lang="en-US" sz="1500" smtClean="0">
              <a:latin typeface="Arial" charset="0"/>
            </a:endParaRPr>
          </a:p>
          <a:p>
            <a:pPr marL="57150" indent="0">
              <a:buFont typeface="Wingdings" pitchFamily="2" charset="2"/>
              <a:buChar char=""/>
              <a:tabLst>
                <a:tab pos="914400" algn="l"/>
              </a:tabLst>
            </a:pPr>
            <a:r>
              <a:rPr lang="en-US" sz="1600" u="sng" smtClean="0">
                <a:latin typeface="Bookman Old Style" pitchFamily="18" charset="0"/>
                <a:cs typeface="Times New Roman" pitchFamily="18" charset="0"/>
              </a:rPr>
              <a:t>Urethra</a:t>
            </a:r>
            <a:r>
              <a:rPr lang="en-US" sz="1600" smtClean="0">
                <a:latin typeface="Bookman Old Style" pitchFamily="18" charset="0"/>
                <a:cs typeface="Times New Roman" pitchFamily="18" charset="0"/>
              </a:rPr>
              <a:t> </a:t>
            </a:r>
            <a:r>
              <a:rPr lang="en-US" sz="1600" smtClean="0">
                <a:cs typeface="Times New Roman" pitchFamily="18" charset="0"/>
              </a:rPr>
              <a:t>–</a:t>
            </a:r>
            <a:r>
              <a:rPr lang="en-US" sz="1600" smtClean="0">
                <a:latin typeface="Bookman Old Style" pitchFamily="18" charset="0"/>
                <a:cs typeface="Times New Roman" pitchFamily="18" charset="0"/>
              </a:rPr>
              <a:t> from bladder to outside; bladder contractions force urine out</a:t>
            </a:r>
            <a:endParaRPr lang="fr-FR" smtClean="0">
              <a:latin typeface="Bookman Old Style" pitchFamily="18"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u="sng" dirty="0" smtClean="0">
                <a:solidFill>
                  <a:schemeClr val="tx1"/>
                </a:solidFill>
                <a:latin typeface="Bookman Old Style" pitchFamily="18" charset="0"/>
                <a:ea typeface="Times New Roman" pitchFamily="18" charset="0"/>
              </a:rPr>
              <a:t>Abdominal Injuries</a:t>
            </a:r>
            <a:endParaRPr lang="en-US" dirty="0">
              <a:solidFill>
                <a:schemeClr val="accent1">
                  <a:satMod val="150000"/>
                </a:schemeClr>
              </a:solidFill>
            </a:endParaRPr>
          </a:p>
        </p:txBody>
      </p:sp>
      <p:sp>
        <p:nvSpPr>
          <p:cNvPr id="73731" name="Text Placeholder 2"/>
          <p:cNvSpPr>
            <a:spLocks noGrp="1"/>
          </p:cNvSpPr>
          <p:nvPr>
            <p:ph type="body" idx="1"/>
          </p:nvPr>
        </p:nvSpPr>
        <p:spPr/>
        <p:txBody>
          <a:bodyPr/>
          <a:lstStyle/>
          <a:p>
            <a:pPr eaLnBrk="1" hangingPunct="1"/>
            <a:endParaRPr lang="en-US" smtClean="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dirty="0" smtClean="0">
                <a:solidFill>
                  <a:schemeClr val="accent1">
                    <a:satMod val="150000"/>
                  </a:schemeClr>
                </a:solidFill>
              </a:rPr>
              <a:t>Kidney Contusion</a:t>
            </a:r>
            <a:endParaRPr lang="en-US" dirty="0">
              <a:solidFill>
                <a:schemeClr val="accent1">
                  <a:satMod val="150000"/>
                </a:schemeClr>
              </a:solidFill>
            </a:endParaRPr>
          </a:p>
        </p:txBody>
      </p:sp>
      <p:sp>
        <p:nvSpPr>
          <p:cNvPr id="3" name="Text Placeholder 2"/>
          <p:cNvSpPr>
            <a:spLocks noGrp="1"/>
          </p:cNvSpPr>
          <p:nvPr>
            <p:ph type="body" idx="1"/>
          </p:nvPr>
        </p:nvSpPr>
        <p:spPr/>
        <p:txBody>
          <a:bodyPr rtlCol="0">
            <a:normAutofit/>
          </a:bodyPr>
          <a:lstStyle/>
          <a:p>
            <a:pPr marL="57150" indent="0" fontAlgn="auto">
              <a:spcAft>
                <a:spcPts val="0"/>
              </a:spcAft>
              <a:buFont typeface="Wingdings" pitchFamily="2" charset="2"/>
              <a:buChar char=""/>
              <a:tabLst>
                <a:tab pos="914400" algn="l"/>
              </a:tabLst>
              <a:defRPr/>
            </a:pPr>
            <a:r>
              <a:rPr lang="en-US" sz="2400" dirty="0" smtClean="0">
                <a:latin typeface="Bookman Old Style" pitchFamily="18" charset="0"/>
                <a:ea typeface="Times New Roman" pitchFamily="18" charset="0"/>
              </a:rPr>
              <a:t>Violent blow o upper posterior abdominal wall</a:t>
            </a:r>
          </a:p>
          <a:p>
            <a:pPr marL="57150" indent="0" fontAlgn="auto">
              <a:spcAft>
                <a:spcPts val="0"/>
              </a:spcAft>
              <a:buFont typeface="Wingdings 2"/>
              <a:buNone/>
              <a:tabLst>
                <a:tab pos="914400" algn="l"/>
              </a:tabLst>
              <a:defRPr/>
            </a:pPr>
            <a:endParaRPr lang="en-US" sz="2400" dirty="0" smtClean="0">
              <a:latin typeface="Bookman Old Style" pitchFamily="18" charset="0"/>
              <a:ea typeface="Times New Roman" pitchFamily="18" charset="0"/>
            </a:endParaRPr>
          </a:p>
          <a:p>
            <a:pPr marL="57150" indent="0" fontAlgn="auto">
              <a:spcAft>
                <a:spcPts val="0"/>
              </a:spcAft>
              <a:buFont typeface="Wingdings" pitchFamily="2" charset="2"/>
              <a:buChar char=""/>
              <a:tabLst>
                <a:tab pos="914400" algn="l"/>
              </a:tabLst>
              <a:defRPr/>
            </a:pPr>
            <a:r>
              <a:rPr lang="en-US" sz="2400" dirty="0" smtClean="0">
                <a:latin typeface="Bookman Old Style" pitchFamily="18" charset="0"/>
                <a:ea typeface="Times New Roman" pitchFamily="18" charset="0"/>
              </a:rPr>
              <a:t>Pain radiating into lower abdominal region</a:t>
            </a:r>
          </a:p>
          <a:p>
            <a:pPr marL="57150" indent="0" fontAlgn="auto">
              <a:spcAft>
                <a:spcPts val="0"/>
              </a:spcAft>
              <a:buFont typeface="Wingdings 2"/>
              <a:buNone/>
              <a:tabLst>
                <a:tab pos="914400" algn="l"/>
              </a:tabLst>
              <a:defRPr/>
            </a:pPr>
            <a:endParaRPr lang="en-US" sz="2400" dirty="0" smtClean="0">
              <a:latin typeface="Arial" pitchFamily="34" charset="0"/>
            </a:endParaRPr>
          </a:p>
          <a:p>
            <a:pPr marL="57150" indent="0" fontAlgn="auto">
              <a:spcAft>
                <a:spcPts val="0"/>
              </a:spcAft>
              <a:buFont typeface="Wingdings" pitchFamily="2" charset="2"/>
              <a:buChar char=""/>
              <a:tabLst>
                <a:tab pos="914400" algn="l"/>
              </a:tabLst>
              <a:defRPr/>
            </a:pPr>
            <a:r>
              <a:rPr lang="en-US" sz="2400" dirty="0" smtClean="0">
                <a:latin typeface="Bookman Old Style" pitchFamily="18" charset="0"/>
                <a:ea typeface="Times New Roman" pitchFamily="18" charset="0"/>
              </a:rPr>
              <a:t>Show signs of shock, nausea, vomiting, rigidity, and </a:t>
            </a:r>
            <a:r>
              <a:rPr lang="en-US" sz="2400" dirty="0" err="1" smtClean="0">
                <a:latin typeface="Bookman Old Style" pitchFamily="18" charset="0"/>
                <a:ea typeface="Times New Roman" pitchFamily="18" charset="0"/>
              </a:rPr>
              <a:t>hematuria</a:t>
            </a:r>
            <a:endParaRPr lang="en-US" sz="2400" dirty="0" smtClean="0">
              <a:latin typeface="Bookman Old Style" pitchFamily="18" charset="0"/>
              <a:ea typeface="Times New Roman" pitchFamily="18" charset="0"/>
            </a:endParaRPr>
          </a:p>
          <a:p>
            <a:pPr marL="57150" indent="0" fontAlgn="auto">
              <a:spcAft>
                <a:spcPts val="0"/>
              </a:spcAft>
              <a:buFont typeface="Wingdings 2"/>
              <a:buNone/>
              <a:tabLst>
                <a:tab pos="914400" algn="l"/>
              </a:tabLst>
              <a:defRPr/>
            </a:pPr>
            <a:endParaRPr lang="en-US" sz="2400" dirty="0" smtClean="0">
              <a:latin typeface="Arial" pitchFamily="34" charset="0"/>
            </a:endParaRPr>
          </a:p>
          <a:p>
            <a:pPr marL="57150" indent="0" fontAlgn="auto">
              <a:spcAft>
                <a:spcPts val="0"/>
              </a:spcAft>
              <a:buFont typeface="Wingdings" pitchFamily="2" charset="2"/>
              <a:buChar char=""/>
              <a:tabLst>
                <a:tab pos="914400" algn="l"/>
              </a:tabLst>
              <a:defRPr/>
            </a:pPr>
            <a:r>
              <a:rPr lang="en-US" sz="2400" u="sng" dirty="0" err="1" smtClean="0">
                <a:latin typeface="Bookman Old Style" pitchFamily="18" charset="0"/>
                <a:ea typeface="Times New Roman" pitchFamily="18" charset="0"/>
              </a:rPr>
              <a:t>Hematuria</a:t>
            </a:r>
            <a:r>
              <a:rPr lang="en-US" sz="2400" dirty="0" smtClean="0">
                <a:latin typeface="Bookman Old Style" pitchFamily="18" charset="0"/>
                <a:ea typeface="Times New Roman" pitchFamily="18" charset="0"/>
              </a:rPr>
              <a:t> </a:t>
            </a:r>
            <a:r>
              <a:rPr lang="en-US" sz="2400" dirty="0" smtClean="0">
                <a:ea typeface="Times New Roman" pitchFamily="18" charset="0"/>
              </a:rPr>
              <a:t>–</a:t>
            </a:r>
            <a:r>
              <a:rPr lang="en-US" sz="2400" dirty="0" smtClean="0">
                <a:latin typeface="Bookman Old Style" pitchFamily="18" charset="0"/>
                <a:ea typeface="Times New Roman" pitchFamily="18" charset="0"/>
              </a:rPr>
              <a:t> blood in urine</a:t>
            </a:r>
            <a:endParaRPr lang="en-US" sz="2400" dirty="0" smtClean="0">
              <a:latin typeface="Arial" pitchFamily="34" charset="0"/>
            </a:endParaRPr>
          </a:p>
          <a:p>
            <a:pPr marL="438912" indent="-320040" eaLnBrk="1" fontAlgn="auto" hangingPunct="1">
              <a:spcBef>
                <a:spcPts val="0"/>
              </a:spcBef>
              <a:spcAft>
                <a:spcPts val="0"/>
              </a:spcAft>
              <a:buFont typeface="Wingdings 2"/>
              <a:buChar char=""/>
              <a:defRPr/>
            </a:pP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dirty="0" smtClean="0">
                <a:solidFill>
                  <a:schemeClr val="accent1">
                    <a:satMod val="150000"/>
                  </a:schemeClr>
                </a:solidFill>
              </a:rPr>
              <a:t>Liver Contusion</a:t>
            </a:r>
            <a:endParaRPr lang="en-US" dirty="0">
              <a:solidFill>
                <a:schemeClr val="accent1">
                  <a:satMod val="150000"/>
                </a:schemeClr>
              </a:solidFill>
            </a:endParaRPr>
          </a:p>
        </p:txBody>
      </p:sp>
      <p:sp>
        <p:nvSpPr>
          <p:cNvPr id="75779" name="Text Placeholder 2"/>
          <p:cNvSpPr>
            <a:spLocks noGrp="1"/>
          </p:cNvSpPr>
          <p:nvPr>
            <p:ph type="body" idx="1"/>
          </p:nvPr>
        </p:nvSpPr>
        <p:spPr/>
        <p:txBody>
          <a:bodyPr/>
          <a:lstStyle/>
          <a:p>
            <a:pPr eaLnBrk="1" hangingPunct="1"/>
            <a:r>
              <a:rPr lang="en-US" smtClean="0"/>
              <a:t>Life Threatening</a:t>
            </a:r>
          </a:p>
          <a:p>
            <a:pPr eaLnBrk="1" hangingPunct="1"/>
            <a:r>
              <a:rPr lang="en-US" smtClean="0"/>
              <a:t>Cause severe bleeding and shock</a:t>
            </a:r>
          </a:p>
          <a:p>
            <a:pPr eaLnBrk="1" hangingPunct="1"/>
            <a:r>
              <a:rPr lang="en-US" smtClean="0"/>
              <a:t>Referred pain below the right scapula, shoulder, and substernal region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dirty="0" smtClean="0">
                <a:solidFill>
                  <a:schemeClr val="accent1">
                    <a:satMod val="150000"/>
                  </a:schemeClr>
                </a:solidFill>
              </a:rPr>
              <a:t>Spleen Injury</a:t>
            </a:r>
            <a:endParaRPr lang="en-US" dirty="0">
              <a:solidFill>
                <a:schemeClr val="accent1">
                  <a:satMod val="150000"/>
                </a:schemeClr>
              </a:solidFill>
            </a:endParaRPr>
          </a:p>
        </p:txBody>
      </p:sp>
      <p:sp>
        <p:nvSpPr>
          <p:cNvPr id="76803" name="Text Placeholder 2"/>
          <p:cNvSpPr>
            <a:spLocks noGrp="1"/>
          </p:cNvSpPr>
          <p:nvPr>
            <p:ph type="body" idx="1"/>
          </p:nvPr>
        </p:nvSpPr>
        <p:spPr/>
        <p:txBody>
          <a:bodyPr/>
          <a:lstStyle/>
          <a:p>
            <a:pPr eaLnBrk="1" hangingPunct="1"/>
            <a:r>
              <a:rPr lang="en-US" smtClean="0"/>
              <a:t>Spleen – large mass of lymphatic tissue that filters blood and activates immune system</a:t>
            </a:r>
          </a:p>
          <a:p>
            <a:pPr eaLnBrk="1" hangingPunct="1"/>
            <a:r>
              <a:rPr lang="en-US" smtClean="0"/>
              <a:t>Ruptured spleen may radiate pain into left shoulder</a:t>
            </a:r>
          </a:p>
          <a:p>
            <a:pPr eaLnBrk="1" hangingPunct="1"/>
            <a:r>
              <a:rPr lang="en-US" smtClean="0"/>
              <a:t>Kher’s sign – referred pain to the left shoulder down 1/3 arm; may go into shock b/c of low BP</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dirty="0" smtClean="0">
                <a:solidFill>
                  <a:schemeClr val="accent1">
                    <a:satMod val="150000"/>
                  </a:schemeClr>
                </a:solidFill>
              </a:rPr>
              <a:t>Hernia</a:t>
            </a:r>
            <a:endParaRPr lang="en-US" dirty="0">
              <a:solidFill>
                <a:schemeClr val="accent1">
                  <a:satMod val="150000"/>
                </a:schemeClr>
              </a:solidFill>
            </a:endParaRPr>
          </a:p>
        </p:txBody>
      </p:sp>
      <p:sp>
        <p:nvSpPr>
          <p:cNvPr id="77827" name="Text Placeholder 2"/>
          <p:cNvSpPr>
            <a:spLocks noGrp="1"/>
          </p:cNvSpPr>
          <p:nvPr>
            <p:ph type="body" idx="1"/>
          </p:nvPr>
        </p:nvSpPr>
        <p:spPr/>
        <p:txBody>
          <a:bodyPr/>
          <a:lstStyle/>
          <a:p>
            <a:pPr eaLnBrk="1" hangingPunct="1"/>
            <a:r>
              <a:rPr lang="en-US" smtClean="0"/>
              <a:t>Protrusion of the abdominal tissue (SI) through a portion of the abdominal wall</a:t>
            </a:r>
          </a:p>
          <a:p>
            <a:pPr eaLnBrk="1" hangingPunct="1"/>
            <a:r>
              <a:rPr lang="en-US" smtClean="0"/>
              <a:t>Caused by chronic coughing, straining to lift, persistent sneezing, obesity</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Module</Template>
  <TotalTime>109</TotalTime>
  <Words>1668</Words>
  <Application>Microsoft Office PowerPoint</Application>
  <PresentationFormat>On-screen Show (4:3)</PresentationFormat>
  <Paragraphs>271</Paragraphs>
  <Slides>69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69</vt:i4>
      </vt:variant>
    </vt:vector>
  </HeadingPairs>
  <TitlesOfParts>
    <vt:vector size="78" baseType="lpstr">
      <vt:lpstr>Arial</vt:lpstr>
      <vt:lpstr>Corbel</vt:lpstr>
      <vt:lpstr>Wingdings 2</vt:lpstr>
      <vt:lpstr>Wingdings</vt:lpstr>
      <vt:lpstr>Wingdings 3</vt:lpstr>
      <vt:lpstr>Calibri</vt:lpstr>
      <vt:lpstr>Bookman Old Style</vt:lpstr>
      <vt:lpstr>Times New Roman</vt:lpstr>
      <vt:lpstr>Module</vt:lpstr>
      <vt:lpstr>Chest &amp; Abdomen Unit</vt:lpstr>
      <vt:lpstr>4 cavities</vt:lpstr>
      <vt:lpstr>Cavities (cont’d)</vt:lpstr>
      <vt:lpstr>THORACIC CAVITY</vt:lpstr>
      <vt:lpstr>Thoracic Cavity (cont’d)</vt:lpstr>
      <vt:lpstr>PowerPoint Presentation</vt:lpstr>
      <vt:lpstr>Sternum </vt:lpstr>
      <vt:lpstr>Ribs</vt:lpstr>
      <vt:lpstr>Respiratory System</vt:lpstr>
      <vt:lpstr>PowerPoint Presentation</vt:lpstr>
      <vt:lpstr>Nasal Cavity</vt:lpstr>
      <vt:lpstr>Sinus Cavities</vt:lpstr>
      <vt:lpstr>Pharynx </vt:lpstr>
      <vt:lpstr>Epiglottis</vt:lpstr>
      <vt:lpstr>Larynx</vt:lpstr>
      <vt:lpstr>Trachea</vt:lpstr>
      <vt:lpstr>Bronchi &amp; Bronchioles</vt:lpstr>
      <vt:lpstr>Alveoli</vt:lpstr>
      <vt:lpstr>Lungs</vt:lpstr>
      <vt:lpstr>Lungs</vt:lpstr>
      <vt:lpstr>Pleura</vt:lpstr>
      <vt:lpstr>Thoracentesis</vt:lpstr>
      <vt:lpstr>Respiration</vt:lpstr>
      <vt:lpstr>External respiration </vt:lpstr>
      <vt:lpstr>Internal respiration</vt:lpstr>
      <vt:lpstr>Cellular respiration</vt:lpstr>
      <vt:lpstr>Breathing</vt:lpstr>
      <vt:lpstr>Normal breathing</vt:lpstr>
      <vt:lpstr>Breathing Issues</vt:lpstr>
      <vt:lpstr>Lung capacity &amp; volume</vt:lpstr>
      <vt:lpstr>Lung capacity &amp; volume</vt:lpstr>
      <vt:lpstr>Thorax Injuries</vt:lpstr>
      <vt:lpstr>Rib contusion</vt:lpstr>
      <vt:lpstr>Rib fracture</vt:lpstr>
      <vt:lpstr>Chest contusion</vt:lpstr>
      <vt:lpstr>Myocardial contusion</vt:lpstr>
      <vt:lpstr>Pneumothorax</vt:lpstr>
      <vt:lpstr>Sucking chest wound</vt:lpstr>
      <vt:lpstr>Tension pneumo</vt:lpstr>
      <vt:lpstr>Hemopneumothorax</vt:lpstr>
      <vt:lpstr>Pulmonary contusion</vt:lpstr>
      <vt:lpstr>Celiac “solar” plexus contusion </vt:lpstr>
      <vt:lpstr>Hyperventilation</vt:lpstr>
      <vt:lpstr>Side stitch </vt:lpstr>
      <vt:lpstr>ABDOMINOPELVIC CAVITY</vt:lpstr>
      <vt:lpstr>Abdominal cavity</vt:lpstr>
      <vt:lpstr>Pelvic cavity</vt:lpstr>
      <vt:lpstr>Organs</vt:lpstr>
      <vt:lpstr>Stomach</vt:lpstr>
      <vt:lpstr>Sphincters of the Stomach</vt:lpstr>
      <vt:lpstr>Small intestines</vt:lpstr>
      <vt:lpstr>PowerPoint Presentation</vt:lpstr>
      <vt:lpstr>Anatomy of Small Intestines</vt:lpstr>
      <vt:lpstr>Pancreas</vt:lpstr>
      <vt:lpstr>Anatomy of the Pancreas</vt:lpstr>
      <vt:lpstr>Liver</vt:lpstr>
      <vt:lpstr>Liver’s Function</vt:lpstr>
      <vt:lpstr>Anatomy of the Liver</vt:lpstr>
      <vt:lpstr>Gallbladder</vt:lpstr>
      <vt:lpstr>Large intestines</vt:lpstr>
      <vt:lpstr>Colon</vt:lpstr>
      <vt:lpstr>Kidneys</vt:lpstr>
      <vt:lpstr>Kidneys (cont’d)</vt:lpstr>
      <vt:lpstr>Kidneys (cont’d)</vt:lpstr>
      <vt:lpstr>Abdominal Injuries</vt:lpstr>
      <vt:lpstr>Kidney Contusion</vt:lpstr>
      <vt:lpstr>Liver Contusion</vt:lpstr>
      <vt:lpstr>Spleen Injury</vt:lpstr>
      <vt:lpstr>Hernia</vt:lpstr>
    </vt:vector>
  </TitlesOfParts>
  <Company>CCS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Chest &amp; Abdomen Unit</dc:title>
  <dc:creator>Cabarrus County Schools</dc:creator>
  <cp:lastModifiedBy>sysop</cp:lastModifiedBy>
  <cp:revision>14</cp:revision>
  <dcterms:created xsi:type="dcterms:W3CDTF">2011-04-18T15:45:38Z</dcterms:created>
  <dcterms:modified xsi:type="dcterms:W3CDTF">2013-04-30T11:20:26Z</dcterms:modified>
</cp:coreProperties>
</file>