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307" r:id="rId4"/>
    <p:sldId id="26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55" r:id="rId17"/>
    <p:sldId id="320" r:id="rId18"/>
    <p:sldId id="321" r:id="rId19"/>
    <p:sldId id="322" r:id="rId20"/>
    <p:sldId id="319" r:id="rId21"/>
    <p:sldId id="323" r:id="rId22"/>
    <p:sldId id="357" r:id="rId23"/>
    <p:sldId id="356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7" r:id="rId34"/>
    <p:sldId id="338" r:id="rId35"/>
    <p:sldId id="335" r:id="rId36"/>
    <p:sldId id="336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58" r:id="rId48"/>
    <p:sldId id="349" r:id="rId49"/>
    <p:sldId id="350" r:id="rId50"/>
    <p:sldId id="351" r:id="rId51"/>
    <p:sldId id="352" r:id="rId52"/>
    <p:sldId id="353" r:id="rId53"/>
    <p:sldId id="354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35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182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2C54D510-2AD9-4C30-B324-F878F1A821E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F16491C3-D618-40A3-8980-7E1E402DE01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8B9DC25-9855-4B90-B8BD-644184C4C62F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49D42A93-EAB2-4F54-B41B-D13DC260767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5BFAE431-F434-4CDE-8E25-3EF3EB5C302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CD80774-B7EC-49DA-A020-562AB26AAF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2CE2B8A0-B329-4BE0-9167-67A560F86C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D3CC32D5-B1A4-4A99-BDA9-B86440643CA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441CF76-1AF7-4E16-B83D-DBC33667D0D3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2BE42249-A262-4939-A561-9D94FE9B643B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10E951E9-1BA0-4608-A7CC-C065BCC56EF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6FABE445-E9F1-4D42-B570-84C4EC99396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E19280F7-805C-4F18-8AF7-50DCECD95D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392EF5B-231E-4858-8B00-A1EAB25529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2AE2BC8-19C2-4FD8-8DEC-0C17B22739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C2C49F1-205B-48E9-9EBF-6FE8143F830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EE28787-2706-4AE6-BC7A-5DE954534E1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75FB7716-63D6-4F18-AD3B-99D8ABAE028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6B4FE0A2-6B98-434F-81DD-E09D133EBA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B5A53D8-04CC-44AC-AD3F-29C51D64F2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93713D0-8B99-413C-9756-2939C86278E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20CABF9-75D0-41CC-9B32-2F2ED375D1D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E072ACE0-28FB-41F3-BE34-CC7D16CF61A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598B48BB-1941-408C-8A47-DB4B7F0BA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F6F097CC-4937-4AC3-97A7-BD952C7785A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F6BF030-5D94-4B2F-A2B7-D15FFDE7826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C9E88ED-1201-45FB-9667-D13BE8F83B5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3246D254-0A89-4B2E-ABE3-55E01F89CDF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ED6EB696-D781-47CB-9093-80800B0F91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1A0E619-9EE9-4628-8CAA-7887DDB165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5A9A6F8-E4E8-4A4C-89E1-17F65BED42E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58CBB71-7DBC-49DF-A82A-5F7ACF506B2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E3402E3E-FB5B-40D9-8D29-7BE1DA8DA22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CD60028D-FA52-435E-9372-8420B64CA4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169D762-474F-4F20-AC92-44D59B7BAB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D0CB19F-1A43-40DB-B0C9-B7E2E9BD3E9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D61200F-DD6A-49C9-B26A-91DA2C564B7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4580" name="Rectangle 1026">
            <a:extLst>
              <a:ext uri="{FF2B5EF4-FFF2-40B4-BE49-F238E27FC236}">
                <a16:creationId xmlns:a16="http://schemas.microsoft.com/office/drawing/2014/main" id="{19152EEE-C238-408B-BF2D-69D844EC745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1027">
            <a:extLst>
              <a:ext uri="{FF2B5EF4-FFF2-40B4-BE49-F238E27FC236}">
                <a16:creationId xmlns:a16="http://schemas.microsoft.com/office/drawing/2014/main" id="{B7897F00-C680-4B43-9529-5F5A4B049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83E981B-371B-4CAC-B008-FBBC6269F4D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10AC180-0EF0-4C0F-9653-749FA4C4EAD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0775A2B-19E3-4E6F-AFF7-89DABA6992C1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C38BBD08-2935-47CE-9879-D52E10DB56D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7621D8BD-5D66-42A3-B55A-E6B997BF42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D49C8C2-F37E-4AD6-B7B6-E7F2ADA4FEF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5C79AA8-EB9E-4109-ABB3-64507043AA2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6D8CB679-155B-414C-849F-A2A364DEC3F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3034BE59-5E6D-481B-9283-082FC0403C0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FE0B0533-E191-4D1A-ABED-7E5FF51567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F8BAF2F-EBE7-455A-8639-31EB705E2E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D5D6590-9EFB-4349-9D7C-D85A01E4D50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B2D39E14-C3B1-44C2-A1FA-E49FD6C4718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617EA3A5-8632-4499-BD13-F631C45BAC1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D8563ED1-9C61-40E9-9854-D536F1FBA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6A49E90-C7A1-48AC-B7AF-AEA03A5449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1529B84-2D05-4805-A21E-E448ECB381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336FEE3-8B7D-492C-A4EE-224AA16094C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49E6D6C4-4A24-4FE7-9F82-435CA183C93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18D3D677-080A-4AEF-A204-AE56B27157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BB38CF6-30DB-40D7-BF7D-C6F7A8EC85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21E2726-EEA3-497B-B0B6-8D79C31A027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46763F8-9BDE-49D3-8FB6-7E6FE6580FA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4820" name="Rectangle 1026">
            <a:extLst>
              <a:ext uri="{FF2B5EF4-FFF2-40B4-BE49-F238E27FC236}">
                <a16:creationId xmlns:a16="http://schemas.microsoft.com/office/drawing/2014/main" id="{C3E41C63-028B-4337-A452-524754C45C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1027">
            <a:extLst>
              <a:ext uri="{FF2B5EF4-FFF2-40B4-BE49-F238E27FC236}">
                <a16:creationId xmlns:a16="http://schemas.microsoft.com/office/drawing/2014/main" id="{9F3A8CD7-5042-463D-AFC1-DAB716A8C6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FB7A3DC-D0E7-440D-B693-371835626A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E0A3377D-EB78-4325-B3AE-25B4AB1F3A1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EA803C6-9A76-4987-917B-227F5F99A9A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6EA0A7E6-1A68-44A4-917F-7E0E56773FE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AB54FDE9-301A-43AB-932F-71F241F1F2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961B5C6-8D61-4097-B7E8-F8EDE3510D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A3BE288-27E4-4093-B0CB-E5D0FB8A853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E752E1B-57F0-4346-B1EB-1791AD6867A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0B55E02D-9815-44CF-8803-5429710819C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>
            <a:extLst>
              <a:ext uri="{FF2B5EF4-FFF2-40B4-BE49-F238E27FC236}">
                <a16:creationId xmlns:a16="http://schemas.microsoft.com/office/drawing/2014/main" id="{E02D101D-1506-40AB-9329-549C98458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9F70E9B-88CB-40AB-92D1-C3384FB25E6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F010609-42CA-464C-A41F-88C2DE5AFA9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6F51B07-A434-4411-82BF-A2819008F7A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0964" name="Rectangle 2">
            <a:extLst>
              <a:ext uri="{FF2B5EF4-FFF2-40B4-BE49-F238E27FC236}">
                <a16:creationId xmlns:a16="http://schemas.microsoft.com/office/drawing/2014/main" id="{BB63F171-E4B6-405F-8FB4-C10701EC5C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>
            <a:extLst>
              <a:ext uri="{FF2B5EF4-FFF2-40B4-BE49-F238E27FC236}">
                <a16:creationId xmlns:a16="http://schemas.microsoft.com/office/drawing/2014/main" id="{8C22286E-919C-48B7-97EA-9A8323422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06B28AD-0935-495D-92EE-323AEA6A86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DDEEEFF-9488-4786-AC14-BD4D6A0867C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481F265-8341-4272-B39C-2712E01F90B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7A6EF1C4-5A24-4D08-B1BF-65F25A77B91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>
            <a:extLst>
              <a:ext uri="{FF2B5EF4-FFF2-40B4-BE49-F238E27FC236}">
                <a16:creationId xmlns:a16="http://schemas.microsoft.com/office/drawing/2014/main" id="{7ECF71B4-0FC9-4D54-823C-95200C221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875BEF30-D534-476D-A9CD-8FBA1D5D838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521B8724-E9BA-452D-94B8-AC26D03703D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7C02FE8-B20A-48DB-8CE8-C743CA4E7F9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17616F5D-717E-4275-94E4-0E53FB0A378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D2B3D73E-6EC2-4C9E-9896-0F038B266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37CD110-40FE-4E97-90E4-5ABC00B2D1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8A347B0-56A3-434A-A8DE-FC9D0970BEE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2FFFFDB-DC5E-46CF-932E-733EA235037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CA7D20FB-720C-4D46-97EF-A951A781AF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4805F27A-64BE-4AFF-B130-24E19D5D15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EE58612-9C3E-4539-A869-04E4CA61800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ED2B2E1-3E8A-44C1-A2A4-938162D1D69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6D94954-7D4B-456E-8C44-3720E126FF2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5B3D0CF9-06FF-4DDC-8957-909FC697BF1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2A32BECB-84A5-428F-B238-8C2322F705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8BD7418-5986-4285-8F86-F6294AA581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5A1E63F0-0729-4E0C-9FFE-77A657EABA8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2456A59-7518-404C-93EE-2C7B9E1EAB29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E0FD3103-3242-4E02-88CF-5C75E921D96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4EB2712C-B9C8-42B0-962D-1FBBCC0907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2330C83-B711-44F6-82E9-44DC7AEB1B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89BEFEC-98BC-4BF0-835B-A974343F962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0E8E1EE-CD80-455E-B990-2D00B0ED3AD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2D5510D1-6B49-498F-BD53-93AFE480C2E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C44C67BB-4997-4B9D-8F95-1BCF138C24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D802068-4725-4A31-A86B-1BA9A5B750F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E2CD7875-5B7D-4DD3-B0BE-15A3AD632EA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8646D46-6766-4D5E-BE07-B6DD0E072FF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5300" name="Rectangle 2">
            <a:extLst>
              <a:ext uri="{FF2B5EF4-FFF2-40B4-BE49-F238E27FC236}">
                <a16:creationId xmlns:a16="http://schemas.microsoft.com/office/drawing/2014/main" id="{2C4F63EE-546D-4328-8BC9-6C7B4DF09C1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>
            <a:extLst>
              <a:ext uri="{FF2B5EF4-FFF2-40B4-BE49-F238E27FC236}">
                <a16:creationId xmlns:a16="http://schemas.microsoft.com/office/drawing/2014/main" id="{A8A53DA4-BB30-456C-AFA6-BD8A4FF0F1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AF74FDB0-B950-4131-BD47-2D67433789A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A900849-E23C-4240-B410-46FCCD1DF3B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126651E-07EE-4198-897F-A53747383DBB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7348" name="Rectangle 2">
            <a:extLst>
              <a:ext uri="{FF2B5EF4-FFF2-40B4-BE49-F238E27FC236}">
                <a16:creationId xmlns:a16="http://schemas.microsoft.com/office/drawing/2014/main" id="{F8B6E1A0-E114-47D1-B229-4B69D0B48A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>
            <a:extLst>
              <a:ext uri="{FF2B5EF4-FFF2-40B4-BE49-F238E27FC236}">
                <a16:creationId xmlns:a16="http://schemas.microsoft.com/office/drawing/2014/main" id="{56071EAA-2DD9-4A1E-B3C0-F8B27DADB4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BAE623C0-2DEA-4438-B748-51A07707722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EEB3A6E-548B-4B44-9033-C4056963543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34F56A0-3AAA-4DF6-BC38-CBDAC04DE31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9396" name="Rectangle 2">
            <a:extLst>
              <a:ext uri="{FF2B5EF4-FFF2-40B4-BE49-F238E27FC236}">
                <a16:creationId xmlns:a16="http://schemas.microsoft.com/office/drawing/2014/main" id="{A590135C-9D6D-434E-87AB-72AEADCE01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>
            <a:extLst>
              <a:ext uri="{FF2B5EF4-FFF2-40B4-BE49-F238E27FC236}">
                <a16:creationId xmlns:a16="http://schemas.microsoft.com/office/drawing/2014/main" id="{9BB771B2-4777-4E1E-B811-B6E51D1D2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9136F385-8DAE-40FB-A3FB-DF395FF033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69E3BDA-2C3F-43E9-BF45-0106AC34720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5034C4C-F13C-4D69-B28A-9F2E9002239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1444" name="Rectangle 2">
            <a:extLst>
              <a:ext uri="{FF2B5EF4-FFF2-40B4-BE49-F238E27FC236}">
                <a16:creationId xmlns:a16="http://schemas.microsoft.com/office/drawing/2014/main" id="{BA12CA63-5F6B-4C62-AC22-85C182E4C93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5" name="Rectangle 3">
            <a:extLst>
              <a:ext uri="{FF2B5EF4-FFF2-40B4-BE49-F238E27FC236}">
                <a16:creationId xmlns:a16="http://schemas.microsoft.com/office/drawing/2014/main" id="{E7B658DC-B195-4EC1-9ACA-3E8857AD1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380BD372-F2A9-48E9-8A38-2FDFD6ED4B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F5E7BCBE-69FB-4A97-BD49-887583C8519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B695BDE4-CC56-4209-9938-060BCB3DA133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3492" name="Rectangle 2">
            <a:extLst>
              <a:ext uri="{FF2B5EF4-FFF2-40B4-BE49-F238E27FC236}">
                <a16:creationId xmlns:a16="http://schemas.microsoft.com/office/drawing/2014/main" id="{09110918-9F78-4341-88D5-F524F006504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>
            <a:extLst>
              <a:ext uri="{FF2B5EF4-FFF2-40B4-BE49-F238E27FC236}">
                <a16:creationId xmlns:a16="http://schemas.microsoft.com/office/drawing/2014/main" id="{94CE76BA-BB5B-45D6-AFBD-374006AF20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6AC74449-9A4A-4AE2-8ECE-0A3DFCE3EC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ECEBF48F-7C6C-4592-B717-DD8237792F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790C549-EBF9-405B-8029-E65458876FF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id="{8FBA6F6C-04A0-4FA1-85D6-E719DFE79F0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1" name="Rectangle 3">
            <a:extLst>
              <a:ext uri="{FF2B5EF4-FFF2-40B4-BE49-F238E27FC236}">
                <a16:creationId xmlns:a16="http://schemas.microsoft.com/office/drawing/2014/main" id="{8E0BDB41-9CCB-47AF-A55F-4EB8738EF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3ECFEE8-C1FA-41D9-BCB8-BE3E2B4F63B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9DCA71B-8B1B-4574-9C4E-60476000403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608979AE-3675-4EE0-A0F4-4B5047889D6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7588" name="Rectangle 2">
            <a:extLst>
              <a:ext uri="{FF2B5EF4-FFF2-40B4-BE49-F238E27FC236}">
                <a16:creationId xmlns:a16="http://schemas.microsoft.com/office/drawing/2014/main" id="{A77B879B-A5D2-4D81-831F-D02B7BFC56C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9" name="Rectangle 3">
            <a:extLst>
              <a:ext uri="{FF2B5EF4-FFF2-40B4-BE49-F238E27FC236}">
                <a16:creationId xmlns:a16="http://schemas.microsoft.com/office/drawing/2014/main" id="{880AE0F7-8A96-43A8-88AC-2C5AD0E557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81CB5FAC-0C39-41A5-9AFC-45BE093E31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9EE900D0-8387-4EDC-91A2-799A9AD0653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5FCADA25-AA7B-4A98-8B5F-3172A0EF5E3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754466D1-C7CA-4419-AC28-53B532DFB7E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>
            <a:extLst>
              <a:ext uri="{FF2B5EF4-FFF2-40B4-BE49-F238E27FC236}">
                <a16:creationId xmlns:a16="http://schemas.microsoft.com/office/drawing/2014/main" id="{95EBB3D8-DEF7-4C16-BFBB-B7F4469F5F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1452E252-AE33-4A6C-8364-B9B56C42C5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5D532354-7F55-41E2-9BBA-2BCCA915D08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B2F9325-6741-49DA-B453-A8C469C1DB8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1684" name="Rectangle 2">
            <a:extLst>
              <a:ext uri="{FF2B5EF4-FFF2-40B4-BE49-F238E27FC236}">
                <a16:creationId xmlns:a16="http://schemas.microsoft.com/office/drawing/2014/main" id="{4DBCB03A-BB09-4857-B8E2-9ECF5C00D2C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>
            <a:extLst>
              <a:ext uri="{FF2B5EF4-FFF2-40B4-BE49-F238E27FC236}">
                <a16:creationId xmlns:a16="http://schemas.microsoft.com/office/drawing/2014/main" id="{91648590-3216-4610-8DAA-314A5A197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14B7C547-F73B-436F-90AA-0B6427FB3D8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03BA96DF-1E42-4461-9DA1-0440143AE81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CC6172B-5135-4858-883D-0D0C20FE504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3732" name="Rectangle 2">
            <a:extLst>
              <a:ext uri="{FF2B5EF4-FFF2-40B4-BE49-F238E27FC236}">
                <a16:creationId xmlns:a16="http://schemas.microsoft.com/office/drawing/2014/main" id="{D5A89789-E640-43F0-BCDB-54C5918746F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3" name="Rectangle 3">
            <a:extLst>
              <a:ext uri="{FF2B5EF4-FFF2-40B4-BE49-F238E27FC236}">
                <a16:creationId xmlns:a16="http://schemas.microsoft.com/office/drawing/2014/main" id="{2F376188-4B19-45F2-9910-09D19CE3B8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822874F2-3E08-41AC-BCDC-6D262CCA55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4D171C4B-CD9C-4D9E-B94C-E0E4025307F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D76214A-ADA6-444D-8AB4-1A90572CE609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5780" name="Rectangle 2">
            <a:extLst>
              <a:ext uri="{FF2B5EF4-FFF2-40B4-BE49-F238E27FC236}">
                <a16:creationId xmlns:a16="http://schemas.microsoft.com/office/drawing/2014/main" id="{BC738E27-16C9-4647-AEBE-ED36C62DF31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>
            <a:extLst>
              <a:ext uri="{FF2B5EF4-FFF2-40B4-BE49-F238E27FC236}">
                <a16:creationId xmlns:a16="http://schemas.microsoft.com/office/drawing/2014/main" id="{6F56E188-52ED-4745-9EA2-8908DD7269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95D3E10D-9F07-4737-939D-5FA33C499E7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A7E36F7D-D56B-419F-82B7-4C4A02EF725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D5A4F5D-F24C-4335-AA00-4C67A2B2309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7828" name="Rectangle 2">
            <a:extLst>
              <a:ext uri="{FF2B5EF4-FFF2-40B4-BE49-F238E27FC236}">
                <a16:creationId xmlns:a16="http://schemas.microsoft.com/office/drawing/2014/main" id="{0CD2D789-D836-4A14-A330-D3FF3CECD6A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9" name="Rectangle 3">
            <a:extLst>
              <a:ext uri="{FF2B5EF4-FFF2-40B4-BE49-F238E27FC236}">
                <a16:creationId xmlns:a16="http://schemas.microsoft.com/office/drawing/2014/main" id="{D85CCA19-4286-4FAC-83B5-16714EF81B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97C80B07-EBBF-4682-B279-FD52F0815C7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30A2EA2F-5188-46B2-BE53-5FF2F0BDB5C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EAD5459-C1AB-4DBF-89D1-68D94B4586A1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9876" name="Rectangle 2">
            <a:extLst>
              <a:ext uri="{FF2B5EF4-FFF2-40B4-BE49-F238E27FC236}">
                <a16:creationId xmlns:a16="http://schemas.microsoft.com/office/drawing/2014/main" id="{051DCD4E-5215-4EA9-88A5-2890752F247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7" name="Rectangle 3">
            <a:extLst>
              <a:ext uri="{FF2B5EF4-FFF2-40B4-BE49-F238E27FC236}">
                <a16:creationId xmlns:a16="http://schemas.microsoft.com/office/drawing/2014/main" id="{A40F1AB2-ECE9-4FF0-8E8B-6DC0092828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40A83200-A480-4016-BB3D-013410CEF5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1FE88F6B-DB20-4801-8A58-706BCBE52E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DA3D010-49C8-4160-87E1-597FBB2EDF19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1924" name="Rectangle 2">
            <a:extLst>
              <a:ext uri="{FF2B5EF4-FFF2-40B4-BE49-F238E27FC236}">
                <a16:creationId xmlns:a16="http://schemas.microsoft.com/office/drawing/2014/main" id="{3A58014C-89D2-4BA3-8E59-5550BF3CFFA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5" name="Rectangle 3">
            <a:extLst>
              <a:ext uri="{FF2B5EF4-FFF2-40B4-BE49-F238E27FC236}">
                <a16:creationId xmlns:a16="http://schemas.microsoft.com/office/drawing/2014/main" id="{37073E75-12A4-4A16-B89D-ECFE0E5DDF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4C400CCD-AC83-4265-958F-E38106BDCA4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32646079-6B51-40EC-A5C2-BCA60145DF2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D400214-B76E-4083-A21F-C4DBAB2C885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3972" name="Rectangle 2">
            <a:extLst>
              <a:ext uri="{FF2B5EF4-FFF2-40B4-BE49-F238E27FC236}">
                <a16:creationId xmlns:a16="http://schemas.microsoft.com/office/drawing/2014/main" id="{0C806362-A756-445B-B003-366E54C70FA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3" name="Rectangle 3">
            <a:extLst>
              <a:ext uri="{FF2B5EF4-FFF2-40B4-BE49-F238E27FC236}">
                <a16:creationId xmlns:a16="http://schemas.microsoft.com/office/drawing/2014/main" id="{644C4B46-3A87-491E-B728-D2B0295192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38AEC00D-EAFD-49F4-AB00-0885B73FEB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D8EDA8C4-9CC4-465B-9C2F-B2A91E1F038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F9109C6-85CB-4C41-BEE3-33CCBD513A5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6020" name="Rectangle 2">
            <a:extLst>
              <a:ext uri="{FF2B5EF4-FFF2-40B4-BE49-F238E27FC236}">
                <a16:creationId xmlns:a16="http://schemas.microsoft.com/office/drawing/2014/main" id="{C7E69BE1-BA1A-49AA-8239-04394FDDF42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1" name="Rectangle 3">
            <a:extLst>
              <a:ext uri="{FF2B5EF4-FFF2-40B4-BE49-F238E27FC236}">
                <a16:creationId xmlns:a16="http://schemas.microsoft.com/office/drawing/2014/main" id="{E3905ACD-60AF-4FA8-B09E-95D1E0C556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BE883FA-5B89-466F-A299-81CD25BB6C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E4393022-BB81-4BBB-A9D7-8ED9B1A5412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CD2B6E0-09CC-419D-8A83-17212A62DF7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8068" name="Rectangle 2">
            <a:extLst>
              <a:ext uri="{FF2B5EF4-FFF2-40B4-BE49-F238E27FC236}">
                <a16:creationId xmlns:a16="http://schemas.microsoft.com/office/drawing/2014/main" id="{EB4BD8A6-B2A5-42A9-A205-F91FF85A595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9" name="Rectangle 3">
            <a:extLst>
              <a:ext uri="{FF2B5EF4-FFF2-40B4-BE49-F238E27FC236}">
                <a16:creationId xmlns:a16="http://schemas.microsoft.com/office/drawing/2014/main" id="{4E2CEB7B-B153-4B3E-B81D-F04529D982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1EF97509-32F1-4452-AA49-AC87A86E99F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1CFE841C-CDB8-49A3-B7A5-C941348F5B4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F952FAA-3C8A-45E9-94CF-0469AC8F544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0116" name="Rectangle 2">
            <a:extLst>
              <a:ext uri="{FF2B5EF4-FFF2-40B4-BE49-F238E27FC236}">
                <a16:creationId xmlns:a16="http://schemas.microsoft.com/office/drawing/2014/main" id="{5FD2B8F4-FB67-4A32-852E-AB6B400DE2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7" name="Rectangle 3">
            <a:extLst>
              <a:ext uri="{FF2B5EF4-FFF2-40B4-BE49-F238E27FC236}">
                <a16:creationId xmlns:a16="http://schemas.microsoft.com/office/drawing/2014/main" id="{6284BD62-17DC-4CDF-8DBF-49EE4AB04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D8343813-96A5-43F4-BA97-E298237A360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BE300D3-FC83-4ABA-967D-965F6A61AB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0B0D24A-5DFC-4AC8-93CB-74BDC5C48721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2164" name="Rectangle 2">
            <a:extLst>
              <a:ext uri="{FF2B5EF4-FFF2-40B4-BE49-F238E27FC236}">
                <a16:creationId xmlns:a16="http://schemas.microsoft.com/office/drawing/2014/main" id="{A2A18DEB-C14E-4AD3-91C4-7C66108F9AF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5" name="Rectangle 3">
            <a:extLst>
              <a:ext uri="{FF2B5EF4-FFF2-40B4-BE49-F238E27FC236}">
                <a16:creationId xmlns:a16="http://schemas.microsoft.com/office/drawing/2014/main" id="{08FE34BF-CA28-4321-81D6-B38A88CBE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FFFDAAF4-B196-41CB-94A0-E7748B1E85A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752B727C-5E1C-4379-AEBA-680E08B0043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CC6EA81-9127-4EDE-BAF7-7B9F13B64E1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4212" name="Rectangle 2">
            <a:extLst>
              <a:ext uri="{FF2B5EF4-FFF2-40B4-BE49-F238E27FC236}">
                <a16:creationId xmlns:a16="http://schemas.microsoft.com/office/drawing/2014/main" id="{1917D6C0-BBCB-4F84-A6AD-7894C3D5D00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3" name="Rectangle 3">
            <a:extLst>
              <a:ext uri="{FF2B5EF4-FFF2-40B4-BE49-F238E27FC236}">
                <a16:creationId xmlns:a16="http://schemas.microsoft.com/office/drawing/2014/main" id="{07DEF4BC-6699-4EA2-87D1-278706B53A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0BFC3B6E-CA90-4735-A07B-95BCD96852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41AF5673-CECC-4B74-9C0E-B6A5B419A78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91165DCD-FAA8-40B8-B73E-B31FD8E083F9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6260" name="Rectangle 2">
            <a:extLst>
              <a:ext uri="{FF2B5EF4-FFF2-40B4-BE49-F238E27FC236}">
                <a16:creationId xmlns:a16="http://schemas.microsoft.com/office/drawing/2014/main" id="{2676C915-3196-4610-8538-E1620D6449F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>
            <a:extLst>
              <a:ext uri="{FF2B5EF4-FFF2-40B4-BE49-F238E27FC236}">
                <a16:creationId xmlns:a16="http://schemas.microsoft.com/office/drawing/2014/main" id="{D6C8FCF6-3F7A-4226-AF70-CD52DE395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0E2E5080-EF80-44E0-9BB3-D64438A71A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CD029B63-60BE-4457-93B9-A946FF8DFB9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BA69AB63-5645-424D-89F5-4F47B9F3A25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8308" name="Rectangle 2">
            <a:extLst>
              <a:ext uri="{FF2B5EF4-FFF2-40B4-BE49-F238E27FC236}">
                <a16:creationId xmlns:a16="http://schemas.microsoft.com/office/drawing/2014/main" id="{2C6A6F2E-F5F9-4C7C-A206-C6E5548CA2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>
            <a:extLst>
              <a:ext uri="{FF2B5EF4-FFF2-40B4-BE49-F238E27FC236}">
                <a16:creationId xmlns:a16="http://schemas.microsoft.com/office/drawing/2014/main" id="{24BEE47C-98A7-4527-83D4-BA4B3666DF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20852169-5B85-474B-8CBA-EBD91BE5A0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1D92FFE-04E2-4C61-B87D-1651E4C19B4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B8F8A381-E210-4531-ABE2-D0848ED2748B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0356" name="Rectangle 2">
            <a:extLst>
              <a:ext uri="{FF2B5EF4-FFF2-40B4-BE49-F238E27FC236}">
                <a16:creationId xmlns:a16="http://schemas.microsoft.com/office/drawing/2014/main" id="{66C60095-61A6-4F3E-B27E-A88733ABE52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7" name="Rectangle 3">
            <a:extLst>
              <a:ext uri="{FF2B5EF4-FFF2-40B4-BE49-F238E27FC236}">
                <a16:creationId xmlns:a16="http://schemas.microsoft.com/office/drawing/2014/main" id="{D473AD8F-6C39-4165-8DEF-499B3E0AA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68FFAADC-F856-4B6A-929E-1FA529C011B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318B0A63-9304-405C-AE73-0DBB2FDDAF3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9CC5C16C-9EC1-41D1-A583-37E76AEE528A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2404" name="Rectangle 2">
            <a:extLst>
              <a:ext uri="{FF2B5EF4-FFF2-40B4-BE49-F238E27FC236}">
                <a16:creationId xmlns:a16="http://schemas.microsoft.com/office/drawing/2014/main" id="{041E8323-5873-4099-AF2A-72AD63DA3A3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5" name="Rectangle 3">
            <a:extLst>
              <a:ext uri="{FF2B5EF4-FFF2-40B4-BE49-F238E27FC236}">
                <a16:creationId xmlns:a16="http://schemas.microsoft.com/office/drawing/2014/main" id="{E1A9745D-5F73-4F4F-AD3C-20EBBEC39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524D7ABC-009C-40F3-A826-116BD8A02B9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471CA9E5-9BB7-4499-8DBD-5D908091854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536BD187-1518-46A2-B6E1-19DF14E4DFB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4452" name="Rectangle 2">
            <a:extLst>
              <a:ext uri="{FF2B5EF4-FFF2-40B4-BE49-F238E27FC236}">
                <a16:creationId xmlns:a16="http://schemas.microsoft.com/office/drawing/2014/main" id="{88D4A228-04EC-4FFA-8DF4-825872008BB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3" name="Rectangle 3">
            <a:extLst>
              <a:ext uri="{FF2B5EF4-FFF2-40B4-BE49-F238E27FC236}">
                <a16:creationId xmlns:a16="http://schemas.microsoft.com/office/drawing/2014/main" id="{14A83F3F-D9E4-4106-A411-A2DDA04EB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549B64A3-D335-4D8C-87A9-F04D0A9A172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26CDD683-18D2-499D-86A2-283BC036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95B1074C-D60F-4182-8CDA-AF8BE72B0F5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6500" name="Rectangle 2">
            <a:extLst>
              <a:ext uri="{FF2B5EF4-FFF2-40B4-BE49-F238E27FC236}">
                <a16:creationId xmlns:a16="http://schemas.microsoft.com/office/drawing/2014/main" id="{44FA57DE-398B-4DFF-86A2-587C458859E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1" name="Rectangle 3">
            <a:extLst>
              <a:ext uri="{FF2B5EF4-FFF2-40B4-BE49-F238E27FC236}">
                <a16:creationId xmlns:a16="http://schemas.microsoft.com/office/drawing/2014/main" id="{141D4005-49A7-4DF4-B9AF-FC2C050E2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2B907343-FD28-49D2-B926-85209998A9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83686DC3-5A79-4530-9D8D-E5CAA0A5225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18A41D5-66D4-4721-8C3F-9F0E16A222B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8548" name="Rectangle 2">
            <a:extLst>
              <a:ext uri="{FF2B5EF4-FFF2-40B4-BE49-F238E27FC236}">
                <a16:creationId xmlns:a16="http://schemas.microsoft.com/office/drawing/2014/main" id="{6470F346-189E-464A-8A58-BB68BE82905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9" name="Rectangle 3">
            <a:extLst>
              <a:ext uri="{FF2B5EF4-FFF2-40B4-BE49-F238E27FC236}">
                <a16:creationId xmlns:a16="http://schemas.microsoft.com/office/drawing/2014/main" id="{7028384A-BBF4-4224-B059-7B486ACA2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334DB3FD-850A-4C7F-94CC-B98175A026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0E939460-C55F-48C1-897D-83A05D03504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BF63488-7230-4A96-8F65-D38795359AB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0596" name="Rectangle 2">
            <a:extLst>
              <a:ext uri="{FF2B5EF4-FFF2-40B4-BE49-F238E27FC236}">
                <a16:creationId xmlns:a16="http://schemas.microsoft.com/office/drawing/2014/main" id="{9B9112F4-5D54-4CCF-BD21-B3E50B24CFF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7" name="Rectangle 3">
            <a:extLst>
              <a:ext uri="{FF2B5EF4-FFF2-40B4-BE49-F238E27FC236}">
                <a16:creationId xmlns:a16="http://schemas.microsoft.com/office/drawing/2014/main" id="{EE12579A-D980-4E73-8D27-286447266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A7E6DEEC-7B7C-47F8-BB47-321D08BB46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81FA8FE6-1E6B-4D3C-AE63-DBC4E3CCA90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93AE8B3-00E1-48CE-AD6C-F2ABF7EF46B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2644" name="Rectangle 2">
            <a:extLst>
              <a:ext uri="{FF2B5EF4-FFF2-40B4-BE49-F238E27FC236}">
                <a16:creationId xmlns:a16="http://schemas.microsoft.com/office/drawing/2014/main" id="{A5C1D26A-C611-40E9-B33C-82556B7A479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5" name="Rectangle 3">
            <a:extLst>
              <a:ext uri="{FF2B5EF4-FFF2-40B4-BE49-F238E27FC236}">
                <a16:creationId xmlns:a16="http://schemas.microsoft.com/office/drawing/2014/main" id="{D7CF3172-DCB7-4E32-99C9-67AD7B7DA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57FDB9E9-AD74-4CBC-9D77-26F086EEE1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904FE3F5-4D65-4621-9B64-1439F25B9C0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0A84131-0D76-492F-BD0B-C9A99110A9E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4692" name="Rectangle 2">
            <a:extLst>
              <a:ext uri="{FF2B5EF4-FFF2-40B4-BE49-F238E27FC236}">
                <a16:creationId xmlns:a16="http://schemas.microsoft.com/office/drawing/2014/main" id="{DA763550-CCC2-462C-ABAA-4976BDBF041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3" name="Rectangle 3">
            <a:extLst>
              <a:ext uri="{FF2B5EF4-FFF2-40B4-BE49-F238E27FC236}">
                <a16:creationId xmlns:a16="http://schemas.microsoft.com/office/drawing/2014/main" id="{3AC60F22-81B0-4214-83CA-8C964302FD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D6113FF8-0C3E-4126-ABCA-ED41F51E9F5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BFD0BCB4-F1F4-4BB7-825F-39F567B35BE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EF061AF-17F1-4418-BE61-822C8D4830E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6740" name="Rectangle 2">
            <a:extLst>
              <a:ext uri="{FF2B5EF4-FFF2-40B4-BE49-F238E27FC236}">
                <a16:creationId xmlns:a16="http://schemas.microsoft.com/office/drawing/2014/main" id="{2CB22A99-AB26-4ECD-873A-1752599E470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1" name="Rectangle 3">
            <a:extLst>
              <a:ext uri="{FF2B5EF4-FFF2-40B4-BE49-F238E27FC236}">
                <a16:creationId xmlns:a16="http://schemas.microsoft.com/office/drawing/2014/main" id="{CB7ED4A6-F761-44C1-A7CF-A8B02AB79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527172C5-BE8C-4EB2-B49F-33490B482C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32112BE9-6CB9-436C-828E-4F55E8D97DB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A7B1B92-BFA1-41A3-8CDF-4E47A7DBA8C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8788" name="Rectangle 2">
            <a:extLst>
              <a:ext uri="{FF2B5EF4-FFF2-40B4-BE49-F238E27FC236}">
                <a16:creationId xmlns:a16="http://schemas.microsoft.com/office/drawing/2014/main" id="{EFA10D7D-B68C-43F9-8776-10E86A2A751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9" name="Rectangle 3">
            <a:extLst>
              <a:ext uri="{FF2B5EF4-FFF2-40B4-BE49-F238E27FC236}">
                <a16:creationId xmlns:a16="http://schemas.microsoft.com/office/drawing/2014/main" id="{A54F2364-04E5-4B84-A7D4-58BA6E31A4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73E64F44-DB01-4C8A-AEE8-97D8B875EE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901C5F6F-818E-46F7-8BBE-3DBF711F708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AF86154-F76F-4D9A-8BA0-937A4EB5344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20836" name="Rectangle 2">
            <a:extLst>
              <a:ext uri="{FF2B5EF4-FFF2-40B4-BE49-F238E27FC236}">
                <a16:creationId xmlns:a16="http://schemas.microsoft.com/office/drawing/2014/main" id="{BB8BC9A1-5518-4DF5-A60B-5FB9D67BD6F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7" name="Rectangle 3">
            <a:extLst>
              <a:ext uri="{FF2B5EF4-FFF2-40B4-BE49-F238E27FC236}">
                <a16:creationId xmlns:a16="http://schemas.microsoft.com/office/drawing/2014/main" id="{E41AA373-D3CD-445A-B0BE-BEF4D8C53F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64097CDF-B858-4CAF-97C8-91760DF036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A2FE0D59-F5F6-410C-A50A-19A6D26FC05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0F37695-DA28-488A-AFE5-F808EAFE740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22884" name="Rectangle 2">
            <a:extLst>
              <a:ext uri="{FF2B5EF4-FFF2-40B4-BE49-F238E27FC236}">
                <a16:creationId xmlns:a16="http://schemas.microsoft.com/office/drawing/2014/main" id="{D8CCA967-A0B4-42CF-997F-0EA25F7FD0A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5" name="Rectangle 3">
            <a:extLst>
              <a:ext uri="{FF2B5EF4-FFF2-40B4-BE49-F238E27FC236}">
                <a16:creationId xmlns:a16="http://schemas.microsoft.com/office/drawing/2014/main" id="{639B89AA-0B03-47B5-B31C-B7E3CDA83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E8D3-FCA5-4690-9254-CC4B1C7B3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C6FA03-E624-4899-A907-49E448E6D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AE5F20-E418-4060-840A-234FD6C9EA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E2B22-6A68-457C-8D08-0C5294D1E442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8C713E-926D-4924-BFA2-4199EA442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0DEC1C-1808-4A65-8674-BFE165886A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93B9C-E63A-403E-A62F-16E59EDD53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567873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5F83B-8506-4DAD-A10B-1AE97C94B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E13C4-8C0A-4C9F-9891-8DA94C666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89B3BC-0602-44A4-BC8E-1BA9CAC555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C6390-6282-4CC9-B5F3-422992587CB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CEE48A-4EF1-44A5-95FE-D6468EDF2B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8700B0-5425-4E96-B921-165A332FF1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81F06-58B8-432F-9E6F-3ECE38EDD9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6663671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A751B-6B3B-4BF7-8A5A-DE79DDD6F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59827-B62E-48D7-AA77-0C62BAFFC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B4AAE9-7904-46F3-B588-CE8B30DCA6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2361F-87C1-4AE4-92D0-B52A4B2B5816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6EF3BA-762B-4B16-8B80-0812A28AB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100C5E-6255-43C5-8C01-D83A416F77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94ED5-B2A4-4E2D-8C53-95C5D18D63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653515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7DD1B-51D8-4FAF-81F0-6071FA907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FA44A-79E4-4796-98A2-21179644A4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F60563-55B6-4479-B1A5-53FB970C3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730E141-8D49-4BE5-B332-8E8AC7B919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A7073-6599-42D3-8B0F-924D68A7B37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647A425F-6FEF-4279-A750-6EB59568B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641CF2D1-9124-43AD-9F98-02929F245B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64A20-0B25-458E-A6D8-33166E807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876320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AD48-864D-46FE-BB31-1DF6EC4D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A7EE44-0327-426E-91F3-250DB111B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18FA5-6C65-49F0-9A80-29076F691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505DD3-E700-478B-983D-B149D7331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1B401-DB55-42FA-81B6-C41BE1057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CC0DEB-F23A-4D14-B93D-4ECAE68E5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BDFFB-7443-4C8C-B6B9-97EC04DC86B8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5002FF9-04E0-491A-8012-22FE4CD3CA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81E6A2E-9F77-45F7-A36E-3F5079A16C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191E7-21C5-4463-8106-441B741D2C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306629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1BE2-2D53-4FC0-9205-EC57DDD3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B3CDC10-35BE-4A9A-8220-FA9B6FAD3C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55489-EE3A-4954-A513-48D7A749B697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45074D0-93B0-4833-A6CC-7FA9703DD8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6813175-6AE3-4161-8C36-6BD1DBF75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E6795-7A1B-444A-9595-AFAC92107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710752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F29A5F-8CAA-4F63-87AB-EF7D900392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1AF9B-09F8-420B-A42D-05D5766D503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7EA239A-42D7-4587-AF68-15FD616279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80DA082-1EA9-4F9A-AB15-9955181505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2DD3D-A112-4CDD-9500-2911F21CAE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450090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C8BBA-F7A1-4656-A937-2CE48CC12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595F5-2C18-4A97-8DFA-2A7978FA3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D284A-22A7-4D21-909E-3DD82A837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2B28FF94-02E1-4AE8-AFEA-328B7DA81A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60CE1-E7AD-4061-A1B2-1C8D6FF00D5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AD926558-3952-4247-805C-39172DE2BA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8CB8D92B-615B-4CCA-B33A-5DFD465362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510E6-F3D0-4587-9DA9-EAF9ABAB83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6553576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967F-E9F9-44E5-9388-4C6E0426B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068776-D00A-44E8-93AF-86CF2C88D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8E171-D872-45F3-A28B-EC9FD11F3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1B8F03AE-B1E3-4951-95FF-7559070070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D91BF-6BEA-4188-95EA-2C04D3ED600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B207AC66-57A1-4ADD-AF32-20FAC0187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9C1DCBA-7C98-447D-9946-911ABA7BE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0B853-E917-44F4-B22E-3E4B89335D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37177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4CC99-5341-4C6F-B157-6EFBBF4B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A9A936-5871-4B80-85C9-222E2F9FD1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47AA0A-3CD4-4EC7-8430-749544708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1E07C-F15A-4B72-AA50-57C43574A0D2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EC2445-147B-4C5F-B982-FA29AACED5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2FE02F-ABE1-45DF-9DAA-EBA3C9197A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4E9B8-A645-44EF-9C98-71EBF05E59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9907781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6D69ED-CC01-4BC2-8846-0C13753E7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63E5F2-0ED4-4301-9252-0744876B2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5E0185-0FB5-47F9-B9DE-431445B7E9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17BBC-A866-4C2C-AA72-D9DC6E4F191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C2EDD-3037-432B-ADD5-1FD2FE459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045049-A00D-4C0B-A824-08DC634D1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26212-143D-4259-B930-1A309B33B8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5099294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5BAEF3-353C-4C80-8662-60C2FD81C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FE97279-E9AC-4506-A594-BC75062E8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7468451-8598-44B7-9173-061A076041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fld id="{5E8195A1-8BF2-4872-A9A1-CA1C5C181CD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C8520FD-E4F0-438D-9CE9-817557B7ED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E3D6B5A-9990-47B3-9459-2317523C2A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8C3CA16C-C505-4FBD-A9C1-68CE2DDF65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3.xml"/><Relationship Id="rId18" Type="http://schemas.openxmlformats.org/officeDocument/2006/relationships/slide" Target="slide35.xml"/><Relationship Id="rId26" Type="http://schemas.openxmlformats.org/officeDocument/2006/relationships/slide" Target="slide50.xml"/><Relationship Id="rId3" Type="http://schemas.openxmlformats.org/officeDocument/2006/relationships/audio" Target="../media/audio1.wav"/><Relationship Id="rId21" Type="http://schemas.openxmlformats.org/officeDocument/2006/relationships/slide" Target="slide39.xml"/><Relationship Id="rId7" Type="http://schemas.openxmlformats.org/officeDocument/2006/relationships/slide" Target="slide10.xml"/><Relationship Id="rId12" Type="http://schemas.openxmlformats.org/officeDocument/2006/relationships/slide" Target="slide21.xml"/><Relationship Id="rId17" Type="http://schemas.openxmlformats.org/officeDocument/2006/relationships/slide" Target="slide31.xml"/><Relationship Id="rId25" Type="http://schemas.openxmlformats.org/officeDocument/2006/relationships/slide" Target="slide47.xml"/><Relationship Id="rId2" Type="http://schemas.openxmlformats.org/officeDocument/2006/relationships/notesSlide" Target="../notesSlides/notesSlide1.xml"/><Relationship Id="rId16" Type="http://schemas.openxmlformats.org/officeDocument/2006/relationships/slide" Target="slide29.xml"/><Relationship Id="rId20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24" Type="http://schemas.openxmlformats.org/officeDocument/2006/relationships/slide" Target="slide45.xml"/><Relationship Id="rId5" Type="http://schemas.openxmlformats.org/officeDocument/2006/relationships/slide" Target="slide6.xml"/><Relationship Id="rId15" Type="http://schemas.openxmlformats.org/officeDocument/2006/relationships/slide" Target="slide27.xml"/><Relationship Id="rId23" Type="http://schemas.openxmlformats.org/officeDocument/2006/relationships/slide" Target="slide43.xml"/><Relationship Id="rId28" Type="http://schemas.openxmlformats.org/officeDocument/2006/relationships/slide" Target="slide2.xml"/><Relationship Id="rId10" Type="http://schemas.openxmlformats.org/officeDocument/2006/relationships/slide" Target="slide20.xml"/><Relationship Id="rId19" Type="http://schemas.openxmlformats.org/officeDocument/2006/relationships/slide" Target="slide33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5.xml"/><Relationship Id="rId22" Type="http://schemas.openxmlformats.org/officeDocument/2006/relationships/slide" Target="slide41.xml"/><Relationship Id="rId27" Type="http://schemas.openxmlformats.org/officeDocument/2006/relationships/slide" Target="slide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Fiesta%20Remix.mp3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uPac%20Greatest%20Hits%20(cd%20two)%20-%20Tupac%20Shakur%20-%20I%20Get%20Around.mp3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%20Diddy%20And%20Bad%20Boy%20-%2003%20-%20I%20Need%20A%20Girl%20(Part%20Two)%20-%20music-madness.mp3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hoia%20thoing-r%20kelly.wma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Snoop%20Doggy%20Dog%20feat.%20Pharrell%20&amp;%20Uncle%20Charlie%20Wilson%20-%20beautiful.mp3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2-lil_kim-magic_stick_(feat_50_cent)-rns%20(1).mp3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hingy%20-%20%20Right%20Thurr%20(1).mp3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It's%20Your%20B'day.mp3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4-sean_paul-like_glue-jah.mp3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1-50_cent_feat_snoop_dogg-pimp_(remix)_(dirty)-0mni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Mojo%20-%20Lady%20hear%20me%20tonight%20(Original%20mix).mp3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Daft%20Punk%20-%20One%20More%20Time.mp3" TargetMode="Externa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Young%20Guns%20-%20Can't%20Stop,%20Won't%20Stop.mp3" TargetMode="Externa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rystal%20Method%20Blade%20Soundtrack%20Techno%20theme%20song.mp3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5-sean_paul-get_busy-diwali_riddim_(new).mp3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Jennifer%20Lopez%20-%20Let's%20Get%20Loud.mp3" TargetMode="Externa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Gypsy%20Kings%20-%20Bamboleo%20(Dance%20Remix).mp3" TargetMode="Externa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8%20-%20Live%20At%20Jimmys%20)%20ft.%20Cuban%20Link%20Tony%20Su).mp3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Lil%20Jon%20&amp;%20Ying%20Yang%20twins%20Get%20Low(Dirty).mp3" TargetMode="Externa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Beyonc&#233;%20Knowles%20-%20Baby%20Boy%20(ft.%20Sean%20Paul).mp3" TargetMode="Externa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RINCE~4%20(1).MP3" TargetMode="Externa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Unknown%20Artist\Unknown%20Album%20(1%2017%202002%206%2005%2037%20PM)\11%20Big%20Pimpin'.wma" TargetMode="Externa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Jay-Z\The%20Dynasty%20Roc%20la%20Familia\03%20I%20Just%20Wanna%20Love%20U%20(Give%20It%202%20Me).wma" TargetMode="Externa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Vengaboys%20-%20We%20Like%20To%20Party.mp3" TargetMode="Externa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ome'on%20and%20Ride%20that%20Train.mp3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047732E-CF7B-49B4-BC6A-B7CD54BAB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$200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38" name="AutoShape 9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DE48C3-599E-4D8C-B5A9-491223674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 action="ppaction://hlinksldjump"/>
              </a:rPr>
              <a:t>$300</a:t>
            </a:r>
          </a:p>
        </p:txBody>
      </p:sp>
      <p:sp>
        <p:nvSpPr>
          <p:cNvPr id="2139" name="AutoShape 9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BFC87E5-7215-43F0-A0F0-A53066402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6" action="ppaction://hlinksldjump"/>
              </a:rPr>
              <a:t>$400</a:t>
            </a:r>
          </a:p>
        </p:txBody>
      </p:sp>
      <p:sp>
        <p:nvSpPr>
          <p:cNvPr id="2140" name="AutoShape 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31280D9-1D94-42C6-8B5B-0A506A2DE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49" name="AutoShape 10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7C1AD08-690F-4066-AFCE-9B7090CB6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8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" name="AutoShape 10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ED15EAE-4967-483B-95F2-0C4C8D67A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9" action="ppaction://hlinksldjump"/>
              </a:rPr>
              <a:t>$200</a:t>
            </a:r>
          </a:p>
        </p:txBody>
      </p:sp>
      <p:sp>
        <p:nvSpPr>
          <p:cNvPr id="2151" name="AutoShape 10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1AB02C4-AB88-4E0C-B4E2-CDAB2133E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2" name="AutoShape 10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F8EAE70-EC49-4DD9-8A5C-3B25A9C4F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3" name="AutoShape 1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EFCD200-AA4A-4536-B12E-479BABAF0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4" name="AutoShape 10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22158CB-E4E1-415E-B9C7-EEA4D657F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143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5" name="AutoShape 10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9914C97-DDFC-4269-A9D9-D099E2221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6" name="AutoShape 10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AE1655B-20C1-4752-B0A3-9D51E3F40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7" name="AutoShape 10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3379C49-9269-407E-8F10-E2F55CBD8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8" name="AutoShape 1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F463067-E16F-4AFF-BF6F-53953DB48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7" action="ppaction://hlinksldjump"/>
              </a:rPr>
              <a:t>$500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9" name="AutoShape 1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2FC8DEA-B757-41C0-A010-8BB718FBC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0" name="AutoShape 1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BED2D60-DEAA-44B5-B46A-8A6C57E0F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513" y="2295525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9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1" name="AutoShape 1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383DF8D-48ED-420A-BF7D-851B39379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513" y="344805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2" name="AutoShape 1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A9905A0-9AB8-40DA-BDF7-EA5E87265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3" name="AutoShape 1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8CB6FE3-0694-41E2-BEDC-9D23C4903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4" name="AutoShape 1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1D58CF7-4424-4A93-B156-7A4CA222D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3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5" name="AutoShape 1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ED64C3E-3A65-433D-B441-67262111F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295525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4" action="ppaction://hlinksldjump"/>
              </a:rPr>
              <a:t>$200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6" name="AutoShape 1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945FB0B-4D5A-4DB2-8DE4-08E20475B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7" name="AutoShape 1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3A5B681-6750-4B21-810C-5AB526E4B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8" name="AutoShape 1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24918D4-4472-420B-9B58-B1F1D1140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88" name="AutoShape 4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727BC71-FE0C-4A84-8779-E5829168B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8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6" name="Rectangle 58">
            <a:extLst>
              <a:ext uri="{FF2B5EF4-FFF2-40B4-BE49-F238E27FC236}">
                <a16:creationId xmlns:a16="http://schemas.microsoft.com/office/drawing/2014/main" id="{AD50EAF2-E5E5-47C8-B226-28E40D195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Disc </a:t>
            </a:r>
          </a:p>
          <a:p>
            <a:pPr algn="ctr">
              <a:defRPr/>
            </a:pPr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Pathology</a:t>
            </a:r>
          </a:p>
        </p:txBody>
      </p:sp>
      <p:sp>
        <p:nvSpPr>
          <p:cNvPr id="2145" name="Rectangle 97">
            <a:extLst>
              <a:ext uri="{FF2B5EF4-FFF2-40B4-BE49-F238E27FC236}">
                <a16:creationId xmlns:a16="http://schemas.microsoft.com/office/drawing/2014/main" id="{FF71F205-81E3-42BA-B199-E8281C6C1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Bone </a:t>
            </a:r>
          </a:p>
          <a:p>
            <a:pPr algn="ctr">
              <a:defRPr/>
            </a:pPr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Anatomy</a:t>
            </a:r>
          </a:p>
        </p:txBody>
      </p:sp>
      <p:sp>
        <p:nvSpPr>
          <p:cNvPr id="2146" name="Rectangle 98">
            <a:extLst>
              <a:ext uri="{FF2B5EF4-FFF2-40B4-BE49-F238E27FC236}">
                <a16:creationId xmlns:a16="http://schemas.microsoft.com/office/drawing/2014/main" id="{4171C4C3-715F-45BF-83B6-D0F6B3F93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Test</a:t>
            </a:r>
          </a:p>
        </p:txBody>
      </p:sp>
      <p:sp>
        <p:nvSpPr>
          <p:cNvPr id="2147" name="Rectangle 99">
            <a:extLst>
              <a:ext uri="{FF2B5EF4-FFF2-40B4-BE49-F238E27FC236}">
                <a16:creationId xmlns:a16="http://schemas.microsoft.com/office/drawing/2014/main" id="{A1F71E21-2D96-454B-B8C2-CF2800B51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ath1" pitchFamily="2" charset="2"/>
              </a:rPr>
              <a:t>Myotomes</a:t>
            </a:r>
          </a:p>
        </p:txBody>
      </p:sp>
      <p:sp>
        <p:nvSpPr>
          <p:cNvPr id="2148" name="Rectangle 100">
            <a:extLst>
              <a:ext uri="{FF2B5EF4-FFF2-40B4-BE49-F238E27FC236}">
                <a16:creationId xmlns:a16="http://schemas.microsoft.com/office/drawing/2014/main" id="{70F4528F-B8E0-4416-AC12-9E68BC782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Range</a:t>
            </a:r>
          </a:p>
          <a:p>
            <a:pPr algn="ctr">
              <a:defRPr/>
            </a:pPr>
            <a:r>
              <a:rPr lang="en-US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</a:t>
            </a:r>
          </a:p>
          <a:p>
            <a:pPr algn="ctr">
              <a:defRPr/>
            </a:pPr>
            <a:r>
              <a:rPr lang="en-US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027">
            <a:extLst>
              <a:ext uri="{FF2B5EF4-FFF2-40B4-BE49-F238E27FC236}">
                <a16:creationId xmlns:a16="http://schemas.microsoft.com/office/drawing/2014/main" id="{82EA400C-3F65-4D14-A9F8-A7D383974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17411" name="Rectangle 1029">
            <a:extLst>
              <a:ext uri="{FF2B5EF4-FFF2-40B4-BE49-F238E27FC236}">
                <a16:creationId xmlns:a16="http://schemas.microsoft.com/office/drawing/2014/main" id="{03C09489-94EF-4242-9EB9-ADCBCED59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00200"/>
            <a:ext cx="693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30000"/>
              </a:spcBef>
              <a:buFontTx/>
              <a:buNone/>
            </a:pP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17412" name="AutoShape 103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2668166-8AC0-4173-A4F8-B100D09A4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7413" name="Rectangle 1038">
            <a:extLst>
              <a:ext uri="{FF2B5EF4-FFF2-40B4-BE49-F238E27FC236}">
                <a16:creationId xmlns:a16="http://schemas.microsoft.com/office/drawing/2014/main" id="{A07AE16A-EFE1-4C90-B70E-B50DA2FCB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7700" y="274955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chemeClr val="hlink"/>
                </a:solidFill>
              </a:rPr>
              <a:t>Answer: - disc bulges (nucleus pulposus) posterior without rupture of annulus</a:t>
            </a:r>
            <a:br>
              <a:rPr lang="en-US" altLang="en-US" sz="6000">
                <a:solidFill>
                  <a:schemeClr val="hlink"/>
                </a:solidFill>
              </a:rPr>
            </a:br>
            <a:endParaRPr lang="en-US" altLang="en-US" sz="600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026">
            <a:extLst>
              <a:ext uri="{FF2B5EF4-FFF2-40B4-BE49-F238E27FC236}">
                <a16:creationId xmlns:a16="http://schemas.microsoft.com/office/drawing/2014/main" id="{6BF60631-85D3-4D4A-B65A-F5BE4E653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9459" name="Rectangle 1028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966B438-A19A-4AFB-8245-F2F4824E0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9460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8491672-9E7B-4F4A-86C5-88291C8BC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9461" name="Text Box 1030">
            <a:extLst>
              <a:ext uri="{FF2B5EF4-FFF2-40B4-BE49-F238E27FC236}">
                <a16:creationId xmlns:a16="http://schemas.microsoft.com/office/drawing/2014/main" id="{40307A19-C7F9-49BB-BE28-36C982F63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19462" name="Text Box 1031">
            <a:extLst>
              <a:ext uri="{FF2B5EF4-FFF2-40B4-BE49-F238E27FC236}">
                <a16:creationId xmlns:a16="http://schemas.microsoft.com/office/drawing/2014/main" id="{E9B3A746-8B13-4FA6-B6CD-2D81DF101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063" y="2667000"/>
            <a:ext cx="61468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chemeClr val="hlink"/>
                </a:solidFill>
              </a:rPr>
              <a:t>What is Protrusion.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</a:rPr>
              <a:t>100</a:t>
            </a:r>
          </a:p>
        </p:txBody>
      </p:sp>
      <p:pic>
        <p:nvPicPr>
          <p:cNvPr id="54284" name="Fiesta Remix.mp3">
            <a:hlinkClick r:id="" action="ppaction://media"/>
            <a:extLst>
              <a:ext uri="{FF2B5EF4-FFF2-40B4-BE49-F238E27FC236}">
                <a16:creationId xmlns:a16="http://schemas.microsoft.com/office/drawing/2014/main" id="{23A4B7C9-913E-4088-A33B-A86598A119C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37F287B-FC13-4610-BC5C-92EC44E2B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1507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CB58D95-AB5B-476E-9E4C-55261368F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1508" name="Rectangle 10">
            <a:extLst>
              <a:ext uri="{FF2B5EF4-FFF2-40B4-BE49-F238E27FC236}">
                <a16:creationId xmlns:a16="http://schemas.microsoft.com/office/drawing/2014/main" id="{8BCD0F15-12F3-424A-9417-A6550E294C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200400"/>
            <a:ext cx="7772400" cy="1143000"/>
          </a:xfrm>
        </p:spPr>
        <p:txBody>
          <a:bodyPr/>
          <a:lstStyle/>
          <a:p>
            <a:r>
              <a:rPr lang="en-US" altLang="en-US" sz="5400">
                <a:solidFill>
                  <a:schemeClr val="hlink"/>
                </a:solidFill>
              </a:rPr>
              <a:t>Answer: - annulus fibrosus is perforated and disc material moves into epidural space </a:t>
            </a:r>
            <a:br>
              <a:rPr lang="en-US" altLang="en-US" sz="5400">
                <a:solidFill>
                  <a:schemeClr val="hlink"/>
                </a:solidFill>
              </a:rPr>
            </a:br>
            <a:endParaRPr lang="en-US" altLang="en-US" sz="540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3C149BFB-03FE-4988-97E0-D20CA58B8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35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4FC8C75-D275-48FB-B24C-C9EB3D1F5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35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BD679DD-3F1D-4779-A442-DE79290B2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B4BC871E-BC4E-4609-9746-6B92DB850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29003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F9318322-B860-4BAD-81B5-2A4F5FA6C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2296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What is Extrusion.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</p:txBody>
      </p:sp>
      <p:pic>
        <p:nvPicPr>
          <p:cNvPr id="55304" name="TuPac Greatest Hits (cd two) - Tupac Shakur - I Get Around.mp3">
            <a:hlinkClick r:id="" action="ppaction://media"/>
            <a:extLst>
              <a:ext uri="{FF2B5EF4-FFF2-40B4-BE49-F238E27FC236}">
                <a16:creationId xmlns:a16="http://schemas.microsoft.com/office/drawing/2014/main" id="{393F4A3C-2B5C-4786-A4AE-6FB623AD30EA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30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7EE74BDB-FF1E-4B51-BFAF-F6739B058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298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D57BA487-741F-49DD-94EA-19AA7E56B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138" y="990600"/>
            <a:ext cx="6781800" cy="590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Answer: </a:t>
            </a:r>
            <a:r>
              <a:rPr lang="en-US" altLang="en-US" sz="5400">
                <a:solidFill>
                  <a:srgbClr val="0000FF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Cambria Math" panose="02040503050406030204" pitchFamily="18" charset="0"/>
              </a:rPr>
              <a:t>annulus fibrosus is perforated and disc material moves into epidural space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25604" name="Text Box 5">
            <a:extLst>
              <a:ext uri="{FF2B5EF4-FFF2-40B4-BE49-F238E27FC236}">
                <a16:creationId xmlns:a16="http://schemas.microsoft.com/office/drawing/2014/main" id="{CE94A5BE-74BE-4721-BA7F-F06E0F9FC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5605" name="Rectangle 7">
            <a:extLst>
              <a:ext uri="{FF2B5EF4-FFF2-40B4-BE49-F238E27FC236}">
                <a16:creationId xmlns:a16="http://schemas.microsoft.com/office/drawing/2014/main" id="{A8E7E802-79F7-4506-BEB2-344616C36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5606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A284924-4480-4314-8E84-4F2B28E1B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1196E890-9951-489E-8829-194641C14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765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B43067E-5031-4092-91CF-A89FFA15E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765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8E43C5E-458F-4B60-8984-F3F8991CE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7653" name="Text Box 7">
            <a:extLst>
              <a:ext uri="{FF2B5EF4-FFF2-40B4-BE49-F238E27FC236}">
                <a16:creationId xmlns:a16="http://schemas.microsoft.com/office/drawing/2014/main" id="{A575D809-2703-4327-9A8F-3AA21B1EE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2057400"/>
            <a:ext cx="6413500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one Calorie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pic>
        <p:nvPicPr>
          <p:cNvPr id="57352" name="P Diddy And Bad Boy - 03 - I Need A Girl (Part Two) - music-madness.mp3">
            <a:hlinkClick r:id="" action="ppaction://media"/>
            <a:extLst>
              <a:ext uri="{FF2B5EF4-FFF2-40B4-BE49-F238E27FC236}">
                <a16:creationId xmlns:a16="http://schemas.microsoft.com/office/drawing/2014/main" id="{49AEAB46-6868-4434-95FD-12790937CC6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3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5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A7263D6-51A1-45F2-8F06-0F10D91B3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9699" name="Text Box 12">
            <a:extLst>
              <a:ext uri="{FF2B5EF4-FFF2-40B4-BE49-F238E27FC236}">
                <a16:creationId xmlns:a16="http://schemas.microsoft.com/office/drawing/2014/main" id="{326D89A7-B67E-4349-AC16-A37564E70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9700" name="Text Box 13">
            <a:extLst>
              <a:ext uri="{FF2B5EF4-FFF2-40B4-BE49-F238E27FC236}">
                <a16:creationId xmlns:a16="http://schemas.microsoft.com/office/drawing/2014/main" id="{6095CCFC-178D-4F17-A618-550BA75B5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693025" cy="228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The amount of Kj found in 100 grams of carbohydrates.</a:t>
            </a:r>
          </a:p>
        </p:txBody>
      </p:sp>
      <p:sp>
        <p:nvSpPr>
          <p:cNvPr id="29701" name="Text Box 14">
            <a:extLst>
              <a:ext uri="{FF2B5EF4-FFF2-40B4-BE49-F238E27FC236}">
                <a16:creationId xmlns:a16="http://schemas.microsoft.com/office/drawing/2014/main" id="{0B2F1167-0E52-475C-A05C-470A10D43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9702" name="Rectangle 17">
            <a:extLst>
              <a:ext uri="{FF2B5EF4-FFF2-40B4-BE49-F238E27FC236}">
                <a16:creationId xmlns:a16="http://schemas.microsoft.com/office/drawing/2014/main" id="{479365F9-1324-4780-9FDE-12C7621BB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9703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140D835-5586-4977-9772-8A1974D23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DCA95889-A2FE-4943-9333-F09CFA636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17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4254F33-B44B-4FAC-8A47-A2F4C9C72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17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FB0742C-5D3B-4010-A440-4A3946B24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1749" name="Text Box 6">
            <a:extLst>
              <a:ext uri="{FF2B5EF4-FFF2-40B4-BE49-F238E27FC236}">
                <a16:creationId xmlns:a16="http://schemas.microsoft.com/office/drawing/2014/main" id="{E2F3617E-E3C4-42FE-9DEF-4FC7ED8BF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3225"/>
            <a:ext cx="8001000" cy="228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What is 1600 kj.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</p:txBody>
      </p:sp>
      <p:pic>
        <p:nvPicPr>
          <p:cNvPr id="59400" name="thoia thoing-r kelly.wma">
            <a:hlinkClick r:id="" action="ppaction://media"/>
            <a:extLst>
              <a:ext uri="{FF2B5EF4-FFF2-40B4-BE49-F238E27FC236}">
                <a16:creationId xmlns:a16="http://schemas.microsoft.com/office/drawing/2014/main" id="{D6AB2EDB-4443-4BE5-96C5-F05C6B876B2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4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0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>
            <a:extLst>
              <a:ext uri="{FF2B5EF4-FFF2-40B4-BE49-F238E27FC236}">
                <a16:creationId xmlns:a16="http://schemas.microsoft.com/office/drawing/2014/main" id="{C093DABD-5D72-4EFC-8F53-0D61FEA5F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1981200"/>
            <a:ext cx="7165975" cy="375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The macronutrient that contains the most amount of energy per gram.</a:t>
            </a:r>
          </a:p>
        </p:txBody>
      </p:sp>
      <p:sp>
        <p:nvSpPr>
          <p:cNvPr id="33795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2D56073-A57F-44B6-BEAE-9DD0AE94E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38C9446D-ACC7-4444-A781-85463846B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58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DEAA361-718B-4FFB-82E3-8C9854C65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58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C848498-B4F9-4072-9E8B-326F26429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5845" name="Text Box 6">
            <a:extLst>
              <a:ext uri="{FF2B5EF4-FFF2-40B4-BE49-F238E27FC236}">
                <a16:creationId xmlns:a16="http://schemas.microsoft.com/office/drawing/2014/main" id="{A6988DF8-C283-465A-8A4B-BCD09D743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363" y="1905000"/>
            <a:ext cx="4792662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are fats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</p:txBody>
      </p:sp>
      <p:pic>
        <p:nvPicPr>
          <p:cNvPr id="61447" name="Snoop Doggy Dog feat. Pharrell &amp; Uncle Charlie Wilson - beautiful.mp3">
            <a:hlinkClick r:id="" action="ppaction://media"/>
            <a:extLst>
              <a:ext uri="{FF2B5EF4-FFF2-40B4-BE49-F238E27FC236}">
                <a16:creationId xmlns:a16="http://schemas.microsoft.com/office/drawing/2014/main" id="{52B3F5DB-A56C-46F8-B1B6-73551F5B748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4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BE66D684-6AF6-4D5B-8FF4-8B41AFED5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789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4DE1524-EB41-40A3-9FD5-DA57D23EF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7892" name="Text Box 5">
            <a:extLst>
              <a:ext uri="{FF2B5EF4-FFF2-40B4-BE49-F238E27FC236}">
                <a16:creationId xmlns:a16="http://schemas.microsoft.com/office/drawing/2014/main" id="{4836EEBD-DB31-4FC3-A34D-252395E83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1447800"/>
            <a:ext cx="8901112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What 2 parts make up the lower back?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37893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7E4DC4A-CB52-4076-9894-9423396DE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EEBC3F33-C327-4B2B-B8FD-1778CA0BE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99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40291A4-EA78-4F79-BCE3-B6C21D79E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99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14E6BF5-F9C8-4096-BCD7-E8B4BE51F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9941" name="Text Box 6">
            <a:extLst>
              <a:ext uri="{FF2B5EF4-FFF2-40B4-BE49-F238E27FC236}">
                <a16:creationId xmlns:a16="http://schemas.microsoft.com/office/drawing/2014/main" id="{BA4C17ED-79F1-499D-820B-47C29B091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990600"/>
            <a:ext cx="850265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 vertebral body and vertebral arch </a:t>
            </a:r>
          </a:p>
        </p:txBody>
      </p:sp>
      <p:pic>
        <p:nvPicPr>
          <p:cNvPr id="63495" name="12-lil_kim-magic_stick_(feat_50_cent)-rns (1).mp3">
            <a:hlinkClick r:id="" action="ppaction://media"/>
            <a:extLst>
              <a:ext uri="{FF2B5EF4-FFF2-40B4-BE49-F238E27FC236}">
                <a16:creationId xmlns:a16="http://schemas.microsoft.com/office/drawing/2014/main" id="{A2DC9673-1E3F-4EEC-8B10-A951BCA535C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4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10827635-3072-4049-BF24-5CF2A3A7F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1987" name="Text Box 4">
            <a:extLst>
              <a:ext uri="{FF2B5EF4-FFF2-40B4-BE49-F238E27FC236}">
                <a16:creationId xmlns:a16="http://schemas.microsoft.com/office/drawing/2014/main" id="{6C032557-35AB-4D5B-9858-0A1740B8A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570913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What does the pedicle attach to?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1988" name="Rectangle 7">
            <a:extLst>
              <a:ext uri="{FF2B5EF4-FFF2-40B4-BE49-F238E27FC236}">
                <a16:creationId xmlns:a16="http://schemas.microsoft.com/office/drawing/2014/main" id="{750CE481-2900-4773-BB9E-03F773207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1989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C412EAA-D9FC-45CD-B130-259CA1771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A9E4FE5-3921-4D23-9DBA-F0F6F0FB0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4035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A2A700A-34FE-425B-934C-7D72396EF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4036" name="Text Box 6">
            <a:extLst>
              <a:ext uri="{FF2B5EF4-FFF2-40B4-BE49-F238E27FC236}">
                <a16:creationId xmlns:a16="http://schemas.microsoft.com/office/drawing/2014/main" id="{6ECCB658-A2A8-4DF7-94F4-10FD1BD56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6962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Answer: Attaches body to arch </a:t>
            </a:r>
          </a:p>
        </p:txBody>
      </p:sp>
      <p:pic>
        <p:nvPicPr>
          <p:cNvPr id="65544" name="Chingy -  Right Thurr (1).mp3">
            <a:hlinkClick r:id="" action="ppaction://media"/>
            <a:extLst>
              <a:ext uri="{FF2B5EF4-FFF2-40B4-BE49-F238E27FC236}">
                <a16:creationId xmlns:a16="http://schemas.microsoft.com/office/drawing/2014/main" id="{DFA1A933-3232-45EF-97C9-76F697F1A9EA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6FC4B5F-7453-49F7-8015-56E9305F7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6083" name="Text Box 10">
            <a:extLst>
              <a:ext uri="{FF2B5EF4-FFF2-40B4-BE49-F238E27FC236}">
                <a16:creationId xmlns:a16="http://schemas.microsoft.com/office/drawing/2014/main" id="{46BA7D8D-FF21-4887-87CB-C94AA8C17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6084" name="Text Box 11">
            <a:extLst>
              <a:ext uri="{FF2B5EF4-FFF2-40B4-BE49-F238E27FC236}">
                <a16:creationId xmlns:a16="http://schemas.microsoft.com/office/drawing/2014/main" id="{6DF9173F-E4AB-4FC8-98C2-018AA53FF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981200"/>
            <a:ext cx="8485187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What is the attachment site for muscles?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sp>
        <p:nvSpPr>
          <p:cNvPr id="46085" name="Text Box 12">
            <a:extLst>
              <a:ext uri="{FF2B5EF4-FFF2-40B4-BE49-F238E27FC236}">
                <a16:creationId xmlns:a16="http://schemas.microsoft.com/office/drawing/2014/main" id="{AB9814BD-4848-4CD6-B8D4-22A93BAAC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4114800"/>
            <a:ext cx="4810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6086" name="AutoShap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B4DF9C9-F785-489E-A606-F09354D94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C3A55333-9975-4547-B7A1-84FEE8113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81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3F2CAE6-75E0-40F3-A097-6789FD72E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81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4C98460-3262-4C54-822C-E9EA853B6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8133" name="Text Box 6">
            <a:extLst>
              <a:ext uri="{FF2B5EF4-FFF2-40B4-BE49-F238E27FC236}">
                <a16:creationId xmlns:a16="http://schemas.microsoft.com/office/drawing/2014/main" id="{52898D4C-4E08-423A-BCCE-FACC00080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1828800"/>
            <a:ext cx="95250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Answer: Transverse process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67593" name="It's Your B'day.mp3">
            <a:hlinkClick r:id="" action="ppaction://media"/>
            <a:extLst>
              <a:ext uri="{FF2B5EF4-FFF2-40B4-BE49-F238E27FC236}">
                <a16:creationId xmlns:a16="http://schemas.microsoft.com/office/drawing/2014/main" id="{75B0C41C-0AF0-4389-A532-E44281D1A6F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">
            <a:extLst>
              <a:ext uri="{FF2B5EF4-FFF2-40B4-BE49-F238E27FC236}">
                <a16:creationId xmlns:a16="http://schemas.microsoft.com/office/drawing/2014/main" id="{3EE9C2D5-05AE-428A-8F31-03390D8F6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308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0179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9BD86FF-11AE-46F8-8B49-855AE01D8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>
                <a16:creationId xmlns:a16="http://schemas.microsoft.com/office/drawing/2014/main" id="{BA877E2C-0BDB-418B-9F1C-D6A945C8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522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745C470-7CDE-4293-B1C7-AE80B75F8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22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A914F56-0E01-4ADE-A024-4E738ACD5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2229" name="Text Box 6">
            <a:extLst>
              <a:ext uri="{FF2B5EF4-FFF2-40B4-BE49-F238E27FC236}">
                <a16:creationId xmlns:a16="http://schemas.microsoft.com/office/drawing/2014/main" id="{D60FA8DD-6A4D-4C9D-8663-D1A4FE510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1905000"/>
            <a:ext cx="8351837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Answer: Spinous process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69640" name="04-sean_paul-like_glue-jah.mp3">
            <a:hlinkClick r:id="" action="ppaction://media"/>
            <a:extLst>
              <a:ext uri="{FF2B5EF4-FFF2-40B4-BE49-F238E27FC236}">
                <a16:creationId xmlns:a16="http://schemas.microsoft.com/office/drawing/2014/main" id="{3A6BCC1A-6DEF-4246-A2B9-1C913323F52A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96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64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>
            <a:extLst>
              <a:ext uri="{FF2B5EF4-FFF2-40B4-BE49-F238E27FC236}">
                <a16:creationId xmlns:a16="http://schemas.microsoft.com/office/drawing/2014/main" id="{0C3F1A80-DA3D-42C2-95B3-209A5176F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C361932D-1300-4376-AFCB-083ED591B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432050"/>
            <a:ext cx="4686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DOUBLE!!!!!</a:t>
            </a:r>
          </a:p>
        </p:txBody>
      </p:sp>
      <p:pic>
        <p:nvPicPr>
          <p:cNvPr id="66574" name="Picture 14">
            <a:hlinkClick r:id="" action="ppaction://media"/>
            <a:extLst>
              <a:ext uri="{FF2B5EF4-FFF2-40B4-BE49-F238E27FC236}">
                <a16:creationId xmlns:a16="http://schemas.microsoft.com/office/drawing/2014/main" id="{8BF11AD7-173A-4555-9B54-ED8E1B59987A}"/>
              </a:ext>
            </a:extLst>
          </p:cNvPr>
          <p:cNvPicPr>
            <a:picLocks noRot="1" noChangeAspect="1" noChangeArrowheads="1"/>
          </p:cNvPicPr>
          <p:nvPr>
            <a:wavAudioFile r:embed="rId1" name="MSj03882310000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66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57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9">
            <a:extLst>
              <a:ext uri="{FF2B5EF4-FFF2-40B4-BE49-F238E27FC236}">
                <a16:creationId xmlns:a16="http://schemas.microsoft.com/office/drawing/2014/main" id="{467170BD-846A-49CC-9F87-A48B1C02E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8285163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>
                <a:solidFill>
                  <a:schemeClr val="hlink"/>
                </a:solidFill>
                <a:latin typeface="Comic Sans MS" panose="030F0702030302020204" pitchFamily="66" charset="0"/>
              </a:rPr>
              <a:t> What type of vertebral Ligament moves inferior ?</a:t>
            </a:r>
          </a:p>
        </p:txBody>
      </p:sp>
      <p:sp>
        <p:nvSpPr>
          <p:cNvPr id="56323" name="Text Box 10">
            <a:extLst>
              <a:ext uri="{FF2B5EF4-FFF2-40B4-BE49-F238E27FC236}">
                <a16:creationId xmlns:a16="http://schemas.microsoft.com/office/drawing/2014/main" id="{D88D31C7-67D5-4CD9-A32A-40AF15023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4648200"/>
            <a:ext cx="481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56324" name="Rectangle 13">
            <a:extLst>
              <a:ext uri="{FF2B5EF4-FFF2-40B4-BE49-F238E27FC236}">
                <a16:creationId xmlns:a16="http://schemas.microsoft.com/office/drawing/2014/main" id="{0276B85D-29B5-4345-9BBE-7C96368DF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6325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3BDE204-1D78-4E07-88D9-0F0B9E7EF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026">
            <a:extLst>
              <a:ext uri="{FF2B5EF4-FFF2-40B4-BE49-F238E27FC236}">
                <a16:creationId xmlns:a16="http://schemas.microsoft.com/office/drawing/2014/main" id="{B1C40CA6-443E-4935-AD01-F5AD923CB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58371" name="Rectangle 1027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6321378-C06C-4752-87CA-AFBB2825D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8372" name="AutoShape 102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33C079B-78E0-4621-8691-F781187F2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8373" name="Text Box 1030">
            <a:extLst>
              <a:ext uri="{FF2B5EF4-FFF2-40B4-BE49-F238E27FC236}">
                <a16:creationId xmlns:a16="http://schemas.microsoft.com/office/drawing/2014/main" id="{22ACDACA-B202-42B4-A50F-3ADE693B5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713" y="1905000"/>
            <a:ext cx="5937250" cy="295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Anterior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0">
                <a:solidFill>
                  <a:schemeClr val="hlink"/>
                </a:solidFill>
                <a:latin typeface="Comic Sans MS" panose="030F0702030302020204" pitchFamily="66" charset="0"/>
              </a:rPr>
              <a:t>Longitudinal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</p:txBody>
      </p:sp>
      <p:pic>
        <p:nvPicPr>
          <p:cNvPr id="109580" name="01-50_cent_feat_snoop_dogg-pimp_(remix)_(dirty)-0mni.mp3">
            <a:hlinkClick r:id="" action="ppaction://media"/>
            <a:extLst>
              <a:ext uri="{FF2B5EF4-FFF2-40B4-BE49-F238E27FC236}">
                <a16:creationId xmlns:a16="http://schemas.microsoft.com/office/drawing/2014/main" id="{D9FE4D40-A6BD-4662-B62F-500EFAD9554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Rectangle 1038">
            <a:extLst>
              <a:ext uri="{FF2B5EF4-FFF2-40B4-BE49-F238E27FC236}">
                <a16:creationId xmlns:a16="http://schemas.microsoft.com/office/drawing/2014/main" id="{3024CE82-2717-462C-B8E2-4A9BC2F4D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9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8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6">
            <a:extLst>
              <a:ext uri="{FF2B5EF4-FFF2-40B4-BE49-F238E27FC236}">
                <a16:creationId xmlns:a16="http://schemas.microsoft.com/office/drawing/2014/main" id="{FF7E16D2-EB57-4432-8C5C-11A68791C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0419" name="Text Box 8">
            <a:extLst>
              <a:ext uri="{FF2B5EF4-FFF2-40B4-BE49-F238E27FC236}">
                <a16:creationId xmlns:a16="http://schemas.microsoft.com/office/drawing/2014/main" id="{15A670C3-478A-4707-940B-23B367156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1597025"/>
            <a:ext cx="7720013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What type of vertebral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Ligament extends skull to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Sacrum ?</a:t>
            </a:r>
          </a:p>
        </p:txBody>
      </p:sp>
      <p:sp>
        <p:nvSpPr>
          <p:cNvPr id="60420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72A1849-390F-434B-91A9-986ABC481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3B35E9B5-2118-46C8-A38F-73E0C10CD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24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0BDDBDD-97BE-42CF-B59F-6899F5530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24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FC60E41-2B85-479B-8290-4231B6289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73735" name="Mojo - Lady hear me tonight (Original mix).mp3">
            <a:hlinkClick r:id="" action="ppaction://media"/>
            <a:extLst>
              <a:ext uri="{FF2B5EF4-FFF2-40B4-BE49-F238E27FC236}">
                <a16:creationId xmlns:a16="http://schemas.microsoft.com/office/drawing/2014/main" id="{85C9A6C2-59A4-403E-AFC7-845832A5D1E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8">
            <a:extLst>
              <a:ext uri="{FF2B5EF4-FFF2-40B4-BE49-F238E27FC236}">
                <a16:creationId xmlns:a16="http://schemas.microsoft.com/office/drawing/2014/main" id="{D24BB98C-E6B8-4E56-90A9-32048E6F5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2471" name="Text Box 10">
            <a:extLst>
              <a:ext uri="{FF2B5EF4-FFF2-40B4-BE49-F238E27FC236}">
                <a16:creationId xmlns:a16="http://schemas.microsoft.com/office/drawing/2014/main" id="{4E60759E-59BB-4CBA-80D2-D605D39C1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425" y="1981200"/>
            <a:ext cx="614045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posterior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longitudinal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100</a:t>
            </a: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73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3F09FFC-5019-45D8-9AA3-2DC400975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4515" name="Text Box 8">
            <a:extLst>
              <a:ext uri="{FF2B5EF4-FFF2-40B4-BE49-F238E27FC236}">
                <a16:creationId xmlns:a16="http://schemas.microsoft.com/office/drawing/2014/main" id="{7F382F89-2438-41E9-A2C4-E0B944FF7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292225"/>
            <a:ext cx="8174037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>
                <a:solidFill>
                  <a:schemeClr val="hlink"/>
                </a:solidFill>
                <a:latin typeface="Comic Sans MS" panose="030F0702030302020204" pitchFamily="66" charset="0"/>
              </a:rPr>
              <a:t>Which Spinous ligament is between the transverse processes 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64516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59F7B59-2367-46AE-B3EC-E97CE7D6E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D4EDB20C-BE17-442A-AA13-52C494417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65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2388142-38C3-428A-A672-1341A9142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65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1FBC182-9E02-4CD4-9FFB-08CA91C4A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6565" name="Text Box 6">
            <a:extLst>
              <a:ext uri="{FF2B5EF4-FFF2-40B4-BE49-F238E27FC236}">
                <a16:creationId xmlns:a16="http://schemas.microsoft.com/office/drawing/2014/main" id="{B6930160-F3C0-4FF5-B9DE-2A34BFE34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8534400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Intertransverse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ligament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75783" name="Daft Punk - One More Time.mp3">
            <a:hlinkClick r:id="" action="ppaction://media"/>
            <a:extLst>
              <a:ext uri="{FF2B5EF4-FFF2-40B4-BE49-F238E27FC236}">
                <a16:creationId xmlns:a16="http://schemas.microsoft.com/office/drawing/2014/main" id="{0B2BE254-7702-41C6-AA9A-85CBEA14797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7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9">
            <a:extLst>
              <a:ext uri="{FF2B5EF4-FFF2-40B4-BE49-F238E27FC236}">
                <a16:creationId xmlns:a16="http://schemas.microsoft.com/office/drawing/2014/main" id="{A02E2F79-B6EA-499A-BAC9-17C332A2E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4225"/>
            <a:ext cx="80772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 Which Spinous ligament is between the spinous processes ?  </a:t>
            </a:r>
          </a:p>
        </p:txBody>
      </p:sp>
      <p:sp>
        <p:nvSpPr>
          <p:cNvPr id="68611" name="Text Box 10">
            <a:extLst>
              <a:ext uri="{FF2B5EF4-FFF2-40B4-BE49-F238E27FC236}">
                <a16:creationId xmlns:a16="http://schemas.microsoft.com/office/drawing/2014/main" id="{50FA722D-E130-4110-9E9B-FDB80B565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8612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E2F0024-B767-41F6-A41F-C86659B1A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>
            <a:extLst>
              <a:ext uri="{FF2B5EF4-FFF2-40B4-BE49-F238E27FC236}">
                <a16:creationId xmlns:a16="http://schemas.microsoft.com/office/drawing/2014/main" id="{1CA3072B-AE22-4947-A41C-1BF77D80E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06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EB659D5-AB5E-454A-9A1E-20E7E5CF2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06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95A8704-E792-4B08-B57D-FFDD188D6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0661" name="Text Box 6">
            <a:extLst>
              <a:ext uri="{FF2B5EF4-FFF2-40B4-BE49-F238E27FC236}">
                <a16:creationId xmlns:a16="http://schemas.microsoft.com/office/drawing/2014/main" id="{F65F550E-4C44-42FA-B3CF-BCE310659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440613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the Interspinous ligament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400" b="0"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pic>
        <p:nvPicPr>
          <p:cNvPr id="77832" name="Young Guns - Can't Stop, Won't Stop.mp3">
            <a:hlinkClick r:id="" action="ppaction://media"/>
            <a:extLst>
              <a:ext uri="{FF2B5EF4-FFF2-40B4-BE49-F238E27FC236}">
                <a16:creationId xmlns:a16="http://schemas.microsoft.com/office/drawing/2014/main" id="{00BECD3A-E403-42EB-A61B-00725030636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78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CCE49CD-DBAC-4836-A8CD-F72CA1261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2707" name="Text Box 7">
            <a:extLst>
              <a:ext uri="{FF2B5EF4-FFF2-40B4-BE49-F238E27FC236}">
                <a16:creationId xmlns:a16="http://schemas.microsoft.com/office/drawing/2014/main" id="{019A24B8-9964-47D6-AAFD-5A5ECBA55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85800"/>
            <a:ext cx="82296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Answer: What are the 2 components of the intervertebral disc ?</a:t>
            </a:r>
          </a:p>
        </p:txBody>
      </p:sp>
      <p:sp>
        <p:nvSpPr>
          <p:cNvPr id="72708" name="Rectangle 10">
            <a:extLst>
              <a:ext uri="{FF2B5EF4-FFF2-40B4-BE49-F238E27FC236}">
                <a16:creationId xmlns:a16="http://schemas.microsoft.com/office/drawing/2014/main" id="{55267724-6CA3-4ABA-BADE-E1EAF9D8D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2709" name="AutoShape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889C372-ADCB-40CF-AA39-556B2A80E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AAD63369-B78E-404E-897D-E8F26CA66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47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56070C8-FC71-466C-8B46-C1CDBB889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47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C8FF843-A1E7-44F4-9B33-2D66274F7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4757" name="Text Box 6">
            <a:extLst>
              <a:ext uri="{FF2B5EF4-FFF2-40B4-BE49-F238E27FC236}">
                <a16:creationId xmlns:a16="http://schemas.microsoft.com/office/drawing/2014/main" id="{0151C310-D762-472F-BD64-93B6A71CC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2514600"/>
            <a:ext cx="8248650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the nucleus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Pulposus and the annulus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fibrosus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</p:txBody>
      </p:sp>
      <p:pic>
        <p:nvPicPr>
          <p:cNvPr id="79879" name="Crystal Method Blade Soundtrack Techno theme song.mp3">
            <a:hlinkClick r:id="" action="ppaction://media"/>
            <a:extLst>
              <a:ext uri="{FF2B5EF4-FFF2-40B4-BE49-F238E27FC236}">
                <a16:creationId xmlns:a16="http://schemas.microsoft.com/office/drawing/2014/main" id="{F78B6498-C6AA-4313-BE6F-A1C11ED6AA9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8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87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9">
            <a:extLst>
              <a:ext uri="{FF2B5EF4-FFF2-40B4-BE49-F238E27FC236}">
                <a16:creationId xmlns:a16="http://schemas.microsoft.com/office/drawing/2014/main" id="{C477AAFD-6CD7-46B7-BD62-DEFC71D8C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76803" name="Rectangle 10">
            <a:extLst>
              <a:ext uri="{FF2B5EF4-FFF2-40B4-BE49-F238E27FC236}">
                <a16:creationId xmlns:a16="http://schemas.microsoft.com/office/drawing/2014/main" id="{9DEC0945-CB1D-4E5C-AE60-6594E8A78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 baseline="3000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6804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04D9FA6-8A25-42C7-B511-F5BD571B8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6805" name="Text Box 14">
            <a:extLst>
              <a:ext uri="{FF2B5EF4-FFF2-40B4-BE49-F238E27FC236}">
                <a16:creationId xmlns:a16="http://schemas.microsoft.com/office/drawing/2014/main" id="{2610EF0A-B55F-483D-80DD-909B890B7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458200" cy="681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800">
                <a:solidFill>
                  <a:schemeClr val="hlink"/>
                </a:solidFill>
                <a:latin typeface="Comic Sans MS" panose="030F0702030302020204" pitchFamily="66" charset="0"/>
              </a:rPr>
              <a:t>Answer: </a:t>
            </a:r>
          </a:p>
          <a:p>
            <a:r>
              <a:rPr lang="en-US" altLang="en-US" sz="4800">
                <a:solidFill>
                  <a:srgbClr val="FFFF00"/>
                </a:solidFill>
                <a:latin typeface="Bookman Old Style" panose="02050604050505020204" pitchFamily="18" charset="0"/>
              </a:rPr>
              <a:t>lie supine</a:t>
            </a:r>
          </a:p>
          <a:p>
            <a:r>
              <a:rPr lang="en-US" altLang="en-US" sz="4800">
                <a:solidFill>
                  <a:srgbClr val="FFFF00"/>
                </a:solidFill>
                <a:latin typeface="Bookman Old Style" panose="02050604050505020204" pitchFamily="18" charset="0"/>
              </a:rPr>
              <a:t>lift leg and flex head to chest</a:t>
            </a:r>
          </a:p>
          <a:p>
            <a:r>
              <a:rPr lang="en-US" altLang="en-US" sz="4800">
                <a:solidFill>
                  <a:srgbClr val="FFFF00"/>
                </a:solidFill>
                <a:latin typeface="Bookman Old Style" panose="02050604050505020204" pitchFamily="18" charset="0"/>
              </a:rPr>
              <a:t>Positive finding – pain with stretched spinal cord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480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9F680EC1-B05C-42B8-8C84-BD1357AC6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885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4C1C88D-E3F8-413B-A1E8-13B0B4B40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885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A2272DA-E432-41E5-B541-2658E5316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8853" name="Text Box 6">
            <a:extLst>
              <a:ext uri="{FF2B5EF4-FFF2-40B4-BE49-F238E27FC236}">
                <a16:creationId xmlns:a16="http://schemas.microsoft.com/office/drawing/2014/main" id="{3C94DD5C-B7CB-44A7-BE46-20B0A0224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1725" y="1219200"/>
            <a:ext cx="3965575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Kernig Test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1929" name="15-sean_paul-get_busy-diwali_riddim_(new).mp3">
            <a:hlinkClick r:id="" action="ppaction://media"/>
            <a:extLst>
              <a:ext uri="{FF2B5EF4-FFF2-40B4-BE49-F238E27FC236}">
                <a16:creationId xmlns:a16="http://schemas.microsoft.com/office/drawing/2014/main" id="{15153790-DFED-43A8-A5EA-C06D89F6ACF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9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1547EAB0-CA7F-48A3-8798-AA032D47D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0899" name="Text Box 4">
            <a:extLst>
              <a:ext uri="{FF2B5EF4-FFF2-40B4-BE49-F238E27FC236}">
                <a16:creationId xmlns:a16="http://schemas.microsoft.com/office/drawing/2014/main" id="{06BCD9FC-7FCD-4EF0-B027-3061D8E45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838200"/>
            <a:ext cx="70612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What is L3 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0900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0BD6243-29B3-4EA7-910E-D301487DD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1013D789-2AAC-4E4A-97DF-69D0376EC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29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79A588B-760E-4592-8BAA-D4611C7B0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29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DF43120-643F-4E14-B2E9-815D71839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2949" name="Text Box 6">
            <a:extLst>
              <a:ext uri="{FF2B5EF4-FFF2-40B4-BE49-F238E27FC236}">
                <a16:creationId xmlns:a16="http://schemas.microsoft.com/office/drawing/2014/main" id="{5A8F113F-A8F1-4B3C-B0D1-4407BCA3F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288" y="1925638"/>
            <a:ext cx="6670675" cy="424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Knee Extension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6023" name="Jennifer Lopez - Let's Get Loud.mp3">
            <a:hlinkClick r:id="" action="ppaction://media"/>
            <a:extLst>
              <a:ext uri="{FF2B5EF4-FFF2-40B4-BE49-F238E27FC236}">
                <a16:creationId xmlns:a16="http://schemas.microsoft.com/office/drawing/2014/main" id="{683482B5-0996-4977-A52E-4D9068486B6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60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DF3B270-990B-4225-A1A9-50278446D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4995" name="Text Box 6">
            <a:extLst>
              <a:ext uri="{FF2B5EF4-FFF2-40B4-BE49-F238E27FC236}">
                <a16:creationId xmlns:a16="http://schemas.microsoft.com/office/drawing/2014/main" id="{7CA97A35-E021-42A3-9A42-910856484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62200"/>
            <a:ext cx="80867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What is L2 ?</a:t>
            </a:r>
          </a:p>
        </p:txBody>
      </p:sp>
      <p:sp>
        <p:nvSpPr>
          <p:cNvPr id="84996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149496B-4C22-4F5E-8E23-8BFA59ACC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>
            <a:extLst>
              <a:ext uri="{FF2B5EF4-FFF2-40B4-BE49-F238E27FC236}">
                <a16:creationId xmlns:a16="http://schemas.microsoft.com/office/drawing/2014/main" id="{4429C328-3C36-49E0-8243-BA2F6C215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70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466D919-EC3B-4163-84CE-5889B4786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70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8E4D590-9879-43F0-A275-A90E15345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7045" name="Text Box 5">
            <a:extLst>
              <a:ext uri="{FF2B5EF4-FFF2-40B4-BE49-F238E27FC236}">
                <a16:creationId xmlns:a16="http://schemas.microsoft.com/office/drawing/2014/main" id="{59CF6440-71A5-4D15-8233-87C8298AD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0" y="2363788"/>
            <a:ext cx="70866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Hip Flexion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100</a:t>
            </a:r>
            <a:r>
              <a:rPr lang="en-US" altLang="en-US" sz="5400">
                <a:latin typeface="Comic Sans MS" panose="030F0702030302020204" pitchFamily="66" charset="0"/>
              </a:rPr>
              <a:t> 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83974" name="Gypsy Kings - Bamboleo (Dance Remix).mp3">
            <a:hlinkClick r:id="" action="ppaction://media"/>
            <a:extLst>
              <a:ext uri="{FF2B5EF4-FFF2-40B4-BE49-F238E27FC236}">
                <a16:creationId xmlns:a16="http://schemas.microsoft.com/office/drawing/2014/main" id="{5AA0484A-F2C1-4B11-B8E1-5DCDBCA5BA3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9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7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BC95085-AF28-4114-9203-BDB79DF66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9091" name="Text Box 7">
            <a:extLst>
              <a:ext uri="{FF2B5EF4-FFF2-40B4-BE49-F238E27FC236}">
                <a16:creationId xmlns:a16="http://schemas.microsoft.com/office/drawing/2014/main" id="{924C8398-D021-49ED-8E89-32EAD7C47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14600"/>
            <a:ext cx="83820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L4 ?</a:t>
            </a:r>
          </a:p>
        </p:txBody>
      </p:sp>
      <p:sp>
        <p:nvSpPr>
          <p:cNvPr id="89092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F926DC8-6091-49CF-9C25-49000128C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A8FD21CB-4695-48E5-B9C3-95EDB194C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11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0441A43-E61C-4500-9192-DD9BDEE0B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11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922D059-440A-4A62-A283-B26731D86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1141" name="Text Box 6">
            <a:extLst>
              <a:ext uri="{FF2B5EF4-FFF2-40B4-BE49-F238E27FC236}">
                <a16:creationId xmlns:a16="http://schemas.microsoft.com/office/drawing/2014/main" id="{DF01D9C7-9648-4515-9DD9-0BB285DE1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00275"/>
            <a:ext cx="8610600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Ankle Dorsiflexion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pic>
        <p:nvPicPr>
          <p:cNvPr id="88071" name="08 - Live At Jimmys ) ft. Cuban Link Tony Su).mp3">
            <a:hlinkClick r:id="" action="ppaction://media"/>
            <a:extLst>
              <a:ext uri="{FF2B5EF4-FFF2-40B4-BE49-F238E27FC236}">
                <a16:creationId xmlns:a16="http://schemas.microsoft.com/office/drawing/2014/main" id="{76C34950-5AA3-415D-89E1-61F3CF7D768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80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7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AutoShape 6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3DEB9C1-F732-4096-8559-3F023E2A3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3187" name="Text Box 7">
            <a:extLst>
              <a:ext uri="{FF2B5EF4-FFF2-40B4-BE49-F238E27FC236}">
                <a16:creationId xmlns:a16="http://schemas.microsoft.com/office/drawing/2014/main" id="{953D1FD8-30B2-4355-874A-EF775F010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209800"/>
            <a:ext cx="83820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0">
                <a:solidFill>
                  <a:srgbClr val="FFFF00"/>
                </a:solidFill>
                <a:latin typeface="Comic Sans MS" panose="030F0702030302020204" pitchFamily="66" charset="0"/>
              </a:rPr>
              <a:t>What is L5 ?</a:t>
            </a:r>
          </a:p>
        </p:txBody>
      </p:sp>
      <p:sp>
        <p:nvSpPr>
          <p:cNvPr id="93188" name="Rectangle 9">
            <a:extLst>
              <a:ext uri="{FF2B5EF4-FFF2-40B4-BE49-F238E27FC236}">
                <a16:creationId xmlns:a16="http://schemas.microsoft.com/office/drawing/2014/main" id="{918966F5-F897-41D9-82E7-D8580C9A6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</a:t>
            </a:r>
            <a:endParaRPr lang="en-US" altLang="en-US" sz="5400" b="0" baseline="3000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93189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D054B28-27F1-407E-9AB3-05C8906EA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>
            <a:extLst>
              <a:ext uri="{FF2B5EF4-FFF2-40B4-BE49-F238E27FC236}">
                <a16:creationId xmlns:a16="http://schemas.microsoft.com/office/drawing/2014/main" id="{F58EC7AF-BC7E-4898-BB95-1EDD786E1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523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886067F-6755-4337-9C95-7E1623CC5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523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B091911-3D29-43D5-9E05-4418A0579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5237" name="Text Box 6">
            <a:extLst>
              <a:ext uri="{FF2B5EF4-FFF2-40B4-BE49-F238E27FC236}">
                <a16:creationId xmlns:a16="http://schemas.microsoft.com/office/drawing/2014/main" id="{964F29F5-7AEF-4240-BF68-F2BF13A35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038" y="2063750"/>
            <a:ext cx="7019925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Great Toe Extension.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</p:txBody>
      </p:sp>
      <p:pic>
        <p:nvPicPr>
          <p:cNvPr id="90120" name="Lil Jon &amp; Ying Yang twins Get Low(Dirty).mp3">
            <a:hlinkClick r:id="" action="ppaction://media"/>
            <a:extLst>
              <a:ext uri="{FF2B5EF4-FFF2-40B4-BE49-F238E27FC236}">
                <a16:creationId xmlns:a16="http://schemas.microsoft.com/office/drawing/2014/main" id="{34AA6EA5-1EDD-42FE-9BA3-2CAB7FD7331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0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>
            <a:extLst>
              <a:ext uri="{FF2B5EF4-FFF2-40B4-BE49-F238E27FC236}">
                <a16:creationId xmlns:a16="http://schemas.microsoft.com/office/drawing/2014/main" id="{141148D4-222D-4999-A459-D8A864C46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728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F844FC6-FB57-429D-8543-634D089CD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7284" name="Rectangle 5">
            <a:extLst>
              <a:ext uri="{FF2B5EF4-FFF2-40B4-BE49-F238E27FC236}">
                <a16:creationId xmlns:a16="http://schemas.microsoft.com/office/drawing/2014/main" id="{0DD3DA4E-81F1-45D6-9422-550F5625A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30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latin typeface="Comic Sans MS" panose="030F0702030302020204" pitchFamily="66" charset="0"/>
            </a:endParaRPr>
          </a:p>
        </p:txBody>
      </p:sp>
      <p:sp>
        <p:nvSpPr>
          <p:cNvPr id="97285" name="AutoShape 9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82FDCCA-5540-47DA-B4C1-4DF644DD8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7286" name="Text Box 10">
            <a:extLst>
              <a:ext uri="{FF2B5EF4-FFF2-40B4-BE49-F238E27FC236}">
                <a16:creationId xmlns:a16="http://schemas.microsoft.com/office/drawing/2014/main" id="{2680FCC3-2EEB-4118-9B68-9EC8772B6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The element that acts as the final acceptor of Hydrogen at the end of the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Electron transport chain.</a:t>
            </a:r>
          </a:p>
        </p:txBody>
      </p:sp>
      <p:sp>
        <p:nvSpPr>
          <p:cNvPr id="97287" name="Text Box 11">
            <a:extLst>
              <a:ext uri="{FF2B5EF4-FFF2-40B4-BE49-F238E27FC236}">
                <a16:creationId xmlns:a16="http://schemas.microsoft.com/office/drawing/2014/main" id="{35F285C0-A2D0-479C-8C8B-5D96A2D67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97288" name="Rectangle 12">
            <a:extLst>
              <a:ext uri="{FF2B5EF4-FFF2-40B4-BE49-F238E27FC236}">
                <a16:creationId xmlns:a16="http://schemas.microsoft.com/office/drawing/2014/main" id="{A061E667-9EE1-4B8E-A849-FFF244FCC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</a:t>
            </a:r>
            <a:endParaRPr lang="en-US" altLang="en-US" sz="5400" b="0" baseline="3000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97289" name="Rectangle 13">
            <a:extLst>
              <a:ext uri="{FF2B5EF4-FFF2-40B4-BE49-F238E27FC236}">
                <a16:creationId xmlns:a16="http://schemas.microsoft.com/office/drawing/2014/main" id="{BCC60253-B9BF-445D-B10D-2D0E7D9DA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600"/>
            <a:ext cx="944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97290" name="AutoShape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72149C2-531B-448E-A5BA-E9ACAB673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>
            <a:extLst>
              <a:ext uri="{FF2B5EF4-FFF2-40B4-BE49-F238E27FC236}">
                <a16:creationId xmlns:a16="http://schemas.microsoft.com/office/drawing/2014/main" id="{2A59A885-C08A-4B52-BED7-26B222474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93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B9DE887-7F78-4339-B9C9-6BFF58174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93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2EEDD60-6AB7-4A8D-AB8D-94759E797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9333" name="Text Box 6">
            <a:extLst>
              <a:ext uri="{FF2B5EF4-FFF2-40B4-BE49-F238E27FC236}">
                <a16:creationId xmlns:a16="http://schemas.microsoft.com/office/drawing/2014/main" id="{549367D0-C121-40D6-8275-470FD21D0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275" y="838200"/>
            <a:ext cx="9351963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oxygen.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</p:txBody>
      </p:sp>
      <p:pic>
        <p:nvPicPr>
          <p:cNvPr id="92169" name="Beyoncé Knowles - Baby Boy (ft. Sean Paul).mp3">
            <a:hlinkClick r:id="" action="ppaction://media"/>
            <a:extLst>
              <a:ext uri="{FF2B5EF4-FFF2-40B4-BE49-F238E27FC236}">
                <a16:creationId xmlns:a16="http://schemas.microsoft.com/office/drawing/2014/main" id="{1338AF87-58B6-4257-93D1-90CF0767887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16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>
            <a:extLst>
              <a:ext uri="{FF2B5EF4-FFF2-40B4-BE49-F238E27FC236}">
                <a16:creationId xmlns:a16="http://schemas.microsoft.com/office/drawing/2014/main" id="{DA30B5B8-75B9-4C7C-BC96-B6FE452EC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8163"/>
            <a:ext cx="6248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bg1"/>
              </a:solidFill>
            </a:endParaRPr>
          </a:p>
        </p:txBody>
      </p:sp>
      <p:sp>
        <p:nvSpPr>
          <p:cNvPr id="101379" name="Text Box 3">
            <a:extLst>
              <a:ext uri="{FF2B5EF4-FFF2-40B4-BE49-F238E27FC236}">
                <a16:creationId xmlns:a16="http://schemas.microsoft.com/office/drawing/2014/main" id="{DDB7D3C7-0951-40C4-9508-0588C1B41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49425"/>
            <a:ext cx="83820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Flexion</a:t>
            </a:r>
            <a:endParaRPr lang="en-US" altLang="en-US" sz="5400" b="0">
              <a:latin typeface="Comic Sans MS" panose="030F0702030302020204" pitchFamily="66" charset="0"/>
            </a:endParaRPr>
          </a:p>
        </p:txBody>
      </p:sp>
      <p:sp>
        <p:nvSpPr>
          <p:cNvPr id="10138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EED4476-8A64-4F34-8CE2-E503DEB5F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746EE32F-1DB4-4EE2-9D4F-6C29ADB0D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9750"/>
            <a:ext cx="6248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bg1"/>
              </a:solidFill>
            </a:endParaRPr>
          </a:p>
        </p:txBody>
      </p:sp>
      <p:sp>
        <p:nvSpPr>
          <p:cNvPr id="1034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84BEBF3-BD3A-4364-82CC-EC82120C2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34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8EE3C75-96B0-43B7-88A1-7C2D552D7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3429" name="Text Box 6">
            <a:extLst>
              <a:ext uri="{FF2B5EF4-FFF2-40B4-BE49-F238E27FC236}">
                <a16:creationId xmlns:a16="http://schemas.microsoft.com/office/drawing/2014/main" id="{5A7A0009-E447-4B51-873A-6C2CFB59E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8135938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40-60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100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94215" name="PRINCE~4 (1).MP3">
            <a:hlinkClick r:id="" action="ppaction://media"/>
            <a:extLst>
              <a:ext uri="{FF2B5EF4-FFF2-40B4-BE49-F238E27FC236}">
                <a16:creationId xmlns:a16="http://schemas.microsoft.com/office/drawing/2014/main" id="{8B7DB779-9E6B-49C7-B181-F1C65707E6A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>
            <a:extLst>
              <a:ext uri="{FF2B5EF4-FFF2-40B4-BE49-F238E27FC236}">
                <a16:creationId xmlns:a16="http://schemas.microsoft.com/office/drawing/2014/main" id="{0E83102D-ABE7-4F7B-A2C6-5D9F5CF78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0547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EE30391-59AE-4E80-8C4F-C91390E9F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5476" name="Text Box 5">
            <a:extLst>
              <a:ext uri="{FF2B5EF4-FFF2-40B4-BE49-F238E27FC236}">
                <a16:creationId xmlns:a16="http://schemas.microsoft.com/office/drawing/2014/main" id="{B0569151-E747-49F4-AD20-13116900C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05000"/>
            <a:ext cx="7772400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Extension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000" b="0"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000" b="0">
              <a:latin typeface="Comic Sans MS" panose="030F0702030302020204" pitchFamily="66" charset="0"/>
            </a:endParaRPr>
          </a:p>
        </p:txBody>
      </p:sp>
      <p:sp>
        <p:nvSpPr>
          <p:cNvPr id="105477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C2A2CE8-F873-4177-8449-109D61AB1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>
            <a:extLst>
              <a:ext uri="{FF2B5EF4-FFF2-40B4-BE49-F238E27FC236}">
                <a16:creationId xmlns:a16="http://schemas.microsoft.com/office/drawing/2014/main" id="{57F66E8B-6B38-459E-B596-2237C2F0F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0752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D412732-46A5-4060-89A6-5B6FF2B4D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752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EF714C0-B118-448E-9963-33E55B8A6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7525" name="Text Box 5">
            <a:extLst>
              <a:ext uri="{FF2B5EF4-FFF2-40B4-BE49-F238E27FC236}">
                <a16:creationId xmlns:a16="http://schemas.microsoft.com/office/drawing/2014/main" id="{C6006B8D-4165-4EC3-920A-E8E51F89B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813" y="1878013"/>
            <a:ext cx="731678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20-35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</p:txBody>
      </p:sp>
      <p:pic>
        <p:nvPicPr>
          <p:cNvPr id="96263" name="11 Big Pimpin'.wma">
            <a:hlinkClick r:id="" action="ppaction://media"/>
            <a:extLst>
              <a:ext uri="{FF2B5EF4-FFF2-40B4-BE49-F238E27FC236}">
                <a16:creationId xmlns:a16="http://schemas.microsoft.com/office/drawing/2014/main" id="{B1AF04AC-4C9C-49BC-89BF-DBE27DB3989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6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1026">
            <a:extLst>
              <a:ext uri="{FF2B5EF4-FFF2-40B4-BE49-F238E27FC236}">
                <a16:creationId xmlns:a16="http://schemas.microsoft.com/office/drawing/2014/main" id="{E02F263F-374F-40C2-B52E-85777EB79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2133600"/>
            <a:ext cx="38227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</a:t>
            </a:r>
          </a:p>
        </p:txBody>
      </p:sp>
      <p:sp>
        <p:nvSpPr>
          <p:cNvPr id="109571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8C3E4B0-4FA6-49C7-898B-81C402BC0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110598" name="Picture 1030">
            <a:hlinkClick r:id="" action="ppaction://media"/>
            <a:extLst>
              <a:ext uri="{FF2B5EF4-FFF2-40B4-BE49-F238E27FC236}">
                <a16:creationId xmlns:a16="http://schemas.microsoft.com/office/drawing/2014/main" id="{C7EDA50E-C7E5-49A2-861D-647C4DA0B8AE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105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59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81336A5-EE4A-48EF-AD34-652611BD3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1619" name="Text Box 7">
            <a:extLst>
              <a:ext uri="{FF2B5EF4-FFF2-40B4-BE49-F238E27FC236}">
                <a16:creationId xmlns:a16="http://schemas.microsoft.com/office/drawing/2014/main" id="{ACCC11CA-7609-4554-8878-8302A7B94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1620" name="Text Box 8">
            <a:extLst>
              <a:ext uri="{FF2B5EF4-FFF2-40B4-BE49-F238E27FC236}">
                <a16:creationId xmlns:a16="http://schemas.microsoft.com/office/drawing/2014/main" id="{40D49B55-AEA9-4395-A619-B6AE83324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13025"/>
            <a:ext cx="84582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Lateral Flexion</a:t>
            </a:r>
          </a:p>
        </p:txBody>
      </p:sp>
      <p:sp>
        <p:nvSpPr>
          <p:cNvPr id="111621" name="Text Box 9">
            <a:extLst>
              <a:ext uri="{FF2B5EF4-FFF2-40B4-BE49-F238E27FC236}">
                <a16:creationId xmlns:a16="http://schemas.microsoft.com/office/drawing/2014/main" id="{DD991700-009A-453B-9F44-5BD614CC6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1622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FCE9E91-639A-4C4F-B536-D64B5C90A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59006660-66EE-417D-9D4F-D4C907BD7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36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BBC4812-710F-4AB4-8114-2E39C9CE1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36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659B938-76E6-4A32-8A14-6E8242435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3669" name="Text Box 5">
            <a:extLst>
              <a:ext uri="{FF2B5EF4-FFF2-40B4-BE49-F238E27FC236}">
                <a16:creationId xmlns:a16="http://schemas.microsoft.com/office/drawing/2014/main" id="{9A3D238F-7784-4BC3-815A-9B3FA7858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0738" y="2198688"/>
            <a:ext cx="4962525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15-20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pic>
        <p:nvPicPr>
          <p:cNvPr id="98311" name="03 I Just Wanna Love U (Give It 2 Me).wma">
            <a:hlinkClick r:id="" action="ppaction://media"/>
            <a:extLst>
              <a:ext uri="{FF2B5EF4-FFF2-40B4-BE49-F238E27FC236}">
                <a16:creationId xmlns:a16="http://schemas.microsoft.com/office/drawing/2014/main" id="{12E3F644-1241-4EE4-89B4-C822562BCD7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3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3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A0AC899-76CD-457F-9FAA-4CD7D052D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5715" name="Text Box 12">
            <a:extLst>
              <a:ext uri="{FF2B5EF4-FFF2-40B4-BE49-F238E27FC236}">
                <a16:creationId xmlns:a16="http://schemas.microsoft.com/office/drawing/2014/main" id="{694A1CE3-56AC-41DA-82CC-646A47FA6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7813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5716" name="Text Box 13">
            <a:extLst>
              <a:ext uri="{FF2B5EF4-FFF2-40B4-BE49-F238E27FC236}">
                <a16:creationId xmlns:a16="http://schemas.microsoft.com/office/drawing/2014/main" id="{7B037B12-24E5-4742-BD08-DA0143AB0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498725"/>
            <a:ext cx="291147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Rotation</a:t>
            </a:r>
          </a:p>
        </p:txBody>
      </p:sp>
      <p:sp>
        <p:nvSpPr>
          <p:cNvPr id="115717" name="Text Box 14">
            <a:extLst>
              <a:ext uri="{FF2B5EF4-FFF2-40B4-BE49-F238E27FC236}">
                <a16:creationId xmlns:a16="http://schemas.microsoft.com/office/drawing/2014/main" id="{312FC289-F881-4A1A-8358-8540F071E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5718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AF418E5-5D5B-4391-8B37-61BB73C18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>
            <a:extLst>
              <a:ext uri="{FF2B5EF4-FFF2-40B4-BE49-F238E27FC236}">
                <a16:creationId xmlns:a16="http://schemas.microsoft.com/office/drawing/2014/main" id="{E1C8EFF8-DC5D-4B50-878A-3378EC8C3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77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A3CA314-5385-46FB-B448-D2BF15F8C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77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CE83B28-5202-4B70-91FE-707F5AF70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7765" name="Text Box 5">
            <a:extLst>
              <a:ext uri="{FF2B5EF4-FFF2-40B4-BE49-F238E27FC236}">
                <a16:creationId xmlns:a16="http://schemas.microsoft.com/office/drawing/2014/main" id="{2BFA4377-7CB1-4DE8-910F-4157B5233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200275"/>
            <a:ext cx="1630363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3-18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</p:txBody>
      </p:sp>
      <p:pic>
        <p:nvPicPr>
          <p:cNvPr id="100360" name="Vengaboys - We Like To Party.mp3">
            <a:hlinkClick r:id="" action="ppaction://media"/>
            <a:extLst>
              <a:ext uri="{FF2B5EF4-FFF2-40B4-BE49-F238E27FC236}">
                <a16:creationId xmlns:a16="http://schemas.microsoft.com/office/drawing/2014/main" id="{8C7967E1-6825-43EC-AEE5-0BD2502E608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0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6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AutoShape 11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F1E358E-DE32-49EA-ADDB-F5DD6E3FC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9811" name="Text Box 12">
            <a:extLst>
              <a:ext uri="{FF2B5EF4-FFF2-40B4-BE49-F238E27FC236}">
                <a16:creationId xmlns:a16="http://schemas.microsoft.com/office/drawing/2014/main" id="{FEDB5948-760D-487E-894E-633CFEF0D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782888"/>
            <a:ext cx="77724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0">
                <a:solidFill>
                  <a:srgbClr val="FFFF00"/>
                </a:solidFill>
              </a:rPr>
              <a:t>Extension</a:t>
            </a:r>
          </a:p>
        </p:txBody>
      </p:sp>
      <p:sp>
        <p:nvSpPr>
          <p:cNvPr id="119812" name="Text Box 13">
            <a:extLst>
              <a:ext uri="{FF2B5EF4-FFF2-40B4-BE49-F238E27FC236}">
                <a16:creationId xmlns:a16="http://schemas.microsoft.com/office/drawing/2014/main" id="{04DDD2C7-F019-4382-897C-1EB1D0419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6106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0">
                <a:solidFill>
                  <a:schemeClr val="hlink"/>
                </a:solidFill>
                <a:latin typeface="Comic Sans MS" panose="030F0702030302020204" pitchFamily="66" charset="0"/>
              </a:rPr>
              <a:t>R.O.M 20-35 is what?</a:t>
            </a:r>
          </a:p>
        </p:txBody>
      </p:sp>
      <p:sp>
        <p:nvSpPr>
          <p:cNvPr id="119813" name="Text Box 14">
            <a:extLst>
              <a:ext uri="{FF2B5EF4-FFF2-40B4-BE49-F238E27FC236}">
                <a16:creationId xmlns:a16="http://schemas.microsoft.com/office/drawing/2014/main" id="{E5651EA9-CBEE-4C34-84BE-805C65AA8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9814" name="Rectangle 15">
            <a:extLst>
              <a:ext uri="{FF2B5EF4-FFF2-40B4-BE49-F238E27FC236}">
                <a16:creationId xmlns:a16="http://schemas.microsoft.com/office/drawing/2014/main" id="{E0DFF84F-A650-45F6-8100-3AB0B99BA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3575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 baseline="3000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119815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E4F2CB9-573A-4DDC-8FDE-71C243123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>
            <a:extLst>
              <a:ext uri="{FF2B5EF4-FFF2-40B4-BE49-F238E27FC236}">
                <a16:creationId xmlns:a16="http://schemas.microsoft.com/office/drawing/2014/main" id="{EAEC34D5-895D-4810-835E-B489C92E9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218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9491CCC-56FC-4811-BF92-EEE106771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218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7B415C6-9012-424F-8166-FBC49795D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21861" name="Text Box 7">
            <a:extLst>
              <a:ext uri="{FF2B5EF4-FFF2-40B4-BE49-F238E27FC236}">
                <a16:creationId xmlns:a16="http://schemas.microsoft.com/office/drawing/2014/main" id="{D98ADC63-0CD1-4183-856F-1B0EDC792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75" y="365125"/>
            <a:ext cx="716915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chemeClr val="hlink"/>
                </a:solidFill>
                <a:latin typeface="Comic Sans MS" panose="030F0702030302020204" pitchFamily="66" charset="0"/>
              </a:rPr>
              <a:t>What are essential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chemeClr val="hlink"/>
                </a:solidFill>
                <a:latin typeface="Comic Sans MS" panose="030F0702030302020204" pitchFamily="66" charset="0"/>
              </a:rPr>
              <a:t>Amino acids.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60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</p:txBody>
      </p:sp>
      <p:pic>
        <p:nvPicPr>
          <p:cNvPr id="102408" name="Come'on and Ride that Train.mp3">
            <a:hlinkClick r:id="" action="ppaction://media"/>
            <a:extLst>
              <a:ext uri="{FF2B5EF4-FFF2-40B4-BE49-F238E27FC236}">
                <a16:creationId xmlns:a16="http://schemas.microsoft.com/office/drawing/2014/main" id="{4E5438D4-61B9-48B5-BBA6-AB759392211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</TotalTime>
  <Words>675</Words>
  <Application>Microsoft Office PowerPoint</Application>
  <PresentationFormat>On-screen Show (4:3)</PresentationFormat>
  <Paragraphs>278</Paragraphs>
  <Slides>53</Slides>
  <Notes>53</Notes>
  <HiddenSlides>0</HiddenSlides>
  <MMClips>27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Comic Sans MS</vt:lpstr>
      <vt:lpstr>Arial</vt:lpstr>
      <vt:lpstr>Times New Roman</vt:lpstr>
      <vt:lpstr>Math1</vt:lpstr>
      <vt:lpstr>Cambria Math</vt:lpstr>
      <vt:lpstr>Bookman Old Style</vt:lpstr>
      <vt:lpstr>Default Design</vt:lpstr>
      <vt:lpstr>PowerPoint Presentation</vt:lpstr>
      <vt:lpstr>Answer: - disc bulges (nucleus pulposus) posterior without rupture of annulus </vt:lpstr>
      <vt:lpstr>PowerPoint Presentation</vt:lpstr>
      <vt:lpstr>Answer: - annulus fibrosus is perforated and disc material moves into epidural space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Hardin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Jeopardy</dc:title>
  <dc:creator>Eleanor M. Savko</dc:creator>
  <cp:lastModifiedBy>Julia Porter</cp:lastModifiedBy>
  <cp:revision>105</cp:revision>
  <dcterms:created xsi:type="dcterms:W3CDTF">1998-08-19T17:45:48Z</dcterms:created>
  <dcterms:modified xsi:type="dcterms:W3CDTF">2018-01-10T12:36:13Z</dcterms:modified>
</cp:coreProperties>
</file>