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56" r:id="rId2"/>
    <p:sldId id="257" r:id="rId3"/>
    <p:sldId id="307" r:id="rId4"/>
    <p:sldId id="26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55" r:id="rId17"/>
    <p:sldId id="320" r:id="rId18"/>
    <p:sldId id="321" r:id="rId19"/>
    <p:sldId id="322" r:id="rId20"/>
    <p:sldId id="319" r:id="rId21"/>
    <p:sldId id="323" r:id="rId22"/>
    <p:sldId id="357" r:id="rId23"/>
    <p:sldId id="356" r:id="rId24"/>
    <p:sldId id="326" r:id="rId25"/>
    <p:sldId id="327" r:id="rId26"/>
    <p:sldId id="328" r:id="rId27"/>
    <p:sldId id="329" r:id="rId28"/>
    <p:sldId id="330" r:id="rId29"/>
    <p:sldId id="331" r:id="rId30"/>
    <p:sldId id="332" r:id="rId31"/>
    <p:sldId id="333" r:id="rId32"/>
    <p:sldId id="334" r:id="rId33"/>
    <p:sldId id="337" r:id="rId34"/>
    <p:sldId id="338" r:id="rId35"/>
    <p:sldId id="335" r:id="rId36"/>
    <p:sldId id="336" r:id="rId37"/>
    <p:sldId id="339" r:id="rId38"/>
    <p:sldId id="340" r:id="rId39"/>
    <p:sldId id="341" r:id="rId40"/>
    <p:sldId id="342" r:id="rId41"/>
    <p:sldId id="343" r:id="rId42"/>
    <p:sldId id="344" r:id="rId43"/>
    <p:sldId id="345" r:id="rId44"/>
    <p:sldId id="346" r:id="rId45"/>
    <p:sldId id="347" r:id="rId46"/>
    <p:sldId id="348" r:id="rId47"/>
    <p:sldId id="358" r:id="rId48"/>
    <p:sldId id="349" r:id="rId49"/>
    <p:sldId id="350" r:id="rId50"/>
    <p:sldId id="351" r:id="rId51"/>
    <p:sldId id="352" r:id="rId52"/>
    <p:sldId id="353" r:id="rId53"/>
    <p:sldId id="354" r:id="rId54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581" autoAdjust="0"/>
  </p:normalViewPr>
  <p:slideViewPr>
    <p:cSldViewPr>
      <p:cViewPr varScale="1">
        <p:scale>
          <a:sx n="107" d="100"/>
          <a:sy n="107" d="100"/>
        </p:scale>
        <p:origin x="174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61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5FDEF755-6A1F-488F-8AF5-7F10A8055C2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anose="02020603050405020304" pitchFamily="18" charset="0"/>
              </a:defRPr>
            </a:lvl1pPr>
          </a:lstStyle>
          <a:p>
            <a:r>
              <a:rPr lang="en-US" altLang="en-US"/>
              <a:t>Eleanor M. Savko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2592DE29-2247-46D7-9AF3-76034E4F07B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fld id="{C15F4B84-F37B-475F-9F29-2EE976B247A1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05476" name="Rectangle 4">
            <a:extLst>
              <a:ext uri="{FF2B5EF4-FFF2-40B4-BE49-F238E27FC236}">
                <a16:creationId xmlns:a16="http://schemas.microsoft.com/office/drawing/2014/main" id="{5F3B738B-1402-4B71-B986-B6447A324F9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5477" name="Rectangle 5">
            <a:extLst>
              <a:ext uri="{FF2B5EF4-FFF2-40B4-BE49-F238E27FC236}">
                <a16:creationId xmlns:a16="http://schemas.microsoft.com/office/drawing/2014/main" id="{D9C4D66E-3D75-46A8-B6AA-B2547FA08AF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fld id="{5BF33EB4-A60C-4F3E-8489-E5B85EE6695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F31ED098-0E48-4696-AE1A-D11B29153BA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anose="02020603050405020304" pitchFamily="18" charset="0"/>
              </a:defRPr>
            </a:lvl1pPr>
          </a:lstStyle>
          <a:p>
            <a:r>
              <a:rPr lang="en-US" altLang="en-US"/>
              <a:t>Eleanor M. Savko</a:t>
            </a:r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127E598D-E19D-4197-A388-F651C1497AE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fld id="{F73B12C1-929C-440D-906E-984ED0F20466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CE6A7A74-8F17-4075-B99D-F7AA7370CD5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3429" name="Rectangle 5">
            <a:extLst>
              <a:ext uri="{FF2B5EF4-FFF2-40B4-BE49-F238E27FC236}">
                <a16:creationId xmlns:a16="http://schemas.microsoft.com/office/drawing/2014/main" id="{18BC0EC1-2C0E-4495-B19A-EE91A3314D0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430" name="Rectangle 6">
            <a:extLst>
              <a:ext uri="{FF2B5EF4-FFF2-40B4-BE49-F238E27FC236}">
                <a16:creationId xmlns:a16="http://schemas.microsoft.com/office/drawing/2014/main" id="{EFAF0EE7-F75E-4EAD-81A2-7F83D81A358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3431" name="Rectangle 7">
            <a:extLst>
              <a:ext uri="{FF2B5EF4-FFF2-40B4-BE49-F238E27FC236}">
                <a16:creationId xmlns:a16="http://schemas.microsoft.com/office/drawing/2014/main" id="{F604ED1B-583A-45A1-88E8-4BCEBCA330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fld id="{48EED010-0289-4075-982E-B2C5B51278A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45DC73B-FAC5-403B-BA93-EFEFD1007CF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CB4723D-14EF-4744-AF77-19EB89EE0D8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3F1C587-DF31-439B-AFF4-ACEA33A7998C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4CF1641A-9BBC-4BD1-B18F-CABF49270C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8CC416D3-E893-4879-BCEE-DEF5CD4E0E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F9DAC90-B306-47CE-B3EE-250AF762CD7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41FFDDC-CD55-4830-B544-443B3F195DB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D042458-FA92-4E4D-8F8E-22A60F6D8ECA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A777C045-0187-4D54-810C-89A5D2F5E3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0F8DF2B6-2B60-4A72-9D61-E6BCDDEFE2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778BBD2-E6B2-4F77-A849-360357B8E2E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9E215AB-35A9-48F1-887C-A37053307DB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8145852-86C0-41B0-8A04-BF9317704A56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15714" name="Rectangle 2">
            <a:extLst>
              <a:ext uri="{FF2B5EF4-FFF2-40B4-BE49-F238E27FC236}">
                <a16:creationId xmlns:a16="http://schemas.microsoft.com/office/drawing/2014/main" id="{EAA3F8A9-55AA-4C87-8014-A63ADF2FA7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FC7128C1-DFEC-42DA-8926-3B7ECFDEE5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6524CC8-E200-41E2-A40E-95BF194BEE4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448D242-4785-4A0E-88F8-9C685B0D162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F6E5E30-C8B5-4DFB-AC0C-30030071CC28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16738" name="Rectangle 2">
            <a:extLst>
              <a:ext uri="{FF2B5EF4-FFF2-40B4-BE49-F238E27FC236}">
                <a16:creationId xmlns:a16="http://schemas.microsoft.com/office/drawing/2014/main" id="{BE457909-2B41-4BF4-8F02-DF43396D65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2910796A-71BF-4951-9C80-2BC7DBA45E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3B8C20C-C0DD-41AA-80A4-1422586EDFC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2F820E9-541C-447B-A6FB-DAB3F158F7E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E5098FA-8F2A-44EA-9FC1-FBEE9E471345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17762" name="Rectangle 1026">
            <a:extLst>
              <a:ext uri="{FF2B5EF4-FFF2-40B4-BE49-F238E27FC236}">
                <a16:creationId xmlns:a16="http://schemas.microsoft.com/office/drawing/2014/main" id="{590DB97E-216B-4B62-B9B6-1D4EC4000D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1027">
            <a:extLst>
              <a:ext uri="{FF2B5EF4-FFF2-40B4-BE49-F238E27FC236}">
                <a16:creationId xmlns:a16="http://schemas.microsoft.com/office/drawing/2014/main" id="{5264B25F-4D10-47A6-80AF-5373577AF6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109957D-3D1E-45FD-BC32-6B99D78ED24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4B5D58B-8F7F-484F-ADA0-BB8E6D5A46A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C209F53-F07D-4041-922A-BFBC0A9B8E6F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18786" name="Rectangle 2">
            <a:extLst>
              <a:ext uri="{FF2B5EF4-FFF2-40B4-BE49-F238E27FC236}">
                <a16:creationId xmlns:a16="http://schemas.microsoft.com/office/drawing/2014/main" id="{84E8BB76-7B27-4D75-BD5C-6772562127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FA910A45-5F74-40A2-9399-1E9F75801C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D003A8C-1A57-4335-A309-F43C8AFEBED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0CF9E42-453F-4F2D-B72E-BA7DDB7230E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A1038FD-8827-4EDB-93AB-33FEF9F66613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19810" name="Rectangle 2">
            <a:extLst>
              <a:ext uri="{FF2B5EF4-FFF2-40B4-BE49-F238E27FC236}">
                <a16:creationId xmlns:a16="http://schemas.microsoft.com/office/drawing/2014/main" id="{9241EFFB-08FA-4BF6-9B5F-AB70712AB9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5B404B9E-2923-4F86-86A1-89C30F332A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1284A28-ADA0-4870-B5C1-E331C03D212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BA9A34C-DF50-4B7F-9FA6-5F4FC18CBF0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26AC68D-5BFC-47A5-A62D-76CCEF8E60B0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20834" name="Rectangle 2">
            <a:extLst>
              <a:ext uri="{FF2B5EF4-FFF2-40B4-BE49-F238E27FC236}">
                <a16:creationId xmlns:a16="http://schemas.microsoft.com/office/drawing/2014/main" id="{26FAC111-28D3-40E4-A693-6F93BD30FE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423F6F7D-9A54-4CEC-9489-54E7DB35C8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C0AA2EF-236A-45F2-9475-6354FE53A59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5030C1E-E665-4BF7-BF50-7A2DC5EF99A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05345D8-DC0F-4C17-9FC3-34194C454730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21858" name="Rectangle 2">
            <a:extLst>
              <a:ext uri="{FF2B5EF4-FFF2-40B4-BE49-F238E27FC236}">
                <a16:creationId xmlns:a16="http://schemas.microsoft.com/office/drawing/2014/main" id="{31F5F9D6-2C72-44F1-BD5D-B5F0E376C3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A17752DA-846C-4AF4-9091-EBE3DCAA91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DD735CC-15F5-4A26-9DD9-ADB0F103DF1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02B6BC2-E65E-484A-8915-27A545D06D9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1337F16-FA79-41D9-A164-290A9C56463F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22882" name="Rectangle 1026">
            <a:extLst>
              <a:ext uri="{FF2B5EF4-FFF2-40B4-BE49-F238E27FC236}">
                <a16:creationId xmlns:a16="http://schemas.microsoft.com/office/drawing/2014/main" id="{1B2B6FDD-6012-43A7-B125-73B64250A3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1027">
            <a:extLst>
              <a:ext uri="{FF2B5EF4-FFF2-40B4-BE49-F238E27FC236}">
                <a16:creationId xmlns:a16="http://schemas.microsoft.com/office/drawing/2014/main" id="{AA492D0F-8618-46F8-B242-7B0787AB40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FE87F66-A312-4793-90C2-9F5DB2852BB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A66D3DD-383E-4186-85F9-BE51A14033E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66EE56D-22D3-48DD-9012-1C0A3121A3AC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23906" name="Rectangle 2">
            <a:extLst>
              <a:ext uri="{FF2B5EF4-FFF2-40B4-BE49-F238E27FC236}">
                <a16:creationId xmlns:a16="http://schemas.microsoft.com/office/drawing/2014/main" id="{BAB0B5F7-2EF3-40B6-840A-AC94777F5D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B89CAF30-4268-4A34-A8C2-EC75A28FC7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DF754C8-0F17-4F9D-BFAE-2EEAC1252E2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34E0D22-502C-4644-A08E-4312C683706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9580031-D353-48EA-9E39-F6A5716B7CC1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24930" name="Rectangle 2">
            <a:extLst>
              <a:ext uri="{FF2B5EF4-FFF2-40B4-BE49-F238E27FC236}">
                <a16:creationId xmlns:a16="http://schemas.microsoft.com/office/drawing/2014/main" id="{4A538943-E9B6-4586-AC5B-BE7992F570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557762FF-2A4E-4C37-B927-DD37FB725A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FEED805-E7C2-4D26-8346-A022AB019D2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600EB33-537F-4E97-9A3D-B0C1B5A20DE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DCEAF04-F12A-4447-B010-4080E1C5F9F6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25954" name="Rectangle 2">
            <a:extLst>
              <a:ext uri="{FF2B5EF4-FFF2-40B4-BE49-F238E27FC236}">
                <a16:creationId xmlns:a16="http://schemas.microsoft.com/office/drawing/2014/main" id="{BC51CC50-06C1-4753-95EF-9C8815F65F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AA16E9A7-83CF-4A22-9A7E-816A43D063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F6B0FA0-4226-4EA1-836C-8E35A79A5DC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DE529D8-C0EF-4D0C-87BC-0E7A6F134D9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36A24A8-377E-4E55-B5BE-6ED69F96C11B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26978" name="Rectangle 2">
            <a:extLst>
              <a:ext uri="{FF2B5EF4-FFF2-40B4-BE49-F238E27FC236}">
                <a16:creationId xmlns:a16="http://schemas.microsoft.com/office/drawing/2014/main" id="{EC0710AD-AF78-4866-9342-E7A4171012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3EB83510-6FCE-43AE-9942-55EFB7AD2A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1042BC8-E5BE-45A4-BE45-385450E479A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5EEAA6B-D151-40D4-AD6F-0048BFEA8EF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1528D26D-A736-414E-8D4E-68A71EA934A3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28002" name="Rectangle 2">
            <a:extLst>
              <a:ext uri="{FF2B5EF4-FFF2-40B4-BE49-F238E27FC236}">
                <a16:creationId xmlns:a16="http://schemas.microsoft.com/office/drawing/2014/main" id="{0E5846DF-2A87-454F-908F-495EAF4573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57928B8F-5CD6-48D0-A6A3-A76C0E4A48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0F598AC-8E0F-4635-9921-33234AA0572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7618D59-0622-4516-BD11-0FB018FDCCE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6F482D6-1092-43DD-966B-D272382AF9B7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0050" name="Rectangle 2">
            <a:extLst>
              <a:ext uri="{FF2B5EF4-FFF2-40B4-BE49-F238E27FC236}">
                <a16:creationId xmlns:a16="http://schemas.microsoft.com/office/drawing/2014/main" id="{E6464762-5FAF-4504-B540-ACD5470265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>
            <a:extLst>
              <a:ext uri="{FF2B5EF4-FFF2-40B4-BE49-F238E27FC236}">
                <a16:creationId xmlns:a16="http://schemas.microsoft.com/office/drawing/2014/main" id="{9EDC9975-B6FE-4D20-99AC-7354FBE033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656FE93-4A2C-4485-B0B5-5BEF88A43A9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6107A06-9576-4500-9923-13307DE2D1F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D8AC771-9677-41FD-A056-CE8A764CD489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1074" name="Rectangle 2">
            <a:extLst>
              <a:ext uri="{FF2B5EF4-FFF2-40B4-BE49-F238E27FC236}">
                <a16:creationId xmlns:a16="http://schemas.microsoft.com/office/drawing/2014/main" id="{FF8D7FC5-F49F-4F12-8AAD-419EA6160D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AA2EDCD5-9EF3-43EF-AE0B-6EE2FF8D8C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EB40483-C063-497A-A1F7-09D749A5823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ADC2165-5C49-4A80-8D7C-128BB4D3ACE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B9AC958-267B-4629-8D96-5BAA1CE95FD4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2098" name="Rectangle 2">
            <a:extLst>
              <a:ext uri="{FF2B5EF4-FFF2-40B4-BE49-F238E27FC236}">
                <a16:creationId xmlns:a16="http://schemas.microsoft.com/office/drawing/2014/main" id="{909BEC91-FD87-497B-9C11-4346EBDCF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>
            <a:extLst>
              <a:ext uri="{FF2B5EF4-FFF2-40B4-BE49-F238E27FC236}">
                <a16:creationId xmlns:a16="http://schemas.microsoft.com/office/drawing/2014/main" id="{A79DFDDD-2061-4621-9025-2739981CDC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29175E-CE18-4AA8-9E55-B730F28FEA2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C5C5149-0BC4-43E6-BE88-7EB2D5D98CE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A026491-5148-4C00-8185-95C5722FC54C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3122" name="Rectangle 2">
            <a:extLst>
              <a:ext uri="{FF2B5EF4-FFF2-40B4-BE49-F238E27FC236}">
                <a16:creationId xmlns:a16="http://schemas.microsoft.com/office/drawing/2014/main" id="{D53E1FB3-1945-4263-BA7B-634B96160D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69DC656F-1FAC-4B62-BC70-D6F85FBE2F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9668A88-24AC-4257-A832-3500055D80B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04D140F-BA0E-49DB-B8FB-6801A8D3D8B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B2EC498F-E7DC-4C28-9A56-B402BB730C14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29026" name="Rectangle 2">
            <a:extLst>
              <a:ext uri="{FF2B5EF4-FFF2-40B4-BE49-F238E27FC236}">
                <a16:creationId xmlns:a16="http://schemas.microsoft.com/office/drawing/2014/main" id="{29B24BFD-C991-4978-A05D-C3B2F48468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1BC73C34-E12C-4C4D-AF3C-62E56558CD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6BF8F5F-C387-4175-AAC2-5FFD2D0B3F8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F698B57-5818-4F27-81FC-FA9FC2131F9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EE6711C-2445-41C9-B993-6C2F8B9081A8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4146" name="Rectangle 2">
            <a:extLst>
              <a:ext uri="{FF2B5EF4-FFF2-40B4-BE49-F238E27FC236}">
                <a16:creationId xmlns:a16="http://schemas.microsoft.com/office/drawing/2014/main" id="{86144B9E-C4B3-40DA-BEB8-60E1BACE46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0624A235-B07A-4C97-810D-3EEA193870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C2D7F41-2E07-4A10-BF04-A7BE5A50AFD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520B9A6-3EEA-4886-A604-7F4BAF88E66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89A6B31-BA51-48A1-8D8D-8BAEB88D015E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5170" name="Rectangle 2">
            <a:extLst>
              <a:ext uri="{FF2B5EF4-FFF2-40B4-BE49-F238E27FC236}">
                <a16:creationId xmlns:a16="http://schemas.microsoft.com/office/drawing/2014/main" id="{BBBFE8E9-CE79-4C3A-899F-4429038E6E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>
            <a:extLst>
              <a:ext uri="{FF2B5EF4-FFF2-40B4-BE49-F238E27FC236}">
                <a16:creationId xmlns:a16="http://schemas.microsoft.com/office/drawing/2014/main" id="{4C68E8C5-56AC-4E28-BDD8-29DBDF10FA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906A707-AAE2-45A8-ADBA-57ABC37DD91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B712C7E-D668-466E-9FB7-855C54D5D8D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A3E8E7E-BDAD-42F6-9D1F-34169FF03F59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6194" name="Rectangle 2">
            <a:extLst>
              <a:ext uri="{FF2B5EF4-FFF2-40B4-BE49-F238E27FC236}">
                <a16:creationId xmlns:a16="http://schemas.microsoft.com/office/drawing/2014/main" id="{17B5AF65-58C7-458B-BDF5-7A22FB8875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>
            <a:extLst>
              <a:ext uri="{FF2B5EF4-FFF2-40B4-BE49-F238E27FC236}">
                <a16:creationId xmlns:a16="http://schemas.microsoft.com/office/drawing/2014/main" id="{9AF2B074-7ABF-47F0-9440-9606F5DE4B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B00F1A5-D331-4867-B49C-D7D9B540C32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79DF54F-6AF2-4BBB-A229-C001089D01B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8B03E75-0895-4914-9035-CDAF7AD65B9F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7218" name="Rectangle 2">
            <a:extLst>
              <a:ext uri="{FF2B5EF4-FFF2-40B4-BE49-F238E27FC236}">
                <a16:creationId xmlns:a16="http://schemas.microsoft.com/office/drawing/2014/main" id="{52B3CFFD-E416-4831-920B-8281BF61BB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0267B1DC-8C46-473D-B243-43B4C4D062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ABAB4F3-0DFD-4048-9CAB-B095E35BA9B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020A5E2-26DF-4E93-A38E-0D6A613AA0A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0630D99-FF32-46EB-97FC-8E7CD6F2A913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8242" name="Rectangle 2">
            <a:extLst>
              <a:ext uri="{FF2B5EF4-FFF2-40B4-BE49-F238E27FC236}">
                <a16:creationId xmlns:a16="http://schemas.microsoft.com/office/drawing/2014/main" id="{6BFE10C3-3A4C-4995-A174-35DECDE9F6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>
            <a:extLst>
              <a:ext uri="{FF2B5EF4-FFF2-40B4-BE49-F238E27FC236}">
                <a16:creationId xmlns:a16="http://schemas.microsoft.com/office/drawing/2014/main" id="{79ECEDE9-535B-48F9-8A53-2A31B6FBD0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62C234C-A1D7-47E8-B7C8-5EEAA009875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3922441-3D66-4366-95CC-0C35C416501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B33B887E-BB00-4842-B12E-A427BE0E56F2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9266" name="Rectangle 2">
            <a:extLst>
              <a:ext uri="{FF2B5EF4-FFF2-40B4-BE49-F238E27FC236}">
                <a16:creationId xmlns:a16="http://schemas.microsoft.com/office/drawing/2014/main" id="{9A5603AF-D0A2-4681-BA6F-5D1349FFD7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B2DC82CF-7F11-4683-AC71-F643664215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E0B5F0F-BA53-461F-9BCC-31A78CA0C85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5169527-259E-4B84-A27F-15ACAC05AF0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1ABC68E-5B2F-4C37-80A9-55A24BE15F22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0290" name="Rectangle 2">
            <a:extLst>
              <a:ext uri="{FF2B5EF4-FFF2-40B4-BE49-F238E27FC236}">
                <a16:creationId xmlns:a16="http://schemas.microsoft.com/office/drawing/2014/main" id="{D5495A71-B8FB-459D-88CD-5064F6A764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1" name="Rectangle 3">
            <a:extLst>
              <a:ext uri="{FF2B5EF4-FFF2-40B4-BE49-F238E27FC236}">
                <a16:creationId xmlns:a16="http://schemas.microsoft.com/office/drawing/2014/main" id="{A8AB83AC-9D24-4319-8B9B-BDDCB1F761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8E76BD1-24AE-404D-94E6-8EDF91AE56F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F3C964B-3BFE-4F29-820A-227B2F659B1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3F49BB8F-F6BE-44BB-8B09-0373382FCCB4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1314" name="Rectangle 2">
            <a:extLst>
              <a:ext uri="{FF2B5EF4-FFF2-40B4-BE49-F238E27FC236}">
                <a16:creationId xmlns:a16="http://schemas.microsoft.com/office/drawing/2014/main" id="{B185615B-79F2-403A-B230-F1E91734C7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>
            <a:extLst>
              <a:ext uri="{FF2B5EF4-FFF2-40B4-BE49-F238E27FC236}">
                <a16:creationId xmlns:a16="http://schemas.microsoft.com/office/drawing/2014/main" id="{117172A1-6E6D-4559-B1AB-CFA3509D1C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BE47C3E-1497-49CC-BEB7-80EDC4AD95C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F21E535-2718-4D7A-BE84-BCC8C453C7C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5F3778E-F113-41E4-9DAB-51BCCC9DF80C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2338" name="Rectangle 2">
            <a:extLst>
              <a:ext uri="{FF2B5EF4-FFF2-40B4-BE49-F238E27FC236}">
                <a16:creationId xmlns:a16="http://schemas.microsoft.com/office/drawing/2014/main" id="{374F62D3-F5C3-4DD6-A813-693E9C934B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>
            <a:extLst>
              <a:ext uri="{FF2B5EF4-FFF2-40B4-BE49-F238E27FC236}">
                <a16:creationId xmlns:a16="http://schemas.microsoft.com/office/drawing/2014/main" id="{7A89ECFF-4ACC-4DAF-A496-D31FCD3218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0B62156-189F-4BE3-9824-DF06EB0E2EE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A59A475-313C-4CA0-9BEB-E7300136DBD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1B9DFD6-98C4-444E-AFB9-7B90F3615044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3362" name="Rectangle 2">
            <a:extLst>
              <a:ext uri="{FF2B5EF4-FFF2-40B4-BE49-F238E27FC236}">
                <a16:creationId xmlns:a16="http://schemas.microsoft.com/office/drawing/2014/main" id="{105D8537-F32F-4695-AF9F-BF072DEED4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>
            <a:extLst>
              <a:ext uri="{FF2B5EF4-FFF2-40B4-BE49-F238E27FC236}">
                <a16:creationId xmlns:a16="http://schemas.microsoft.com/office/drawing/2014/main" id="{4657D231-7A31-42DC-A98A-99287EE7DA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E21317C-4983-4CB3-837B-33E226061AD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C6D0FF1-1F65-4A60-A85F-1A8CAFD6655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FBF1AA7-6DAF-4E06-A836-54D53B90B9A0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4386" name="Rectangle 2">
            <a:extLst>
              <a:ext uri="{FF2B5EF4-FFF2-40B4-BE49-F238E27FC236}">
                <a16:creationId xmlns:a16="http://schemas.microsoft.com/office/drawing/2014/main" id="{57121A59-4429-4486-B4D0-2733760E4F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>
            <a:extLst>
              <a:ext uri="{FF2B5EF4-FFF2-40B4-BE49-F238E27FC236}">
                <a16:creationId xmlns:a16="http://schemas.microsoft.com/office/drawing/2014/main" id="{3E86ACD1-CFE2-450E-9C02-E32968A0D1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B16D092-1608-4D65-B60F-B4B1A42A9D6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6C6C4BA-B89A-4ADD-B8D7-F53401B9874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A91597D-5EFA-4426-B653-8FB7320B7AEC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5410" name="Rectangle 2">
            <a:extLst>
              <a:ext uri="{FF2B5EF4-FFF2-40B4-BE49-F238E27FC236}">
                <a16:creationId xmlns:a16="http://schemas.microsoft.com/office/drawing/2014/main" id="{66EFDFF4-5341-477D-AB8D-66046987C3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>
            <a:extLst>
              <a:ext uri="{FF2B5EF4-FFF2-40B4-BE49-F238E27FC236}">
                <a16:creationId xmlns:a16="http://schemas.microsoft.com/office/drawing/2014/main" id="{330E4E7A-00B2-4287-8F81-63D5B090C7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DB458C8-F26A-40BB-9A78-58FC30AFC2C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3B138F9-2A5F-4E4A-9DF4-6A7B3349752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AEABB56-1F52-4A7E-A777-9BC792D5D757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6434" name="Rectangle 2">
            <a:extLst>
              <a:ext uri="{FF2B5EF4-FFF2-40B4-BE49-F238E27FC236}">
                <a16:creationId xmlns:a16="http://schemas.microsoft.com/office/drawing/2014/main" id="{52D74A17-24A4-41F6-967F-5A8816F273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>
            <a:extLst>
              <a:ext uri="{FF2B5EF4-FFF2-40B4-BE49-F238E27FC236}">
                <a16:creationId xmlns:a16="http://schemas.microsoft.com/office/drawing/2014/main" id="{12005C03-1917-44CB-BC80-2B30C1AF0B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C7F7386-1794-4545-ACDC-21F59E38A80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93E7DF7-1243-4C85-8DAA-020CAC58AA3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4C89F9A-D5AB-455D-BAD6-EC98FA4335E5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7458" name="Rectangle 2">
            <a:extLst>
              <a:ext uri="{FF2B5EF4-FFF2-40B4-BE49-F238E27FC236}">
                <a16:creationId xmlns:a16="http://schemas.microsoft.com/office/drawing/2014/main" id="{97F1B279-D6FC-478C-99BB-EF0112CA64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0761BAFC-4FC0-46C8-B92E-C603A46E07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9CA03ED-3DE6-4A2A-97A9-44C1FF3BC11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8F0E6CF-1CFB-4A90-9891-2F218F82E63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4927E5A-8BAA-4A63-A23F-90A0566C2792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8482" name="Rectangle 2">
            <a:extLst>
              <a:ext uri="{FF2B5EF4-FFF2-40B4-BE49-F238E27FC236}">
                <a16:creationId xmlns:a16="http://schemas.microsoft.com/office/drawing/2014/main" id="{B6227618-CA3C-42B4-9DEA-5FA55CE4EC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>
            <a:extLst>
              <a:ext uri="{FF2B5EF4-FFF2-40B4-BE49-F238E27FC236}">
                <a16:creationId xmlns:a16="http://schemas.microsoft.com/office/drawing/2014/main" id="{46125072-1509-4158-AA8B-EE197B25B3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F50BB47-3E41-4293-9AD0-82B538B462E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047D20E-BAAB-4AB7-B395-10A8660A86B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A08932D-7736-4441-B15E-470A5C4644A6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9506" name="Rectangle 2">
            <a:extLst>
              <a:ext uri="{FF2B5EF4-FFF2-40B4-BE49-F238E27FC236}">
                <a16:creationId xmlns:a16="http://schemas.microsoft.com/office/drawing/2014/main" id="{6E8D4884-7D49-4191-95A2-8BB4F50ED4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>
            <a:extLst>
              <a:ext uri="{FF2B5EF4-FFF2-40B4-BE49-F238E27FC236}">
                <a16:creationId xmlns:a16="http://schemas.microsoft.com/office/drawing/2014/main" id="{8598C680-BC12-453F-AA17-D2F5968E0E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F8B8581-2943-43A9-A855-EB759E0A3CC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72F2E28-1521-471D-9A18-778397E679F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443D53A-5E32-41B1-9E8B-C7D4507BFC64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0530" name="Rectangle 2">
            <a:extLst>
              <a:ext uri="{FF2B5EF4-FFF2-40B4-BE49-F238E27FC236}">
                <a16:creationId xmlns:a16="http://schemas.microsoft.com/office/drawing/2014/main" id="{C74E7C55-234D-4BFB-85E1-EA9E6E9CAC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4900AF3E-85C7-4FE2-9EB0-FE791B3F8A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7074836-D835-4922-B697-DFA0094F721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C354DE6-5029-4024-B332-F39478C0994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06F84FF-A75A-41C4-97D6-DF3E9CD87F92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1554" name="Rectangle 2">
            <a:extLst>
              <a:ext uri="{FF2B5EF4-FFF2-40B4-BE49-F238E27FC236}">
                <a16:creationId xmlns:a16="http://schemas.microsoft.com/office/drawing/2014/main" id="{806FED91-ABE8-46FB-BC08-EA59D767C6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>
            <a:extLst>
              <a:ext uri="{FF2B5EF4-FFF2-40B4-BE49-F238E27FC236}">
                <a16:creationId xmlns:a16="http://schemas.microsoft.com/office/drawing/2014/main" id="{4BF5A1D0-1B1C-4979-8C56-9F71A15E5A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97E0056-BFC0-4EBF-A016-5B32E2270AC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C8DC1B3-881A-45E2-AC2F-1E3E00531C3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2B44C2B-BC22-4ED7-BDC4-8020018221D3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2578" name="Rectangle 2">
            <a:extLst>
              <a:ext uri="{FF2B5EF4-FFF2-40B4-BE49-F238E27FC236}">
                <a16:creationId xmlns:a16="http://schemas.microsoft.com/office/drawing/2014/main" id="{00ED1A72-EF89-4A84-AB91-0C1A03213B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1259F917-49E7-4A43-9A66-17EE41A750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F730632-3A16-4F4F-9323-BE13B24BB7A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3B9EF64-CEA0-4CAB-ADAF-99C5C7CB926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949E0A9-908A-4971-A557-72212658EA95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3602" name="Rectangle 2">
            <a:extLst>
              <a:ext uri="{FF2B5EF4-FFF2-40B4-BE49-F238E27FC236}">
                <a16:creationId xmlns:a16="http://schemas.microsoft.com/office/drawing/2014/main" id="{7A49C051-F9B3-4088-955C-09F19A9BA9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5D9EC324-4FFC-4F77-BAD4-B7D3432666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7188670-DDE5-40B5-BF26-BADF57B362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B9CDD0B-AC6D-4ACE-A663-9DB29923340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30E5F9-E373-4C59-8A97-8039013E48CF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4626" name="Rectangle 2">
            <a:extLst>
              <a:ext uri="{FF2B5EF4-FFF2-40B4-BE49-F238E27FC236}">
                <a16:creationId xmlns:a16="http://schemas.microsoft.com/office/drawing/2014/main" id="{DEC47A5D-BB90-4F90-9432-0CB7179521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>
            <a:extLst>
              <a:ext uri="{FF2B5EF4-FFF2-40B4-BE49-F238E27FC236}">
                <a16:creationId xmlns:a16="http://schemas.microsoft.com/office/drawing/2014/main" id="{648CFDFD-F178-4FE2-8887-9FDC9BB9CF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DB61177-AA1E-4438-9761-E3BF5D09D44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57DC3C1-2475-4A93-9DCE-179B6FC7234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49760FC-EB48-452E-8097-55A5E7291BEA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5650" name="Rectangle 2">
            <a:extLst>
              <a:ext uri="{FF2B5EF4-FFF2-40B4-BE49-F238E27FC236}">
                <a16:creationId xmlns:a16="http://schemas.microsoft.com/office/drawing/2014/main" id="{29D0B210-0AE7-4649-99E2-B1A9D01039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>
            <a:extLst>
              <a:ext uri="{FF2B5EF4-FFF2-40B4-BE49-F238E27FC236}">
                <a16:creationId xmlns:a16="http://schemas.microsoft.com/office/drawing/2014/main" id="{1DF27782-3C6E-47C7-846E-9DA09EDC1D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A8E9592-BC56-40DD-A524-E4110A8906A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A796621-68FB-4084-B183-8891DE89079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25288C8-B095-41CB-93E9-9B13B6D37762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6674" name="Rectangle 2">
            <a:extLst>
              <a:ext uri="{FF2B5EF4-FFF2-40B4-BE49-F238E27FC236}">
                <a16:creationId xmlns:a16="http://schemas.microsoft.com/office/drawing/2014/main" id="{1ED3D43F-F368-4AE0-963B-B3C00E1245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>
            <a:extLst>
              <a:ext uri="{FF2B5EF4-FFF2-40B4-BE49-F238E27FC236}">
                <a16:creationId xmlns:a16="http://schemas.microsoft.com/office/drawing/2014/main" id="{609C5ECE-6187-4C4D-B709-4EAB62BA77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17B9D25-2465-4117-9BA3-81AFADA7ACA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145ACD2-08A5-4754-AF94-04C2B32AA42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BCBAFC34-B602-4936-A683-5F97C11D0F4F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7698" name="Rectangle 2">
            <a:extLst>
              <a:ext uri="{FF2B5EF4-FFF2-40B4-BE49-F238E27FC236}">
                <a16:creationId xmlns:a16="http://schemas.microsoft.com/office/drawing/2014/main" id="{53A13A2A-AC9D-4F64-895F-2B412B43E6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>
            <a:extLst>
              <a:ext uri="{FF2B5EF4-FFF2-40B4-BE49-F238E27FC236}">
                <a16:creationId xmlns:a16="http://schemas.microsoft.com/office/drawing/2014/main" id="{94617AAD-A12E-483D-A84E-F66E92204D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0BF8F51-567F-4FA1-A49D-1656643B76F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406980F-1953-4C17-ACD9-3637D54FF39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3699ADC-D513-4804-A552-CB3CCACC2683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8722" name="Rectangle 2">
            <a:extLst>
              <a:ext uri="{FF2B5EF4-FFF2-40B4-BE49-F238E27FC236}">
                <a16:creationId xmlns:a16="http://schemas.microsoft.com/office/drawing/2014/main" id="{0E2212E3-15AE-432C-BE16-E543232E37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13943E32-DBD6-40D4-87FC-D01E2F7235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70AA55-A202-46C5-9EAF-1E8428635FD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398F512-1AD9-4E85-901A-0C333C67086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303B296-E6BC-47E6-B9D5-54DA3C11328E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9746" name="Rectangle 2">
            <a:extLst>
              <a:ext uri="{FF2B5EF4-FFF2-40B4-BE49-F238E27FC236}">
                <a16:creationId xmlns:a16="http://schemas.microsoft.com/office/drawing/2014/main" id="{CD4DBFB2-153A-4AC3-A98E-548003BBFA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E26D40F4-B56B-4623-BEDA-DBF8A55AE7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6DCD50E-801D-49D6-B157-CE32B0C5C66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D9C2332-E600-4AD4-83C9-1A93D01F5CE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D288F44-4CCC-420C-8C14-FEC68DD290F8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60770" name="Rectangle 2">
            <a:extLst>
              <a:ext uri="{FF2B5EF4-FFF2-40B4-BE49-F238E27FC236}">
                <a16:creationId xmlns:a16="http://schemas.microsoft.com/office/drawing/2014/main" id="{94C76B6A-78ED-4CB6-8275-829BF51EF9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BB2EEE86-93B7-4AFD-9D7C-1E634242F6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3EEDAA5-A311-4A37-B20B-941D4558456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DDAF99F-4539-45AD-90B8-AD582836C5C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2C27220-0C9F-4C8A-918C-5DF14F734F2C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61794" name="Rectangle 2">
            <a:extLst>
              <a:ext uri="{FF2B5EF4-FFF2-40B4-BE49-F238E27FC236}">
                <a16:creationId xmlns:a16="http://schemas.microsoft.com/office/drawing/2014/main" id="{9799A670-3A29-49B5-B783-E424D8795F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>
            <a:extLst>
              <a:ext uri="{FF2B5EF4-FFF2-40B4-BE49-F238E27FC236}">
                <a16:creationId xmlns:a16="http://schemas.microsoft.com/office/drawing/2014/main" id="{9513CDE3-0989-4CA9-8E75-686F0717D8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FAD8E98-6036-4646-94E2-C419086348D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0AEE059-CC93-4907-B2B4-4E583F34370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32FBD757-0D65-4C14-B6C4-632D74EF08A2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62818" name="Rectangle 2">
            <a:extLst>
              <a:ext uri="{FF2B5EF4-FFF2-40B4-BE49-F238E27FC236}">
                <a16:creationId xmlns:a16="http://schemas.microsoft.com/office/drawing/2014/main" id="{8B2E6E4C-5FDE-4D29-A8E3-A26A8D8A41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19" name="Rectangle 3">
            <a:extLst>
              <a:ext uri="{FF2B5EF4-FFF2-40B4-BE49-F238E27FC236}">
                <a16:creationId xmlns:a16="http://schemas.microsoft.com/office/drawing/2014/main" id="{AEE48FCC-6547-4486-98DA-80BF45BA7C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247B114-E86E-437E-9480-009B09FF8CB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BDAC951-D8FD-4269-A2C8-3A7B0F98914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AD8E9B1-325E-446A-AF79-27AAB1747FF6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63842" name="Rectangle 2">
            <a:extLst>
              <a:ext uri="{FF2B5EF4-FFF2-40B4-BE49-F238E27FC236}">
                <a16:creationId xmlns:a16="http://schemas.microsoft.com/office/drawing/2014/main" id="{087303E8-FE05-4C93-99DF-36F6806761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id="{97478631-E507-4C6B-A780-7520D7D66E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AB8F05-8B1B-4743-A4B1-78DFC542440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572E98A-80E4-4D3C-BCBC-72A47FE8F8E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67D42B1-DBC3-48D8-9826-3FBF03224ABA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64866" name="Rectangle 2">
            <a:extLst>
              <a:ext uri="{FF2B5EF4-FFF2-40B4-BE49-F238E27FC236}">
                <a16:creationId xmlns:a16="http://schemas.microsoft.com/office/drawing/2014/main" id="{C64F2924-45E9-4723-87F6-1CF1A29D91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7" name="Rectangle 3">
            <a:extLst>
              <a:ext uri="{FF2B5EF4-FFF2-40B4-BE49-F238E27FC236}">
                <a16:creationId xmlns:a16="http://schemas.microsoft.com/office/drawing/2014/main" id="{87712999-2047-42E5-8247-C838910CE4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BF0B033-FD32-4374-B784-F77147A07E5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4E04168-EF77-4CA5-9FC1-DC9A00514DE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6FF017F-406F-4F32-91B9-F55EC2C20751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65890" name="Rectangle 2">
            <a:extLst>
              <a:ext uri="{FF2B5EF4-FFF2-40B4-BE49-F238E27FC236}">
                <a16:creationId xmlns:a16="http://schemas.microsoft.com/office/drawing/2014/main" id="{E32D0DF7-2831-4EB9-BD7F-1B6F9746D7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>
            <a:extLst>
              <a:ext uri="{FF2B5EF4-FFF2-40B4-BE49-F238E27FC236}">
                <a16:creationId xmlns:a16="http://schemas.microsoft.com/office/drawing/2014/main" id="{26E8ACFE-A3A3-4ED8-B641-7CC474594E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56D42A8-F514-4269-A83D-89675858646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DFD43C1-E9C0-4EA3-A901-3715BA55496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75F8941-08FE-4D62-B356-7C80060F2FD7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66914" name="Rectangle 2">
            <a:extLst>
              <a:ext uri="{FF2B5EF4-FFF2-40B4-BE49-F238E27FC236}">
                <a16:creationId xmlns:a16="http://schemas.microsoft.com/office/drawing/2014/main" id="{3A95CFB0-5105-4535-9BCE-0B5ACBC1FC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5" name="Rectangle 3">
            <a:extLst>
              <a:ext uri="{FF2B5EF4-FFF2-40B4-BE49-F238E27FC236}">
                <a16:creationId xmlns:a16="http://schemas.microsoft.com/office/drawing/2014/main" id="{9BA056D5-5810-4DB0-B464-D9DA76269A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EBB1A-1369-4E8C-843C-04D3581051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7470DF-861F-4E2F-A9CB-F9BADBE12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E70C4-33B5-403F-9822-C1FF17452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365F87E-70BB-4061-8D96-A278D0BC58B5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C873-D3E4-45C5-8360-7304732E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0D88D-73FB-4987-97AE-9553F4986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F249B6-5A60-4D5C-A998-2FBFA41608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0520170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774EC-60F8-4BB1-9F87-AD51A18B4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93800-4B8C-4932-B7F0-791E63495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FB04E5-058E-4B57-8761-C38103E9D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2D96BA-0B34-4266-823B-290BDA71BD99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5B6E8-E15F-4589-8E92-3D4159861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77DBE-8684-4D4A-844C-21296EA63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94D4AA-CC9A-485B-A428-FA4D5C8835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4487048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868E8-9891-4650-B9A1-B8961599B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AEA722-F248-44BB-A43D-4078C6BB21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3F9706-9FAD-4639-AF3F-37E6C890F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D452F6-B3B3-4754-979F-6FB33FBD9596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47FF9-1A66-46D8-A47C-0794EDAD8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73917-F718-41BD-A2FE-B889B6D51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19A061-4690-4C4A-AB45-6E1BC89672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5622282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5E382-611E-422E-A173-A192FB64D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32F60-DA5E-487C-8C4F-9DDBED9442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E5BF5B-0309-4CA2-945F-F8A162D96D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8A88FB-F6AC-43B5-9538-B3268879C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BC1331-C8F2-41DC-9314-D4BEAFCA07D0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D94D2E-5971-4BDA-9F06-F6741CBFB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C57BEB-BE86-4629-9318-080000380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18D1B9-3FAD-4C26-83B2-0410ED2CB3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6791429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2B9AB-A023-423D-BF0B-7C29B982A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6ADF6C-90AD-4E7C-A8BE-84070B1187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7D38EA-47C7-4BCD-9B0F-68DEA49FB9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3476F0-9CF6-4321-AE27-95C3B2E370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F02EC4-13B6-40B3-94D2-77DAF8D8E1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643924-7DBD-42B9-B6BD-FF4F143E0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9B458E-38EB-49B8-A715-9CBA40EC2923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B7F955-AD0E-4763-926B-847519BA2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A7B448-ACBF-4F6C-8549-F34398D10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C09726-B97F-4A29-8FF4-44DB1426B1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7168123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AD64D-36DD-4054-94D5-8F6C69846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0C6947-E2A6-4004-B319-57E9C3FCB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EB0D55-B115-4AC2-9701-185B49892247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A6E9AF-861A-40D8-AE87-4345FC884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3268B2-2F65-40E3-AD86-E4C9382A1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778766-EED8-49D6-82BC-825374BAE6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9064135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9C1146-3B78-4B58-A337-26BB3704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CD9BE8-654A-495B-8199-9B52417D4C74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98A53F-95B6-4875-B0A1-1E04D0306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EA6236-04C4-41E3-ABE9-7152634C7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4725AA-A831-4A91-B1B3-118AFB9EA9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3868439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170F6-F54F-4515-9965-8E994DFD2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2BDCC-1564-4F81-A32A-BA4473328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B1158E-F148-4D03-AC3E-1F6C4074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7A545-C6DC-4C8C-84AE-BE1629A63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3E38BF-31AD-42F5-9D60-96F00B5BFD62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55395B-1383-48D2-B493-B0278729F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78AE96-1690-4BAA-919D-92DA58FA7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F6DFBB-7A30-45B3-9D0E-E4B4F39EB8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8005561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EEC54-9ED9-42CB-9335-B598CD5DF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F3B676-DA23-4D07-BC52-4729546717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74FC9B-D39F-463C-A5F6-8EDF04AEA3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D9398E-4CFF-49FE-AB9B-39A5A31DF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C5DECE-D443-4352-AE77-E0044127F5F0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D166A8-2DAD-4AD9-9D3A-B4316DEA2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9C3AFF-ECC5-40A3-A372-45BBEB1C5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6728DF-5723-4288-BD16-13CA34A317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2593596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94562-AC5F-4FD9-B61E-9BE48EFD9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F47559-4F4A-45CE-B505-88FE7AF68A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E145F7-7814-4420-A7AF-E55B48C68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2456F1-AC23-4005-AB31-CC2BCC993C74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A0C0C-EEF8-4996-90F6-576F1BBEB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47D637-A45E-4353-AE82-70A4023DC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6DAE7C-056D-481F-A25E-7F29190F79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9362181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BBA01F-077D-412F-8F35-59EEC09ACB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788A15-CFA1-41A0-B3E4-D732E2B342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B39B72-A0B0-4A8B-832B-A3EC982CF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D61663-EAF9-4ED6-B4B7-D6587CE77C10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BF6A7-DEF7-409D-BEEE-7A4AD4CE9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35C146-F591-4E46-AB10-F9B9D1541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10A57E-9D4F-4490-AA8A-9398C8EC3F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2784019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10E3F20-D5C9-47C9-8DEA-50C75B9840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DA26B05-7566-45FB-BD7E-62C0F47CD8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5D2409D-ED12-4C18-A7B3-A24BF97F3AD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latin typeface="+mn-lt"/>
              </a:defRPr>
            </a:lvl1pPr>
          </a:lstStyle>
          <a:p>
            <a:fld id="{2F0D5F30-5979-45DA-87A4-2378D3DCBDB2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8F92FAC-0573-46B5-AC7B-0704B0513C6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655B8D1-222D-46AB-980C-F5BBFE75319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2F24DB89-8429-4F58-A506-153E22F0EBF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zo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23.xml"/><Relationship Id="rId18" Type="http://schemas.openxmlformats.org/officeDocument/2006/relationships/slide" Target="slide35.xml"/><Relationship Id="rId26" Type="http://schemas.openxmlformats.org/officeDocument/2006/relationships/slide" Target="slide50.xml"/><Relationship Id="rId3" Type="http://schemas.openxmlformats.org/officeDocument/2006/relationships/audio" Target="../media/audio1.wav"/><Relationship Id="rId21" Type="http://schemas.openxmlformats.org/officeDocument/2006/relationships/slide" Target="slide39.xml"/><Relationship Id="rId7" Type="http://schemas.openxmlformats.org/officeDocument/2006/relationships/slide" Target="slide10.xml"/><Relationship Id="rId12" Type="http://schemas.openxmlformats.org/officeDocument/2006/relationships/slide" Target="slide21.xml"/><Relationship Id="rId17" Type="http://schemas.openxmlformats.org/officeDocument/2006/relationships/slide" Target="slide31.xml"/><Relationship Id="rId25" Type="http://schemas.openxmlformats.org/officeDocument/2006/relationships/slide" Target="slide47.xml"/><Relationship Id="rId2" Type="http://schemas.openxmlformats.org/officeDocument/2006/relationships/notesSlide" Target="../notesSlides/notesSlide1.xml"/><Relationship Id="rId16" Type="http://schemas.openxmlformats.org/officeDocument/2006/relationships/slide" Target="slide29.xml"/><Relationship Id="rId20" Type="http://schemas.openxmlformats.org/officeDocument/2006/relationships/slide" Target="slide3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slide" Target="slide18.xml"/><Relationship Id="rId24" Type="http://schemas.openxmlformats.org/officeDocument/2006/relationships/slide" Target="slide45.xml"/><Relationship Id="rId5" Type="http://schemas.openxmlformats.org/officeDocument/2006/relationships/slide" Target="slide6.xml"/><Relationship Id="rId15" Type="http://schemas.openxmlformats.org/officeDocument/2006/relationships/slide" Target="slide27.xml"/><Relationship Id="rId23" Type="http://schemas.openxmlformats.org/officeDocument/2006/relationships/slide" Target="slide43.xml"/><Relationship Id="rId28" Type="http://schemas.openxmlformats.org/officeDocument/2006/relationships/slide" Target="slide2.xml"/><Relationship Id="rId10" Type="http://schemas.openxmlformats.org/officeDocument/2006/relationships/slide" Target="slide20.xml"/><Relationship Id="rId19" Type="http://schemas.openxmlformats.org/officeDocument/2006/relationships/slide" Target="slide33.xml"/><Relationship Id="rId4" Type="http://schemas.openxmlformats.org/officeDocument/2006/relationships/slide" Target="slide4.xml"/><Relationship Id="rId9" Type="http://schemas.openxmlformats.org/officeDocument/2006/relationships/slide" Target="slide14.xml"/><Relationship Id="rId14" Type="http://schemas.openxmlformats.org/officeDocument/2006/relationships/slide" Target="slide25.xml"/><Relationship Id="rId22" Type="http://schemas.openxmlformats.org/officeDocument/2006/relationships/slide" Target="slide41.xml"/><Relationship Id="rId27" Type="http://schemas.openxmlformats.org/officeDocument/2006/relationships/slide" Target="slide5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Fiesta%20Remix.mp3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TuPac%20Greatest%20Hits%20(cd%20two)%20-%20Tupac%20Shakur%20-%20I%20Get%20Around.mp3" TargetMode="Externa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P%20Diddy%20And%20Bad%20Boy%20-%2003%20-%20I%20Need%20A%20Girl%20(Part%20Two)%20-%20music-madness.mp3" TargetMode="Externa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thoia%20thoing-r%20kelly.wma" TargetMode="Externa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Snoop%20Doggy%20Dog%20feat.%20Pharrell%20&amp;%20Uncle%20Charlie%20Wilson%20-%20beautiful.mp3" TargetMode="Externa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12-lil_kim-magic_stick_(feat_50_cent)-rns%20(1).mp3" TargetMode="Externa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Chingy%20-%20%20Right%20Thurr%20(1).mp3" TargetMode="Externa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It's%20Your%20B'day.mp3" TargetMode="Externa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04-sean_paul-like_glue-jah.mp3" TargetMode="Externa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01-50_cent_feat_snoop_dogg-pimp_(remix)_(dirty)-0mni.mp3" TargetMode="Externa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Mojo%20-%20Lady%20hear%20me%20tonight%20(Original%20mix).mp3" TargetMode="Externa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Daft%20Punk%20-%20One%20More%20Time.mp3" TargetMode="Externa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Young%20Guns%20-%20Can't%20Stop,%20Won't%20Stop.mp3" TargetMode="Externa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Crystal%20Method%20Blade%20Soundtrack%20Techno%20theme%20song.mp3" TargetMode="External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15-sean_paul-get_busy-diwali_riddim_(new).mp3" TargetMode="External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Jennifer%20Lopez%20-%20Let's%20Get%20Loud.mp3" TargetMode="External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Gypsy%20Kings%20-%20Bamboleo%20(Dance%20Remix).mp3" TargetMode="External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08%20-%20Live%20At%20Jimmys%20)%20ft.%20Cuban%20Link%20Tony%20Su).mp3" TargetMode="External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Lil%20Jon%20&amp;%20Ying%20Yang%20twins%20Get%20Low(Dirty).mp3" TargetMode="External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Beyonc&#233;%20Knowles%20-%20Baby%20Boy%20(ft.%20Sean%20Paul).mp3" TargetMode="External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PRINCE~4%20(1).MP3" TargetMode="External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wnload\My%20Music\Unknown%20Artist\Unknown%20Album%20(1%2017%202002%206%2005%2037%20PM)\11%20Big%20Pimpin'.wma" TargetMode="External"/><Relationship Id="rId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wnload\My%20Music\Jay-Z\The%20Dynasty%20Roc%20la%20Familia\03%20I%20Just%20Wanna%20Love%20U%20(Give%20It%202%20Me).wma" TargetMode="External"/><Relationship Id="rId4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Vengaboys%20-%20We%20Like%20To%20Party.mp3" TargetMode="External"/><Relationship Id="rId4" Type="http://schemas.openxmlformats.org/officeDocument/2006/relationships/image" Target="../media/image1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Come'on%20and%20Ride%20that%20Train.mp3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7" name="AutoShape 8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BCE900B-A5A6-419A-B041-90187D108F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4" action="ppaction://hlinksldjump"/>
              </a:rPr>
              <a:t>$200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38" name="AutoShape 9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9F8CCA7-A86C-4ABA-9A16-0103EA88B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29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5" action="ppaction://hlinksldjump"/>
              </a:rPr>
              <a:t>$300</a:t>
            </a:r>
          </a:p>
        </p:txBody>
      </p:sp>
      <p:sp>
        <p:nvSpPr>
          <p:cNvPr id="2139" name="AutoShape 9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F0CC41E-AB9F-411A-9D5F-5E3363691C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6" action="ppaction://hlinksldjump"/>
              </a:rPr>
              <a:t>$400</a:t>
            </a:r>
          </a:p>
        </p:txBody>
      </p:sp>
      <p:sp>
        <p:nvSpPr>
          <p:cNvPr id="2140" name="AutoShape 9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A2452449-B5A1-4CA1-A1CC-0FA3D1021D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15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7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49" name="AutoShape 10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E5C3C798-7722-4A80-98C9-60F4C1774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8" action="ppaction://hlinksldjump"/>
              </a:rPr>
              <a:t>$100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0" name="AutoShape 10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A2511C9B-B863-4668-8E88-D511EBB14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9" action="ppaction://hlinksldjump"/>
              </a:rPr>
              <a:t>$200</a:t>
            </a:r>
          </a:p>
        </p:txBody>
      </p:sp>
      <p:sp>
        <p:nvSpPr>
          <p:cNvPr id="2151" name="AutoShape 10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5C02907-DE0A-4F54-8385-4F426BE482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0" action="ppaction://hlinksldjump"/>
              </a:rPr>
              <a:t>$300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2" name="AutoShape 10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504CE08-66ED-422D-B346-EEAD5DBCC9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1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3" name="AutoShape 10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4B4D07B-4CBF-4F4C-A653-41213D231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715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2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4" name="AutoShape 106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E43B285F-01D1-43AA-B022-02A046ECD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1143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3" action="ppaction://hlinksldjump"/>
              </a:rPr>
              <a:t>$100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5" name="AutoShape 10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AB46FCF5-9C6E-4998-B0CB-A8E83A0BF2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4" action="ppaction://hlinksldjump"/>
              </a:rPr>
              <a:t>$200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6" name="AutoShape 10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4CC3B14-A2A9-4A42-BD2C-33F683FBD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429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5" action="ppaction://hlinksldjump"/>
              </a:rPr>
              <a:t>$300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7" name="AutoShape 10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549826A-49D0-4649-9E7A-FC2B7B5A4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6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8" name="AutoShape 11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AD94BC95-A2FA-4BED-B53D-DBFC7DEB2F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5715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7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9" name="AutoShape 11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77AB2CA-4782-450A-9CCC-5DA844AD34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8" action="ppaction://hlinksldjump"/>
              </a:rPr>
              <a:t>$100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0" name="AutoShape 11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AFD31B27-0135-446E-84FD-0F6498F56E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9" action="ppaction://hlinksldjump"/>
              </a:rPr>
              <a:t>$200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1" name="AutoShape 11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8374776-1882-4E7C-B560-628355357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0" action="ppaction://hlinksldjump"/>
              </a:rPr>
              <a:t>$300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2" name="AutoShape 11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21299751-8156-49C2-9CBE-30F2E0E32E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1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3" name="AutoShape 11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8292ECF-792A-467F-8F14-BE78A302E7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2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4" name="AutoShape 116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539ED9F6-2931-4940-9E42-1482F46994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3" action="ppaction://hlinksldjump"/>
              </a:rPr>
              <a:t>$100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5" name="AutoShape 11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C9A4685-649A-4F6D-A8AC-D6D300D0F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4" action="ppaction://hlinksldjump"/>
              </a:rPr>
              <a:t>$200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6" name="AutoShape 11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0615743-EFFD-4D56-8D7D-BB0735B9B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5" action="ppaction://hlinksldjump"/>
              </a:rPr>
              <a:t>$300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7" name="AutoShape 11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F0D33BF-62E6-4481-8906-8071EBF04C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6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8" name="AutoShape 12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11E920D-1BCB-49F4-91AC-DE23B99E1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7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88" name="AutoShape 4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D1DD4C7-6A58-479E-BAEB-076CAEC7E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8" action="ppaction://hlinksldjump"/>
              </a:rPr>
              <a:t>$100</a:t>
            </a:r>
            <a:endParaRPr lang="en-US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06" name="Rectangle 58">
            <a:extLst>
              <a:ext uri="{FF2B5EF4-FFF2-40B4-BE49-F238E27FC236}">
                <a16:creationId xmlns:a16="http://schemas.microsoft.com/office/drawing/2014/main" id="{073541EA-9FE1-4C07-A924-A6E7274EB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Injuries &amp;</a:t>
            </a:r>
          </a:p>
          <a:p>
            <a:r>
              <a:rPr lang="en-US" altLang="en-US" sz="24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Illnesses</a:t>
            </a:r>
          </a:p>
        </p:txBody>
      </p:sp>
      <p:sp>
        <p:nvSpPr>
          <p:cNvPr id="2145" name="Rectangle 97">
            <a:extLst>
              <a:ext uri="{FF2B5EF4-FFF2-40B4-BE49-F238E27FC236}">
                <a16:creationId xmlns:a16="http://schemas.microsoft.com/office/drawing/2014/main" id="{00B8C29C-C431-4EC2-AEB6-5ED631F996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Hip </a:t>
            </a:r>
          </a:p>
          <a:p>
            <a:r>
              <a:rPr lang="en-US" altLang="en-US" sz="24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Movement </a:t>
            </a:r>
          </a:p>
        </p:txBody>
      </p:sp>
      <p:sp>
        <p:nvSpPr>
          <p:cNvPr id="2146" name="Rectangle 98">
            <a:extLst>
              <a:ext uri="{FF2B5EF4-FFF2-40B4-BE49-F238E27FC236}">
                <a16:creationId xmlns:a16="http://schemas.microsoft.com/office/drawing/2014/main" id="{54B56E7B-761C-47A0-96D0-A50BACFE2D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alt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Acetabulum</a:t>
            </a:r>
          </a:p>
        </p:txBody>
      </p:sp>
      <p:sp>
        <p:nvSpPr>
          <p:cNvPr id="2147" name="Rectangle 99">
            <a:extLst>
              <a:ext uri="{FF2B5EF4-FFF2-40B4-BE49-F238E27FC236}">
                <a16:creationId xmlns:a16="http://schemas.microsoft.com/office/drawing/2014/main" id="{33F0853F-B0F2-4D64-BDA1-BDBE9E2BF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8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Math1" pitchFamily="2" charset="2"/>
              </a:rPr>
              <a:t>Femur</a:t>
            </a:r>
          </a:p>
        </p:txBody>
      </p:sp>
      <p:sp>
        <p:nvSpPr>
          <p:cNvPr id="2148" name="Rectangle 100">
            <a:extLst>
              <a:ext uri="{FF2B5EF4-FFF2-40B4-BE49-F238E27FC236}">
                <a16:creationId xmlns:a16="http://schemas.microsoft.com/office/drawing/2014/main" id="{5106B318-5745-4EDC-A921-4AF64E5B84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5751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9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Palpation</a:t>
            </a:r>
            <a:r>
              <a:rPr lang="en-US" altLang="en-US" sz="2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Jeopard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6" grpId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1027">
            <a:extLst>
              <a:ext uri="{FF2B5EF4-FFF2-40B4-BE49-F238E27FC236}">
                <a16:creationId xmlns:a16="http://schemas.microsoft.com/office/drawing/2014/main" id="{5F5A0AF4-9582-42F5-9A20-7AF830A78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2400" b="0">
              <a:latin typeface="Times New Roman" panose="02020603050405020304" pitchFamily="18" charset="0"/>
            </a:endParaRPr>
          </a:p>
        </p:txBody>
      </p:sp>
      <p:sp>
        <p:nvSpPr>
          <p:cNvPr id="3077" name="Rectangle 1029">
            <a:extLst>
              <a:ext uri="{FF2B5EF4-FFF2-40B4-BE49-F238E27FC236}">
                <a16:creationId xmlns:a16="http://schemas.microsoft.com/office/drawing/2014/main" id="{9ACAC316-9662-4337-9EE5-C1945C4F36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600200"/>
            <a:ext cx="6934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endParaRPr lang="en-US" altLang="en-US" sz="3200"/>
          </a:p>
        </p:txBody>
      </p:sp>
      <p:sp>
        <p:nvSpPr>
          <p:cNvPr id="54285" name="AutoShape 103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429C2C2-90BE-4863-8ABA-CA3CC4757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6" name="Rectangle 1038">
            <a:extLst>
              <a:ext uri="{FF2B5EF4-FFF2-40B4-BE49-F238E27FC236}">
                <a16:creationId xmlns:a16="http://schemas.microsoft.com/office/drawing/2014/main" id="{B54529A1-F873-43C0-BE6E-503BDC1E2A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752600"/>
            <a:ext cx="7772400" cy="1143000"/>
          </a:xfrm>
        </p:spPr>
        <p:txBody>
          <a:bodyPr/>
          <a:lstStyle/>
          <a:p>
            <a:r>
              <a:rPr lang="en-US" altLang="en-US" sz="6000" dirty="0">
                <a:solidFill>
                  <a:schemeClr val="hlink"/>
                </a:solidFill>
              </a:rPr>
              <a:t>Answer: Pain in the abdominopelvic region of the body on the anterior side </a:t>
            </a:r>
          </a:p>
        </p:txBody>
      </p:sp>
    </p:spTree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1026">
            <a:extLst>
              <a:ext uri="{FF2B5EF4-FFF2-40B4-BE49-F238E27FC236}">
                <a16:creationId xmlns:a16="http://schemas.microsoft.com/office/drawing/2014/main" id="{BE7D8570-8AF1-4B19-B6F4-0D022CBBF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276" name="Rectangle 1028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F104233C-5E49-4FFE-8319-9F300FFEB0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7" name="AutoShape 102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12B26BC-CB92-462D-B6AC-1DD50A1C4B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8" name="Text Box 1030">
            <a:extLst>
              <a:ext uri="{FF2B5EF4-FFF2-40B4-BE49-F238E27FC236}">
                <a16:creationId xmlns:a16="http://schemas.microsoft.com/office/drawing/2014/main" id="{0E0AED6C-E542-47BB-8490-0A6F67060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2975" y="25558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2400" b="0">
              <a:latin typeface="Times New Roman" panose="02020603050405020304" pitchFamily="18" charset="0"/>
            </a:endParaRPr>
          </a:p>
        </p:txBody>
      </p:sp>
      <p:sp>
        <p:nvSpPr>
          <p:cNvPr id="54279" name="Text Box 1031">
            <a:extLst>
              <a:ext uri="{FF2B5EF4-FFF2-40B4-BE49-F238E27FC236}">
                <a16:creationId xmlns:a16="http://schemas.microsoft.com/office/drawing/2014/main" id="{38068A33-C87E-42C1-9406-EED8D3867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397" y="2667000"/>
            <a:ext cx="7456144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dirty="0">
                <a:solidFill>
                  <a:srgbClr val="FFFF00"/>
                </a:solidFill>
                <a:latin typeface="Times New Roman" panose="02020603050405020304" pitchFamily="18" charset="0"/>
              </a:rPr>
              <a:t>What is Athletic </a:t>
            </a:r>
            <a:r>
              <a:rPr lang="en-US" altLang="en-US" b="0" dirty="0" err="1">
                <a:solidFill>
                  <a:srgbClr val="FFFF00"/>
                </a:solidFill>
                <a:latin typeface="Times New Roman" panose="02020603050405020304" pitchFamily="18" charset="0"/>
              </a:rPr>
              <a:t>Pubalgia</a:t>
            </a:r>
            <a:r>
              <a:rPr lang="en-US" altLang="en-US" b="0" dirty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</a:p>
          <a:p>
            <a:r>
              <a:rPr lang="en-US" altLang="en-US" b="0" dirty="0">
                <a:solidFill>
                  <a:schemeClr val="hlink"/>
                </a:solidFill>
                <a:latin typeface="Times New Roman" panose="02020603050405020304" pitchFamily="18" charset="0"/>
              </a:rPr>
              <a:t>100</a:t>
            </a:r>
          </a:p>
        </p:txBody>
      </p:sp>
      <p:pic>
        <p:nvPicPr>
          <p:cNvPr id="54284" name="Fiesta Remix.mp3">
            <a:hlinkClick r:id="" action="ppaction://media"/>
            <a:extLst>
              <a:ext uri="{FF2B5EF4-FFF2-40B4-BE49-F238E27FC236}">
                <a16:creationId xmlns:a16="http://schemas.microsoft.com/office/drawing/2014/main" id="{5B5C1181-FDB9-4386-A7BE-07DBDA8AA044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42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28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897A07FE-AA59-47B4-A696-D4A82B2E1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5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76CA4B9-8A71-4E2E-A1D0-E710F00DF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6" name="Rectangle 10">
            <a:extLst>
              <a:ext uri="{FF2B5EF4-FFF2-40B4-BE49-F238E27FC236}">
                <a16:creationId xmlns:a16="http://schemas.microsoft.com/office/drawing/2014/main" id="{72735829-C06B-439E-94B5-5FF6E72534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981200"/>
            <a:ext cx="7772400" cy="1143000"/>
          </a:xfrm>
        </p:spPr>
        <p:txBody>
          <a:bodyPr/>
          <a:lstStyle/>
          <a:p>
            <a:r>
              <a:rPr lang="en-US" altLang="en-US" sz="5400" dirty="0">
                <a:solidFill>
                  <a:schemeClr val="hlink"/>
                </a:solidFill>
              </a:rPr>
              <a:t>Answer: Felt a slight pull when running and jumping and had externally rotated hip.</a:t>
            </a:r>
          </a:p>
        </p:txBody>
      </p:sp>
    </p:spTree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>
            <a:extLst>
              <a:ext uri="{FF2B5EF4-FFF2-40B4-BE49-F238E27FC236}">
                <a16:creationId xmlns:a16="http://schemas.microsoft.com/office/drawing/2014/main" id="{60E34357-DFAC-4A68-9E31-B5439EC19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529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7E21717C-0CAA-4E7D-B824-680FA9DEF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D10E77C-2847-4862-BE85-3BE3BE6DA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1" name="Text Box 5">
            <a:extLst>
              <a:ext uri="{FF2B5EF4-FFF2-40B4-BE49-F238E27FC236}">
                <a16:creationId xmlns:a16="http://schemas.microsoft.com/office/drawing/2014/main" id="{D3C45D25-36AF-4D34-B5DD-3C9E6B184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875" y="290036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2400" b="0">
              <a:latin typeface="Times New Roman" panose="02020603050405020304" pitchFamily="18" charset="0"/>
            </a:endParaRPr>
          </a:p>
        </p:txBody>
      </p:sp>
      <p:sp>
        <p:nvSpPr>
          <p:cNvPr id="55302" name="Text Box 6">
            <a:extLst>
              <a:ext uri="{FF2B5EF4-FFF2-40B4-BE49-F238E27FC236}">
                <a16:creationId xmlns:a16="http://schemas.microsoft.com/office/drawing/2014/main" id="{B3866C92-DCC7-494B-B5D0-85630D1F1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057400"/>
            <a:ext cx="82296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chemeClr val="hlink"/>
                </a:solidFill>
              </a:rPr>
              <a:t>Groin Strain</a:t>
            </a:r>
          </a:p>
          <a:p>
            <a:r>
              <a:rPr lang="en-US" altLang="en-US" dirty="0">
                <a:solidFill>
                  <a:schemeClr val="hlink"/>
                </a:solidFill>
              </a:rPr>
              <a:t>200</a:t>
            </a:r>
          </a:p>
        </p:txBody>
      </p:sp>
      <p:pic>
        <p:nvPicPr>
          <p:cNvPr id="55304" name="TuPac Greatest Hits (cd two) - Tupac Shakur - I Get Around.mp3">
            <a:hlinkClick r:id="" action="ppaction://media"/>
            <a:extLst>
              <a:ext uri="{FF2B5EF4-FFF2-40B4-BE49-F238E27FC236}">
                <a16:creationId xmlns:a16="http://schemas.microsoft.com/office/drawing/2014/main" id="{BB417E02-F984-4CAF-9BE5-59E442BFA389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53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30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>
            <a:extLst>
              <a:ext uri="{FF2B5EF4-FFF2-40B4-BE49-F238E27FC236}">
                <a16:creationId xmlns:a16="http://schemas.microsoft.com/office/drawing/2014/main" id="{1D9BA5ED-ED31-4F1D-8D82-3533458EAE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6324" name="Text Box 4">
            <a:extLst>
              <a:ext uri="{FF2B5EF4-FFF2-40B4-BE49-F238E27FC236}">
                <a16:creationId xmlns:a16="http://schemas.microsoft.com/office/drawing/2014/main" id="{412D52C5-9C4F-4FBB-98FA-493415107C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066800"/>
            <a:ext cx="6781800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Answer: Skeletal disorder where there is excessive medial rotation of the femur.</a:t>
            </a:r>
          </a:p>
        </p:txBody>
      </p:sp>
      <p:sp>
        <p:nvSpPr>
          <p:cNvPr id="56325" name="Text Box 5">
            <a:extLst>
              <a:ext uri="{FF2B5EF4-FFF2-40B4-BE49-F238E27FC236}">
                <a16:creationId xmlns:a16="http://schemas.microsoft.com/office/drawing/2014/main" id="{D0DE382A-FDDD-48CF-8F57-90C3A4E25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/>
              <a:t> </a:t>
            </a:r>
          </a:p>
        </p:txBody>
      </p:sp>
      <p:sp>
        <p:nvSpPr>
          <p:cNvPr id="56327" name="Rectangle 7">
            <a:extLst>
              <a:ext uri="{FF2B5EF4-FFF2-40B4-BE49-F238E27FC236}">
                <a16:creationId xmlns:a16="http://schemas.microsoft.com/office/drawing/2014/main" id="{A69D976E-1659-4398-AB57-779991CE6F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0938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7353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9BEEF3D-3FF7-4E1A-95B4-9B9FC3BE26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>
            <a:extLst>
              <a:ext uri="{FF2B5EF4-FFF2-40B4-BE49-F238E27FC236}">
                <a16:creationId xmlns:a16="http://schemas.microsoft.com/office/drawing/2014/main" id="{CF65C583-B2C1-4261-8A1B-B51726463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734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EB129198-9FAE-4A7E-9AD4-0E52444E9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4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BD49CD8-33B4-441D-9C6A-E867D97D3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51" name="Text Box 7">
            <a:extLst>
              <a:ext uri="{FF2B5EF4-FFF2-40B4-BE49-F238E27FC236}">
                <a16:creationId xmlns:a16="http://schemas.microsoft.com/office/drawing/2014/main" id="{E13AA4F6-F869-4197-89B7-B709C77B7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647" y="2057400"/>
            <a:ext cx="5910592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</a:t>
            </a:r>
          </a:p>
          <a:p>
            <a:r>
              <a:rPr lang="en-US" altLang="en-US" b="0" dirty="0">
                <a:solidFill>
                  <a:schemeClr val="hlink"/>
                </a:solidFill>
              </a:rPr>
              <a:t>Hip </a:t>
            </a:r>
            <a:r>
              <a:rPr lang="en-US" altLang="en-US" b="0" dirty="0" err="1">
                <a:solidFill>
                  <a:schemeClr val="hlink"/>
                </a:solidFill>
              </a:rPr>
              <a:t>Anterversion</a:t>
            </a:r>
            <a:r>
              <a:rPr lang="en-US" altLang="en-US" b="0" dirty="0">
                <a:solidFill>
                  <a:schemeClr val="hlink"/>
                </a:solidFill>
              </a:rPr>
              <a:t> </a:t>
            </a:r>
          </a:p>
          <a:p>
            <a:r>
              <a:rPr lang="en-US" altLang="en-US" b="0" dirty="0">
                <a:solidFill>
                  <a:schemeClr val="hlink"/>
                </a:solidFill>
              </a:rPr>
              <a:t>300</a:t>
            </a:r>
          </a:p>
        </p:txBody>
      </p:sp>
      <p:pic>
        <p:nvPicPr>
          <p:cNvPr id="57352" name="P Diddy And Bad Boy - 03 - I Need A Girl (Part Two) - music-madness.mp3">
            <a:hlinkClick r:id="" action="ppaction://media"/>
            <a:extLst>
              <a:ext uri="{FF2B5EF4-FFF2-40B4-BE49-F238E27FC236}">
                <a16:creationId xmlns:a16="http://schemas.microsoft.com/office/drawing/2014/main" id="{F0FD324E-DC80-4EF5-BCC3-28EDA7569161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73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35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9DFEDE12-510A-4A98-B825-1B0A472373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0" name="Text Box 12">
            <a:extLst>
              <a:ext uri="{FF2B5EF4-FFF2-40B4-BE49-F238E27FC236}">
                <a16:creationId xmlns:a16="http://schemas.microsoft.com/office/drawing/2014/main" id="{6C5AF162-D302-465D-86AB-A386328C6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200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8381" name="Text Box 13">
            <a:extLst>
              <a:ext uri="{FF2B5EF4-FFF2-40B4-BE49-F238E27FC236}">
                <a16:creationId xmlns:a16="http://schemas.microsoft.com/office/drawing/2014/main" id="{C2283D0F-F973-4E20-B137-08EB53572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693025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Answer: Involved in catastrophic trauma during a football game.</a:t>
            </a:r>
          </a:p>
        </p:txBody>
      </p:sp>
      <p:sp>
        <p:nvSpPr>
          <p:cNvPr id="58382" name="Text Box 14">
            <a:extLst>
              <a:ext uri="{FF2B5EF4-FFF2-40B4-BE49-F238E27FC236}">
                <a16:creationId xmlns:a16="http://schemas.microsoft.com/office/drawing/2014/main" id="{1AEE34C5-0686-43CE-9BD8-CA2AAF788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/>
              <a:t> </a:t>
            </a:r>
          </a:p>
        </p:txBody>
      </p:sp>
      <p:sp>
        <p:nvSpPr>
          <p:cNvPr id="58385" name="Rectangle 17">
            <a:extLst>
              <a:ext uri="{FF2B5EF4-FFF2-40B4-BE49-F238E27FC236}">
                <a16:creationId xmlns:a16="http://schemas.microsoft.com/office/drawing/2014/main" id="{1FF49D21-A23B-4846-B4AE-850598AB2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0" y="32480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9401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7B1801C-BFB8-4839-9813-2FF663C48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>
            <a:extLst>
              <a:ext uri="{FF2B5EF4-FFF2-40B4-BE49-F238E27FC236}">
                <a16:creationId xmlns:a16="http://schemas.microsoft.com/office/drawing/2014/main" id="{AD211D74-73BB-4923-89C1-1D4AED2CBE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939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571F040D-3F28-46CA-A927-864C5C217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F41839E-AB31-4E9A-A484-3E19313FB7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8" name="Text Box 6">
            <a:extLst>
              <a:ext uri="{FF2B5EF4-FFF2-40B4-BE49-F238E27FC236}">
                <a16:creationId xmlns:a16="http://schemas.microsoft.com/office/drawing/2014/main" id="{876E072A-7B12-44C6-834C-F1C548FC92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73225"/>
            <a:ext cx="8001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What is Hip Dislocation </a:t>
            </a:r>
          </a:p>
          <a:p>
            <a:r>
              <a:rPr lang="en-US" altLang="en-US" sz="4800" b="0" dirty="0">
                <a:solidFill>
                  <a:schemeClr val="hlink"/>
                </a:solidFill>
              </a:rPr>
              <a:t>400</a:t>
            </a:r>
          </a:p>
        </p:txBody>
      </p:sp>
      <p:pic>
        <p:nvPicPr>
          <p:cNvPr id="59400" name="thoia thoing-r kelly.wma">
            <a:hlinkClick r:id="" action="ppaction://media"/>
            <a:extLst>
              <a:ext uri="{FF2B5EF4-FFF2-40B4-BE49-F238E27FC236}">
                <a16:creationId xmlns:a16="http://schemas.microsoft.com/office/drawing/2014/main" id="{2EE2E4AC-59CB-4E00-AAF0-2D899AB154E7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172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94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40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2" name="Text Box 6">
            <a:extLst>
              <a:ext uri="{FF2B5EF4-FFF2-40B4-BE49-F238E27FC236}">
                <a16:creationId xmlns:a16="http://schemas.microsoft.com/office/drawing/2014/main" id="{46FA8DE9-5520-4965-89D1-FF20E866C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238" y="1981200"/>
            <a:ext cx="7165975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Answer: Aching mid-buttock region with numbness down the leg, low back pain, and decreased ADL’s. </a:t>
            </a:r>
          </a:p>
        </p:txBody>
      </p:sp>
      <p:sp>
        <p:nvSpPr>
          <p:cNvPr id="61448" name="AutoShape 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C440C52-7D60-4958-846C-6D339C9CB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2">
            <a:extLst>
              <a:ext uri="{FF2B5EF4-FFF2-40B4-BE49-F238E27FC236}">
                <a16:creationId xmlns:a16="http://schemas.microsoft.com/office/drawing/2014/main" id="{B582478E-F63B-48BF-813E-230D5B252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4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B6B9E43F-6626-4CB3-A212-709CCE50A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3FC590B-B04C-444D-8417-BEB9850725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6" name="Text Box 6">
            <a:extLst>
              <a:ext uri="{FF2B5EF4-FFF2-40B4-BE49-F238E27FC236}">
                <a16:creationId xmlns:a16="http://schemas.microsoft.com/office/drawing/2014/main" id="{D99A3A74-B1DA-4F07-B8AC-159F21B30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0089" y="1905000"/>
            <a:ext cx="6675224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</a:t>
            </a:r>
          </a:p>
          <a:p>
            <a:r>
              <a:rPr lang="en-US" altLang="en-US" b="0" dirty="0">
                <a:solidFill>
                  <a:schemeClr val="hlink"/>
                </a:solidFill>
              </a:rPr>
              <a:t>Piriformis syndrome</a:t>
            </a:r>
          </a:p>
          <a:p>
            <a:r>
              <a:rPr lang="en-US" altLang="en-US" b="0" dirty="0">
                <a:solidFill>
                  <a:schemeClr val="hlink"/>
                </a:solidFill>
              </a:rPr>
              <a:t>500</a:t>
            </a:r>
          </a:p>
        </p:txBody>
      </p:sp>
      <p:pic>
        <p:nvPicPr>
          <p:cNvPr id="61447" name="Snoop Doggy Dog feat. Pharrell &amp; Uncle Charlie Wilson - beautiful.mp3">
            <a:hlinkClick r:id="" action="ppaction://media"/>
            <a:extLst>
              <a:ext uri="{FF2B5EF4-FFF2-40B4-BE49-F238E27FC236}">
                <a16:creationId xmlns:a16="http://schemas.microsoft.com/office/drawing/2014/main" id="{1A04B2BF-B0A9-4EEE-9FD7-08032A54976D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14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44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>
            <a:extLst>
              <a:ext uri="{FF2B5EF4-FFF2-40B4-BE49-F238E27FC236}">
                <a16:creationId xmlns:a16="http://schemas.microsoft.com/office/drawing/2014/main" id="{E76E3307-A4B5-4D1C-80E5-883CD889D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2467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23D6E83A-EA2F-455F-9FDD-5B429E726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69" name="Text Box 5">
            <a:extLst>
              <a:ext uri="{FF2B5EF4-FFF2-40B4-BE49-F238E27FC236}">
                <a16:creationId xmlns:a16="http://schemas.microsoft.com/office/drawing/2014/main" id="{EF6E1749-26F9-489A-9445-FD3E6DA73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8" y="1447800"/>
            <a:ext cx="890111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Answer: What are the 3 prime movers of Hip Flexion.</a:t>
            </a:r>
          </a:p>
        </p:txBody>
      </p:sp>
      <p:sp>
        <p:nvSpPr>
          <p:cNvPr id="63496" name="AutoShape 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C3858DE-F91A-4510-BBC3-E16D278C1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>
            <a:extLst>
              <a:ext uri="{FF2B5EF4-FFF2-40B4-BE49-F238E27FC236}">
                <a16:creationId xmlns:a16="http://schemas.microsoft.com/office/drawing/2014/main" id="{039A1981-8802-4427-AC9A-074FD4223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349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2F61A158-2080-466A-B8CB-B0F954D182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E0894A8-9FB5-4FAF-BDB3-E9026BD14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4" name="Text Box 6">
            <a:extLst>
              <a:ext uri="{FF2B5EF4-FFF2-40B4-BE49-F238E27FC236}">
                <a16:creationId xmlns:a16="http://schemas.microsoft.com/office/drawing/2014/main" id="{3ECD8303-CFB9-4C07-84B1-9050E41520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990600"/>
            <a:ext cx="8502650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Rectus fumoirs</a:t>
            </a:r>
          </a:p>
          <a:p>
            <a:r>
              <a:rPr lang="en-US" altLang="en-US" b="0" dirty="0">
                <a:solidFill>
                  <a:schemeClr val="hlink"/>
                </a:solidFill>
              </a:rPr>
              <a:t>Sartoris </a:t>
            </a:r>
          </a:p>
          <a:p>
            <a:r>
              <a:rPr lang="en-US" altLang="en-US" b="0" dirty="0" err="1">
                <a:solidFill>
                  <a:schemeClr val="hlink"/>
                </a:solidFill>
              </a:rPr>
              <a:t>Illipsoas</a:t>
            </a:r>
            <a:r>
              <a:rPr lang="en-US" altLang="en-US" b="0" dirty="0">
                <a:solidFill>
                  <a:schemeClr val="hlink"/>
                </a:solidFill>
              </a:rPr>
              <a:t> </a:t>
            </a:r>
          </a:p>
          <a:p>
            <a:pPr algn="l"/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100</a:t>
            </a:r>
          </a:p>
        </p:txBody>
      </p:sp>
      <p:pic>
        <p:nvPicPr>
          <p:cNvPr id="63495" name="12-lil_kim-magic_stick_(feat_50_cent)-rns (1).mp3">
            <a:hlinkClick r:id="" action="ppaction://media"/>
            <a:extLst>
              <a:ext uri="{FF2B5EF4-FFF2-40B4-BE49-F238E27FC236}">
                <a16:creationId xmlns:a16="http://schemas.microsoft.com/office/drawing/2014/main" id="{1FBED491-DC2D-4701-B6EB-5F080E0B0746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34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49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>
            <a:extLst>
              <a:ext uri="{FF2B5EF4-FFF2-40B4-BE49-F238E27FC236}">
                <a16:creationId xmlns:a16="http://schemas.microsoft.com/office/drawing/2014/main" id="{896E0A05-EEA1-4F79-A6C6-DC3085049C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4516" name="Text Box 4">
            <a:extLst>
              <a:ext uri="{FF2B5EF4-FFF2-40B4-BE49-F238E27FC236}">
                <a16:creationId xmlns:a16="http://schemas.microsoft.com/office/drawing/2014/main" id="{55DDBFAE-AC2C-4EE4-A4E6-EBB89312F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447800"/>
            <a:ext cx="8570913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chemeClr val="hlink"/>
                </a:solidFill>
              </a:rPr>
              <a:t>Answer: What are the ROM of Hip Extension.</a:t>
            </a:r>
            <a:endParaRPr lang="en-US" altLang="en-US" dirty="0"/>
          </a:p>
        </p:txBody>
      </p:sp>
      <p:sp>
        <p:nvSpPr>
          <p:cNvPr id="64519" name="Rectangle 7">
            <a:extLst>
              <a:ext uri="{FF2B5EF4-FFF2-40B4-BE49-F238E27FC236}">
                <a16:creationId xmlns:a16="http://schemas.microsoft.com/office/drawing/2014/main" id="{F0DA50B9-9F83-4AD9-B86D-7B412E703F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8575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5545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E81D69C-65E7-4E47-95EB-7643001D0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DF707DCD-D26C-432B-BA24-60B75A0581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ADDBD94-F025-4239-B5A3-6C41CC43A8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2" name="Text Box 6">
            <a:extLst>
              <a:ext uri="{FF2B5EF4-FFF2-40B4-BE49-F238E27FC236}">
                <a16:creationId xmlns:a16="http://schemas.microsoft.com/office/drawing/2014/main" id="{707D3C27-6E84-481D-AB6D-6142DB171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676400"/>
            <a:ext cx="76962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chemeClr val="hlink"/>
                </a:solidFill>
              </a:rPr>
              <a:t>0-30</a:t>
            </a:r>
          </a:p>
          <a:p>
            <a:r>
              <a:rPr lang="en-US" altLang="en-US" dirty="0">
                <a:solidFill>
                  <a:schemeClr val="hlink"/>
                </a:solidFill>
              </a:rPr>
              <a:t>200</a:t>
            </a:r>
          </a:p>
        </p:txBody>
      </p:sp>
      <p:pic>
        <p:nvPicPr>
          <p:cNvPr id="65544" name="Chingy -  Right Thurr (1).mp3">
            <a:hlinkClick r:id="" action="ppaction://media"/>
            <a:extLst>
              <a:ext uri="{FF2B5EF4-FFF2-40B4-BE49-F238E27FC236}">
                <a16:creationId xmlns:a16="http://schemas.microsoft.com/office/drawing/2014/main" id="{F156D28F-913B-4282-9399-C6D6DACFBDC8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55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54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92D64798-C348-46C0-81E9-D4309B5B35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7530" name="Text Box 10">
            <a:extLst>
              <a:ext uri="{FF2B5EF4-FFF2-40B4-BE49-F238E27FC236}">
                <a16:creationId xmlns:a16="http://schemas.microsoft.com/office/drawing/2014/main" id="{5A0F8EB8-282F-4BFB-8A31-167219AB2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200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7531" name="Text Box 11">
            <a:extLst>
              <a:ext uri="{FF2B5EF4-FFF2-40B4-BE49-F238E27FC236}">
                <a16:creationId xmlns:a16="http://schemas.microsoft.com/office/drawing/2014/main" id="{3797093E-6A8F-47CC-A088-7566E04845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1981200"/>
            <a:ext cx="8485187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chemeClr val="hlink"/>
                </a:solidFill>
              </a:rPr>
              <a:t>Answer: What are the 4 Prime Movers of Hip Adduction.  </a:t>
            </a:r>
          </a:p>
        </p:txBody>
      </p:sp>
      <p:sp>
        <p:nvSpPr>
          <p:cNvPr id="107532" name="Text Box 12">
            <a:extLst>
              <a:ext uri="{FF2B5EF4-FFF2-40B4-BE49-F238E27FC236}">
                <a16:creationId xmlns:a16="http://schemas.microsoft.com/office/drawing/2014/main" id="{1627FBC3-7D4A-43BC-8FCC-949B0583B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3600" y="4114800"/>
            <a:ext cx="48101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 </a:t>
            </a:r>
          </a:p>
        </p:txBody>
      </p:sp>
      <p:sp>
        <p:nvSpPr>
          <p:cNvPr id="107540" name="AutoShape 2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9BA6FFB-FDF2-426F-81F7-B9C82AA24F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>
            <a:extLst>
              <a:ext uri="{FF2B5EF4-FFF2-40B4-BE49-F238E27FC236}">
                <a16:creationId xmlns:a16="http://schemas.microsoft.com/office/drawing/2014/main" id="{E8022B3A-70EA-4330-9A5B-AD1DC5E9C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758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53681057-A874-4D74-98A6-535FFC7D8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8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2CD2719-363D-4DA4-80E9-F191E14D2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0" name="Text Box 6">
            <a:extLst>
              <a:ext uri="{FF2B5EF4-FFF2-40B4-BE49-F238E27FC236}">
                <a16:creationId xmlns:a16="http://schemas.microsoft.com/office/drawing/2014/main" id="{EA9CBCBD-2D08-4BF8-8E0E-F062CE605A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0000" y="1093887"/>
            <a:ext cx="6017994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>
                <a:solidFill>
                  <a:schemeClr val="hlink"/>
                </a:solidFill>
              </a:rPr>
              <a:t>Adductor Longus </a:t>
            </a:r>
          </a:p>
          <a:p>
            <a:r>
              <a:rPr lang="en-US" altLang="en-US" dirty="0">
                <a:solidFill>
                  <a:schemeClr val="hlink"/>
                </a:solidFill>
              </a:rPr>
              <a:t>Adductor Brevis</a:t>
            </a:r>
          </a:p>
          <a:p>
            <a:r>
              <a:rPr lang="en-US" altLang="en-US" dirty="0">
                <a:solidFill>
                  <a:schemeClr val="hlink"/>
                </a:solidFill>
              </a:rPr>
              <a:t>Adductor Magnus</a:t>
            </a:r>
          </a:p>
          <a:p>
            <a:r>
              <a:rPr lang="en-US" altLang="en-US" dirty="0" err="1">
                <a:solidFill>
                  <a:schemeClr val="hlink"/>
                </a:solidFill>
              </a:rPr>
              <a:t>Gracillis</a:t>
            </a:r>
            <a:r>
              <a:rPr lang="en-US" altLang="en-US" dirty="0">
                <a:solidFill>
                  <a:schemeClr val="hlink"/>
                </a:solidFill>
              </a:rPr>
              <a:t> </a:t>
            </a:r>
          </a:p>
          <a:p>
            <a:r>
              <a:rPr lang="en-US" altLang="en-US" dirty="0">
                <a:solidFill>
                  <a:schemeClr val="hlink"/>
                </a:solidFill>
              </a:rPr>
              <a:t>300</a:t>
            </a:r>
          </a:p>
          <a:p>
            <a:endParaRPr lang="en-US" altLang="en-US" dirty="0"/>
          </a:p>
        </p:txBody>
      </p:sp>
      <p:pic>
        <p:nvPicPr>
          <p:cNvPr id="67593" name="It's Your B'day.mp3">
            <a:hlinkClick r:id="" action="ppaction://media"/>
            <a:extLst>
              <a:ext uri="{FF2B5EF4-FFF2-40B4-BE49-F238E27FC236}">
                <a16:creationId xmlns:a16="http://schemas.microsoft.com/office/drawing/2014/main" id="{8CE12743-9799-429B-9108-A72E4460F87E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75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759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8" name="Rectangle 10">
            <a:extLst>
              <a:ext uri="{FF2B5EF4-FFF2-40B4-BE49-F238E27FC236}">
                <a16:creationId xmlns:a16="http://schemas.microsoft.com/office/drawing/2014/main" id="{091A45CA-93F2-4CE9-B8B8-2E8E88D9E7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3350" y="30813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8625" name="AutoShape 1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5CB52F9-3F45-45BC-B8D0-2B4BDD5A3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Text Box 18">
            <a:extLst>
              <a:ext uri="{FF2B5EF4-FFF2-40B4-BE49-F238E27FC236}">
                <a16:creationId xmlns:a16="http://schemas.microsoft.com/office/drawing/2014/main" id="{1A923992-C3B2-4FA2-8920-7F1249A1C6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64008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chemeClr val="hlink"/>
                </a:solidFill>
              </a:rPr>
              <a:t>Answer: What are the Prime Movers of Hip internal Rotation.</a:t>
            </a:r>
          </a:p>
        </p:txBody>
      </p:sp>
    </p:spTree>
  </p:cSld>
  <p:clrMapOvr>
    <a:masterClrMapping/>
  </p:clrMapOvr>
  <p:transition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>
            <a:extLst>
              <a:ext uri="{FF2B5EF4-FFF2-40B4-BE49-F238E27FC236}">
                <a16:creationId xmlns:a16="http://schemas.microsoft.com/office/drawing/2014/main" id="{9016EBFA-2458-4D11-A08D-F0D0CD801D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63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32AE89D2-BBA4-47B6-AE20-E4DF00709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3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733EFA1-4C94-4F93-AEA9-061584B33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38" name="Text Box 6">
            <a:extLst>
              <a:ext uri="{FF2B5EF4-FFF2-40B4-BE49-F238E27FC236}">
                <a16:creationId xmlns:a16="http://schemas.microsoft.com/office/drawing/2014/main" id="{FE91C4D2-4E48-438F-99A1-E89EF802EC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6604" y="1905000"/>
            <a:ext cx="5413661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Gluteus </a:t>
            </a:r>
            <a:r>
              <a:rPr lang="en-US" altLang="en-US" b="0" dirty="0" err="1">
                <a:solidFill>
                  <a:schemeClr val="hlink"/>
                </a:solidFill>
              </a:rPr>
              <a:t>Minimus</a:t>
            </a:r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400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</p:txBody>
      </p:sp>
      <p:pic>
        <p:nvPicPr>
          <p:cNvPr id="69640" name="04-sean_paul-like_glue-jah.mp3">
            <a:hlinkClick r:id="" action="ppaction://media"/>
            <a:extLst>
              <a:ext uri="{FF2B5EF4-FFF2-40B4-BE49-F238E27FC236}">
                <a16:creationId xmlns:a16="http://schemas.microsoft.com/office/drawing/2014/main" id="{4896D0FE-F026-4694-A22F-1A1D5C7DC5F3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96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964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>
            <a:extLst>
              <a:ext uri="{FF2B5EF4-FFF2-40B4-BE49-F238E27FC236}">
                <a16:creationId xmlns:a16="http://schemas.microsoft.com/office/drawing/2014/main" id="{B75B78CB-75AF-4CCC-8029-C776AFAAAE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6564" name="Text Box 4">
            <a:extLst>
              <a:ext uri="{FF2B5EF4-FFF2-40B4-BE49-F238E27FC236}">
                <a16:creationId xmlns:a16="http://schemas.microsoft.com/office/drawing/2014/main" id="{0DC4CF34-A868-4966-B7C1-A68C63FE8F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2432050"/>
            <a:ext cx="46863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DAILY</a:t>
            </a:r>
          </a:p>
          <a:p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DOUBLE!!!!!</a:t>
            </a:r>
          </a:p>
        </p:txBody>
      </p:sp>
      <p:pic>
        <p:nvPicPr>
          <p:cNvPr id="66574" name="Picture 14">
            <a:hlinkClick r:id="" action="ppaction://media"/>
            <a:extLst>
              <a:ext uri="{FF2B5EF4-FFF2-40B4-BE49-F238E27FC236}">
                <a16:creationId xmlns:a16="http://schemas.microsoft.com/office/drawing/2014/main" id="{BA7BCF55-911C-461F-9C18-CB0C0A9C3141}"/>
              </a:ext>
            </a:extLst>
          </p:cNvPr>
          <p:cNvPicPr>
            <a:picLocks noRot="1" noChangeAspect="1" noChangeArrowheads="1"/>
          </p:cNvPicPr>
          <p:nvPr>
            <a:wavAudioFile r:embed="rId1" name="MSj03882310000[1]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96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4" fill="hold"/>
                                        <p:tgtEl>
                                          <p:spTgt spid="665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57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5" name="Text Box 9">
            <a:extLst>
              <a:ext uri="{FF2B5EF4-FFF2-40B4-BE49-F238E27FC236}">
                <a16:creationId xmlns:a16="http://schemas.microsoft.com/office/drawing/2014/main" id="{CA86AB82-63C1-49D9-8F8F-B54434FE6B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981200"/>
            <a:ext cx="828516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dirty="0">
                <a:solidFill>
                  <a:schemeClr val="hlink"/>
                </a:solidFill>
              </a:rPr>
              <a:t>Answer: What is the ROM of Hip External Rotation.</a:t>
            </a:r>
          </a:p>
        </p:txBody>
      </p:sp>
      <p:sp>
        <p:nvSpPr>
          <p:cNvPr id="70666" name="Text Box 10">
            <a:extLst>
              <a:ext uri="{FF2B5EF4-FFF2-40B4-BE49-F238E27FC236}">
                <a16:creationId xmlns:a16="http://schemas.microsoft.com/office/drawing/2014/main" id="{5F4ABD82-4A84-4676-9F17-43AF269F04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7413" y="4648200"/>
            <a:ext cx="48101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 </a:t>
            </a:r>
          </a:p>
        </p:txBody>
      </p:sp>
      <p:sp>
        <p:nvSpPr>
          <p:cNvPr id="70669" name="Rectangle 13">
            <a:extLst>
              <a:ext uri="{FF2B5EF4-FFF2-40B4-BE49-F238E27FC236}">
                <a16:creationId xmlns:a16="http://schemas.microsoft.com/office/drawing/2014/main" id="{0F1B5733-00CF-4A5B-8A13-8E6B065A7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0673" name="AutoShape 1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AC7A691-7DF0-4547-8D4C-874A3A2A0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ext Box 1026">
            <a:extLst>
              <a:ext uri="{FF2B5EF4-FFF2-40B4-BE49-F238E27FC236}">
                <a16:creationId xmlns:a16="http://schemas.microsoft.com/office/drawing/2014/main" id="{CBF7C6B5-8C06-42CA-8926-1A7C98E50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9571" name="Rectangle 1027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FAD389C9-4B06-4299-B8F4-469547DA2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72" name="AutoShape 102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8965901-3223-4CA6-A5F9-134F41E6F3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74" name="Text Box 1030">
            <a:extLst>
              <a:ext uri="{FF2B5EF4-FFF2-40B4-BE49-F238E27FC236}">
                <a16:creationId xmlns:a16="http://schemas.microsoft.com/office/drawing/2014/main" id="{00054F38-32F4-4EF6-89A2-843F9E2B5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8216" y="1905000"/>
            <a:ext cx="1454244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 b="0" dirty="0">
                <a:solidFill>
                  <a:schemeClr val="hlink"/>
                </a:solidFill>
              </a:rPr>
              <a:t>0-45</a:t>
            </a:r>
          </a:p>
          <a:p>
            <a:r>
              <a:rPr lang="en-US" altLang="en-US" sz="4400" b="0" dirty="0">
                <a:solidFill>
                  <a:schemeClr val="hlink"/>
                </a:solidFill>
              </a:rPr>
              <a:t>500</a:t>
            </a:r>
          </a:p>
        </p:txBody>
      </p:sp>
      <p:pic>
        <p:nvPicPr>
          <p:cNvPr id="109580" name="01-50_cent_feat_snoop_dogg-pimp_(remix)_(dirty)-0mni.mp3">
            <a:hlinkClick r:id="" action="ppaction://media"/>
            <a:extLst>
              <a:ext uri="{FF2B5EF4-FFF2-40B4-BE49-F238E27FC236}">
                <a16:creationId xmlns:a16="http://schemas.microsoft.com/office/drawing/2014/main" id="{B83D56B7-64BD-451F-A2D2-B850A0E94187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172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582" name="Rectangle 1038">
            <a:extLst>
              <a:ext uri="{FF2B5EF4-FFF2-40B4-BE49-F238E27FC236}">
                <a16:creationId xmlns:a16="http://schemas.microsoft.com/office/drawing/2014/main" id="{438CE037-8012-4FE1-BBF0-098337B51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375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95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958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50" name="Text Box 6">
            <a:extLst>
              <a:ext uri="{FF2B5EF4-FFF2-40B4-BE49-F238E27FC236}">
                <a16:creationId xmlns:a16="http://schemas.microsoft.com/office/drawing/2014/main" id="{10786DB8-6616-4C26-AC31-3AFEA14B0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8552" name="Text Box 8">
            <a:extLst>
              <a:ext uri="{FF2B5EF4-FFF2-40B4-BE49-F238E27FC236}">
                <a16:creationId xmlns:a16="http://schemas.microsoft.com/office/drawing/2014/main" id="{C887AD42-2D84-4459-B740-C905B4B6A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1600200"/>
            <a:ext cx="9144001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Answer: What is the percent of the head is always in the socket.</a:t>
            </a:r>
          </a:p>
        </p:txBody>
      </p:sp>
      <p:sp>
        <p:nvSpPr>
          <p:cNvPr id="108554" name="AutoShape 1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6E88AE7-BF1C-4696-B1E6-8C3CF5F4B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2">
            <a:extLst>
              <a:ext uri="{FF2B5EF4-FFF2-40B4-BE49-F238E27FC236}">
                <a16:creationId xmlns:a16="http://schemas.microsoft.com/office/drawing/2014/main" id="{D1BBF815-B780-476E-8199-C3B78820C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373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FAB713E7-F9D3-4487-9D88-71566A33F0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3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6E8979D-0BD0-462A-BABE-48BBB0504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73735" name="Mojo - Lady hear me tonight (Original mix).mp3">
            <a:hlinkClick r:id="" action="ppaction://media"/>
            <a:extLst>
              <a:ext uri="{FF2B5EF4-FFF2-40B4-BE49-F238E27FC236}">
                <a16:creationId xmlns:a16="http://schemas.microsoft.com/office/drawing/2014/main" id="{94C21BD5-28F2-4A12-B2C8-15C60B445E10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36" name="Text Box 8">
            <a:extLst>
              <a:ext uri="{FF2B5EF4-FFF2-40B4-BE49-F238E27FC236}">
                <a16:creationId xmlns:a16="http://schemas.microsoft.com/office/drawing/2014/main" id="{8904461F-2EAB-451C-BE13-991266272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3738" name="Text Box 10">
            <a:extLst>
              <a:ext uri="{FF2B5EF4-FFF2-40B4-BE49-F238E27FC236}">
                <a16:creationId xmlns:a16="http://schemas.microsoft.com/office/drawing/2014/main" id="{4FB6BE78-BA77-46F3-9152-F3AA512CB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6393" y="1981200"/>
            <a:ext cx="1598515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75%</a:t>
            </a:r>
          </a:p>
          <a:p>
            <a:r>
              <a:rPr lang="en-US" altLang="en-US" b="0" dirty="0">
                <a:solidFill>
                  <a:schemeClr val="hlink"/>
                </a:solidFill>
              </a:rPr>
              <a:t>100</a:t>
            </a:r>
          </a:p>
        </p:txBody>
      </p:sp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37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373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3C028A36-DB12-4387-8F09-BE597FA688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60" name="Text Box 8">
            <a:extLst>
              <a:ext uri="{FF2B5EF4-FFF2-40B4-BE49-F238E27FC236}">
                <a16:creationId xmlns:a16="http://schemas.microsoft.com/office/drawing/2014/main" id="{D605DE2B-D37F-4731-A287-EEAD8C0A25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163" y="1292225"/>
            <a:ext cx="8174037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dirty="0">
                <a:solidFill>
                  <a:schemeClr val="hlink"/>
                </a:solidFill>
              </a:rPr>
              <a:t>Answer: Acetabulum is consider what type of joint.</a:t>
            </a:r>
          </a:p>
        </p:txBody>
      </p:sp>
      <p:sp>
        <p:nvSpPr>
          <p:cNvPr id="74761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898F7C7-4111-4865-8754-E72BB9D91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>
            <a:extLst>
              <a:ext uri="{FF2B5EF4-FFF2-40B4-BE49-F238E27FC236}">
                <a16:creationId xmlns:a16="http://schemas.microsoft.com/office/drawing/2014/main" id="{38248716-E69C-4558-9F9E-0A6E05FE18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38050812-BA3C-4A0E-B537-98F3B78A0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5E5E5C4-43EE-4D9A-AF13-BCFF69B06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2" name="Text Box 6">
            <a:extLst>
              <a:ext uri="{FF2B5EF4-FFF2-40B4-BE49-F238E27FC236}">
                <a16:creationId xmlns:a16="http://schemas.microsoft.com/office/drawing/2014/main" id="{5FFA061A-55BE-4D11-ACED-5F3F754E7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057400"/>
            <a:ext cx="853440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Ball and Socket </a:t>
            </a:r>
          </a:p>
          <a:p>
            <a:r>
              <a:rPr lang="en-US" altLang="en-US" b="0" dirty="0">
                <a:solidFill>
                  <a:schemeClr val="hlink"/>
                </a:solidFill>
              </a:rPr>
              <a:t>200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</p:txBody>
      </p:sp>
      <p:pic>
        <p:nvPicPr>
          <p:cNvPr id="75783" name="Daft Punk - One More Time.mp3">
            <a:hlinkClick r:id="" action="ppaction://media"/>
            <a:extLst>
              <a:ext uri="{FF2B5EF4-FFF2-40B4-BE49-F238E27FC236}">
                <a16:creationId xmlns:a16="http://schemas.microsoft.com/office/drawing/2014/main" id="{4CB32095-237F-4BF4-9E83-5D2F9751A2B8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57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578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9" name="Text Box 9">
            <a:extLst>
              <a:ext uri="{FF2B5EF4-FFF2-40B4-BE49-F238E27FC236}">
                <a16:creationId xmlns:a16="http://schemas.microsoft.com/office/drawing/2014/main" id="{D8AAFA2F-0139-49BE-AB8B-1CBFAA742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054225"/>
            <a:ext cx="80772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Answer: Acetabulum is very _____; but not very _____</a:t>
            </a:r>
          </a:p>
        </p:txBody>
      </p:sp>
      <p:sp>
        <p:nvSpPr>
          <p:cNvPr id="76810" name="Text Box 10">
            <a:extLst>
              <a:ext uri="{FF2B5EF4-FFF2-40B4-BE49-F238E27FC236}">
                <a16:creationId xmlns:a16="http://schemas.microsoft.com/office/drawing/2014/main" id="{090F7DCC-8CD9-4179-AB71-D13A9D2D2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/>
              <a:t> </a:t>
            </a:r>
          </a:p>
        </p:txBody>
      </p:sp>
      <p:sp>
        <p:nvSpPr>
          <p:cNvPr id="76817" name="AutoShape 1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6F662C3-0274-4144-A645-BF68DA4ED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2">
            <a:extLst>
              <a:ext uri="{FF2B5EF4-FFF2-40B4-BE49-F238E27FC236}">
                <a16:creationId xmlns:a16="http://schemas.microsoft.com/office/drawing/2014/main" id="{24EF1BF2-3C03-4DAC-9CBF-A337D2998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782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C18932C7-ACCD-45C4-A540-F0A385D3B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2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797DAC24-EDB4-4BC6-9E93-8CDA466FAA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0" name="Text Box 6">
            <a:extLst>
              <a:ext uri="{FF2B5EF4-FFF2-40B4-BE49-F238E27FC236}">
                <a16:creationId xmlns:a16="http://schemas.microsoft.com/office/drawing/2014/main" id="{08677A0B-0E2A-4B98-B25A-7F9CBBDD1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990600"/>
            <a:ext cx="7440613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rgbClr val="FFFF00"/>
                </a:solidFill>
              </a:rPr>
              <a:t>Stable</a:t>
            </a:r>
          </a:p>
          <a:p>
            <a:r>
              <a:rPr lang="en-US" altLang="en-US" b="0" dirty="0">
                <a:solidFill>
                  <a:srgbClr val="FFFF00"/>
                </a:solidFill>
              </a:rPr>
              <a:t>Mobile</a:t>
            </a:r>
          </a:p>
          <a:p>
            <a:pPr algn="l"/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300</a:t>
            </a:r>
          </a:p>
        </p:txBody>
      </p:sp>
      <p:pic>
        <p:nvPicPr>
          <p:cNvPr id="77832" name="Young Guns - Can't Stop, Won't Stop.mp3">
            <a:hlinkClick r:id="" action="ppaction://media"/>
            <a:extLst>
              <a:ext uri="{FF2B5EF4-FFF2-40B4-BE49-F238E27FC236}">
                <a16:creationId xmlns:a16="http://schemas.microsoft.com/office/drawing/2014/main" id="{5E130317-925E-4A52-A3A6-3BF6C494803C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78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783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F29F726C-267E-4D60-813A-EC38BC7D76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5" name="Text Box 7">
            <a:extLst>
              <a:ext uri="{FF2B5EF4-FFF2-40B4-BE49-F238E27FC236}">
                <a16:creationId xmlns:a16="http://schemas.microsoft.com/office/drawing/2014/main" id="{18C3B136-7C36-4503-9EB9-687FB12143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85800"/>
            <a:ext cx="82296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Answer: Fibrocartilage that deepens the articular area on the acetabulum.</a:t>
            </a:r>
          </a:p>
        </p:txBody>
      </p:sp>
      <p:sp>
        <p:nvSpPr>
          <p:cNvPr id="78858" name="Rectangle 10">
            <a:extLst>
              <a:ext uri="{FF2B5EF4-FFF2-40B4-BE49-F238E27FC236}">
                <a16:creationId xmlns:a16="http://schemas.microsoft.com/office/drawing/2014/main" id="{57FAB83A-8ACE-400B-9CDB-9E916E14E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8860" name="AutoShape 12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53DC4A9-C931-4FF4-BB73-5BAA0F199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>
            <a:extLst>
              <a:ext uri="{FF2B5EF4-FFF2-40B4-BE49-F238E27FC236}">
                <a16:creationId xmlns:a16="http://schemas.microsoft.com/office/drawing/2014/main" id="{AB66B7ED-B876-43E7-BDA8-9F682C5F1B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987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204A3A2D-58DF-41C3-9697-80D489991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7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CFEC75F-ED41-4F0F-A368-457762227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78" name="Text Box 6">
            <a:extLst>
              <a:ext uri="{FF2B5EF4-FFF2-40B4-BE49-F238E27FC236}">
                <a16:creationId xmlns:a16="http://schemas.microsoft.com/office/drawing/2014/main" id="{3E9748B4-9A70-4EC2-AB95-7AF618A36D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0025" y="2514600"/>
            <a:ext cx="5516254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Labrum 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400</a:t>
            </a:r>
          </a:p>
        </p:txBody>
      </p:sp>
      <p:pic>
        <p:nvPicPr>
          <p:cNvPr id="79879" name="Crystal Method Blade Soundtrack Techno theme song.mp3">
            <a:hlinkClick r:id="" action="ppaction://media"/>
            <a:extLst>
              <a:ext uri="{FF2B5EF4-FFF2-40B4-BE49-F238E27FC236}">
                <a16:creationId xmlns:a16="http://schemas.microsoft.com/office/drawing/2014/main" id="{80C9CE32-90AA-4970-B013-B365B4BB14F6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98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9879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5" name="Text Box 9">
            <a:extLst>
              <a:ext uri="{FF2B5EF4-FFF2-40B4-BE49-F238E27FC236}">
                <a16:creationId xmlns:a16="http://schemas.microsoft.com/office/drawing/2014/main" id="{6B3D69CE-40B0-4FF0-A144-7D4651CC6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/>
              <a:t> </a:t>
            </a:r>
          </a:p>
        </p:txBody>
      </p:sp>
      <p:sp>
        <p:nvSpPr>
          <p:cNvPr id="80906" name="Rectangle 10">
            <a:extLst>
              <a:ext uri="{FF2B5EF4-FFF2-40B4-BE49-F238E27FC236}">
                <a16:creationId xmlns:a16="http://schemas.microsoft.com/office/drawing/2014/main" id="{85183483-F99E-4927-AC2F-743AB6D44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baseline="30000"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0907" name="AutoShape 1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3BA52F3-18BC-48CF-A780-D14AF8BD8F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0" name="Text Box 14">
            <a:extLst>
              <a:ext uri="{FF2B5EF4-FFF2-40B4-BE49-F238E27FC236}">
                <a16:creationId xmlns:a16="http://schemas.microsoft.com/office/drawing/2014/main" id="{DE515BF5-E96A-43A7-A091-FDCDBC691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81000"/>
            <a:ext cx="84582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800" dirty="0">
                <a:solidFill>
                  <a:schemeClr val="hlink"/>
                </a:solidFill>
              </a:rPr>
              <a:t>Answer: When walking, most force is on the ____ aspect.</a:t>
            </a:r>
          </a:p>
        </p:txBody>
      </p:sp>
    </p:spTree>
  </p:cSld>
  <p:clrMapOvr>
    <a:masterClrMapping/>
  </p:clrMapOvr>
  <p:transition>
    <p:zo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2">
            <a:extLst>
              <a:ext uri="{FF2B5EF4-FFF2-40B4-BE49-F238E27FC236}">
                <a16:creationId xmlns:a16="http://schemas.microsoft.com/office/drawing/2014/main" id="{12DA0558-CF52-444C-A40B-ACB7572DAE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2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B361C653-589C-481A-8606-3FDAB4C1F8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CD87BF1-6AA2-4D26-A738-2CEC90B83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6" name="Text Box 6">
            <a:extLst>
              <a:ext uri="{FF2B5EF4-FFF2-40B4-BE49-F238E27FC236}">
                <a16:creationId xmlns:a16="http://schemas.microsoft.com/office/drawing/2014/main" id="{92381920-7079-42CA-A416-C27701193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3943" y="1219200"/>
            <a:ext cx="3001143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>
                <a:solidFill>
                  <a:schemeClr val="hlink"/>
                </a:solidFill>
              </a:rPr>
              <a:t>Superior</a:t>
            </a:r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500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</p:txBody>
      </p:sp>
      <p:pic>
        <p:nvPicPr>
          <p:cNvPr id="81929" name="15-sean_paul-get_busy-diwali_riddim_(new).mp3">
            <a:hlinkClick r:id="" action="ppaction://media"/>
            <a:extLst>
              <a:ext uri="{FF2B5EF4-FFF2-40B4-BE49-F238E27FC236}">
                <a16:creationId xmlns:a16="http://schemas.microsoft.com/office/drawing/2014/main" id="{1DFE8B6A-40C0-4BF8-8740-039E5CB81AB3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19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1929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2">
            <a:extLst>
              <a:ext uri="{FF2B5EF4-FFF2-40B4-BE49-F238E27FC236}">
                <a16:creationId xmlns:a16="http://schemas.microsoft.com/office/drawing/2014/main" id="{31E9C1E3-0EE9-4BBF-A9C0-73DFC45FA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4996" name="Text Box 4">
            <a:extLst>
              <a:ext uri="{FF2B5EF4-FFF2-40B4-BE49-F238E27FC236}">
                <a16:creationId xmlns:a16="http://schemas.microsoft.com/office/drawing/2014/main" id="{4F72D357-E521-4E80-8A92-9B6D6F1B18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838200"/>
            <a:ext cx="70612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  <a:cs typeface="Times New Roman" panose="02020603050405020304" pitchFamily="18" charset="0"/>
              </a:rPr>
              <a:t> </a:t>
            </a:r>
          </a:p>
          <a:p>
            <a:r>
              <a:rPr lang="en-US" altLang="en-US" b="0" dirty="0">
                <a:solidFill>
                  <a:schemeClr val="hlink"/>
                </a:solidFill>
                <a:cs typeface="Times New Roman" panose="02020603050405020304" pitchFamily="18" charset="0"/>
              </a:rPr>
              <a:t>Answer: Palpable at lateral buttock. </a:t>
            </a:r>
          </a:p>
          <a:p>
            <a:endParaRPr lang="en-US" altLang="en-US" b="0" dirty="0"/>
          </a:p>
        </p:txBody>
      </p:sp>
      <p:sp>
        <p:nvSpPr>
          <p:cNvPr id="84999" name="AutoShape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D8157FD-698E-432F-9633-039AA782F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2">
            <a:extLst>
              <a:ext uri="{FF2B5EF4-FFF2-40B4-BE49-F238E27FC236}">
                <a16:creationId xmlns:a16="http://schemas.microsoft.com/office/drawing/2014/main" id="{2C0DB1A7-2CCD-4619-9E1B-48DC8AA81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1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DC4B59A9-2A9C-48A0-90C2-13669CDE9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2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95922C5-AD79-4256-9CAB-DD4BAB18F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22" name="Text Box 6">
            <a:extLst>
              <a:ext uri="{FF2B5EF4-FFF2-40B4-BE49-F238E27FC236}">
                <a16:creationId xmlns:a16="http://schemas.microsoft.com/office/drawing/2014/main" id="{041D4652-39F8-4617-8821-5EECADE438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3163" y="1066800"/>
            <a:ext cx="6670675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Greater Trochanter.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200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</p:txBody>
      </p:sp>
      <p:pic>
        <p:nvPicPr>
          <p:cNvPr id="86023" name="Jennifer Lopez - Let's Get Loud.mp3">
            <a:hlinkClick r:id="" action="ppaction://media"/>
            <a:extLst>
              <a:ext uri="{FF2B5EF4-FFF2-40B4-BE49-F238E27FC236}">
                <a16:creationId xmlns:a16="http://schemas.microsoft.com/office/drawing/2014/main" id="{2A0C71B3-1896-42C7-92F8-E9CC4A4D23B0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60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02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AE535237-1787-4CF8-89C3-714AF7E672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0" name="Text Box 6">
            <a:extLst>
              <a:ext uri="{FF2B5EF4-FFF2-40B4-BE49-F238E27FC236}">
                <a16:creationId xmlns:a16="http://schemas.microsoft.com/office/drawing/2014/main" id="{07F4F68C-96BB-4EC1-86D1-02EABDA42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" y="609600"/>
            <a:ext cx="8086725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chemeClr val="hlink"/>
                </a:solidFill>
              </a:rPr>
              <a:t>Answer: Distal Attachment site for iliopsoas.</a:t>
            </a:r>
          </a:p>
        </p:txBody>
      </p:sp>
      <p:sp>
        <p:nvSpPr>
          <p:cNvPr id="82951" name="AutoShape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FACAEF3-DBDE-43C9-B373-C6E84AA0F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2">
            <a:extLst>
              <a:ext uri="{FF2B5EF4-FFF2-40B4-BE49-F238E27FC236}">
                <a16:creationId xmlns:a16="http://schemas.microsoft.com/office/drawing/2014/main" id="{8C085224-64AC-43C2-ACBA-F70E3CF8DF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397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FBA1CC5E-874F-461F-A9DE-17D567D42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420B9FE-17D9-4647-9DF3-1774D448C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3" name="Text Box 5">
            <a:extLst>
              <a:ext uri="{FF2B5EF4-FFF2-40B4-BE49-F238E27FC236}">
                <a16:creationId xmlns:a16="http://schemas.microsoft.com/office/drawing/2014/main" id="{4B6C427F-5B37-4CEB-80D7-B65F3777C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762000"/>
            <a:ext cx="70866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chemeClr val="hlink"/>
                </a:solidFill>
              </a:rPr>
              <a:t>What is Lesser trochanter</a:t>
            </a:r>
          </a:p>
          <a:p>
            <a:r>
              <a:rPr lang="en-US" altLang="en-US" dirty="0">
                <a:solidFill>
                  <a:schemeClr val="hlink"/>
                </a:solidFill>
              </a:rPr>
              <a:t>100</a:t>
            </a:r>
            <a:r>
              <a:rPr lang="en-US" altLang="en-US" dirty="0"/>
              <a:t>  </a:t>
            </a:r>
          </a:p>
          <a:p>
            <a:endParaRPr lang="en-US" altLang="en-US" dirty="0"/>
          </a:p>
        </p:txBody>
      </p:sp>
      <p:pic>
        <p:nvPicPr>
          <p:cNvPr id="83974" name="Gypsy Kings - Bamboleo (Dance Remix).mp3">
            <a:hlinkClick r:id="" action="ppaction://media"/>
            <a:extLst>
              <a:ext uri="{FF2B5EF4-FFF2-40B4-BE49-F238E27FC236}">
                <a16:creationId xmlns:a16="http://schemas.microsoft.com/office/drawing/2014/main" id="{ACCB39ED-04C9-4BD6-955E-10E10E4C16E2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39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397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E25371E2-9E0D-4B79-B836-4BB74402E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47" name="Text Box 7">
            <a:extLst>
              <a:ext uri="{FF2B5EF4-FFF2-40B4-BE49-F238E27FC236}">
                <a16:creationId xmlns:a16="http://schemas.microsoft.com/office/drawing/2014/main" id="{6A53D13D-119C-4C50-9254-85162B147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09600"/>
            <a:ext cx="838200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Answer: Femur tapers and thickens medially into a spherical head.</a:t>
            </a:r>
          </a:p>
        </p:txBody>
      </p:sp>
      <p:sp>
        <p:nvSpPr>
          <p:cNvPr id="87050" name="AutoShape 1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40D7843-4958-4243-A2BA-AE27926C9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2">
            <a:extLst>
              <a:ext uri="{FF2B5EF4-FFF2-40B4-BE49-F238E27FC236}">
                <a16:creationId xmlns:a16="http://schemas.microsoft.com/office/drawing/2014/main" id="{D4A45FC4-A44D-40CD-B4A0-68E3916EF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806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362FEC3A-F141-4119-A10A-E0A01D56D4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6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E6817F2-AFDE-4F17-BA90-E03EAED39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70" name="Text Box 6">
            <a:extLst>
              <a:ext uri="{FF2B5EF4-FFF2-40B4-BE49-F238E27FC236}">
                <a16:creationId xmlns:a16="http://schemas.microsoft.com/office/drawing/2014/main" id="{BB779D00-8D05-4E83-A48E-D22200734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143000"/>
            <a:ext cx="861060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Femoral Head.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300</a:t>
            </a:r>
          </a:p>
        </p:txBody>
      </p:sp>
      <p:pic>
        <p:nvPicPr>
          <p:cNvPr id="88071" name="08 - Live At Jimmys ) ft. Cuban Link Tony Su).mp3">
            <a:hlinkClick r:id="" action="ppaction://media"/>
            <a:extLst>
              <a:ext uri="{FF2B5EF4-FFF2-40B4-BE49-F238E27FC236}">
                <a16:creationId xmlns:a16="http://schemas.microsoft.com/office/drawing/2014/main" id="{562D1475-1FA5-4B0E-B462-0B89399D3A11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72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80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071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4" name="AutoShape 6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791C4371-CB85-4989-8E8A-2BA0BCB788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5" name="Text Box 7">
            <a:extLst>
              <a:ext uri="{FF2B5EF4-FFF2-40B4-BE49-F238E27FC236}">
                <a16:creationId xmlns:a16="http://schemas.microsoft.com/office/drawing/2014/main" id="{BB70D74E-DF93-429A-9DF2-1A38F908E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447800"/>
            <a:ext cx="8382000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 </a:t>
            </a:r>
            <a:r>
              <a:rPr lang="en-US" altLang="en-US" sz="4400" b="0" dirty="0">
                <a:solidFill>
                  <a:schemeClr val="hlink"/>
                </a:solidFill>
              </a:rPr>
              <a:t>Answer: Angle of inclination – 125 degrees is normal </a:t>
            </a:r>
            <a:endParaRPr lang="en-US" altLang="en-US" sz="4400" b="0" dirty="0"/>
          </a:p>
        </p:txBody>
      </p:sp>
      <p:sp>
        <p:nvSpPr>
          <p:cNvPr id="89097" name="Rectangle 9">
            <a:extLst>
              <a:ext uri="{FF2B5EF4-FFF2-40B4-BE49-F238E27FC236}">
                <a16:creationId xmlns:a16="http://schemas.microsoft.com/office/drawing/2014/main" id="{3F1961FD-9F9C-4C1A-9A4D-5C4C47905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>
                <a:cs typeface="Times New Roman" panose="02020603050405020304" pitchFamily="18" charset="0"/>
              </a:rPr>
              <a:t>	</a:t>
            </a:r>
            <a:endParaRPr lang="en-US" altLang="en-US" b="0" baseline="30000">
              <a:cs typeface="Times New Roman" panose="02020603050405020304" pitchFamily="18" charset="0"/>
            </a:endParaRPr>
          </a:p>
        </p:txBody>
      </p:sp>
      <p:sp>
        <p:nvSpPr>
          <p:cNvPr id="89098" name="AutoShape 1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C231743-4DC2-45ED-977B-DDA2EA280C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2">
            <a:extLst>
              <a:ext uri="{FF2B5EF4-FFF2-40B4-BE49-F238E27FC236}">
                <a16:creationId xmlns:a16="http://schemas.microsoft.com/office/drawing/2014/main" id="{374C98BF-3FE4-4429-BD36-BA2796B55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011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9CC511F6-4905-4DE9-8478-342539D91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1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C6C7C92-5BF2-46F8-AAD9-2EB619F66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18" name="Text Box 6">
            <a:extLst>
              <a:ext uri="{FF2B5EF4-FFF2-40B4-BE49-F238E27FC236}">
                <a16:creationId xmlns:a16="http://schemas.microsoft.com/office/drawing/2014/main" id="{B97BA211-1851-4413-80F0-F5DD2424C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359" y="914400"/>
            <a:ext cx="758412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Femoral Neck </a:t>
            </a:r>
            <a:endParaRPr lang="en-US" altLang="en-US" b="0" dirty="0"/>
          </a:p>
          <a:p>
            <a:r>
              <a:rPr lang="en-US" altLang="en-US" b="0" dirty="0">
                <a:solidFill>
                  <a:schemeClr val="hlink"/>
                </a:solidFill>
              </a:rPr>
              <a:t>400</a:t>
            </a:r>
          </a:p>
        </p:txBody>
      </p:sp>
      <p:pic>
        <p:nvPicPr>
          <p:cNvPr id="90120" name="Lil Jon &amp; Ying Yang twins Get Low(Dirty).mp3">
            <a:hlinkClick r:id="" action="ppaction://media"/>
            <a:extLst>
              <a:ext uri="{FF2B5EF4-FFF2-40B4-BE49-F238E27FC236}">
                <a16:creationId xmlns:a16="http://schemas.microsoft.com/office/drawing/2014/main" id="{5E99B9A5-37C3-49C5-AE0B-A252DCF70611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01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120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2">
            <a:extLst>
              <a:ext uri="{FF2B5EF4-FFF2-40B4-BE49-F238E27FC236}">
                <a16:creationId xmlns:a16="http://schemas.microsoft.com/office/drawing/2014/main" id="{3937F5E1-D096-4760-8CF1-C648D46EB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956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1139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84705544-AC0E-437B-B928-91A0F082B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1" name="Rectangle 5">
            <a:extLst>
              <a:ext uri="{FF2B5EF4-FFF2-40B4-BE49-F238E27FC236}">
                <a16:creationId xmlns:a16="http://schemas.microsoft.com/office/drawing/2014/main" id="{3EB76BE5-62F0-45AA-8E7A-0F378EF7E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530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en-US" b="0"/>
          </a:p>
        </p:txBody>
      </p:sp>
      <p:sp>
        <p:nvSpPr>
          <p:cNvPr id="91145" name="AutoShape 9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3BEBE102-BD28-4355-B5EB-2E82A3AE37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6" name="Text Box 10">
            <a:extLst>
              <a:ext uri="{FF2B5EF4-FFF2-40B4-BE49-F238E27FC236}">
                <a16:creationId xmlns:a16="http://schemas.microsoft.com/office/drawing/2014/main" id="{93A99E6A-8D49-4BC5-A4CD-5A2024653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04800"/>
            <a:ext cx="86106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Answer: Attachment site for muscles that abduct and externally rotate.</a:t>
            </a:r>
          </a:p>
        </p:txBody>
      </p:sp>
      <p:sp>
        <p:nvSpPr>
          <p:cNvPr id="91147" name="Text Box 11">
            <a:extLst>
              <a:ext uri="{FF2B5EF4-FFF2-40B4-BE49-F238E27FC236}">
                <a16:creationId xmlns:a16="http://schemas.microsoft.com/office/drawing/2014/main" id="{CAAA6A02-43CB-424A-AA4A-92159D5ABA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/>
              <a:t> </a:t>
            </a:r>
          </a:p>
        </p:txBody>
      </p:sp>
      <p:sp>
        <p:nvSpPr>
          <p:cNvPr id="91148" name="Rectangle 12">
            <a:extLst>
              <a:ext uri="{FF2B5EF4-FFF2-40B4-BE49-F238E27FC236}">
                <a16:creationId xmlns:a16="http://schemas.microsoft.com/office/drawing/2014/main" id="{32780FC9-0D4B-464F-AE89-C321234BB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>
                <a:cs typeface="Times New Roman" panose="02020603050405020304" pitchFamily="18" charset="0"/>
              </a:rPr>
              <a:t>	</a:t>
            </a:r>
            <a:endParaRPr lang="en-US" altLang="en-US" b="0" baseline="30000">
              <a:cs typeface="Times New Roman" panose="02020603050405020304" pitchFamily="18" charset="0"/>
            </a:endParaRPr>
          </a:p>
        </p:txBody>
      </p:sp>
      <p:sp>
        <p:nvSpPr>
          <p:cNvPr id="91149" name="Rectangle 13">
            <a:extLst>
              <a:ext uri="{FF2B5EF4-FFF2-40B4-BE49-F238E27FC236}">
                <a16:creationId xmlns:a16="http://schemas.microsoft.com/office/drawing/2014/main" id="{60F5E559-E125-40CC-B8B6-CCADDC545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76600"/>
            <a:ext cx="9448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>
                <a:cs typeface="Times New Roman" panose="02020603050405020304" pitchFamily="18" charset="0"/>
              </a:rPr>
              <a:t>	 </a:t>
            </a:r>
          </a:p>
        </p:txBody>
      </p:sp>
      <p:sp>
        <p:nvSpPr>
          <p:cNvPr id="91150" name="AutoShape 1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6E77271-053E-4C35-A1F9-3A3002291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2">
            <a:extLst>
              <a:ext uri="{FF2B5EF4-FFF2-40B4-BE49-F238E27FC236}">
                <a16:creationId xmlns:a16="http://schemas.microsoft.com/office/drawing/2014/main" id="{C892101D-8CF9-4E28-B4A9-90F4CD14DF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16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0CCEFD92-A6E8-4243-B6E7-5697117DBB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6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8E60B2A-6C86-4DD0-BD34-D3D2A6A56E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66" name="Text Box 6">
            <a:extLst>
              <a:ext uri="{FF2B5EF4-FFF2-40B4-BE49-F238E27FC236}">
                <a16:creationId xmlns:a16="http://schemas.microsoft.com/office/drawing/2014/main" id="{DF2F49FA-715D-4D98-95BB-096E5AC34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8275" y="838200"/>
            <a:ext cx="9351963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Greater Trochanter </a:t>
            </a:r>
          </a:p>
          <a:p>
            <a:r>
              <a:rPr lang="en-US" altLang="en-US" b="0" dirty="0">
                <a:solidFill>
                  <a:schemeClr val="hlink"/>
                </a:solidFill>
              </a:rPr>
              <a:t>500</a:t>
            </a:r>
          </a:p>
        </p:txBody>
      </p:sp>
      <p:pic>
        <p:nvPicPr>
          <p:cNvPr id="92169" name="Beyoncé Knowles - Baby Boy (ft. Sean Paul).mp3">
            <a:hlinkClick r:id="" action="ppaction://media"/>
            <a:extLst>
              <a:ext uri="{FF2B5EF4-FFF2-40B4-BE49-F238E27FC236}">
                <a16:creationId xmlns:a16="http://schemas.microsoft.com/office/drawing/2014/main" id="{210C23A0-C8B5-44BB-ADD6-623719D04112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72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21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169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2">
            <a:extLst>
              <a:ext uri="{FF2B5EF4-FFF2-40B4-BE49-F238E27FC236}">
                <a16:creationId xmlns:a16="http://schemas.microsoft.com/office/drawing/2014/main" id="{1F8530F1-7CA5-4545-B986-FC4DF4018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078163"/>
            <a:ext cx="62484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48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3187" name="Text Box 3">
            <a:extLst>
              <a:ext uri="{FF2B5EF4-FFF2-40B4-BE49-F238E27FC236}">
                <a16:creationId xmlns:a16="http://schemas.microsoft.com/office/drawing/2014/main" id="{DDC93E6F-4B7D-4928-834D-523A2F326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749425"/>
            <a:ext cx="83820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Answer: Where your pants should sit ; most prominent bump on anterior side.</a:t>
            </a:r>
            <a:endParaRPr lang="en-US" altLang="en-US" b="0" dirty="0"/>
          </a:p>
        </p:txBody>
      </p:sp>
      <p:sp>
        <p:nvSpPr>
          <p:cNvPr id="9318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414499B-09BC-497D-9DF5-D800CA671C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>
            <a:extLst>
              <a:ext uri="{FF2B5EF4-FFF2-40B4-BE49-F238E27FC236}">
                <a16:creationId xmlns:a16="http://schemas.microsoft.com/office/drawing/2014/main" id="{A3B8A507-DE64-4AC1-8A00-F2825A574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079750"/>
            <a:ext cx="62484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48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421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D67DA0C3-A1D8-4BFD-94F7-D4BAAC6231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1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88CAF59-83CB-48C7-80CA-E59DC7494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14" name="Text Box 6">
            <a:extLst>
              <a:ext uri="{FF2B5EF4-FFF2-40B4-BE49-F238E27FC236}">
                <a16:creationId xmlns:a16="http://schemas.microsoft.com/office/drawing/2014/main" id="{279D5AE1-FFF2-40A7-910F-7721F84A9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95400"/>
            <a:ext cx="8135938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ASIS</a:t>
            </a:r>
          </a:p>
          <a:p>
            <a:r>
              <a:rPr lang="en-US" altLang="en-US" b="0" dirty="0">
                <a:solidFill>
                  <a:schemeClr val="hlink"/>
                </a:solidFill>
              </a:rPr>
              <a:t>100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</p:txBody>
      </p:sp>
      <p:pic>
        <p:nvPicPr>
          <p:cNvPr id="94215" name="PRINCE~4 (1).MP3">
            <a:hlinkClick r:id="" action="ppaction://media"/>
            <a:extLst>
              <a:ext uri="{FF2B5EF4-FFF2-40B4-BE49-F238E27FC236}">
                <a16:creationId xmlns:a16="http://schemas.microsoft.com/office/drawing/2014/main" id="{D24130C7-AC20-4A35-8C1C-AC74075FE9B0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42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4215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2">
            <a:extLst>
              <a:ext uri="{FF2B5EF4-FFF2-40B4-BE49-F238E27FC236}">
                <a16:creationId xmlns:a16="http://schemas.microsoft.com/office/drawing/2014/main" id="{00BB0371-004A-4AB7-AF47-57783770B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3413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5235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920FCC5F-2846-4166-BBE2-153837C481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37" name="Text Box 5">
            <a:extLst>
              <a:ext uri="{FF2B5EF4-FFF2-40B4-BE49-F238E27FC236}">
                <a16:creationId xmlns:a16="http://schemas.microsoft.com/office/drawing/2014/main" id="{E30DEE0B-A959-40FC-94DB-7D69A8055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90600"/>
            <a:ext cx="77724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Answer: Superior to ASIS; sides of hips</a:t>
            </a:r>
            <a:endParaRPr lang="en-US" altLang="en-US" sz="4000" b="0" dirty="0"/>
          </a:p>
        </p:txBody>
      </p:sp>
      <p:sp>
        <p:nvSpPr>
          <p:cNvPr id="95239" name="AutoShape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A2AAF47-D0E3-4F19-AC45-ECF8F43E56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 Box 2">
            <a:extLst>
              <a:ext uri="{FF2B5EF4-FFF2-40B4-BE49-F238E27FC236}">
                <a16:creationId xmlns:a16="http://schemas.microsoft.com/office/drawing/2014/main" id="{2F00810D-C6E0-46A1-95AB-E08922394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625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49714477-C9E1-4BB4-9370-76B37EDC62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6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657D9DF-9D2E-41F8-85B3-E11DBAF4EE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61" name="Text Box 5">
            <a:extLst>
              <a:ext uri="{FF2B5EF4-FFF2-40B4-BE49-F238E27FC236}">
                <a16:creationId xmlns:a16="http://schemas.microsoft.com/office/drawing/2014/main" id="{400B08EF-1D94-4D86-B566-08EBD673D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8" y="1066800"/>
            <a:ext cx="731678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Iliac Crest </a:t>
            </a:r>
          </a:p>
          <a:p>
            <a:r>
              <a:rPr lang="en-US" altLang="en-US" b="0" dirty="0">
                <a:solidFill>
                  <a:schemeClr val="hlink"/>
                </a:solidFill>
              </a:rPr>
              <a:t>200</a:t>
            </a:r>
          </a:p>
        </p:txBody>
      </p:sp>
      <p:pic>
        <p:nvPicPr>
          <p:cNvPr id="96263" name="11 Big Pimpin'.wma">
            <a:hlinkClick r:id="" action="ppaction://media"/>
            <a:extLst>
              <a:ext uri="{FF2B5EF4-FFF2-40B4-BE49-F238E27FC236}">
                <a16:creationId xmlns:a16="http://schemas.microsoft.com/office/drawing/2014/main" id="{FE050287-459D-42D6-8643-47F1E0983032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62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263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ext Box 1026">
            <a:extLst>
              <a:ext uri="{FF2B5EF4-FFF2-40B4-BE49-F238E27FC236}">
                <a16:creationId xmlns:a16="http://schemas.microsoft.com/office/drawing/2014/main" id="{82B9ADB1-C2AE-41D9-833A-480DC15E8A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7938" y="2133600"/>
            <a:ext cx="38227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DAILY</a:t>
            </a:r>
          </a:p>
          <a:p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DOUBLE!!!</a:t>
            </a:r>
          </a:p>
        </p:txBody>
      </p:sp>
      <p:sp>
        <p:nvSpPr>
          <p:cNvPr id="110597" name="AutoShape 102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9E43DE0-3C09-4136-907B-F736E93C84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10598" name="Picture 1030">
            <a:hlinkClick r:id="" action="ppaction://media"/>
            <a:extLst>
              <a:ext uri="{FF2B5EF4-FFF2-40B4-BE49-F238E27FC236}">
                <a16:creationId xmlns:a16="http://schemas.microsoft.com/office/drawing/2014/main" id="{599F90A2-5566-4294-94EE-BBFD1EDEF45A}"/>
              </a:ext>
            </a:extLst>
          </p:cNvPr>
          <p:cNvPicPr>
            <a:picLocks noRot="1" noChangeAspect="1" noChangeArrowheads="1"/>
          </p:cNvPicPr>
          <p:nvPr>
            <a:wavAudioFile r:embed="rId1" name="j0214098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72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1105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0598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1E962494-F1EB-4475-8A9D-FB10ACDD62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87" name="Text Box 7">
            <a:extLst>
              <a:ext uri="{FF2B5EF4-FFF2-40B4-BE49-F238E27FC236}">
                <a16:creationId xmlns:a16="http://schemas.microsoft.com/office/drawing/2014/main" id="{2CF0CFCA-8A33-4FDB-A6DF-D10A647416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956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7288" name="Text Box 8">
            <a:extLst>
              <a:ext uri="{FF2B5EF4-FFF2-40B4-BE49-F238E27FC236}">
                <a16:creationId xmlns:a16="http://schemas.microsoft.com/office/drawing/2014/main" id="{51DA7686-5870-4208-85D6-1539B84B2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09600"/>
            <a:ext cx="845820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Answer: ½ way between greater trochanter and ischial tuberosity.</a:t>
            </a:r>
          </a:p>
        </p:txBody>
      </p:sp>
      <p:sp>
        <p:nvSpPr>
          <p:cNvPr id="97289" name="Text Box 9">
            <a:extLst>
              <a:ext uri="{FF2B5EF4-FFF2-40B4-BE49-F238E27FC236}">
                <a16:creationId xmlns:a16="http://schemas.microsoft.com/office/drawing/2014/main" id="{54DD5E31-23C7-4F9E-AF36-C0E132A0E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/>
              <a:t> </a:t>
            </a:r>
          </a:p>
        </p:txBody>
      </p:sp>
      <p:sp>
        <p:nvSpPr>
          <p:cNvPr id="97291" name="AutoShape 1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612498D-4ACD-4D88-8C87-6BB5819D2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2">
            <a:extLst>
              <a:ext uri="{FF2B5EF4-FFF2-40B4-BE49-F238E27FC236}">
                <a16:creationId xmlns:a16="http://schemas.microsoft.com/office/drawing/2014/main" id="{6EC50B72-2BD0-4D2E-8940-5B9DE1074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0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F563268E-38C4-4387-8D72-D8ECF58718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830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04DA2BB-0ABC-4B96-B7ED-01F9ADD4C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8309" name="Text Box 5">
            <a:extLst>
              <a:ext uri="{FF2B5EF4-FFF2-40B4-BE49-F238E27FC236}">
                <a16:creationId xmlns:a16="http://schemas.microsoft.com/office/drawing/2014/main" id="{27F3A4EA-D583-430F-B168-86730A3C3D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828800"/>
            <a:ext cx="4960938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Sciatic Nerve</a:t>
            </a:r>
          </a:p>
          <a:p>
            <a:r>
              <a:rPr lang="en-US" altLang="en-US" b="0" dirty="0">
                <a:solidFill>
                  <a:schemeClr val="hlink"/>
                </a:solidFill>
              </a:rPr>
              <a:t>300</a:t>
            </a:r>
          </a:p>
        </p:txBody>
      </p:sp>
      <p:pic>
        <p:nvPicPr>
          <p:cNvPr id="98311" name="03 I Just Wanna Love U (Give It 2 Me).wma">
            <a:hlinkClick r:id="" action="ppaction://media"/>
            <a:extLst>
              <a:ext uri="{FF2B5EF4-FFF2-40B4-BE49-F238E27FC236}">
                <a16:creationId xmlns:a16="http://schemas.microsoft.com/office/drawing/2014/main" id="{8500B8C7-B43B-4007-A29C-D4908C58D6FF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83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8311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F5F8E3B9-7ABA-4920-B689-0529F81F1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40" name="Text Box 12">
            <a:extLst>
              <a:ext uri="{FF2B5EF4-FFF2-40B4-BE49-F238E27FC236}">
                <a16:creationId xmlns:a16="http://schemas.microsoft.com/office/drawing/2014/main" id="{12E0DD9A-AD0D-4854-B39B-1526C93DB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956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9341" name="Text Box 13">
            <a:extLst>
              <a:ext uri="{FF2B5EF4-FFF2-40B4-BE49-F238E27FC236}">
                <a16:creationId xmlns:a16="http://schemas.microsoft.com/office/drawing/2014/main" id="{43AD0F8C-32FB-4DD5-A90A-2EB63F539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2000"/>
            <a:ext cx="9143999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Answer: ½ way between </a:t>
            </a:r>
          </a:p>
          <a:p>
            <a:r>
              <a:rPr lang="en-US" altLang="en-US" b="0" dirty="0">
                <a:solidFill>
                  <a:schemeClr val="hlink"/>
                </a:solidFill>
              </a:rPr>
              <a:t>Sacrum and greater trochanter; fans out across top of buttock region.</a:t>
            </a:r>
          </a:p>
        </p:txBody>
      </p:sp>
      <p:sp>
        <p:nvSpPr>
          <p:cNvPr id="99342" name="Text Box 14">
            <a:extLst>
              <a:ext uri="{FF2B5EF4-FFF2-40B4-BE49-F238E27FC236}">
                <a16:creationId xmlns:a16="http://schemas.microsoft.com/office/drawing/2014/main" id="{704BFD93-99D1-483A-81D9-A80002ED43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/>
              <a:t> </a:t>
            </a:r>
          </a:p>
        </p:txBody>
      </p:sp>
      <p:sp>
        <p:nvSpPr>
          <p:cNvPr id="99344" name="AutoShape 16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0E7D2A0-CDC7-439F-8866-81412EE13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2">
            <a:extLst>
              <a:ext uri="{FF2B5EF4-FFF2-40B4-BE49-F238E27FC236}">
                <a16:creationId xmlns:a16="http://schemas.microsoft.com/office/drawing/2014/main" id="{8D170B1F-A606-4DBD-8424-0A7E70DB8C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035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C2C95075-327E-45D4-AE79-4037A3BF68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5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E21E1DB-BE5A-4A04-8DD5-48AC4607D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57" name="Text Box 5">
            <a:extLst>
              <a:ext uri="{FF2B5EF4-FFF2-40B4-BE49-F238E27FC236}">
                <a16:creationId xmlns:a16="http://schemas.microsoft.com/office/drawing/2014/main" id="{04530DFB-173F-4D52-ACA6-DC8C60538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22" y="944563"/>
            <a:ext cx="8499443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Piriformis muscle</a:t>
            </a:r>
          </a:p>
          <a:p>
            <a:r>
              <a:rPr lang="en-US" altLang="en-US" b="0" dirty="0">
                <a:solidFill>
                  <a:schemeClr val="hlink"/>
                </a:solidFill>
              </a:rPr>
              <a:t>400</a:t>
            </a:r>
          </a:p>
        </p:txBody>
      </p:sp>
      <p:pic>
        <p:nvPicPr>
          <p:cNvPr id="100360" name="Vengaboys - We Like To Party.mp3">
            <a:hlinkClick r:id="" action="ppaction://media"/>
            <a:extLst>
              <a:ext uri="{FF2B5EF4-FFF2-40B4-BE49-F238E27FC236}">
                <a16:creationId xmlns:a16="http://schemas.microsoft.com/office/drawing/2014/main" id="{F9E1475D-8C37-44A8-86EF-6F8379152C0F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03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0360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7" name="AutoShape 11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87654F0B-C66D-4FB8-BBE0-66E96C845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8" name="Text Box 12">
            <a:extLst>
              <a:ext uri="{FF2B5EF4-FFF2-40B4-BE49-F238E27FC236}">
                <a16:creationId xmlns:a16="http://schemas.microsoft.com/office/drawing/2014/main" id="{2F7113AF-D645-4DB2-9017-9E14CD9C80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956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1389" name="Text Box 13">
            <a:extLst>
              <a:ext uri="{FF2B5EF4-FFF2-40B4-BE49-F238E27FC236}">
                <a16:creationId xmlns:a16="http://schemas.microsoft.com/office/drawing/2014/main" id="{950C4D84-EAFA-4453-A90E-1CA20E1FE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762000"/>
            <a:ext cx="8610600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400" b="0" dirty="0">
                <a:solidFill>
                  <a:schemeClr val="hlink"/>
                </a:solidFill>
              </a:rPr>
              <a:t>Answer: Runs from iliac crest to lateral knee; starts as a muscle and becomes tendon like on the outside of the leg.</a:t>
            </a:r>
          </a:p>
        </p:txBody>
      </p:sp>
      <p:sp>
        <p:nvSpPr>
          <p:cNvPr id="101390" name="Text Box 14">
            <a:extLst>
              <a:ext uri="{FF2B5EF4-FFF2-40B4-BE49-F238E27FC236}">
                <a16:creationId xmlns:a16="http://schemas.microsoft.com/office/drawing/2014/main" id="{7D9E1476-86A0-4A37-A989-F64A9ABE1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/>
              <a:t> </a:t>
            </a:r>
          </a:p>
        </p:txBody>
      </p:sp>
      <p:sp>
        <p:nvSpPr>
          <p:cNvPr id="101391" name="Rectangle 15">
            <a:extLst>
              <a:ext uri="{FF2B5EF4-FFF2-40B4-BE49-F238E27FC236}">
                <a16:creationId xmlns:a16="http://schemas.microsoft.com/office/drawing/2014/main" id="{CB2B39DF-BB9F-41B5-8CF8-5ABD28DC8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5280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baseline="30000">
                <a:cs typeface="Times New Roman" panose="02020603050405020304" pitchFamily="18" charset="0"/>
              </a:rPr>
              <a:t> </a:t>
            </a:r>
            <a:r>
              <a:rPr lang="en-US" altLang="en-US" b="0">
                <a:cs typeface="Times New Roman" panose="02020603050405020304" pitchFamily="18" charset="0"/>
              </a:rPr>
              <a:t>	 </a:t>
            </a:r>
          </a:p>
        </p:txBody>
      </p:sp>
      <p:sp>
        <p:nvSpPr>
          <p:cNvPr id="101392" name="AutoShape 16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9902C7C-985D-4EFB-AEF4-55E3442BC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ext Box 2">
            <a:extLst>
              <a:ext uri="{FF2B5EF4-FFF2-40B4-BE49-F238E27FC236}">
                <a16:creationId xmlns:a16="http://schemas.microsoft.com/office/drawing/2014/main" id="{A02A33E5-9854-4D05-8470-83514177F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3413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0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98769120-A779-4FFD-BDFF-C3ACA2446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0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5069B64-C144-4FC8-951B-76E969086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07" name="Text Box 7">
            <a:extLst>
              <a:ext uri="{FF2B5EF4-FFF2-40B4-BE49-F238E27FC236}">
                <a16:creationId xmlns:a16="http://schemas.microsoft.com/office/drawing/2014/main" id="{E2D54734-377F-4EFE-B761-C662E2391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941" y="365125"/>
            <a:ext cx="6994223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 b="0" dirty="0">
                <a:solidFill>
                  <a:schemeClr val="hlink"/>
                </a:solidFill>
              </a:rPr>
              <a:t>What is a IT Band </a:t>
            </a:r>
          </a:p>
          <a:p>
            <a:r>
              <a:rPr lang="en-US" altLang="en-US" sz="6000" b="0" dirty="0">
                <a:solidFill>
                  <a:schemeClr val="hlink"/>
                </a:solidFill>
              </a:rPr>
              <a:t>500</a:t>
            </a:r>
          </a:p>
        </p:txBody>
      </p:sp>
      <p:pic>
        <p:nvPicPr>
          <p:cNvPr id="102408" name="Come'on and Ride that Train.mp3">
            <a:hlinkClick r:id="" action="ppaction://media"/>
            <a:extLst>
              <a:ext uri="{FF2B5EF4-FFF2-40B4-BE49-F238E27FC236}">
                <a16:creationId xmlns:a16="http://schemas.microsoft.com/office/drawing/2014/main" id="{7BC10EB5-CB5E-450A-88E2-9543E20E29C8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24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40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FF00"/>
      </a:hlink>
      <a:folHlink>
        <a:srgbClr val="0000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66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5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66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5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2582</TotalTime>
  <Words>773</Words>
  <Application>Microsoft Office PowerPoint</Application>
  <PresentationFormat>On-screen Show (4:3)</PresentationFormat>
  <Paragraphs>249</Paragraphs>
  <Slides>53</Slides>
  <Notes>53</Notes>
  <HiddenSlides>0</HiddenSlides>
  <MMClips>27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8" baseType="lpstr">
      <vt:lpstr>Arial</vt:lpstr>
      <vt:lpstr>Comic Sans MS</vt:lpstr>
      <vt:lpstr>Math1</vt:lpstr>
      <vt:lpstr>Times New Roman</vt:lpstr>
      <vt:lpstr>Default Design</vt:lpstr>
      <vt:lpstr>PowerPoint Presentation</vt:lpstr>
      <vt:lpstr>Answer: Pain in the abdominopelvic region of the body on the anterior side </vt:lpstr>
      <vt:lpstr>PowerPoint Presentation</vt:lpstr>
      <vt:lpstr>Answer: Felt a slight pull when running and jumping and had externally rotated hip.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Hardin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Blank Jeopardy</dc:title>
  <dc:creator>Eleanor M. Savko</dc:creator>
  <cp:lastModifiedBy>Julia Porter</cp:lastModifiedBy>
  <cp:revision>102</cp:revision>
  <dcterms:created xsi:type="dcterms:W3CDTF">1998-08-19T17:45:48Z</dcterms:created>
  <dcterms:modified xsi:type="dcterms:W3CDTF">2018-01-10T12:34:37Z</dcterms:modified>
</cp:coreProperties>
</file>