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335" r:id="rId2"/>
    <p:sldId id="297" r:id="rId3"/>
    <p:sldId id="33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333" r:id="rId25"/>
    <p:sldId id="277" r:id="rId26"/>
    <p:sldId id="278" r:id="rId27"/>
    <p:sldId id="279" r:id="rId28"/>
    <p:sldId id="331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3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30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6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662B91B-FC79-4CD2-91ED-411D97DF4169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5507EA7-1B65-43FA-B380-F056689A16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990600"/>
            <a:ext cx="8077200" cy="2819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1500" dirty="0"/>
              <a:t>LAST DAY OF UNIT 5!!!!!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9043" y="4114800"/>
            <a:ext cx="7406640" cy="1752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25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Civil War and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400755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 1: Causes of The Civil War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0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Movement against the institution of slavery</a:t>
            </a:r>
          </a:p>
        </p:txBody>
      </p:sp>
    </p:spTree>
    <p:extLst>
      <p:ext uri="{BB962C8B-B14F-4D97-AF65-F5344CB8AC3E}">
        <p14:creationId xmlns:p14="http://schemas.microsoft.com/office/powerpoint/2010/main" val="2127059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Abolition </a:t>
            </a:r>
          </a:p>
        </p:txBody>
      </p:sp>
    </p:spTree>
    <p:extLst>
      <p:ext uri="{BB962C8B-B14F-4D97-AF65-F5344CB8AC3E}">
        <p14:creationId xmlns:p14="http://schemas.microsoft.com/office/powerpoint/2010/main" val="35543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Leader of the Underground Railroad</a:t>
            </a:r>
          </a:p>
        </p:txBody>
      </p:sp>
    </p:spTree>
    <p:extLst>
      <p:ext uri="{BB962C8B-B14F-4D97-AF65-F5344CB8AC3E}">
        <p14:creationId xmlns:p14="http://schemas.microsoft.com/office/powerpoint/2010/main" val="18809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Harriet Tubman</a:t>
            </a:r>
          </a:p>
        </p:txBody>
      </p:sp>
    </p:spTree>
    <p:extLst>
      <p:ext uri="{BB962C8B-B14F-4D97-AF65-F5344CB8AC3E}">
        <p14:creationId xmlns:p14="http://schemas.microsoft.com/office/powerpoint/2010/main" val="177822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Name one provision </a:t>
            </a:r>
            <a:r>
              <a:rPr lang="en-US" dirty="0"/>
              <a:t>of the Compromise of 1850</a:t>
            </a:r>
          </a:p>
        </p:txBody>
      </p:sp>
    </p:spTree>
    <p:extLst>
      <p:ext uri="{BB962C8B-B14F-4D97-AF65-F5344CB8AC3E}">
        <p14:creationId xmlns:p14="http://schemas.microsoft.com/office/powerpoint/2010/main" val="4152597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California admitted as a free state, Utah and New Mexico territories are created, Slave trade abolished in DC, Fugitive Slave act.</a:t>
            </a:r>
          </a:p>
        </p:txBody>
      </p:sp>
    </p:spTree>
    <p:extLst>
      <p:ext uri="{BB962C8B-B14F-4D97-AF65-F5344CB8AC3E}">
        <p14:creationId xmlns:p14="http://schemas.microsoft.com/office/powerpoint/2010/main" val="1221755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idea of letting the people of a state or territory decide the issue of slavery</a:t>
            </a:r>
          </a:p>
        </p:txBody>
      </p:sp>
    </p:spTree>
    <p:extLst>
      <p:ext uri="{BB962C8B-B14F-4D97-AF65-F5344CB8AC3E}">
        <p14:creationId xmlns:p14="http://schemas.microsoft.com/office/powerpoint/2010/main" val="2429794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Popular </a:t>
            </a:r>
            <a:r>
              <a:rPr lang="en-US" dirty="0" err="1"/>
              <a:t>Soverignty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630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act repealed the Missouri Compromise</a:t>
            </a:r>
          </a:p>
        </p:txBody>
      </p:sp>
    </p:spTree>
    <p:extLst>
      <p:ext uri="{BB962C8B-B14F-4D97-AF65-F5344CB8AC3E}">
        <p14:creationId xmlns:p14="http://schemas.microsoft.com/office/powerpoint/2010/main" val="205580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Kansas-Nebraska Act</a:t>
            </a:r>
          </a:p>
        </p:txBody>
      </p:sp>
    </p:spTree>
    <p:extLst>
      <p:ext uri="{BB962C8B-B14F-4D97-AF65-F5344CB8AC3E}">
        <p14:creationId xmlns:p14="http://schemas.microsoft.com/office/powerpoint/2010/main" val="1613158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period of violence following the Kansas-Nebraska Act</a:t>
            </a:r>
          </a:p>
        </p:txBody>
      </p:sp>
    </p:spTree>
    <p:extLst>
      <p:ext uri="{BB962C8B-B14F-4D97-AF65-F5344CB8AC3E}">
        <p14:creationId xmlns:p14="http://schemas.microsoft.com/office/powerpoint/2010/main" val="2387259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Bleeding Kansas</a:t>
            </a:r>
          </a:p>
        </p:txBody>
      </p:sp>
    </p:spTree>
    <p:extLst>
      <p:ext uri="{BB962C8B-B14F-4D97-AF65-F5344CB8AC3E}">
        <p14:creationId xmlns:p14="http://schemas.microsoft.com/office/powerpoint/2010/main" val="3831547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event proved that sectionalism was becoming violent within the GOVERNMENT</a:t>
            </a:r>
          </a:p>
        </p:txBody>
      </p:sp>
    </p:spTree>
    <p:extLst>
      <p:ext uri="{BB962C8B-B14F-4D97-AF65-F5344CB8AC3E}">
        <p14:creationId xmlns:p14="http://schemas.microsoft.com/office/powerpoint/2010/main" val="317045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Caning of Sumner</a:t>
            </a:r>
          </a:p>
        </p:txBody>
      </p:sp>
    </p:spTree>
    <p:extLst>
      <p:ext uri="{BB962C8B-B14F-4D97-AF65-F5344CB8AC3E}">
        <p14:creationId xmlns:p14="http://schemas.microsoft.com/office/powerpoint/2010/main" val="3251525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Brown tried to incite an armed slave rebellion by seizing the federal armory at _________________?</a:t>
            </a:r>
          </a:p>
        </p:txBody>
      </p:sp>
    </p:spTree>
    <p:extLst>
      <p:ext uri="{BB962C8B-B14F-4D97-AF65-F5344CB8AC3E}">
        <p14:creationId xmlns:p14="http://schemas.microsoft.com/office/powerpoint/2010/main" val="610114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Harper’s Ferry</a:t>
            </a:r>
          </a:p>
        </p:txBody>
      </p:sp>
    </p:spTree>
    <p:extLst>
      <p:ext uri="{BB962C8B-B14F-4D97-AF65-F5344CB8AC3E}">
        <p14:creationId xmlns:p14="http://schemas.microsoft.com/office/powerpoint/2010/main" val="4216344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Court case ruling that slaves could not sue in court and the Missouri Compromise was unconstitutional</a:t>
            </a:r>
          </a:p>
        </p:txBody>
      </p:sp>
    </p:spTree>
    <p:extLst>
      <p:ext uri="{BB962C8B-B14F-4D97-AF65-F5344CB8AC3E}">
        <p14:creationId xmlns:p14="http://schemas.microsoft.com/office/powerpoint/2010/main" val="3093410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Dredd Scott v. </a:t>
            </a:r>
            <a:r>
              <a:rPr lang="en-US" dirty="0" err="1"/>
              <a:t>Sandford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183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was the immediate cause of the Civil War</a:t>
            </a:r>
          </a:p>
        </p:txBody>
      </p:sp>
    </p:spTree>
    <p:extLst>
      <p:ext uri="{BB962C8B-B14F-4D97-AF65-F5344CB8AC3E}">
        <p14:creationId xmlns:p14="http://schemas.microsoft.com/office/powerpoint/2010/main" val="7600188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Election of 1860</a:t>
            </a:r>
          </a:p>
        </p:txBody>
      </p:sp>
    </p:spTree>
    <p:extLst>
      <p:ext uri="{BB962C8B-B14F-4D97-AF65-F5344CB8AC3E}">
        <p14:creationId xmlns:p14="http://schemas.microsoft.com/office/powerpoint/2010/main" val="350070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 2: The Civil War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3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was the first state to secede from the union</a:t>
            </a:r>
          </a:p>
        </p:txBody>
      </p:sp>
    </p:spTree>
    <p:extLst>
      <p:ext uri="{BB962C8B-B14F-4D97-AF65-F5344CB8AC3E}">
        <p14:creationId xmlns:p14="http://schemas.microsoft.com/office/powerpoint/2010/main" val="80965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South Carolina</a:t>
            </a:r>
          </a:p>
        </p:txBody>
      </p:sp>
    </p:spTree>
    <p:extLst>
      <p:ext uri="{BB962C8B-B14F-4D97-AF65-F5344CB8AC3E}">
        <p14:creationId xmlns:p14="http://schemas.microsoft.com/office/powerpoint/2010/main" val="1905140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is where the first shots of the Civil War were fired prompting the upper south to secede from the union</a:t>
            </a:r>
          </a:p>
        </p:txBody>
      </p:sp>
    </p:spTree>
    <p:extLst>
      <p:ext uri="{BB962C8B-B14F-4D97-AF65-F5344CB8AC3E}">
        <p14:creationId xmlns:p14="http://schemas.microsoft.com/office/powerpoint/2010/main" val="2593453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32560" y="2514600"/>
            <a:ext cx="7406640" cy="1472184"/>
          </a:xfrm>
        </p:spPr>
        <p:txBody>
          <a:bodyPr/>
          <a:lstStyle/>
          <a:p>
            <a:r>
              <a:rPr lang="en-US"/>
              <a:t>Fort Sumter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32560" y="609600"/>
            <a:ext cx="7406640" cy="1752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792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Lincoln desperately needed this group of states as a buffer zone and for the Ohio River</a:t>
            </a:r>
          </a:p>
        </p:txBody>
      </p:sp>
    </p:spTree>
    <p:extLst>
      <p:ext uri="{BB962C8B-B14F-4D97-AF65-F5344CB8AC3E}">
        <p14:creationId xmlns:p14="http://schemas.microsoft.com/office/powerpoint/2010/main" val="21497705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Border States</a:t>
            </a:r>
          </a:p>
        </p:txBody>
      </p:sp>
    </p:spTree>
    <p:extLst>
      <p:ext uri="{BB962C8B-B14F-4D97-AF65-F5344CB8AC3E}">
        <p14:creationId xmlns:p14="http://schemas.microsoft.com/office/powerpoint/2010/main" val="3105497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Name the 2 parts of the Anaconda Plan</a:t>
            </a:r>
          </a:p>
        </p:txBody>
      </p:sp>
    </p:spTree>
    <p:extLst>
      <p:ext uri="{BB962C8B-B14F-4D97-AF65-F5344CB8AC3E}">
        <p14:creationId xmlns:p14="http://schemas.microsoft.com/office/powerpoint/2010/main" val="129848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Take control of the Mississippi River, Blockade all Southern ports</a:t>
            </a:r>
          </a:p>
        </p:txBody>
      </p:sp>
    </p:spTree>
    <p:extLst>
      <p:ext uri="{BB962C8B-B14F-4D97-AF65-F5344CB8AC3E}">
        <p14:creationId xmlns:p14="http://schemas.microsoft.com/office/powerpoint/2010/main" val="1468578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battle proved that the war would NOT be won quickly by the north</a:t>
            </a:r>
          </a:p>
        </p:txBody>
      </p:sp>
    </p:spTree>
    <p:extLst>
      <p:ext uri="{BB962C8B-B14F-4D97-AF65-F5344CB8AC3E}">
        <p14:creationId xmlns:p14="http://schemas.microsoft.com/office/powerpoint/2010/main" val="15590743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Bull Run</a:t>
            </a:r>
          </a:p>
        </p:txBody>
      </p:sp>
    </p:spTree>
    <p:extLst>
      <p:ext uri="{BB962C8B-B14F-4D97-AF65-F5344CB8AC3E}">
        <p14:creationId xmlns:p14="http://schemas.microsoft.com/office/powerpoint/2010/main" val="3902679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was the bloodiest battle of the Civil War with over 20,000 casualties</a:t>
            </a:r>
          </a:p>
        </p:txBody>
      </p:sp>
    </p:spTree>
    <p:extLst>
      <p:ext uri="{BB962C8B-B14F-4D97-AF65-F5344CB8AC3E}">
        <p14:creationId xmlns:p14="http://schemas.microsoft.com/office/powerpoint/2010/main" val="1385670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Antietam</a:t>
            </a:r>
          </a:p>
        </p:txBody>
      </p:sp>
    </p:spTree>
    <p:extLst>
      <p:ext uri="{BB962C8B-B14F-4D97-AF65-F5344CB8AC3E}">
        <p14:creationId xmlns:p14="http://schemas.microsoft.com/office/powerpoint/2010/main" val="1642817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battle was the turning point of the war in the WEST</a:t>
            </a:r>
          </a:p>
        </p:txBody>
      </p:sp>
    </p:spTree>
    <p:extLst>
      <p:ext uri="{BB962C8B-B14F-4D97-AF65-F5344CB8AC3E}">
        <p14:creationId xmlns:p14="http://schemas.microsoft.com/office/powerpoint/2010/main" val="3934338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Vicksburg</a:t>
            </a:r>
          </a:p>
        </p:txBody>
      </p:sp>
    </p:spTree>
    <p:extLst>
      <p:ext uri="{BB962C8B-B14F-4D97-AF65-F5344CB8AC3E}">
        <p14:creationId xmlns:p14="http://schemas.microsoft.com/office/powerpoint/2010/main" val="39530182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battle was the turning point of the war in the NORTH</a:t>
            </a:r>
          </a:p>
        </p:txBody>
      </p:sp>
    </p:spTree>
    <p:extLst>
      <p:ext uri="{BB962C8B-B14F-4D97-AF65-F5344CB8AC3E}">
        <p14:creationId xmlns:p14="http://schemas.microsoft.com/office/powerpoint/2010/main" val="30850463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Gettyburg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307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famous speech begins with, “Four score and seven years ago”</a:t>
            </a:r>
          </a:p>
        </p:txBody>
      </p:sp>
    </p:spTree>
    <p:extLst>
      <p:ext uri="{BB962C8B-B14F-4D97-AF65-F5344CB8AC3E}">
        <p14:creationId xmlns:p14="http://schemas.microsoft.com/office/powerpoint/2010/main" val="4259738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Gettysburg Address</a:t>
            </a:r>
          </a:p>
        </p:txBody>
      </p:sp>
    </p:spTree>
    <p:extLst>
      <p:ext uri="{BB962C8B-B14F-4D97-AF65-F5344CB8AC3E}">
        <p14:creationId xmlns:p14="http://schemas.microsoft.com/office/powerpoint/2010/main" val="3895178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Sherman used this type of warfare on his “March to the Sea”</a:t>
            </a:r>
          </a:p>
        </p:txBody>
      </p:sp>
    </p:spTree>
    <p:extLst>
      <p:ext uri="{BB962C8B-B14F-4D97-AF65-F5344CB8AC3E}">
        <p14:creationId xmlns:p14="http://schemas.microsoft.com/office/powerpoint/2010/main" val="2959512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Total War</a:t>
            </a:r>
          </a:p>
        </p:txBody>
      </p:sp>
    </p:spTree>
    <p:extLst>
      <p:ext uri="{BB962C8B-B14F-4D97-AF65-F5344CB8AC3E}">
        <p14:creationId xmlns:p14="http://schemas.microsoft.com/office/powerpoint/2010/main" val="26480448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first African American regiment in the Civil War</a:t>
            </a:r>
          </a:p>
        </p:txBody>
      </p:sp>
    </p:spTree>
    <p:extLst>
      <p:ext uri="{BB962C8B-B14F-4D97-AF65-F5344CB8AC3E}">
        <p14:creationId xmlns:p14="http://schemas.microsoft.com/office/powerpoint/2010/main" val="41027528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54th Massachusetts</a:t>
            </a:r>
          </a:p>
        </p:txBody>
      </p:sp>
    </p:spTree>
    <p:extLst>
      <p:ext uri="{BB962C8B-B14F-4D97-AF65-F5344CB8AC3E}">
        <p14:creationId xmlns:p14="http://schemas.microsoft.com/office/powerpoint/2010/main" val="34600029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was Lincoln's response to the draft riots and copperheads</a:t>
            </a:r>
          </a:p>
        </p:txBody>
      </p:sp>
    </p:spTree>
    <p:extLst>
      <p:ext uri="{BB962C8B-B14F-4D97-AF65-F5344CB8AC3E}">
        <p14:creationId xmlns:p14="http://schemas.microsoft.com/office/powerpoint/2010/main" val="30946539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Suspension of Habeas Corpus</a:t>
            </a:r>
          </a:p>
        </p:txBody>
      </p:sp>
    </p:spTree>
    <p:extLst>
      <p:ext uri="{BB962C8B-B14F-4D97-AF65-F5344CB8AC3E}">
        <p14:creationId xmlns:p14="http://schemas.microsoft.com/office/powerpoint/2010/main" val="13541490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Lincoln won the election of 1864 because he appointed ________________ to the vice presidency</a:t>
            </a:r>
          </a:p>
        </p:txBody>
      </p:sp>
    </p:spTree>
    <p:extLst>
      <p:ext uri="{BB962C8B-B14F-4D97-AF65-F5344CB8AC3E}">
        <p14:creationId xmlns:p14="http://schemas.microsoft.com/office/powerpoint/2010/main" val="16252316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Andrew Johnson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was the location of Robert E. Lee’s surrender to the Union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Appomattox Courthouse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 3</a:t>
            </a:r>
            <a:r>
              <a:rPr lang="en-US"/>
              <a:t>: Reconstruction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144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man murdered Abraham Lincoln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Wilkes Booth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government agency was set up to help slaves transition into Freedmen. Johnson tried to veto its creation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Freedmen’s Bureau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was the name of Lincoln’s reconstruction plan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10 percent plan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was the name of Andrew Johnson’s Reconstruction plan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Restoration Plan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Andrew Johnson violated this act leading to his impeachment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Tenure of Office Act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Name the three Jim Crow laws that prevented Freedmen from voting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Poll Tax, Literacy Test, Grandfather clause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name for Northerners who came South to take advantage of economic opportunities. Hated by Southerners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Carpetbaggers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Amendment officially abolished slavery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13th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group was hated in the South for their support of the Republican Party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Scalawags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amendment gave Freedmen the right to vote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15th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compromise of ____________ ended reconstruction in the south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1877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amendment gave citizenship to everyone born in the US except Native Americans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14th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2 economic systems kept most Freedmen and many poor whites  deeply in debt and with no hope of ever owning their own land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Sharecropping, Tenant Farming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366</TotalTime>
  <Words>579</Words>
  <Application>Microsoft Office PowerPoint</Application>
  <PresentationFormat>On-screen Show (4:3)</PresentationFormat>
  <Paragraphs>80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Gill Sans MT</vt:lpstr>
      <vt:lpstr>Verdana</vt:lpstr>
      <vt:lpstr>Wingdings 2</vt:lpstr>
      <vt:lpstr>Solstice</vt:lpstr>
      <vt:lpstr>LAST DAY OF UNIT 5!!!!!</vt:lpstr>
      <vt:lpstr>Unit 5 Review</vt:lpstr>
      <vt:lpstr>Part 1: Causes of The Civil War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2: The Civil War</vt:lpstr>
      <vt:lpstr>PowerPoint Presentation</vt:lpstr>
      <vt:lpstr>PowerPoint Presentation</vt:lpstr>
      <vt:lpstr>PowerPoint Presentation</vt:lpstr>
      <vt:lpstr>Fort Sumter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3: Reconstruction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3.01 Content</dc:title>
  <dc:creator>Windows User</dc:creator>
  <cp:lastModifiedBy>Matthew Lesley</cp:lastModifiedBy>
  <cp:revision>21</cp:revision>
  <dcterms:created xsi:type="dcterms:W3CDTF">2014-03-05T18:03:34Z</dcterms:created>
  <dcterms:modified xsi:type="dcterms:W3CDTF">2018-05-15T13:15:17Z</dcterms:modified>
</cp:coreProperties>
</file>