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ink/ink1.xml" ContentType="application/inkml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307" r:id="rId4"/>
    <p:sldId id="26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55" r:id="rId17"/>
    <p:sldId id="320" r:id="rId18"/>
    <p:sldId id="321" r:id="rId19"/>
    <p:sldId id="322" r:id="rId20"/>
    <p:sldId id="319" r:id="rId21"/>
    <p:sldId id="323" r:id="rId22"/>
    <p:sldId id="357" r:id="rId23"/>
    <p:sldId id="356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7" r:id="rId34"/>
    <p:sldId id="338" r:id="rId35"/>
    <p:sldId id="335" r:id="rId36"/>
    <p:sldId id="336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58" r:id="rId48"/>
    <p:sldId id="349" r:id="rId49"/>
    <p:sldId id="350" r:id="rId50"/>
    <p:sldId id="351" r:id="rId51"/>
    <p:sldId id="352" r:id="rId52"/>
    <p:sldId id="353" r:id="rId53"/>
    <p:sldId id="354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81" autoAdjust="0"/>
  </p:normalViewPr>
  <p:slideViewPr>
    <p:cSldViewPr>
      <p:cViewPr varScale="1">
        <p:scale>
          <a:sx n="107" d="100"/>
          <a:sy n="107" d="100"/>
        </p:scale>
        <p:origin x="174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B6697E77-7BB5-45BE-8245-25E1CDED767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69F7059C-1975-4034-9068-91F2CBA83C6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B960C65-7467-404B-A2E1-FCE1ABBC460A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381C9EC8-E20B-4AC4-B3F7-D14A63993AE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3FFB32B2-232D-45D4-80E5-4BDEE363BE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7C1092A-AF1B-48B9-B56F-0F19EE7828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62116" units="1/cm"/>
          <inkml:channelProperty channel="Y" name="resolution" value="46.54546" units="1/cm"/>
          <inkml:channelProperty channel="T" name="resolution" value="1" units="1/dev"/>
        </inkml:channelProperties>
      </inkml:inkSource>
      <inkml:timestamp xml:id="ts0" timeString="2018-01-03T13:37:17.01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8037 14263 0,'-25'0'125,"0"0"-110,-24 0 1,-26 0 0,-73 0-1,98 0 1,-74 0 0,74 0-1,26 0 329,-26 0-328,25 0-1,0 0 1,-24 0 15,24 0-15,-25 0-1,-24 0 1,-174 24 0,74 1-1,100-25 1,-75-25-1,99 25 1,26 0-16,-1-24 16,0 24-1,-25 0 1,1 0 0,-50 0 15,49 0-16,25-25 1,0 25 0,0 0-1,1 0 32,24-25 16,24 25 109,26 0-157,-25 0 1,49 0-16,-24 0 15,0 0 1,24 0-16,-24 0 16,74 0-1,0 0 1,49 0 0,100-25 15,-174 25-16,75 0 1,0-25 0,-26 25-1,51 0 1,-125 0 0,75 0-1,25 0 1,-25 0-1,446 0 1,-74 0 0,-323 0-1,149 0 1,-173 0 0,-124 0-1,24 0 16,-49 0-15,25 0 0,-26 0 15,-73 0 110,24 0-141,-25 0 15,26 0 1,-26 0-16,-99 0 31,50 0-15,24 0-16,-98 25 15,-50-25 1,123 0 0,-148 0-1,-25 50 1,174-50-1,-149 0 1,50 0 0,49 0-1,-74 0 1,-50 0 0,174 0-1,-75 0 16,124 0-15,-148 0 0,-25 0-1,173 0 1,-74 0 0,25 0-1,49 0 1,-173 0-1,49 0 1,-99 0 0,125 0-1,123 0 1,-74 0 0,74 0 15,0 0-16,0 0 1,0 0 0,1 0 15,98 0 94,50 0-125,124 0 16,99 0-16,-74 0 15,347 49 1,-372-24 15,75 0-15,-75-25 15,-198 25-31,-26-25 16,51 0-1,-26 0 1,1 0-1,0 0 1,-26 0 0,1 0-1,0 0 1,25 0 0,-26 0 15,1 0-16,-50 0 110,-24 0-109,24-25 0,-25 25-16,-49 0 15,-50-50 1,75 50 0,24 0-16,-74 0 15,-99 0 16,149 0-15,-100 0 0,75 0-1,24 0 1,-123 0 0,24-24-1,125 24 1,-51 0-1,76-25 1,-1 25 0,-25 0-1,25 0 17,1 0 14,48 0 48,76 0-94,73 0 16,1 25-1,248 99 1,-100 25 0,-248-100-1,26-24 1,-76 0 0,1-25-1,50 0 16,-50 0-15,24 0 0,26 0-1,-51 0 1,100-25 0,-74 25-1,-25 0-15,0-25 16,-1 0-1,26 25 1,-25-24 0,24-1 15,-24 0 0,0 25-15,-25-25-1,0 0 17,0-24-17,-25 24 1,-49-25 0,-149 25-1,-50-24 1,173 49-1,-24 0 1,0 0 0,100 0-1,-26 0 1,-24 0 0,-224 0-1,-49 0 1,148 0 15,-98 0-15,98 0-1,125 0 1,-25 0 0,49 0-1,25 0-15,0 0 16,0 0 15,1 0 0,73 0 63,51 0-78,48-25-16,26 25 15,-50-25 1,0 0 0,174 1-1,-50-1 1,-174 25-1,75 0 1,-25 0 0,-74 0-1,24 0 1,0 0 0,-24 0-16,-25 0 15,49 0 1,-24 0 15,-25 0-15,24 0-1,-24 0 1,0-25 0,0 25-1,0 0 32,-50 0 31,-75 0-78,-73 0 16,-1 0-1,-49 0 1,25 0 0,-1 0-16,25 25 15,-74 0 1,174-25 0,0 0-1,49 0 1,0 0-1,50 0 126,24 0-125,26 0-1,49 24-15,25-24 16,24 50 0,-24-25-1,0 24-15,0-49 16,99 50-1,-174-50 1,50 0 0,-49 0-1,-26 0 1,26 0 0,-1 0-1,-24 0 1,-25 0 15,24 0-15,-24 0-1,0 0 17,0 0 14,-50 0 1,-25 0-31,-99 0 0,-24-25-16,24 0 15,-198 25 1,148 0-1,-99 0 17,100 0-17,148 0 1,1 0 0,24 0-1,0 0 1,50 25 62,25 0-62,24-25-1,25 0-15,-24 25 16,148-25 15,124 0-15,-223-25-1,273-49 1,-273 74 0,149-50-1,-149 50 1,-50 0-1,1 0 1,-50 0 0,-1 0-1,26 0 1,-25 0 0,0 0 15,-1 0 0,-24-25 78,-49 0-93,-1 25 0,-24 0-16,-1-24 15,1 24 1,0 0 0,24 0-1,0 0-15,-49 0 16,-50 0 15,25 0-15,99 0-1,-49 0 1,24 0 0,1 0-1,24 0 1,-25 0-1,26 0 1,24-25 0,-25 25 15,0 0-15,0 0-16,-49 0 15,-25 0 1,24 0 15,-74 0-15,-24 0-1,49 0 1,-224 25 0,-73-1-1,297 1 1,0-25-1,99 0 1,0 0 0,0 0-1,0 0 17,75 0 139,74 0-155,99 0-16,1-25 16,-51 1-1,249-26 1,-149 25 0,-149 25-1,74 0 1,-123 0-1,24 0 17,-25 0-17,-24 0 1,-25 0 0,-1 0-1,1 0-15,0 0 16,25 0-1,-25 0 1,-1 0 0,26 0-1,0 0 17,-26 0-1,1 0-16,25 0 17,-1 0-17,1 0 1,0 0 0,24 0-1,-24 0 1,-26 0-1,1 0 1,0 0 15</inkml:trace>
  <inkml:trace contextRef="#ctx0" brushRef="#br0" timeOffset="7908.6156">18902 14536 0,'-25'0'78,"-25"0"-62,0 0-16,-49 0 15,0 0 1,0 24 0,-199 51-1,100-1 1,123-74-1,-73 25 1,23-25 0,76 0-1,-26 0 1,51 0 0,-51 0-16,26 0 15,-51 0 1,76 0-1,-100 0 1,74 0 15,0 0-15,26 0 0,-26 0-1,124 0 282,26-50-281,-26 26-1,50-1-15,0 0 16,50-49 0,-100 49-1,75 25 1,-75 0-1,1 0 1,-1 0-16,199-25 31,-174 25-15,75 0 0,-1 0-1,-73 0 1,148 25-1,-149-25 1,149 25 0,-124-25-1,-74 0 1,49 24 0,-74-24-1,-1 0 16,-48 0 79,-26 0-95,-99 0 1,50 0-16,-50 0 16,25-24-1,-124 24 1,50 0 0,74 0-16,0 0 15,0 0 1,74 0-1,0 0 1,-49 0 15,25 0-15,-25 0 0,-50 0-1,74 0 1,-49 0-1,50 0 1,-75 0 0,50 0-1,74 0 1,0 0 0,0 0-1,100-25 32,24 0-31,248-74-1,-148 74 17,173 25-17,0 0 1,-273 0-1,149 0 1,-149 0 0,1 0-1,-26 0 1,-49 0 0,0 25-1,24-25 1,-24 0 15,0 0-15,-50 25 62,-49-1-63,24-24-15,-24 0 16,-26 25 0,-197 25-1,197-50 1,-148 25 0,100-1-1,123-24 1,-25 0-1,25 0 1,1 0-16,-1 0 16,99 0 31,25-24-32,-24 24 1,-26-25-1,26 25 1,24 0 0,-74 0-1,24 0 1,-24 0 0,0 0-1,25 0 1,-1 0-1,-24 0 1,25 0 0,-25 0-1,-1 0 17,1 0-17,0 0 1,0 0-1,0 0 1,24 0 0,26 0-1,-51 0 1,1 0 0,0 0-1,0 0 16,0 0-15,-25-25 47,-25 0-48,-50 25 1,-24 0-1,-273-25 1,74 25 0,150 0-1,-51 0 1,125 0 0,-1 0-1,26 0 1,24 0-1,-25 0 17,26 0-32,-1 0 15,-74 0 17,74 0-17,0 0-15,0 0 16,-74 0-1,49 0 17,1 0-17,24 0 1,0 0 0,0 0 15,50 0 31,25 0-46,-26 0 0,26 0-1,49 0 1,-49 0-1,148 0 1,-74 0 0,-24 0-1,48 0 1,-24 0 0,174 0-1,-50 0 1,-173 0-1,24 25 1,-50-25 0,-24 0-1,25 0 17,-25 0-17,-1 0 16,-48 0 32,-76 0-47,-24 0-1,25 0-15,0 0 16,-25 0-1,74 0 1,1 0-16,24 0 16,-74 0 15,24 0-15,-98 25-1,73 0 1,26-25-1,24 0 1,-24 0 0,24 0 15,26 0-15,-1 0-1,-25 0 1,25 0-1,-49 0 1,24 0 0,25 0-1,1 0 17,-1 0-17,0 0-15,50 0 141,0 0-141,24-25 15,51 0 1,48-24-16,-48 24 16,272-99-1,-149 24 17,149 76-17,-149 24 1,-148 0-1,49 0 1,-50 0 0,-49 0-1,24 24 1,-24-24 0,25 0 15,-50 25-31,25-25 15,-1 25 1,1-25 0,0 0 15,-25 25-15,25-25 15,-25 25 47,0-1-47,-50-24-31,25 0 16,-49 50-1,0-50 1,49 0 0,-74 25-1,49-25 17,-124 25-17,100-25 1,-224 25-1,25-25 1,-99-25 0,224 0-1,-1 0 1,124 0 0,-49 0-1,49 25 1,0 0-1,0 0 17,0 0-1,0 0-31,1 0 31,-1 0-15,74 0 93,-24 0-109,25 0 16,49 0-16,50 0 15,49 25 1,-24 0-16,-25 0 16,148 0-1,-197-25 17,73 0-17,-73 25 1,-76-25-1,51 0 1,-50 0 0,-1 0 15,1 0-15,-25 24-1,-25 1 48,-24-25-48,-1 0 1,-24 25-16,-1-25 16,1 0-1,0 0 1,-100 0-1,99 0 1,-24 0 0,-25 0-1,50 0 1,-25 0 0,-1 0-1,51 0 1,-75 0-1,99 0 1,0 0-16,0 0 16,-24 0-1,24 0 17,0 0-1,0 0-16,1 25 17,-1-25-17,-50 25 1,50-25 15,1 0 0,24 24 63,0 1-47,24-25-31,51 25-16,99 0 15,49-25 1,372-50 0,-248 1-1,-223 49 1,75 0-1,-150 0 1,1 0-16,0 0 31,-26 0 1,-73 0 155,-50 0-171,-1 0-16,1 0 15,-99 0 1,123 0 15,-49 0-15,25 0-1,49 0 1,1 0 0,24 0-1,0 0 1,0 0 0</inkml:trace>
  <inkml:trace contextRef="#ctx0" brushRef="#br0" timeOffset="13362.393">6648 14139 0,'-25'0'16,"50"0"234,25 0-250,-1 0 15,26 0 1,24 0-16,50 0 15,198 0 1,-223 0 0,149 24-1,-100-24 1,76 25 0,23-25 15,-172 0-16,48 0 1,1 0 0,-74 0-1,73 0 1,-48 0 0,-51 0-16,1 0 15,0 0 1,-26 0-1,1 0 1,-50 0 109,-49 0-109,-1 0-1,26 0 1,-174 0 0,24 0-1,100 0 1,-372 25-1,74 0 1,223-25 0,-123 0-1,148 0 1,-75 0 15,76 0-15,98 0-1,-24 0 1,24 0 0,25 0-1,0 0 1,1 0 0,-1 0-1,0 0 1,50 0 93,74 0-109,75 0 16,49 25-1,-25-1 1,249 1 0,-75 25-1,-198-25 1,148 24 0,0-24-1,-247 0 1,49 0-1,-50-25 1,1 0 0,-26 0-1,-24 0 1,0 25 15,25-25-15,-125 0 62,-24 0-78,-25 0 16,-25-25-1,25 25-15,-74 0 16,24 0-1,-124 0 1,25 0 0,174 0-1,-99 0 1,74 0 15,49 0-15,-24 0-1,-99-25 1,148 25 0,-24-25-1,49 25 1,-25 0 0,1-25-1,24 25 16,0 0-15,25-24 47,25 24-32,124-50-16,272-49 1,224-1 0,-347 100-1,173 0 1,-347 0 0,-25 0-16,-24 0 15,-26 0 1,-24 0-1,-74 0 95,-51 0-110,-73 0 15,49 0 1,-50-24 0,-99 24-1,174 0 1,-223 0 0,-1 0-1,199 24 1,-124 1-1,74-25 1,100 0 0,-75 0-1,100 0 1,-75 0 0,0 0 15,74 0-16,-24 0 1,49 0 0,0 0-1,0 0 1,0 0 0,25-25 30,50 25-30,99-24 0,0-1-16,49-25 15,199 1 1,0 49 15,-248 0-15,74 0-1,-149 0 1,1 0-16,-26 0 16,1 0-1,-25 0 1,0 0 0,-1 0 15,-73 0 63,-1 0-94,25 0 15,0 0 1,1 0-1,-125 0 1,25-25 0,25 25-1,-50 0 1,50 0 0,49 0-16,0 0 15,-74 0 1,75 0-1,-51 0 1,26 0 0,24 0-1,1-25 1,-26 25 15,51 0-15,-1 0-1,0-25 1,0 25 15,0 0-15,75 0 93,0 0-109,24 0 16,25 0 0,-24 25-16,24-25 15,-49 0 16,74 0-15,0 0 0,-75 0-1,125 0 1,-25 0 0,-75 0-1,100 0 1,-75 0-1,75 0 1,-1 0 0,-98 0-1,24 0 1,-50 0 0,-24 0-1,25 0 16,-25 0-15,-1 0 0,1 0-1,0 0 17,-25 25 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20DD6B69-D0A4-467F-BA7A-7B0B6C5926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Eleanor M. Savko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C40906B6-52B6-4048-8FF2-8A2A8127385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5F0FEA7-23E4-4AA9-8CF6-341315B9E52C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D9567E03-78B6-4319-844E-5364786ADD74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473DCA4B-C43C-490C-9B47-3FB5CB5FEA0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07167367-6219-4E5E-95F2-D9087AA785B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9EA6AC3D-9FE1-49D1-9FE8-E055D70F81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77DA7CB-0937-4AB1-BE89-1D5732D5F7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747B5F6-26B7-46BD-9280-3F66EBC7E7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895CFA4-DE65-4736-9738-E9F4CB29310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8D6C8EC-59E1-46AA-9DAB-7F9F58F79EE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9E4618CE-746D-477B-B118-FE831820279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FDA951EE-4178-4B90-A34B-0DFEBC3E83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6333366-4DA2-4942-88A3-56FC1326380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869B248-9902-445A-BA70-A95706AD51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92F2F898-D33C-4ED2-B8A6-5E76437CDF7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85FCE9CF-9E36-407C-9ADA-18A7101C2FA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9F9DFDF2-42B1-4CC5-B212-62A71AE0F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A772166-F051-4CB9-ACF5-3E56839D7A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6C25FE2-824E-4CA3-9F0E-EED4F1450E7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4DBE840-5B1C-4209-9B0D-C6716D437ACC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E604F11E-5908-4E2D-A44F-808BE1F1C1B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BF4C67A7-B167-4798-B1A1-C25AAABA42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7172DDF-B20E-43E5-96D8-E01EB0D065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33E9612-3F95-43E5-8DD5-F6D9AFD2E7D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1331CC0-2190-4B70-8979-1029842D45E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4CF92D44-61C6-475F-B39E-387EC8CDC4E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71DC96E6-25E9-4CBE-AD5A-06D07EBF27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7069A78-E671-4E8E-A91D-619DC396205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2ABB4CA-5710-4711-9DE7-E827BD4D676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249B2BD-4A0F-4FCF-9520-3D49D322F0C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4580" name="Rectangle 1026">
            <a:extLst>
              <a:ext uri="{FF2B5EF4-FFF2-40B4-BE49-F238E27FC236}">
                <a16:creationId xmlns:a16="http://schemas.microsoft.com/office/drawing/2014/main" id="{3C26ECE4-A085-4BD9-AA7B-84AD8322F22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1027">
            <a:extLst>
              <a:ext uri="{FF2B5EF4-FFF2-40B4-BE49-F238E27FC236}">
                <a16:creationId xmlns:a16="http://schemas.microsoft.com/office/drawing/2014/main" id="{E4B63423-C9D7-4293-AB20-DDFDFED5B9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C862438-9F40-43A8-9E7C-F0E25A1D9D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9588732-3CEE-44B8-BCB2-CE4D1BA5D38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6E9D7B7A-3BDF-46FF-83F5-35BA34EC498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5B2C7343-2C54-4FAF-80BB-47CD683BFCB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C2F5B925-B7CB-4AB2-83F6-AADFFE4B15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ECBCAEB-F91C-4936-BA96-9931B35744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B8F21B2-47E9-4E46-B584-82BF1B7D1AC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D725183-3247-422C-967A-FDEA83158C1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EBC4FC8E-7437-4990-9EEB-0517B439FA9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8CACEEF6-FA97-4255-8DC7-E88E872C35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4EF8B970-3F7F-4CBE-8683-93065562DF0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8D1275E-BFE8-4701-BA49-47D898CB149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E1FC830-1F59-47E1-87D3-18E2F369C89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A178E5DC-B18F-457D-BB0C-A4A6AB9C4D6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83A4FA92-5B95-401D-A429-4FD58511BF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FEF1339-6FFB-4076-AD62-09DF07DD971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B3F530C-B4F1-42D0-8552-20285AD9077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A9EB01C-D17F-44F8-A9E9-3D193E246E6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0687B18F-61DC-4C54-9ABF-22F8CE95543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D683A422-A5DD-4614-8FC7-C5D2385761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20D86278-05E0-44A1-ADA3-F6C8AEAE41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8ABC975-5FD8-4D01-9EB1-F4E7C34E273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AC7B75E-8139-4188-B0F2-908F0C5A9EE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4820" name="Rectangle 1026">
            <a:extLst>
              <a:ext uri="{FF2B5EF4-FFF2-40B4-BE49-F238E27FC236}">
                <a16:creationId xmlns:a16="http://schemas.microsoft.com/office/drawing/2014/main" id="{3563B199-0A35-41CA-9455-A92D9F66D7B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1027">
            <a:extLst>
              <a:ext uri="{FF2B5EF4-FFF2-40B4-BE49-F238E27FC236}">
                <a16:creationId xmlns:a16="http://schemas.microsoft.com/office/drawing/2014/main" id="{931F61F0-78E1-4096-ACC7-6F1C13C115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B6C00BA-92AA-463F-B26A-23018100E5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1357738-47CC-4463-AE0C-9A4416D0E76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DF85E9D-DEF7-40D6-A529-85F38CC2D53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B2C19275-F114-430B-B2E4-3F8E4841A96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>
            <a:extLst>
              <a:ext uri="{FF2B5EF4-FFF2-40B4-BE49-F238E27FC236}">
                <a16:creationId xmlns:a16="http://schemas.microsoft.com/office/drawing/2014/main" id="{C2053CE5-AD44-44DB-B775-6AFFCBE6B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5935E75-5FEA-456A-8E14-428224D0C6C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3823487-83F6-4AD6-9C9C-59F4FA27533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66BFDFEF-75BB-4433-A047-8784D1CC091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606E1EBE-2FB4-4857-9218-08A4AB59CDC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>
            <a:extLst>
              <a:ext uri="{FF2B5EF4-FFF2-40B4-BE49-F238E27FC236}">
                <a16:creationId xmlns:a16="http://schemas.microsoft.com/office/drawing/2014/main" id="{68F2ACA6-C0E4-4028-848A-4EDC2E7CD0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C0481DA-3AFB-4F15-AE2C-44A12F2F4C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16C3FA2-746F-410F-97F3-B23DEAE2DAA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63D0579-A21A-408C-85A1-CA3A6C2B459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0964" name="Rectangle 2">
            <a:extLst>
              <a:ext uri="{FF2B5EF4-FFF2-40B4-BE49-F238E27FC236}">
                <a16:creationId xmlns:a16="http://schemas.microsoft.com/office/drawing/2014/main" id="{B28C59EF-9DEC-4A40-8BF0-2A9EDB41555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>
            <a:extLst>
              <a:ext uri="{FF2B5EF4-FFF2-40B4-BE49-F238E27FC236}">
                <a16:creationId xmlns:a16="http://schemas.microsoft.com/office/drawing/2014/main" id="{6872EE2F-6AD8-44FF-8B33-D646C493CB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6B72FBB-A075-4357-BFA1-1759B41C8F8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6EB2CC0-8098-44AD-8B3E-53B9FD2316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D4B4E94-F46F-4D34-9F9F-BDA877E866F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82DE4545-CBD0-46D5-A8A7-D34B3A38309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3" name="Rectangle 3">
            <a:extLst>
              <a:ext uri="{FF2B5EF4-FFF2-40B4-BE49-F238E27FC236}">
                <a16:creationId xmlns:a16="http://schemas.microsoft.com/office/drawing/2014/main" id="{F330FC0C-E4A7-47E6-8C9F-5AC35E776D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0D78015-D108-48D5-B90C-6A843C8755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71E3C76-327B-4DD7-8CEC-57FA1159B1E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386C203-EEE7-4E40-A742-A5B32D33459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883BE041-2D89-4527-912C-76C5BCB4018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4308A86C-BB3E-4F8C-842D-A4BB8BBCD0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05C0B654-9C80-43AA-B26D-01A4B865D8B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DE0D8843-9971-46DC-B930-8DDDA40D68B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57B4CDA7-8CCE-47D5-8225-6835466CA59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98F2771C-9825-4FBE-9ECE-406BFA430B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329F9D19-7C69-4E9C-B506-9276C25C72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B404E6B-362F-49E2-A0C5-B45DC51BA91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094183B-1B31-49E2-8EF9-07E22C352EA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1B70FF6-2201-40A9-AC45-9971ABC3BE5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1443691A-D327-4C5A-97BE-D94EED07CF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>
            <a:extLst>
              <a:ext uri="{FF2B5EF4-FFF2-40B4-BE49-F238E27FC236}">
                <a16:creationId xmlns:a16="http://schemas.microsoft.com/office/drawing/2014/main" id="{D9F8F509-04E9-4D9D-B605-964A518CA2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65D164A1-1FFA-4305-9557-B21B566E7A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80DC0A48-8612-4B5F-B4CA-870EB9EBD6B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BF3A8DE-DF3C-423F-B786-D80E33416B7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AC8F8080-3236-4254-8735-EDA363FA513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5549FA22-CE61-4221-A290-3E03CD54F6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DA45A308-0E4D-4B1F-B887-CEA93B1D059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E45BFC5B-7DC3-4640-B058-185D2E6EDA3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2693194-01D8-4C38-983F-1946CBDE96EA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4099334D-2836-4F68-A377-E9F4CD3A9AF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804771F3-30A8-47A3-BFFF-EB283DAED2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7D22E177-8EFA-47A4-8CB9-00D77464AA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F68077C-8F41-4EF4-8860-4F0B95AAC6F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6A52E40-DA4C-4541-AD01-2255CFBF90D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5300" name="Rectangle 2">
            <a:extLst>
              <a:ext uri="{FF2B5EF4-FFF2-40B4-BE49-F238E27FC236}">
                <a16:creationId xmlns:a16="http://schemas.microsoft.com/office/drawing/2014/main" id="{ACA500FC-BA3B-48E7-ACF6-5EA122C3F91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>
            <a:extLst>
              <a:ext uri="{FF2B5EF4-FFF2-40B4-BE49-F238E27FC236}">
                <a16:creationId xmlns:a16="http://schemas.microsoft.com/office/drawing/2014/main" id="{22D48D03-9E19-4ED5-BA54-51BF2636E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23ACC8EC-FAE8-4062-9B3B-FCE7D3C745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6B016D6C-6A5F-4082-B7BC-0AC7F38AA89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D4AA382-F27A-4DBC-8457-54460951009D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7348" name="Rectangle 2">
            <a:extLst>
              <a:ext uri="{FF2B5EF4-FFF2-40B4-BE49-F238E27FC236}">
                <a16:creationId xmlns:a16="http://schemas.microsoft.com/office/drawing/2014/main" id="{FEDE4F1E-60EF-4B46-ADBC-C28916E0406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9" name="Rectangle 3">
            <a:extLst>
              <a:ext uri="{FF2B5EF4-FFF2-40B4-BE49-F238E27FC236}">
                <a16:creationId xmlns:a16="http://schemas.microsoft.com/office/drawing/2014/main" id="{BCBFC963-9F29-4DAA-AAF4-B7C21B002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AE32E8A-843F-4320-8812-DF0072F7BA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EADA89-E87C-4E2A-8D96-0814303F9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FF5BCF8-0081-42DE-9CF5-AB7C327CF51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59396" name="Rectangle 2">
            <a:extLst>
              <a:ext uri="{FF2B5EF4-FFF2-40B4-BE49-F238E27FC236}">
                <a16:creationId xmlns:a16="http://schemas.microsoft.com/office/drawing/2014/main" id="{C94442DB-AF2B-4ABC-ABA6-39B120B3E6C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>
            <a:extLst>
              <a:ext uri="{FF2B5EF4-FFF2-40B4-BE49-F238E27FC236}">
                <a16:creationId xmlns:a16="http://schemas.microsoft.com/office/drawing/2014/main" id="{A52B725B-A4F6-4C0C-9CC2-ADAD6B0154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B285A2F-A148-4403-A949-9858E55064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1B91903E-7F3D-4978-A377-537D5CD9473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9F48AF9-E7E0-42EC-B421-C1A1333A1281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1444" name="Rectangle 2">
            <a:extLst>
              <a:ext uri="{FF2B5EF4-FFF2-40B4-BE49-F238E27FC236}">
                <a16:creationId xmlns:a16="http://schemas.microsoft.com/office/drawing/2014/main" id="{A85BEDCE-1DEF-4B35-A200-7E4F4931F7E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5" name="Rectangle 3">
            <a:extLst>
              <a:ext uri="{FF2B5EF4-FFF2-40B4-BE49-F238E27FC236}">
                <a16:creationId xmlns:a16="http://schemas.microsoft.com/office/drawing/2014/main" id="{E425C317-41BB-4026-A6CE-5DCB9A25A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6472AE57-D0D0-4D0B-B135-38CB2CF7B0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2824FF08-D29A-4368-B815-5132A764A10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564EF11A-B5D7-43AD-988C-84EC9A5AE9E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3492" name="Rectangle 2">
            <a:extLst>
              <a:ext uri="{FF2B5EF4-FFF2-40B4-BE49-F238E27FC236}">
                <a16:creationId xmlns:a16="http://schemas.microsoft.com/office/drawing/2014/main" id="{746812FD-2479-493F-954C-1D8CE0E035E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3" name="Rectangle 3">
            <a:extLst>
              <a:ext uri="{FF2B5EF4-FFF2-40B4-BE49-F238E27FC236}">
                <a16:creationId xmlns:a16="http://schemas.microsoft.com/office/drawing/2014/main" id="{63760E2D-926B-4EC4-9C3F-242FA54E22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F371532A-851C-466C-AE27-27E7527BC56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DAD2D0E7-A1CE-4827-9452-07BD605D346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A71CB6F5-635C-44B8-8CF4-00DD24466C3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5540" name="Rectangle 2">
            <a:extLst>
              <a:ext uri="{FF2B5EF4-FFF2-40B4-BE49-F238E27FC236}">
                <a16:creationId xmlns:a16="http://schemas.microsoft.com/office/drawing/2014/main" id="{869395AE-9600-4D90-BB12-8364FFBDE7E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1" name="Rectangle 3">
            <a:extLst>
              <a:ext uri="{FF2B5EF4-FFF2-40B4-BE49-F238E27FC236}">
                <a16:creationId xmlns:a16="http://schemas.microsoft.com/office/drawing/2014/main" id="{4E56FF29-F301-4E4E-B2CB-B6A9F2784B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0093B1D-F57D-47CD-939B-5395469240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6A8770E1-402C-41C0-8588-8222FCD3095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069F19E-301C-4A63-8877-E50F51149949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7588" name="Rectangle 2">
            <a:extLst>
              <a:ext uri="{FF2B5EF4-FFF2-40B4-BE49-F238E27FC236}">
                <a16:creationId xmlns:a16="http://schemas.microsoft.com/office/drawing/2014/main" id="{A4914711-53AA-4334-B450-D621D9D378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9" name="Rectangle 3">
            <a:extLst>
              <a:ext uri="{FF2B5EF4-FFF2-40B4-BE49-F238E27FC236}">
                <a16:creationId xmlns:a16="http://schemas.microsoft.com/office/drawing/2014/main" id="{A46FA104-B086-4E22-8EEB-48A3F2BA9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72B82E75-5CF8-49B2-8CEC-7D39289E0F0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6631FA14-FB81-4B32-8E11-EB7CA34DAD8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C5731E2-1408-4F11-8675-01DC7BA6847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69636" name="Rectangle 2">
            <a:extLst>
              <a:ext uri="{FF2B5EF4-FFF2-40B4-BE49-F238E27FC236}">
                <a16:creationId xmlns:a16="http://schemas.microsoft.com/office/drawing/2014/main" id="{116F8B86-D839-489D-85DA-FA7FC4F9016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>
            <a:extLst>
              <a:ext uri="{FF2B5EF4-FFF2-40B4-BE49-F238E27FC236}">
                <a16:creationId xmlns:a16="http://schemas.microsoft.com/office/drawing/2014/main" id="{81C2EF9A-8D94-42DD-9474-C15E30C2C2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6D15B006-3F1F-418D-AE6A-AA3F076027E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7A56BA7B-EF73-4A40-8507-9EC77A3FF31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C1980073-79FF-4809-9CB8-0FCD4582935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1684" name="Rectangle 2">
            <a:extLst>
              <a:ext uri="{FF2B5EF4-FFF2-40B4-BE49-F238E27FC236}">
                <a16:creationId xmlns:a16="http://schemas.microsoft.com/office/drawing/2014/main" id="{BA7FCA5A-6DF2-4819-8A29-E3FBBBF5B6D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>
            <a:extLst>
              <a:ext uri="{FF2B5EF4-FFF2-40B4-BE49-F238E27FC236}">
                <a16:creationId xmlns:a16="http://schemas.microsoft.com/office/drawing/2014/main" id="{0FC3D69A-54B1-434E-AF86-40BFAE8BB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8E97123-1514-4FAA-836A-57E98BCFBC3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C685D9C1-9472-4424-8F95-691F438B1E6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94B63CB-7E2C-480E-AF4F-4E57AB018F3A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3732" name="Rectangle 2">
            <a:extLst>
              <a:ext uri="{FF2B5EF4-FFF2-40B4-BE49-F238E27FC236}">
                <a16:creationId xmlns:a16="http://schemas.microsoft.com/office/drawing/2014/main" id="{0ECE0215-14CC-4DAF-B80A-F74362E143C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3" name="Rectangle 3">
            <a:extLst>
              <a:ext uri="{FF2B5EF4-FFF2-40B4-BE49-F238E27FC236}">
                <a16:creationId xmlns:a16="http://schemas.microsoft.com/office/drawing/2014/main" id="{B97B9BA0-E8B8-455B-8A31-5E81321444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8152862D-62F5-4DD4-89A6-ED315AE26C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AFD40863-3600-4B78-8BA6-9B59180888B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C74A01E-62F9-466E-9CAE-C93BBFF6871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5780" name="Rectangle 2">
            <a:extLst>
              <a:ext uri="{FF2B5EF4-FFF2-40B4-BE49-F238E27FC236}">
                <a16:creationId xmlns:a16="http://schemas.microsoft.com/office/drawing/2014/main" id="{B0F51691-D40C-40BA-B311-840FE040B8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>
            <a:extLst>
              <a:ext uri="{FF2B5EF4-FFF2-40B4-BE49-F238E27FC236}">
                <a16:creationId xmlns:a16="http://schemas.microsoft.com/office/drawing/2014/main" id="{59620AA4-4688-43E1-BC0B-C0B7C5862E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86804575-CCF8-45B2-A0C3-7331EB59509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F074919C-3330-4202-8B97-74773626B7E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5B0BCBF-A6D7-4723-AB7C-058E6673459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7828" name="Rectangle 2">
            <a:extLst>
              <a:ext uri="{FF2B5EF4-FFF2-40B4-BE49-F238E27FC236}">
                <a16:creationId xmlns:a16="http://schemas.microsoft.com/office/drawing/2014/main" id="{BA0D5F7C-B6AF-4C30-B48B-D3CF910A19F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9" name="Rectangle 3">
            <a:extLst>
              <a:ext uri="{FF2B5EF4-FFF2-40B4-BE49-F238E27FC236}">
                <a16:creationId xmlns:a16="http://schemas.microsoft.com/office/drawing/2014/main" id="{0A65E2C7-6DB5-4077-82E8-28087096B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5721B521-E0B2-48A5-86FF-20B7E52ABB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2174FFB6-6193-4231-8839-D591063945F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46EC299-9C6B-401C-8877-471D958C2E18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79876" name="Rectangle 2">
            <a:extLst>
              <a:ext uri="{FF2B5EF4-FFF2-40B4-BE49-F238E27FC236}">
                <a16:creationId xmlns:a16="http://schemas.microsoft.com/office/drawing/2014/main" id="{732BF07C-63AC-4461-8EB8-46473F81A0E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7" name="Rectangle 3">
            <a:extLst>
              <a:ext uri="{FF2B5EF4-FFF2-40B4-BE49-F238E27FC236}">
                <a16:creationId xmlns:a16="http://schemas.microsoft.com/office/drawing/2014/main" id="{30A12E96-7D4D-4100-A0A1-0788BAFBAB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7E999A92-7A43-4E14-808D-60A06105773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A8D9D5B6-0FAF-4860-8956-3B10583BF2E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4AF78E3-AAE3-4490-8227-25D8F6FDA559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1924" name="Rectangle 2">
            <a:extLst>
              <a:ext uri="{FF2B5EF4-FFF2-40B4-BE49-F238E27FC236}">
                <a16:creationId xmlns:a16="http://schemas.microsoft.com/office/drawing/2014/main" id="{D4694881-62D8-456F-A0DD-152070CF17F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5" name="Rectangle 3">
            <a:extLst>
              <a:ext uri="{FF2B5EF4-FFF2-40B4-BE49-F238E27FC236}">
                <a16:creationId xmlns:a16="http://schemas.microsoft.com/office/drawing/2014/main" id="{B4FD7FCF-8DE2-4125-BAE1-DB3639D65C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6E4C6C70-0DF7-4DB5-81B7-0B51CD3E5C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24B84149-CA30-4221-B892-F9B796BB3D4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55CA5897-96AB-4955-A5FC-1E032C036AA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3972" name="Rectangle 2">
            <a:extLst>
              <a:ext uri="{FF2B5EF4-FFF2-40B4-BE49-F238E27FC236}">
                <a16:creationId xmlns:a16="http://schemas.microsoft.com/office/drawing/2014/main" id="{F37B6A25-4B3F-456C-96C9-D2FB05DEB4F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3" name="Rectangle 3">
            <a:extLst>
              <a:ext uri="{FF2B5EF4-FFF2-40B4-BE49-F238E27FC236}">
                <a16:creationId xmlns:a16="http://schemas.microsoft.com/office/drawing/2014/main" id="{1331C2A2-6019-4A4F-B452-BB9C54AF7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C2632B89-6E95-4458-A6ED-606FD4533E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A5AAFA93-06E9-4DB3-A53B-0AAF4708252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C38E2A0-E989-4ED1-A396-7055867DE88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6020" name="Rectangle 2">
            <a:extLst>
              <a:ext uri="{FF2B5EF4-FFF2-40B4-BE49-F238E27FC236}">
                <a16:creationId xmlns:a16="http://schemas.microsoft.com/office/drawing/2014/main" id="{405EF337-954F-4CB2-AACC-30AC1C2476C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1" name="Rectangle 3">
            <a:extLst>
              <a:ext uri="{FF2B5EF4-FFF2-40B4-BE49-F238E27FC236}">
                <a16:creationId xmlns:a16="http://schemas.microsoft.com/office/drawing/2014/main" id="{68241C33-233F-494E-A633-1EF441D021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DC668718-285D-4518-9E22-9F36E9A05D1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98FD01D0-0404-4549-A667-0D59A3C15A5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0DC72CE-6DFF-415B-A0EC-3F32E456ED62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88068" name="Rectangle 2">
            <a:extLst>
              <a:ext uri="{FF2B5EF4-FFF2-40B4-BE49-F238E27FC236}">
                <a16:creationId xmlns:a16="http://schemas.microsoft.com/office/drawing/2014/main" id="{1D04C1EA-E2FD-4954-94A5-934821BA39A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9" name="Rectangle 3">
            <a:extLst>
              <a:ext uri="{FF2B5EF4-FFF2-40B4-BE49-F238E27FC236}">
                <a16:creationId xmlns:a16="http://schemas.microsoft.com/office/drawing/2014/main" id="{3E6A157B-B2E9-423A-BB73-02CA7FB9CF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1C9D2787-52A2-407A-BA93-2E5A3344213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FD2B4745-A421-4831-83C5-30D24019463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F63DAB3-0CA9-4B74-B6FF-BC2CA265AFA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0116" name="Rectangle 2">
            <a:extLst>
              <a:ext uri="{FF2B5EF4-FFF2-40B4-BE49-F238E27FC236}">
                <a16:creationId xmlns:a16="http://schemas.microsoft.com/office/drawing/2014/main" id="{88C1893E-0017-4736-981C-97AD45977A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7" name="Rectangle 3">
            <a:extLst>
              <a:ext uri="{FF2B5EF4-FFF2-40B4-BE49-F238E27FC236}">
                <a16:creationId xmlns:a16="http://schemas.microsoft.com/office/drawing/2014/main" id="{86CCF35F-D140-4D3C-BEDA-1D81781EF8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848E9111-8509-4400-AC8A-8ED68D17E5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01CC6B75-050C-492E-AD2D-782969FBFC1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2F52AF6F-11CD-412A-ADCB-E36AC6D2F231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2164" name="Rectangle 2">
            <a:extLst>
              <a:ext uri="{FF2B5EF4-FFF2-40B4-BE49-F238E27FC236}">
                <a16:creationId xmlns:a16="http://schemas.microsoft.com/office/drawing/2014/main" id="{7B461DF3-1E92-447A-A48F-52306742B6C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5" name="Rectangle 3">
            <a:extLst>
              <a:ext uri="{FF2B5EF4-FFF2-40B4-BE49-F238E27FC236}">
                <a16:creationId xmlns:a16="http://schemas.microsoft.com/office/drawing/2014/main" id="{BCC5F23E-4646-41D7-A59E-4AED7A3C5C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C2C06143-4F1F-4042-9618-F4680DCF4C1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328A93D1-1E38-4759-AAC2-4F196BAFDDD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5B67289-223C-42FE-BA5D-BAF64BD4D37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4212" name="Rectangle 2">
            <a:extLst>
              <a:ext uri="{FF2B5EF4-FFF2-40B4-BE49-F238E27FC236}">
                <a16:creationId xmlns:a16="http://schemas.microsoft.com/office/drawing/2014/main" id="{B9829811-BD22-4F82-9E9F-805FB55A3D2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3" name="Rectangle 3">
            <a:extLst>
              <a:ext uri="{FF2B5EF4-FFF2-40B4-BE49-F238E27FC236}">
                <a16:creationId xmlns:a16="http://schemas.microsoft.com/office/drawing/2014/main" id="{D9FB58CB-17B5-405F-A7A6-15BF7AC164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E5B678A5-6685-4E25-8D5F-822A0038A3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1F34497A-350A-4505-AFDE-A49CD4FD520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D315A24-2529-4CD6-9D44-EFC49D8CE42F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6260" name="Rectangle 2">
            <a:extLst>
              <a:ext uri="{FF2B5EF4-FFF2-40B4-BE49-F238E27FC236}">
                <a16:creationId xmlns:a16="http://schemas.microsoft.com/office/drawing/2014/main" id="{BCB32A7E-520D-48C1-94B8-0E515604D5D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1" name="Rectangle 3">
            <a:extLst>
              <a:ext uri="{FF2B5EF4-FFF2-40B4-BE49-F238E27FC236}">
                <a16:creationId xmlns:a16="http://schemas.microsoft.com/office/drawing/2014/main" id="{85DA5CFD-03A2-4993-A13A-CCA138EF74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180D5EAE-AFCF-4D67-8E14-5C16DE0DAA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4ADDEBD4-843A-4118-B394-4AD4B0364CE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8940F34A-367C-4947-91FC-9B910ED4D810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98308" name="Rectangle 2">
            <a:extLst>
              <a:ext uri="{FF2B5EF4-FFF2-40B4-BE49-F238E27FC236}">
                <a16:creationId xmlns:a16="http://schemas.microsoft.com/office/drawing/2014/main" id="{8F623CFA-DC70-4EA4-8FAF-B05D45E0FD8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>
            <a:extLst>
              <a:ext uri="{FF2B5EF4-FFF2-40B4-BE49-F238E27FC236}">
                <a16:creationId xmlns:a16="http://schemas.microsoft.com/office/drawing/2014/main" id="{BFF0D93F-7C18-4EDC-A123-3793F6B219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3E20C0AB-335E-4B77-9486-72CF7523B9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0524A5A7-BE70-4B54-BAE4-6A92A1F8779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3848C9C-A58A-4AAF-9BA4-B8FCFA2FCA5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0356" name="Rectangle 2">
            <a:extLst>
              <a:ext uri="{FF2B5EF4-FFF2-40B4-BE49-F238E27FC236}">
                <a16:creationId xmlns:a16="http://schemas.microsoft.com/office/drawing/2014/main" id="{1FFEE235-236B-44C3-8E88-0F5B2AAF4AA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7" name="Rectangle 3">
            <a:extLst>
              <a:ext uri="{FF2B5EF4-FFF2-40B4-BE49-F238E27FC236}">
                <a16:creationId xmlns:a16="http://schemas.microsoft.com/office/drawing/2014/main" id="{8A2B0DB7-E3F9-41D8-9C5A-7BA7BADD40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5F830B44-0E78-4D1D-AE68-0842BF1550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F85A279F-B65E-4FE8-975B-C0A0B333F1B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17E32B9-E863-48DB-B1C3-0F0B571ED487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2404" name="Rectangle 2">
            <a:extLst>
              <a:ext uri="{FF2B5EF4-FFF2-40B4-BE49-F238E27FC236}">
                <a16:creationId xmlns:a16="http://schemas.microsoft.com/office/drawing/2014/main" id="{07D89B26-326A-4446-B288-A0772A7AA14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5" name="Rectangle 3">
            <a:extLst>
              <a:ext uri="{FF2B5EF4-FFF2-40B4-BE49-F238E27FC236}">
                <a16:creationId xmlns:a16="http://schemas.microsoft.com/office/drawing/2014/main" id="{D572FD81-C180-4BE4-98A0-F7470FF60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AA3BC269-41D8-4A2A-8C95-61C29FBD134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1B144C8D-E098-4ABF-B24E-6F7C9FC34C2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2FE8518-0D82-4CD4-8094-36DF9EAD7D9B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4452" name="Rectangle 2">
            <a:extLst>
              <a:ext uri="{FF2B5EF4-FFF2-40B4-BE49-F238E27FC236}">
                <a16:creationId xmlns:a16="http://schemas.microsoft.com/office/drawing/2014/main" id="{484FE6BF-C9B5-4307-90D3-ED45F0A4EC0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3" name="Rectangle 3">
            <a:extLst>
              <a:ext uri="{FF2B5EF4-FFF2-40B4-BE49-F238E27FC236}">
                <a16:creationId xmlns:a16="http://schemas.microsoft.com/office/drawing/2014/main" id="{97214529-4343-45F4-813D-1FE4EE69D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4CCCC38C-CE00-430E-8C99-FD14E9DA58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A4A4E9CC-AFF2-43EF-838B-ABA811FB743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E98CCA7-34E4-4D64-AF79-78F8B900E4AE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6500" name="Rectangle 2">
            <a:extLst>
              <a:ext uri="{FF2B5EF4-FFF2-40B4-BE49-F238E27FC236}">
                <a16:creationId xmlns:a16="http://schemas.microsoft.com/office/drawing/2014/main" id="{C8F7EAE9-3862-464D-A43C-6DAAF1E029B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1" name="Rectangle 3">
            <a:extLst>
              <a:ext uri="{FF2B5EF4-FFF2-40B4-BE49-F238E27FC236}">
                <a16:creationId xmlns:a16="http://schemas.microsoft.com/office/drawing/2014/main" id="{9834B92E-2224-4E25-9650-BDFFF114BD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7B2EA1E4-AA90-43F8-BD4A-0F5C210B159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7182384F-F482-4B93-92EE-B6F6F6E1FDE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27A3063-1B60-4EE5-A55A-8BF5F141175C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08548" name="Rectangle 2">
            <a:extLst>
              <a:ext uri="{FF2B5EF4-FFF2-40B4-BE49-F238E27FC236}">
                <a16:creationId xmlns:a16="http://schemas.microsoft.com/office/drawing/2014/main" id="{C4431184-59A2-467D-B143-B103B0C9FA3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9" name="Rectangle 3">
            <a:extLst>
              <a:ext uri="{FF2B5EF4-FFF2-40B4-BE49-F238E27FC236}">
                <a16:creationId xmlns:a16="http://schemas.microsoft.com/office/drawing/2014/main" id="{7A77CDD4-1FE8-45E5-AB10-826A18F5F7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9A53E67D-3ECE-48B8-8E67-474286FEEFC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8BB8B69F-88BC-4932-ACCA-045B2BC66DB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655A7ECA-311E-4156-B39F-5AD5C3C7359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0596" name="Rectangle 2">
            <a:extLst>
              <a:ext uri="{FF2B5EF4-FFF2-40B4-BE49-F238E27FC236}">
                <a16:creationId xmlns:a16="http://schemas.microsoft.com/office/drawing/2014/main" id="{346D6660-6246-4079-8789-C6214C4D87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7" name="Rectangle 3">
            <a:extLst>
              <a:ext uri="{FF2B5EF4-FFF2-40B4-BE49-F238E27FC236}">
                <a16:creationId xmlns:a16="http://schemas.microsoft.com/office/drawing/2014/main" id="{524747D5-B509-45B9-B734-1F73652622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716DFE77-541A-4B19-8D59-24C17A0847E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0342D22F-A0BE-47EB-A0C6-61B172433F7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148F61C7-CF25-4541-952C-1270D4CE84B5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2644" name="Rectangle 2">
            <a:extLst>
              <a:ext uri="{FF2B5EF4-FFF2-40B4-BE49-F238E27FC236}">
                <a16:creationId xmlns:a16="http://schemas.microsoft.com/office/drawing/2014/main" id="{143E5603-94E8-4405-95C1-A2C8BE061A2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5" name="Rectangle 3">
            <a:extLst>
              <a:ext uri="{FF2B5EF4-FFF2-40B4-BE49-F238E27FC236}">
                <a16:creationId xmlns:a16="http://schemas.microsoft.com/office/drawing/2014/main" id="{640BA764-432E-4DCA-A62C-4307D1E12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3A444AE4-DE01-401B-AFF6-10E829FA09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803EC294-62F2-49D7-B9C0-6D38ACD733E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7788747-D7C7-45FF-8412-1BAAB59A967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4692" name="Rectangle 2">
            <a:extLst>
              <a:ext uri="{FF2B5EF4-FFF2-40B4-BE49-F238E27FC236}">
                <a16:creationId xmlns:a16="http://schemas.microsoft.com/office/drawing/2014/main" id="{3F5858EC-3F1A-4867-BC34-42CCD987EE5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3" name="Rectangle 3">
            <a:extLst>
              <a:ext uri="{FF2B5EF4-FFF2-40B4-BE49-F238E27FC236}">
                <a16:creationId xmlns:a16="http://schemas.microsoft.com/office/drawing/2014/main" id="{1EC28DFD-F47D-4824-BAD3-A1D64D6D97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F56FC035-A0FD-4C87-83B0-A4184C66B4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71FD6E6F-AB20-462C-B28B-9AE76231562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2F1B918-4D64-4F8D-AA73-CE3985F8A126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6740" name="Rectangle 2">
            <a:extLst>
              <a:ext uri="{FF2B5EF4-FFF2-40B4-BE49-F238E27FC236}">
                <a16:creationId xmlns:a16="http://schemas.microsoft.com/office/drawing/2014/main" id="{D14BA9F5-8D80-46D9-81D0-34D2A7681F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1" name="Rectangle 3">
            <a:extLst>
              <a:ext uri="{FF2B5EF4-FFF2-40B4-BE49-F238E27FC236}">
                <a16:creationId xmlns:a16="http://schemas.microsoft.com/office/drawing/2014/main" id="{4178BA19-E1D7-4A76-A2AE-F5B1F93165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E29542D9-3E9C-4C66-AFD5-98EAD935E1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FA9C5DE2-E77E-4B46-9D97-D26ACD096B7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0BF568AE-20E2-4BBA-91F7-8B40E5AD476C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18788" name="Rectangle 2">
            <a:extLst>
              <a:ext uri="{FF2B5EF4-FFF2-40B4-BE49-F238E27FC236}">
                <a16:creationId xmlns:a16="http://schemas.microsoft.com/office/drawing/2014/main" id="{E76E397B-6BAA-45ED-AA51-6695CDE2FE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9" name="Rectangle 3">
            <a:extLst>
              <a:ext uri="{FF2B5EF4-FFF2-40B4-BE49-F238E27FC236}">
                <a16:creationId xmlns:a16="http://schemas.microsoft.com/office/drawing/2014/main" id="{E6FE6FB3-D7A6-4115-84DB-55DA6F7C15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4060E22A-2743-4C38-8E3E-99A34C7467D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B2DC854B-C2AD-42B1-B196-09AB6A02D8B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69B588DA-AFA7-4F46-B5C7-DF8DEA3B8853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20836" name="Rectangle 2">
            <a:extLst>
              <a:ext uri="{FF2B5EF4-FFF2-40B4-BE49-F238E27FC236}">
                <a16:creationId xmlns:a16="http://schemas.microsoft.com/office/drawing/2014/main" id="{D305C0D3-3A9B-4A88-86A2-D4B1C81DFEF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7" name="Rectangle 3">
            <a:extLst>
              <a:ext uri="{FF2B5EF4-FFF2-40B4-BE49-F238E27FC236}">
                <a16:creationId xmlns:a16="http://schemas.microsoft.com/office/drawing/2014/main" id="{07ACE500-6DA0-488E-9CFF-D3BD7B99CF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70B37E7C-3EF4-4803-B502-F9A567FAD52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200" b="0">
                <a:latin typeface="Times New Roman" panose="02020603050405020304" pitchFamily="18" charset="0"/>
              </a:rPr>
              <a:t>Eleanor M. Savko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81F41746-7799-4010-BA7A-0B117E426CE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379B28B6-C810-426D-9520-3209438AAE34}" type="datetime1">
              <a:rPr lang="en-US" altLang="en-US" sz="1200" b="0" smtClean="0">
                <a:latin typeface="Times New Roman" panose="02020603050405020304" pitchFamily="18" charset="0"/>
              </a:rPr>
              <a:pPr/>
              <a:t>1/10/2018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  <p:sp>
        <p:nvSpPr>
          <p:cNvPr id="122884" name="Rectangle 2">
            <a:extLst>
              <a:ext uri="{FF2B5EF4-FFF2-40B4-BE49-F238E27FC236}">
                <a16:creationId xmlns:a16="http://schemas.microsoft.com/office/drawing/2014/main" id="{BACFD15D-E861-495C-BDE7-7121BFD0DB2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5" name="Rectangle 3">
            <a:extLst>
              <a:ext uri="{FF2B5EF4-FFF2-40B4-BE49-F238E27FC236}">
                <a16:creationId xmlns:a16="http://schemas.microsoft.com/office/drawing/2014/main" id="{5EAAE744-2649-4BD6-BDF8-9266B6F2F1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1F43-20D3-41A7-963A-FCA36E011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D4E6EA-C7CE-4AEB-B0A8-C3578F90E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649D48-D35A-4573-BFC0-49EA18CE37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5F55B-6CC8-4D18-B65D-FA9AE01273B1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F9B567-299F-48FF-B3ED-FF00710ED4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ABDEB6-7057-46C5-9C2F-27395C48B6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6A284-34AC-438A-92FF-B83F1E0978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032366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F174F-6498-469D-A5B7-95550C775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79F25-D0DC-46E1-8F05-3CB46915F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D5A047-5432-4D55-B354-B61510C1FE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7F7E6-73F8-426A-A2AD-717E8406484A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2849BF-096E-4F2C-9EF6-325BD17DD8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9C9ACD-6C27-4A94-8B12-117EF5A78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643D3-FFC3-4ED9-8288-B8108D43FC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570566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5EE3F-92C2-456D-8430-9335C442F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C6614-FDF9-4463-97C6-E05703552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0F349D-AFC6-4032-BF74-F1F981C440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4DCC1-5C8F-4C1F-9DA7-DD24787496ED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4441F9-1D2F-4C3B-B8A8-AE7F5D311F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4D6F06-6E5D-4F24-B362-7AE8533DE3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6939-CEE4-4C37-AF6D-DD916884F8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4216404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86191-A767-4206-AD16-204946A6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AC246-8374-4783-8ABA-872B129B9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D91C4-4993-4250-AC26-30FC9AFFB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ABF2464F-6BAD-42F1-9489-B5A7F00014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13915-6735-4A6A-AF41-F88FB5A99157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B94EE4A0-7C4B-43F2-87AE-3F7F499219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ECBF414-3E2F-4FCB-B6B0-2C1E7F37D8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F24B1-5C91-479B-8F04-AFB36CD083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219573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D9841-80DD-4E88-A6DA-BCA61A05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0678C-44E0-4EFB-ABD0-2767C59DB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13AFE-8011-4F66-BBEE-80FA6838D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5D7E28-5AA2-49D4-B580-48569A747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C66B70-3FE3-402B-9A9D-F236433716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31941B3-B3EB-453D-9F81-E77426318C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3E052-9ADA-4623-B3DA-13387767FDE8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908040D-56E1-44B1-A84F-E3B5019CF3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A67D4E-33FA-4A4F-8AA1-59B0571DEE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C4620-E821-4DA1-8493-139A5C2C56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17818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4B6D9-6F51-438B-B798-0C711015D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664C00B-C5A3-42A7-B8C9-AE504BBE4E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2A6D0-7608-489D-B65F-59431BEE9926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AC0D619-508E-4C49-AF2F-5FDC04EF90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348176E-344E-41AC-877A-6666775AE7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C470D-0452-4EB8-9A01-23404401E1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3277782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7B7E28D-8375-4828-B23F-55B073230E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1ABED-BA8E-4FD9-B0FD-81FBB2B99E1F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204F45C-2148-4E62-9DA2-46564D1666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5839EFA-F389-4D22-9CB9-8821100557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DE9CA-6B3D-4400-80F5-9DB102B730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7463463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8E92-20EB-4676-8F1B-27AE9A9D2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C034C-9F94-4324-BB7E-BCFFE553B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51BB1-E497-40FE-B1A4-F56DB710A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DB5E5994-D563-42A4-ACAB-5998AEAFC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9E3AC-9E2F-4117-BCC0-F9E146D3224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C0448583-9623-4057-ADDB-58BA72266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B1CA0E97-D387-4C9A-A15C-9BE945B28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551AC-5926-47B3-9066-C30A390343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077672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0CA4-5BCF-4E00-9C0C-1382431E6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A20CAB-21F4-4E41-BC4B-1D4BB3FA71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9054D-F821-4D68-8808-EB199E808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A476797A-C9E6-4191-98A7-FC3A42B314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5A113-C24E-4ED5-9E21-1806ED87D801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33556699-4278-4A68-8375-63D19531A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8EDB9345-5A68-4D3D-8F21-DFA93ED652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A1DEE-34CD-4CBD-96BC-92BABA1A22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6323325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56B3E-8B33-483C-B608-BD5178A80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F232D-EF9E-451C-8EA0-15ADB8DE5F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9C2D7D-E082-461B-B2B4-F64774B4A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38B7A-E1A6-429D-9C36-A74855C89193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CEEA90-01B6-48C6-9142-3237B80757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87241D7-BC41-4F88-AF13-6F56421EB5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7E342-DBCB-43BF-8A6A-B5F79EDAB5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3785028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9D68D-DBE0-44EA-B602-AFCA9755A5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36914E-0C5F-482D-9767-A2CCA1895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BD2B94-9B6C-4706-9BC8-E68B421BE3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D52E1-FB3D-41DD-ACE2-E176717057CE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52FF13-C9B8-49E9-8A11-0A796BB167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5A5A32-37D4-4387-8B27-1CDD1EB42F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45A61-12BE-4725-B1A3-B6251C6D49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3401206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177955C-C790-4AB4-B353-BE6CC98A1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749EC82-895A-4C0C-B581-982C7F3387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932C427-E1FA-479D-8EDA-B813E0ADA9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>
              <a:defRPr/>
            </a:pPr>
            <a:fld id="{E32A382B-4D7F-4F0F-B639-8EB93ACD1550}" type="datetime1">
              <a:rPr lang="en-US" altLang="en-US"/>
              <a:pPr>
                <a:defRPr/>
              </a:pPr>
              <a:t>1/10/2018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28EB2AB-0D9F-4B65-9B55-D7473E45DFE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E79987E-B174-40CF-9EC4-7066E951F6A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B215AF21-F372-461B-B6E4-C74F9D6025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3.xml"/><Relationship Id="rId18" Type="http://schemas.openxmlformats.org/officeDocument/2006/relationships/slide" Target="slide35.xml"/><Relationship Id="rId26" Type="http://schemas.openxmlformats.org/officeDocument/2006/relationships/slide" Target="slide50.xml"/><Relationship Id="rId3" Type="http://schemas.openxmlformats.org/officeDocument/2006/relationships/audio" Target="../media/audio1.wav"/><Relationship Id="rId21" Type="http://schemas.openxmlformats.org/officeDocument/2006/relationships/slide" Target="slide39.xml"/><Relationship Id="rId7" Type="http://schemas.openxmlformats.org/officeDocument/2006/relationships/slide" Target="slide10.xml"/><Relationship Id="rId12" Type="http://schemas.openxmlformats.org/officeDocument/2006/relationships/slide" Target="slide21.xml"/><Relationship Id="rId17" Type="http://schemas.openxmlformats.org/officeDocument/2006/relationships/slide" Target="slide31.xml"/><Relationship Id="rId25" Type="http://schemas.openxmlformats.org/officeDocument/2006/relationships/slide" Target="slide47.xml"/><Relationship Id="rId2" Type="http://schemas.openxmlformats.org/officeDocument/2006/relationships/notesSlide" Target="../notesSlides/notesSlide1.xml"/><Relationship Id="rId16" Type="http://schemas.openxmlformats.org/officeDocument/2006/relationships/slide" Target="slide29.xml"/><Relationship Id="rId20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24" Type="http://schemas.openxmlformats.org/officeDocument/2006/relationships/slide" Target="slide45.xml"/><Relationship Id="rId5" Type="http://schemas.openxmlformats.org/officeDocument/2006/relationships/slide" Target="slide6.xml"/><Relationship Id="rId15" Type="http://schemas.openxmlformats.org/officeDocument/2006/relationships/slide" Target="slide27.xml"/><Relationship Id="rId23" Type="http://schemas.openxmlformats.org/officeDocument/2006/relationships/slide" Target="slide43.xml"/><Relationship Id="rId28" Type="http://schemas.openxmlformats.org/officeDocument/2006/relationships/slide" Target="slide2.xml"/><Relationship Id="rId10" Type="http://schemas.openxmlformats.org/officeDocument/2006/relationships/slide" Target="slide20.xml"/><Relationship Id="rId19" Type="http://schemas.openxmlformats.org/officeDocument/2006/relationships/slide" Target="slide33.xml"/><Relationship Id="rId4" Type="http://schemas.openxmlformats.org/officeDocument/2006/relationships/slide" Target="slide4.xml"/><Relationship Id="rId9" Type="http://schemas.openxmlformats.org/officeDocument/2006/relationships/slide" Target="slide14.xml"/><Relationship Id="rId14" Type="http://schemas.openxmlformats.org/officeDocument/2006/relationships/slide" Target="slide25.xml"/><Relationship Id="rId22" Type="http://schemas.openxmlformats.org/officeDocument/2006/relationships/slide" Target="slide41.xml"/><Relationship Id="rId27" Type="http://schemas.openxmlformats.org/officeDocument/2006/relationships/slide" Target="slide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Fiesta%20Remix.mp3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uPac%20Greatest%20Hits%20(cd%20two)%20-%20Tupac%20Shakur%20-%20I%20Get%20Around.mp3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%20Diddy%20And%20Bad%20Boy%20-%2003%20-%20I%20Need%20A%20Girl%20(Part%20Two)%20-%20music-madness.mp3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thoia%20thoing-r%20kelly.wma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Snoop%20Doggy%20Dog%20feat.%20Pharrell%20&amp;%20Uncle%20Charlie%20Wilson%20-%20beautiful.mp3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2-lil_kim-magic_stick_(feat_50_cent)-rns%20(1).mp3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hingy%20-%20%20Right%20Thurr%20(1).mp3" TargetMode="Externa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It's%20Your%20B'day.mp3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4-sean_paul-like_glue-jah.mp3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1-50_cent_feat_snoop_dogg-pimp_(remix)_(dirty)-0mni.mp3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Mojo%20-%20Lady%20hear%20me%20tonight%20(Original%20mix).mp3" TargetMode="Externa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Daft%20Punk%20-%20One%20More%20Time.mp3" TargetMode="Externa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Young%20Guns%20-%20Can't%20Stop,%20Won't%20Stop.mp3" TargetMode="Externa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rystal%20Method%20Blade%20Soundtrack%20Techno%20theme%20song.mp3" TargetMode="Externa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15-sean_paul-get_busy-diwali_riddim_(new).mp3" TargetMode="Externa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Jennifer%20Lopez%20-%20Let's%20Get%20Loud.mp3" TargetMode="Externa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Gypsy%20Kings%20-%20Bamboleo%20(Dance%20Remix).mp3" TargetMode="Externa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customXml" Target="../ink/ink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08%20-%20Live%20At%20Jimmys%20)%20ft.%20Cuban%20Link%20Tony%20Su).mp3" TargetMode="Externa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Lil%20Jon%20&amp;%20Ying%20Yang%20twins%20Get%20Low(Dirty).mp3" TargetMode="Externa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Beyonc&#233;%20Knowles%20-%20Baby%20Boy%20(ft.%20Sean%20Paul).mp3" TargetMode="Externa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PRINCE~4%20(1).MP3" TargetMode="Externa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Unknown%20Artist\Unknown%20Album%20(1%2017%202002%206%2005%2037%20PM)\11%20Big%20Pimpin'.wma" TargetMode="Externa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wnload\My%20Music\Jay-Z\The%20Dynasty%20Roc%20la%20Familia\03%20I%20Just%20Wanna%20Love%20U%20(Give%20It%202%20Me).wma" TargetMode="Externa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Vengaboys%20-%20We%20Like%20To%20Party.mp3" TargetMode="Externa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Morpheus\My%20Shared%20Folder\Come'on%20and%20Ride%20that%20Train.mp3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3A143FF-18A7-4523-B456-ED77475E2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38" name="AutoShape 9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7F75690-1DF9-440B-9341-55DBF3D24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 action="ppaction://hlinksldjump"/>
              </a:rPr>
              <a:t>$300</a:t>
            </a:r>
          </a:p>
        </p:txBody>
      </p:sp>
      <p:sp>
        <p:nvSpPr>
          <p:cNvPr id="2139" name="AutoShape 9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54FBB07-DBE5-428A-B4CE-046F83688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6" action="ppaction://hlinksldjump"/>
              </a:rPr>
              <a:t>$400</a:t>
            </a:r>
          </a:p>
        </p:txBody>
      </p:sp>
      <p:sp>
        <p:nvSpPr>
          <p:cNvPr id="2140" name="AutoShape 9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A20C6FA-9A4A-4CFF-B9B2-593E84DBB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49" name="AutoShape 10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925A380-C2E7-4886-B2E3-B545C7E74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" name="AutoShape 10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3696165-2241-44AA-8D7B-F18EF1A08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9" action="ppaction://hlinksldjump"/>
              </a:rPr>
              <a:t>$200</a:t>
            </a:r>
          </a:p>
        </p:txBody>
      </p:sp>
      <p:sp>
        <p:nvSpPr>
          <p:cNvPr id="2151" name="AutoShape 10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F119B04-81BB-40CE-8F54-5F5AA0F9D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2" name="AutoShape 10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122C364-195C-447A-BD83-C4EB681FA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3" name="AutoShape 10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B8FBFAA-CA0F-4488-BC4F-E576D62A1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4" name="AutoShape 10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C4BA562-4790-42BD-B1B0-F5DB636EE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143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5" name="AutoShape 10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F6ECAE8-ACCC-4895-BF8D-DE9A87A88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4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6" name="AutoShape 10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3BD6DA1-70DD-419E-B26F-76552300A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429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5" action="ppaction://hlinksldjump"/>
              </a:rPr>
              <a:t>$300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7" name="AutoShape 10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8519F5B-B238-457C-8661-62D0F28A7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8" name="AutoShape 1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7D88408-94A6-4F61-953A-7263E1423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715000"/>
            <a:ext cx="19050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9" name="AutoShape 1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C38F3F6-8EA0-49F8-83E1-B2A2367CE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0" name="AutoShape 1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D1722C6-ABA5-4F21-AAF5-ABF9576CB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19" action="ppaction://hlinksldjump"/>
              </a:rPr>
              <a:t>$200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1" name="AutoShape 1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448E183-2258-48E5-BD8D-EEF6BA8CD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0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2" name="AutoShape 1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2664E53-86EC-474B-BB32-844C3A838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1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3" name="AutoShape 1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3EF8643-D5F0-478F-8C87-253FAE79D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2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4" name="AutoShape 11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D5C05BD-3763-499F-8810-6D541FA01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3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5" name="AutoShape 1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8B02D2F-95D9-4D46-94FC-9951A7191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4" action="ppaction://hlinksldjump"/>
              </a:rPr>
              <a:t>$200</a:t>
            </a:r>
            <a:endParaRPr lang="en-US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6" name="AutoShape 1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B81AA03-2462-463E-93C8-77F2B1BBA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5" action="ppaction://hlinksldjump"/>
              </a:rPr>
              <a:t>$300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7" name="AutoShape 1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8BD53A8-42AF-47E5-999C-6C1C71F5E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6" action="ppaction://hlinksldjump"/>
              </a:rPr>
              <a:t>$400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68" name="AutoShape 1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B820FCA-07C6-47C6-B788-7AABD66D0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7" action="ppaction://hlinksldjump"/>
              </a:rPr>
              <a:t>$500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88" name="AutoShape 4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4DF9D0F-3151-4BFD-AB2A-D61663962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8" action="ppaction://hlinksldjump"/>
              </a:rPr>
              <a:t>$100</a:t>
            </a:r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06" name="Rectangle 58">
            <a:extLst>
              <a:ext uri="{FF2B5EF4-FFF2-40B4-BE49-F238E27FC236}">
                <a16:creationId xmlns:a16="http://schemas.microsoft.com/office/drawing/2014/main" id="{9CAE83BA-2316-4FE4-A8F9-69729FE01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Special Test</a:t>
            </a:r>
          </a:p>
        </p:txBody>
      </p:sp>
      <p:sp>
        <p:nvSpPr>
          <p:cNvPr id="2145" name="Rectangle 97">
            <a:extLst>
              <a:ext uri="{FF2B5EF4-FFF2-40B4-BE49-F238E27FC236}">
                <a16:creationId xmlns:a16="http://schemas.microsoft.com/office/drawing/2014/main" id="{9B375DA3-D058-4BE1-9EE0-7FA006015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4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Injury</a:t>
            </a:r>
          </a:p>
        </p:txBody>
      </p:sp>
      <p:sp>
        <p:nvSpPr>
          <p:cNvPr id="2146" name="Rectangle 98">
            <a:extLst>
              <a:ext uri="{FF2B5EF4-FFF2-40B4-BE49-F238E27FC236}">
                <a16:creationId xmlns:a16="http://schemas.microsoft.com/office/drawing/2014/main" id="{C66E4CA8-43AF-48FB-B09D-8990A0446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Bones</a:t>
            </a:r>
          </a:p>
        </p:txBody>
      </p:sp>
      <p:sp>
        <p:nvSpPr>
          <p:cNvPr id="2147" name="Rectangle 99">
            <a:extLst>
              <a:ext uri="{FF2B5EF4-FFF2-40B4-BE49-F238E27FC236}">
                <a16:creationId xmlns:a16="http://schemas.microsoft.com/office/drawing/2014/main" id="{DE3F60BD-4D6C-4D63-8747-68DA5C30B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Math1" pitchFamily="2" charset="2"/>
              </a:rPr>
              <a:t>Motions</a:t>
            </a:r>
            <a:endParaRPr lang="en-US" altLang="en-US" sz="28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Math1" pitchFamily="2" charset="2"/>
            </a:endParaRPr>
          </a:p>
        </p:txBody>
      </p:sp>
      <p:sp>
        <p:nvSpPr>
          <p:cNvPr id="2148" name="Rectangle 100">
            <a:extLst>
              <a:ext uri="{FF2B5EF4-FFF2-40B4-BE49-F238E27FC236}">
                <a16:creationId xmlns:a16="http://schemas.microsoft.com/office/drawing/2014/main" id="{CC845A87-4991-46D0-9801-293A281FA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Ligament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6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027">
            <a:extLst>
              <a:ext uri="{FF2B5EF4-FFF2-40B4-BE49-F238E27FC236}">
                <a16:creationId xmlns:a16="http://schemas.microsoft.com/office/drawing/2014/main" id="{68A8F548-DB89-4C16-9540-48F8CA617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17411" name="Rectangle 1029">
            <a:extLst>
              <a:ext uri="{FF2B5EF4-FFF2-40B4-BE49-F238E27FC236}">
                <a16:creationId xmlns:a16="http://schemas.microsoft.com/office/drawing/2014/main" id="{A488766F-FF40-45EC-9210-9F84F865B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600200"/>
            <a:ext cx="693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30000"/>
              </a:spcBef>
              <a:buFontTx/>
              <a:buNone/>
            </a:pP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17412" name="AutoShape 103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5A2AFF9-1D09-4A21-B158-2ACFA88EF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7413" name="Rectangle 1038">
            <a:extLst>
              <a:ext uri="{FF2B5EF4-FFF2-40B4-BE49-F238E27FC236}">
                <a16:creationId xmlns:a16="http://schemas.microsoft.com/office/drawing/2014/main" id="{BF34CC5B-1527-487A-ABBB-F0C07E0E83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7526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chemeClr val="hlink"/>
                </a:solidFill>
              </a:rPr>
              <a:t>Answer: Position knee in 30 degree flexion, Stabilize femur with one hand, place other around tibia pull forward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026">
            <a:extLst>
              <a:ext uri="{FF2B5EF4-FFF2-40B4-BE49-F238E27FC236}">
                <a16:creationId xmlns:a16="http://schemas.microsoft.com/office/drawing/2014/main" id="{EEE43C1C-9C8D-49E3-841B-9B9E5E066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9459" name="Rectangle 1028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34A3681-A3B2-4F35-9FDF-55D46D92C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9460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2EC22F1-4D91-48E3-8628-EDB668416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9461" name="Text Box 1030">
            <a:extLst>
              <a:ext uri="{FF2B5EF4-FFF2-40B4-BE49-F238E27FC236}">
                <a16:creationId xmlns:a16="http://schemas.microsoft.com/office/drawing/2014/main" id="{1747706C-A04A-4664-B09A-1E5CA5B56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19462" name="Text Box 1031">
            <a:extLst>
              <a:ext uri="{FF2B5EF4-FFF2-40B4-BE49-F238E27FC236}">
                <a16:creationId xmlns:a16="http://schemas.microsoft.com/office/drawing/2014/main" id="{FCC36CDE-3CDE-4AF0-BD15-52C634E80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2667000"/>
            <a:ext cx="8105775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chemeClr val="hlink"/>
                </a:solidFill>
              </a:rPr>
              <a:t>What is Lachman’s Test?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</a:rPr>
              <a:t>100</a:t>
            </a:r>
          </a:p>
        </p:txBody>
      </p:sp>
      <p:pic>
        <p:nvPicPr>
          <p:cNvPr id="54284" name="Fiesta Remix.mp3">
            <a:hlinkClick r:id="" action="ppaction://media"/>
            <a:extLst>
              <a:ext uri="{FF2B5EF4-FFF2-40B4-BE49-F238E27FC236}">
                <a16:creationId xmlns:a16="http://schemas.microsoft.com/office/drawing/2014/main" id="{BA1147D3-9859-4BBE-8D53-23B65DF6EEA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E113031-FA62-452C-8155-BBE0830B1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1507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66BEA49-F611-46B0-B399-675299C4C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1508" name="Rectangle 10">
            <a:extLst>
              <a:ext uri="{FF2B5EF4-FFF2-40B4-BE49-F238E27FC236}">
                <a16:creationId xmlns:a16="http://schemas.microsoft.com/office/drawing/2014/main" id="{D1F38CA7-DCD5-44EF-A16D-D3EB3BBEE2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981200"/>
            <a:ext cx="7772400" cy="1143000"/>
          </a:xfrm>
        </p:spPr>
        <p:txBody>
          <a:bodyPr/>
          <a:lstStyle/>
          <a:p>
            <a:r>
              <a:rPr lang="en-US" altLang="en-US" sz="5400">
                <a:solidFill>
                  <a:schemeClr val="hlink"/>
                </a:solidFill>
              </a:rPr>
              <a:t>Answer: Place one hand on lateral aspect of knee and other on later side of lower leg, press with one hand on the joint line 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032C33FF-BD78-4B40-87AD-DAEC40A4F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35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039CF45-24DE-4E18-9CA7-500DBA8B6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35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601C604-1703-46ED-967D-525A8E152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CED9369E-8342-4EFB-9E40-21E1C15AC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29003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0FBD81E4-C52B-4C9B-A91D-0D81F9936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82296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What is Valgus Stress Test?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</p:txBody>
      </p:sp>
      <p:pic>
        <p:nvPicPr>
          <p:cNvPr id="55304" name="TuPac Greatest Hits (cd two) - Tupac Shakur - I Get Around.mp3">
            <a:hlinkClick r:id="" action="ppaction://media"/>
            <a:extLst>
              <a:ext uri="{FF2B5EF4-FFF2-40B4-BE49-F238E27FC236}">
                <a16:creationId xmlns:a16="http://schemas.microsoft.com/office/drawing/2014/main" id="{AB726934-5519-4F54-B9CF-B11D2E4E683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30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24C1B95A-50AA-4AE6-96A6-141F76CC9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860688A0-34CD-4DDE-B25B-F1FAE7A42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7150" y="538163"/>
            <a:ext cx="6781800" cy="590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Answer: Place one hand on the medial aspect of knee and other hand on lateral side of lower leg, press with one hand on the joint</a:t>
            </a:r>
          </a:p>
        </p:txBody>
      </p:sp>
      <p:sp>
        <p:nvSpPr>
          <p:cNvPr id="25604" name="Text Box 5">
            <a:extLst>
              <a:ext uri="{FF2B5EF4-FFF2-40B4-BE49-F238E27FC236}">
                <a16:creationId xmlns:a16="http://schemas.microsoft.com/office/drawing/2014/main" id="{44A55BEF-845E-42C4-8AFC-900A1AC8D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5605" name="Rectangle 7">
            <a:extLst>
              <a:ext uri="{FF2B5EF4-FFF2-40B4-BE49-F238E27FC236}">
                <a16:creationId xmlns:a16="http://schemas.microsoft.com/office/drawing/2014/main" id="{2986693E-F2B1-4577-B5F1-8F17B57E6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3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5606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201A66A-488C-4E57-9C5F-51CE6064C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8D737C81-1989-44ED-B3E5-4F87829BC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765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A04B784-D2E4-483C-AF36-5136A567B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765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C8F4963-C4FA-4AC5-B8F9-31E23C1AA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7653" name="Text Box 7">
            <a:extLst>
              <a:ext uri="{FF2B5EF4-FFF2-40B4-BE49-F238E27FC236}">
                <a16:creationId xmlns:a16="http://schemas.microsoft.com/office/drawing/2014/main" id="{E041A785-3631-470F-A396-30F34DE4D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" y="2063750"/>
            <a:ext cx="91059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Varus Stress test?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</p:txBody>
      </p:sp>
      <p:pic>
        <p:nvPicPr>
          <p:cNvPr id="57352" name="P Diddy And Bad Boy - 03 - I Need A Girl (Part Two) - music-madness.mp3">
            <a:hlinkClick r:id="" action="ppaction://media"/>
            <a:extLst>
              <a:ext uri="{FF2B5EF4-FFF2-40B4-BE49-F238E27FC236}">
                <a16:creationId xmlns:a16="http://schemas.microsoft.com/office/drawing/2014/main" id="{A0785210-CCE8-4D4E-B4F8-3467B792DA3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3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5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E688BBC-ABBB-4052-9E01-81657251B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9699" name="Text Box 12">
            <a:extLst>
              <a:ext uri="{FF2B5EF4-FFF2-40B4-BE49-F238E27FC236}">
                <a16:creationId xmlns:a16="http://schemas.microsoft.com/office/drawing/2014/main" id="{C8DF22B7-9B01-451A-A84C-3E3B82129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29700" name="Text Box 13">
            <a:extLst>
              <a:ext uri="{FF2B5EF4-FFF2-40B4-BE49-F238E27FC236}">
                <a16:creationId xmlns:a16="http://schemas.microsoft.com/office/drawing/2014/main" id="{7EC5E84F-7AD1-4AC2-9F84-6606CBF2C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7693025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Lie supine with knee fully extended, “milk” the upper and lower leg toward the knee joint</a:t>
            </a:r>
          </a:p>
        </p:txBody>
      </p:sp>
      <p:sp>
        <p:nvSpPr>
          <p:cNvPr id="29701" name="Text Box 14">
            <a:extLst>
              <a:ext uri="{FF2B5EF4-FFF2-40B4-BE49-F238E27FC236}">
                <a16:creationId xmlns:a16="http://schemas.microsoft.com/office/drawing/2014/main" id="{6472B9E0-2F9D-4B17-8DF0-89DDD1B1C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9702" name="Rectangle 17">
            <a:extLst>
              <a:ext uri="{FF2B5EF4-FFF2-40B4-BE49-F238E27FC236}">
                <a16:creationId xmlns:a16="http://schemas.microsoft.com/office/drawing/2014/main" id="{AB5D3B07-7C2F-475C-9963-3E5410FB3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24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29703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7A7825A-5307-4C17-BF71-4B95AC9F6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903C2B22-CE10-4C32-AF6F-E41352090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17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0501EC4-14D4-4412-8918-55B1A303A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17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1B19222-1DEF-45CC-A763-DF191AA03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1749" name="Text Box 6">
            <a:extLst>
              <a:ext uri="{FF2B5EF4-FFF2-40B4-BE49-F238E27FC236}">
                <a16:creationId xmlns:a16="http://schemas.microsoft.com/office/drawing/2014/main" id="{6D2B8051-D91E-4EEF-89A0-CBA8AAB37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3225"/>
            <a:ext cx="8001000" cy="228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What is Effusion Stroking?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</p:txBody>
      </p:sp>
      <p:pic>
        <p:nvPicPr>
          <p:cNvPr id="59400" name="thoia thoing-r kelly.wma">
            <a:hlinkClick r:id="" action="ppaction://media"/>
            <a:extLst>
              <a:ext uri="{FF2B5EF4-FFF2-40B4-BE49-F238E27FC236}">
                <a16:creationId xmlns:a16="http://schemas.microsoft.com/office/drawing/2014/main" id="{23D6F31E-50D5-424D-8A84-351743BDF06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4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40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>
            <a:extLst>
              <a:ext uri="{FF2B5EF4-FFF2-40B4-BE49-F238E27FC236}">
                <a16:creationId xmlns:a16="http://schemas.microsoft.com/office/drawing/2014/main" id="{CA760C76-AC92-4B9B-BBCE-66401E3B9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062038"/>
            <a:ext cx="7165975" cy="526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Place goniometer over midpoint of the patella with the stationary arm iline with ASIS and the moveable arm with tibial tubercale </a:t>
            </a:r>
          </a:p>
        </p:txBody>
      </p:sp>
      <p:sp>
        <p:nvSpPr>
          <p:cNvPr id="33795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1D09A27-1E92-4D6B-A8CC-C6B270BFA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4DD9B02B-179A-430C-9F21-85E3BD202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58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64E3BC6-D16F-45E7-B258-089A647E2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58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0819EB6-C42D-4B83-AA92-A476B8D26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5845" name="Text Box 6">
            <a:extLst>
              <a:ext uri="{FF2B5EF4-FFF2-40B4-BE49-F238E27FC236}">
                <a16:creationId xmlns:a16="http://schemas.microsoft.com/office/drawing/2014/main" id="{F6CCD856-E27B-4BB5-9BD8-02E301D8C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8" y="1905000"/>
            <a:ext cx="5840412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Q-angle?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</p:txBody>
      </p:sp>
      <p:pic>
        <p:nvPicPr>
          <p:cNvPr id="61447" name="Snoop Doggy Dog feat. Pharrell &amp; Uncle Charlie Wilson - beautiful.mp3">
            <a:hlinkClick r:id="" action="ppaction://media"/>
            <a:extLst>
              <a:ext uri="{FF2B5EF4-FFF2-40B4-BE49-F238E27FC236}">
                <a16:creationId xmlns:a16="http://schemas.microsoft.com/office/drawing/2014/main" id="{15027C00-2038-461D-A612-E34A040DE24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44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8903FE24-2A22-4F03-8742-18F988545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7891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B4E66CE-AB66-43E0-93AE-CF8C43B0C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7892" name="Text Box 5">
            <a:extLst>
              <a:ext uri="{FF2B5EF4-FFF2-40B4-BE49-F238E27FC236}">
                <a16:creationId xmlns:a16="http://schemas.microsoft.com/office/drawing/2014/main" id="{971FDF6E-3FA3-4713-9839-1DF08A864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1447800"/>
            <a:ext cx="8901112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Tissue connecting muscle to bone becomes inflamed</a:t>
            </a:r>
          </a:p>
        </p:txBody>
      </p:sp>
      <p:sp>
        <p:nvSpPr>
          <p:cNvPr id="37893" name="AutoShap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6EB8DC5-B0EF-4675-9D9B-7F7C350B4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2AF48001-2604-4E11-B942-E8172CC39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399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CCE14BA-7939-4EAE-A6C9-EF09984E6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99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E84F890-CACC-4052-9F6D-8056BF1BA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39941" name="Text Box 6">
            <a:extLst>
              <a:ext uri="{FF2B5EF4-FFF2-40B4-BE49-F238E27FC236}">
                <a16:creationId xmlns:a16="http://schemas.microsoft.com/office/drawing/2014/main" id="{5B473430-2C1B-4FEB-B334-29FA87EF9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990600"/>
            <a:ext cx="850265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Tendonitis?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100</a:t>
            </a:r>
          </a:p>
        </p:txBody>
      </p:sp>
      <p:pic>
        <p:nvPicPr>
          <p:cNvPr id="63495" name="12-lil_kim-magic_stick_(feat_50_cent)-rns (1).mp3">
            <a:hlinkClick r:id="" action="ppaction://media"/>
            <a:extLst>
              <a:ext uri="{FF2B5EF4-FFF2-40B4-BE49-F238E27FC236}">
                <a16:creationId xmlns:a16="http://schemas.microsoft.com/office/drawing/2014/main" id="{70BE844B-C9DD-43D3-A876-107F2F5F0CC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4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49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8C50F98E-D9E5-4B3D-BF14-4E4A65C74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41987" name="Text Box 4">
            <a:extLst>
              <a:ext uri="{FF2B5EF4-FFF2-40B4-BE49-F238E27FC236}">
                <a16:creationId xmlns:a16="http://schemas.microsoft.com/office/drawing/2014/main" id="{513D50C9-40D1-4FE3-BD2E-8CC986D0F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47800"/>
            <a:ext cx="8570913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Answer: Bruising to the peroneal muscles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1988" name="Rectangle 7">
            <a:extLst>
              <a:ext uri="{FF2B5EF4-FFF2-40B4-BE49-F238E27FC236}">
                <a16:creationId xmlns:a16="http://schemas.microsoft.com/office/drawing/2014/main" id="{16091B9A-2151-476B-B3D8-2338BF8F7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1989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2627988-4510-46AF-A2C7-5EA2B4A1B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0895907-27E5-4616-819B-F53DCF1D3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4035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8F5176B-ED7A-4021-B790-D467B931D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4036" name="Text Box 6">
            <a:extLst>
              <a:ext uri="{FF2B5EF4-FFF2-40B4-BE49-F238E27FC236}">
                <a16:creationId xmlns:a16="http://schemas.microsoft.com/office/drawing/2014/main" id="{A12E9C02-9234-451F-AA63-BE1F842EB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76962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What is Peroneal Contusion?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</p:txBody>
      </p:sp>
      <p:pic>
        <p:nvPicPr>
          <p:cNvPr id="65544" name="Chingy -  Right Thurr (1).mp3">
            <a:hlinkClick r:id="" action="ppaction://media"/>
            <a:extLst>
              <a:ext uri="{FF2B5EF4-FFF2-40B4-BE49-F238E27FC236}">
                <a16:creationId xmlns:a16="http://schemas.microsoft.com/office/drawing/2014/main" id="{6DA2E43D-B7AA-4080-95D7-70E376EE154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55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54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04A3805-74A3-4E17-B74D-2CC11DC70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6083" name="Text Box 10">
            <a:extLst>
              <a:ext uri="{FF2B5EF4-FFF2-40B4-BE49-F238E27FC236}">
                <a16:creationId xmlns:a16="http://schemas.microsoft.com/office/drawing/2014/main" id="{E3EB97E4-7F8B-46AF-A502-426D3DFFF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46084" name="Text Box 11">
            <a:extLst>
              <a:ext uri="{FF2B5EF4-FFF2-40B4-BE49-F238E27FC236}">
                <a16:creationId xmlns:a16="http://schemas.microsoft.com/office/drawing/2014/main" id="{838D6608-69AB-4EE3-A86D-E15A32A45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1541463"/>
            <a:ext cx="8485188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Answer: A condition where the knee stay apart even when standing feet apart and ankles together </a:t>
            </a:r>
          </a:p>
        </p:txBody>
      </p:sp>
      <p:sp>
        <p:nvSpPr>
          <p:cNvPr id="46085" name="Text Box 12">
            <a:extLst>
              <a:ext uri="{FF2B5EF4-FFF2-40B4-BE49-F238E27FC236}">
                <a16:creationId xmlns:a16="http://schemas.microsoft.com/office/drawing/2014/main" id="{0C6F53BF-642D-4172-B145-0D204F3AF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4114800"/>
            <a:ext cx="4810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6086" name="AutoShap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D79D975-0754-43D1-B706-710AA2B5F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>
            <a:extLst>
              <a:ext uri="{FF2B5EF4-FFF2-40B4-BE49-F238E27FC236}">
                <a16:creationId xmlns:a16="http://schemas.microsoft.com/office/drawing/2014/main" id="{FD67270B-8979-49DB-AE79-DD0515B5C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481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9259954-3C16-460C-B467-401FD9CBB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81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FE73D54-76EB-4C51-904D-87679845D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48133" name="Text Box 6">
            <a:extLst>
              <a:ext uri="{FF2B5EF4-FFF2-40B4-BE49-F238E27FC236}">
                <a16:creationId xmlns:a16="http://schemas.microsoft.com/office/drawing/2014/main" id="{B0882B9B-D18C-4DCA-B8C1-2B0D2795D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63" y="1905000"/>
            <a:ext cx="7805737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What is Genu Varum? </a:t>
            </a:r>
            <a:endParaRPr lang="en-US" altLang="en-US" sz="5400" baseline="3000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67593" name="It's Your B'day.mp3">
            <a:hlinkClick r:id="" action="ppaction://media"/>
            <a:extLst>
              <a:ext uri="{FF2B5EF4-FFF2-40B4-BE49-F238E27FC236}">
                <a16:creationId xmlns:a16="http://schemas.microsoft.com/office/drawing/2014/main" id="{CAF96DA0-B09D-4183-967C-1BCC8C1F51A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5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">
            <a:extLst>
              <a:ext uri="{FF2B5EF4-FFF2-40B4-BE49-F238E27FC236}">
                <a16:creationId xmlns:a16="http://schemas.microsoft.com/office/drawing/2014/main" id="{5E02B17B-D97C-4A8E-AD8C-F677F7EFD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3081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0179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2C39778-5080-45CE-A361-16606FA0E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0180" name="Text Box 18">
            <a:extLst>
              <a:ext uri="{FF2B5EF4-FFF2-40B4-BE49-F238E27FC236}">
                <a16:creationId xmlns:a16="http://schemas.microsoft.com/office/drawing/2014/main" id="{198BED2D-EB10-4E03-9FDF-D924567E9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85800"/>
            <a:ext cx="64008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Answer: Damage to the cartilage under the knee cap </a:t>
            </a:r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>
                <a16:creationId xmlns:a16="http://schemas.microsoft.com/office/drawing/2014/main" id="{02074318-5CD2-4E89-8E0A-4273A595E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522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D82B1E7-944E-4267-841E-1FB3FC5D3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22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A8685C8-C114-4299-8694-3AEEDC67E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2229" name="Text Box 6">
            <a:extLst>
              <a:ext uri="{FF2B5EF4-FFF2-40B4-BE49-F238E27FC236}">
                <a16:creationId xmlns:a16="http://schemas.microsoft.com/office/drawing/2014/main" id="{7834E8CE-B532-4E9F-81C6-D5184787F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4313" y="1849438"/>
            <a:ext cx="9572626" cy="424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Chondromalacia patella?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69640" name="04-sean_paul-like_glue-jah.mp3">
            <a:hlinkClick r:id="" action="ppaction://media"/>
            <a:extLst>
              <a:ext uri="{FF2B5EF4-FFF2-40B4-BE49-F238E27FC236}">
                <a16:creationId xmlns:a16="http://schemas.microsoft.com/office/drawing/2014/main" id="{8DF5218D-63D3-4F37-AA63-B50DA5A967C7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96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64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>
            <a:extLst>
              <a:ext uri="{FF2B5EF4-FFF2-40B4-BE49-F238E27FC236}">
                <a16:creationId xmlns:a16="http://schemas.microsoft.com/office/drawing/2014/main" id="{CEC8CE2B-B5CD-4501-9B98-84C22E52E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6607CED2-F444-4726-A865-BFB7BF39E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432050"/>
            <a:ext cx="46863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DOUBLE!!!!!</a:t>
            </a:r>
          </a:p>
        </p:txBody>
      </p:sp>
      <p:pic>
        <p:nvPicPr>
          <p:cNvPr id="66574" name="Picture 14">
            <a:hlinkClick r:id="" action="ppaction://media"/>
            <a:extLst>
              <a:ext uri="{FF2B5EF4-FFF2-40B4-BE49-F238E27FC236}">
                <a16:creationId xmlns:a16="http://schemas.microsoft.com/office/drawing/2014/main" id="{A0026DA7-23DD-4240-92F7-A94DA61FAD09}"/>
              </a:ext>
            </a:extLst>
          </p:cNvPr>
          <p:cNvPicPr>
            <a:picLocks noRot="1" noChangeAspect="1" noChangeArrowheads="1"/>
          </p:cNvPicPr>
          <p:nvPr>
            <a:wavAudioFile r:embed="rId1" name="MSj03882310000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" fill="hold"/>
                                        <p:tgtEl>
                                          <p:spTgt spid="66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57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9">
            <a:extLst>
              <a:ext uri="{FF2B5EF4-FFF2-40B4-BE49-F238E27FC236}">
                <a16:creationId xmlns:a16="http://schemas.microsoft.com/office/drawing/2014/main" id="{F7D612FA-3DBF-46F9-B5D6-2ED5EB57A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8285163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>
                <a:solidFill>
                  <a:schemeClr val="hlink"/>
                </a:solidFill>
                <a:latin typeface="Comic Sans MS" panose="030F0702030302020204" pitchFamily="66" charset="0"/>
              </a:rPr>
              <a:t>Answer: Abnormally low lying patella </a:t>
            </a:r>
          </a:p>
        </p:txBody>
      </p:sp>
      <p:sp>
        <p:nvSpPr>
          <p:cNvPr id="56323" name="Text Box 10">
            <a:extLst>
              <a:ext uri="{FF2B5EF4-FFF2-40B4-BE49-F238E27FC236}">
                <a16:creationId xmlns:a16="http://schemas.microsoft.com/office/drawing/2014/main" id="{8DC51ADD-0473-49F3-837E-73EB666FD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4648200"/>
            <a:ext cx="481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56324" name="Rectangle 13">
            <a:extLst>
              <a:ext uri="{FF2B5EF4-FFF2-40B4-BE49-F238E27FC236}">
                <a16:creationId xmlns:a16="http://schemas.microsoft.com/office/drawing/2014/main" id="{1C52A44F-B37E-49E1-8EB1-DC30FF936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6325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0CE6BBD-BA15-4A1E-AFC1-ECB00C512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026">
            <a:extLst>
              <a:ext uri="{FF2B5EF4-FFF2-40B4-BE49-F238E27FC236}">
                <a16:creationId xmlns:a16="http://schemas.microsoft.com/office/drawing/2014/main" id="{09B6D6E2-7F37-4660-9595-72CA16445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58371" name="Rectangle 1027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86CE431A-AED1-4076-B14D-D63ADEE6A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8372" name="AutoShape 102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CBB6270-2377-42F8-8B2A-C8C6F4A7F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58373" name="Text Box 1030">
            <a:extLst>
              <a:ext uri="{FF2B5EF4-FFF2-40B4-BE49-F238E27FC236}">
                <a16:creationId xmlns:a16="http://schemas.microsoft.com/office/drawing/2014/main" id="{B8BA79B9-CF39-42D3-A96B-6B5130F62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905000"/>
            <a:ext cx="7077075" cy="227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Patella Baja?</a:t>
            </a:r>
            <a:endParaRPr lang="en-US" altLang="en-US" sz="4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</p:txBody>
      </p:sp>
      <p:pic>
        <p:nvPicPr>
          <p:cNvPr id="109580" name="01-50_cent_feat_snoop_dogg-pimp_(remix)_(dirty)-0mni.mp3">
            <a:hlinkClick r:id="" action="ppaction://media"/>
            <a:extLst>
              <a:ext uri="{FF2B5EF4-FFF2-40B4-BE49-F238E27FC236}">
                <a16:creationId xmlns:a16="http://schemas.microsoft.com/office/drawing/2014/main" id="{64A212E0-A16C-4077-8BF6-47667A199F1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Rectangle 1038">
            <a:extLst>
              <a:ext uri="{FF2B5EF4-FFF2-40B4-BE49-F238E27FC236}">
                <a16:creationId xmlns:a16="http://schemas.microsoft.com/office/drawing/2014/main" id="{76CE899E-C803-4EA3-A135-CBF3F7BA8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95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8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6">
            <a:extLst>
              <a:ext uri="{FF2B5EF4-FFF2-40B4-BE49-F238E27FC236}">
                <a16:creationId xmlns:a16="http://schemas.microsoft.com/office/drawing/2014/main" id="{99B7F9A6-1142-4AAF-B8FF-3E60930FB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0419" name="Text Box 8">
            <a:extLst>
              <a:ext uri="{FF2B5EF4-FFF2-40B4-BE49-F238E27FC236}">
                <a16:creationId xmlns:a16="http://schemas.microsoft.com/office/drawing/2014/main" id="{46FBF010-F771-40D8-99C9-281C52D8D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97025"/>
            <a:ext cx="85344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This bone is known as the knee</a:t>
            </a:r>
          </a:p>
        </p:txBody>
      </p:sp>
      <p:sp>
        <p:nvSpPr>
          <p:cNvPr id="60420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4E028A9-BE45-4C76-B5DC-0445FA376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5770A93B-57FC-4251-8CF1-203833F97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24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A032C90-3F3E-4E69-A5E2-724A803C3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24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817A1DB-4A64-4253-9027-BF96417B5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73735" name="Mojo - Lady hear me tonight (Original mix).mp3">
            <a:hlinkClick r:id="" action="ppaction://media"/>
            <a:extLst>
              <a:ext uri="{FF2B5EF4-FFF2-40B4-BE49-F238E27FC236}">
                <a16:creationId xmlns:a16="http://schemas.microsoft.com/office/drawing/2014/main" id="{08CD5010-959B-4047-82A7-AD278D49943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8">
            <a:extLst>
              <a:ext uri="{FF2B5EF4-FFF2-40B4-BE49-F238E27FC236}">
                <a16:creationId xmlns:a16="http://schemas.microsoft.com/office/drawing/2014/main" id="{CCDF2E15-A368-4DF6-8976-0400F1BE8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2471" name="Text Box 10">
            <a:extLst>
              <a:ext uri="{FF2B5EF4-FFF2-40B4-BE49-F238E27FC236}">
                <a16:creationId xmlns:a16="http://schemas.microsoft.com/office/drawing/2014/main" id="{663AED65-F14F-49E7-8DE2-2B3059377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0" y="1981200"/>
            <a:ext cx="64008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the Patella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100</a:t>
            </a: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3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73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20D2619-5B94-4C01-B8BC-9E548D12A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4515" name="Text Box 8">
            <a:extLst>
              <a:ext uri="{FF2B5EF4-FFF2-40B4-BE49-F238E27FC236}">
                <a16:creationId xmlns:a16="http://schemas.microsoft.com/office/drawing/2014/main" id="{0D67B61A-A05F-47A1-B432-58CEE233A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1292225"/>
            <a:ext cx="8174037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>
                <a:solidFill>
                  <a:schemeClr val="hlink"/>
                </a:solidFill>
                <a:latin typeface="Comic Sans MS" panose="030F0702030302020204" pitchFamily="66" charset="0"/>
              </a:rPr>
              <a:t>Answer: Largest bone in the body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80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64516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081248F-8774-4505-ABF2-A424699E4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134DBF34-39AE-418B-919E-98595A7FB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665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254409E-F51C-485C-A34D-E2F8BF65B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65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C99E6AB-1633-404A-B49B-E146FDB4F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66565" name="Text Box 6">
            <a:extLst>
              <a:ext uri="{FF2B5EF4-FFF2-40B4-BE49-F238E27FC236}">
                <a16:creationId xmlns:a16="http://schemas.microsoft.com/office/drawing/2014/main" id="{3D41DB5E-AFD5-4F0B-A4C7-867F6C5F7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85344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the femur?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75783" name="Daft Punk - One More Time.mp3">
            <a:hlinkClick r:id="" action="ppaction://media"/>
            <a:extLst>
              <a:ext uri="{FF2B5EF4-FFF2-40B4-BE49-F238E27FC236}">
                <a16:creationId xmlns:a16="http://schemas.microsoft.com/office/drawing/2014/main" id="{DB025D54-07A7-4466-B519-5390866AF1B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57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8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9">
            <a:extLst>
              <a:ext uri="{FF2B5EF4-FFF2-40B4-BE49-F238E27FC236}">
                <a16:creationId xmlns:a16="http://schemas.microsoft.com/office/drawing/2014/main" id="{265E20F1-BA51-4484-9543-943AF3D81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4225"/>
            <a:ext cx="80772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Attachment  to LCL</a:t>
            </a:r>
          </a:p>
        </p:txBody>
      </p:sp>
      <p:sp>
        <p:nvSpPr>
          <p:cNvPr id="68611" name="Text Box 10">
            <a:extLst>
              <a:ext uri="{FF2B5EF4-FFF2-40B4-BE49-F238E27FC236}">
                <a16:creationId xmlns:a16="http://schemas.microsoft.com/office/drawing/2014/main" id="{38F6C4EF-A3B9-4712-8505-B19D71A53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68612" name="AutoShape 1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1D4036-F855-476E-A207-F05E260EF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>
            <a:extLst>
              <a:ext uri="{FF2B5EF4-FFF2-40B4-BE49-F238E27FC236}">
                <a16:creationId xmlns:a16="http://schemas.microsoft.com/office/drawing/2014/main" id="{1C557FED-5221-4CA6-8112-CBE743710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706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3DBA939-9ECE-4FAD-A63A-6657B1BB0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06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D01DE4D-6225-4760-903C-FC121D750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0661" name="Text Box 6">
            <a:extLst>
              <a:ext uri="{FF2B5EF4-FFF2-40B4-BE49-F238E27FC236}">
                <a16:creationId xmlns:a16="http://schemas.microsoft.com/office/drawing/2014/main" id="{A96B9F39-7C91-4850-B570-32D292C6E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7440613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the fibular head?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5400" b="0"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</p:txBody>
      </p:sp>
      <p:pic>
        <p:nvPicPr>
          <p:cNvPr id="77832" name="Young Guns - Can't Stop, Won't Stop.mp3">
            <a:hlinkClick r:id="" action="ppaction://media"/>
            <a:extLst>
              <a:ext uri="{FF2B5EF4-FFF2-40B4-BE49-F238E27FC236}">
                <a16:creationId xmlns:a16="http://schemas.microsoft.com/office/drawing/2014/main" id="{C9A78A71-E5C8-4B8C-B0F2-E8BE0A36ABB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78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3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CEF50E0-8406-4DCC-B23D-B8E154362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2707" name="Text Box 7">
            <a:extLst>
              <a:ext uri="{FF2B5EF4-FFF2-40B4-BE49-F238E27FC236}">
                <a16:creationId xmlns:a16="http://schemas.microsoft.com/office/drawing/2014/main" id="{C6A6FA09-35A8-48D4-A2E3-2015085A1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85800"/>
            <a:ext cx="82296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Answer: Also known as the shin</a:t>
            </a:r>
          </a:p>
        </p:txBody>
      </p:sp>
      <p:sp>
        <p:nvSpPr>
          <p:cNvPr id="72708" name="Rectangle 10">
            <a:extLst>
              <a:ext uri="{FF2B5EF4-FFF2-40B4-BE49-F238E27FC236}">
                <a16:creationId xmlns:a16="http://schemas.microsoft.com/office/drawing/2014/main" id="{7E808A52-1225-4170-AB83-1592F46B4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2709" name="AutoShape 1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238BEE8-A19C-4393-91D6-85E70B36B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F01C5113-D196-4DE8-BD0F-9305CB5AA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7475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DFED136-0E9A-4B0C-8F0C-D7700ADF6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475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D5C7D69-FFA9-44A6-869F-CA5E90CC6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4757" name="Text Box 6">
            <a:extLst>
              <a:ext uri="{FF2B5EF4-FFF2-40B4-BE49-F238E27FC236}">
                <a16:creationId xmlns:a16="http://schemas.microsoft.com/office/drawing/2014/main" id="{37C2E34A-0223-4451-B009-EB0BBE259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2514600"/>
            <a:ext cx="8194675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Tibial Tubercle?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</p:txBody>
      </p:sp>
      <p:pic>
        <p:nvPicPr>
          <p:cNvPr id="79879" name="Crystal Method Blade Soundtrack Techno theme song.mp3">
            <a:hlinkClick r:id="" action="ppaction://media"/>
            <a:extLst>
              <a:ext uri="{FF2B5EF4-FFF2-40B4-BE49-F238E27FC236}">
                <a16:creationId xmlns:a16="http://schemas.microsoft.com/office/drawing/2014/main" id="{636CB1AA-2376-48EC-9910-93CF23F3E16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98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87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9">
            <a:extLst>
              <a:ext uri="{FF2B5EF4-FFF2-40B4-BE49-F238E27FC236}">
                <a16:creationId xmlns:a16="http://schemas.microsoft.com/office/drawing/2014/main" id="{F1B997DE-CF74-40C3-BF39-D5F486F35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50" y="4114800"/>
            <a:ext cx="3889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76803" name="Rectangle 10">
            <a:extLst>
              <a:ext uri="{FF2B5EF4-FFF2-40B4-BE49-F238E27FC236}">
                <a16:creationId xmlns:a16="http://schemas.microsoft.com/office/drawing/2014/main" id="{F7DB2504-21D6-4118-A2F6-F191E7D22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 baseline="3000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6804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BC94765-6AFC-401D-97C4-E5689BFE1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6805" name="Text Box 14">
            <a:extLst>
              <a:ext uri="{FF2B5EF4-FFF2-40B4-BE49-F238E27FC236}">
                <a16:creationId xmlns:a16="http://schemas.microsoft.com/office/drawing/2014/main" id="{3985DC67-64A7-4CDB-9CA7-87070DD33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84582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4800">
                <a:solidFill>
                  <a:schemeClr val="hlink"/>
                </a:solidFill>
                <a:latin typeface="Comic Sans MS" panose="030F0702030302020204" pitchFamily="66" charset="0"/>
              </a:rPr>
              <a:t>Answer: Left side of the knee cap</a:t>
            </a:r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53C099CB-D827-4C05-B3CE-D5176708F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7885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DBA8DF1-A1F2-4B00-A1A1-7DBE9A4C6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885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FB48A24-5460-4105-B5BA-225C9A89A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78853" name="Text Box 6">
            <a:extLst>
              <a:ext uri="{FF2B5EF4-FFF2-40B4-BE49-F238E27FC236}">
                <a16:creationId xmlns:a16="http://schemas.microsoft.com/office/drawing/2014/main" id="{E01F3350-959E-4B98-8B2F-82EE789B2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5738" y="1219200"/>
            <a:ext cx="9080501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Adductor Tubercle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81929" name="15-sean_paul-get_busy-diwali_riddim_(new).mp3">
            <a:hlinkClick r:id="" action="ppaction://media"/>
            <a:extLst>
              <a:ext uri="{FF2B5EF4-FFF2-40B4-BE49-F238E27FC236}">
                <a16:creationId xmlns:a16="http://schemas.microsoft.com/office/drawing/2014/main" id="{639A68C4-FB53-473F-A260-1BF1DB865300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9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2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>
            <a:extLst>
              <a:ext uri="{FF2B5EF4-FFF2-40B4-BE49-F238E27FC236}">
                <a16:creationId xmlns:a16="http://schemas.microsoft.com/office/drawing/2014/main" id="{3870E354-5896-4937-85C4-A9777FD6C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80899" name="Text Box 4">
            <a:extLst>
              <a:ext uri="{FF2B5EF4-FFF2-40B4-BE49-F238E27FC236}">
                <a16:creationId xmlns:a16="http://schemas.microsoft.com/office/drawing/2014/main" id="{F64B7799-F118-4CBB-93CF-B286AD662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838200"/>
            <a:ext cx="70612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Answer: 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0900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6C7655B-61D6-4ADC-BCFA-E272C806D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0901" name="AutoShape 9" descr="Image result for tilt lateral knee">
            <a:extLst>
              <a:ext uri="{FF2B5EF4-FFF2-40B4-BE49-F238E27FC236}">
                <a16:creationId xmlns:a16="http://schemas.microsoft.com/office/drawing/2014/main" id="{BC19F993-D5CC-4765-AEDF-0237DE0CE3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0902" name="AutoShape 11" descr="Image result for tilt lateral knee">
            <a:extLst>
              <a:ext uri="{FF2B5EF4-FFF2-40B4-BE49-F238E27FC236}">
                <a16:creationId xmlns:a16="http://schemas.microsoft.com/office/drawing/2014/main" id="{53C3C55B-C0E3-4549-9D42-0794E48DE4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80903" name="Picture 15" descr="Image result for tilt lateral knee">
            <a:extLst>
              <a:ext uri="{FF2B5EF4-FFF2-40B4-BE49-F238E27FC236}">
                <a16:creationId xmlns:a16="http://schemas.microsoft.com/office/drawing/2014/main" id="{82B99F21-E483-44BA-823F-67D2416D2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3016250"/>
            <a:ext cx="5524500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6C787FBF-BE60-4155-97D1-8B598C825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8294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F9669ECB-35DD-4564-926F-5EE69031D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294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8169D7A-2322-46D1-A3DA-D6D01F99C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2949" name="Text Box 6">
            <a:extLst>
              <a:ext uri="{FF2B5EF4-FFF2-40B4-BE49-F238E27FC236}">
                <a16:creationId xmlns:a16="http://schemas.microsoft.com/office/drawing/2014/main" id="{AE699CC9-9820-4F92-9826-6C64AD385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1066800"/>
            <a:ext cx="6670675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Lateral Tilt?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86023" name="Jennifer Lopez - Let's Get Loud.mp3">
            <a:hlinkClick r:id="" action="ppaction://media"/>
            <a:extLst>
              <a:ext uri="{FF2B5EF4-FFF2-40B4-BE49-F238E27FC236}">
                <a16:creationId xmlns:a16="http://schemas.microsoft.com/office/drawing/2014/main" id="{B53F2666-FD96-4184-A58A-34EC99461D13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60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02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12653AFC-0AFD-4772-98E4-9A0ADB8C7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4995" name="Text Box 6">
            <a:extLst>
              <a:ext uri="{FF2B5EF4-FFF2-40B4-BE49-F238E27FC236}">
                <a16:creationId xmlns:a16="http://schemas.microsoft.com/office/drawing/2014/main" id="{4404B73B-4718-4C8C-BD60-D4846B471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762000"/>
            <a:ext cx="80867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Answer:</a:t>
            </a:r>
          </a:p>
        </p:txBody>
      </p:sp>
      <p:sp>
        <p:nvSpPr>
          <p:cNvPr id="84996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6F25448-7F75-44EE-8A80-747A2B52F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84997" name="Picture 9" descr="Image result for glide component knee">
            <a:extLst>
              <a:ext uri="{FF2B5EF4-FFF2-40B4-BE49-F238E27FC236}">
                <a16:creationId xmlns:a16="http://schemas.microsoft.com/office/drawing/2014/main" id="{45D7EE38-53EB-4254-A38E-E152DA9B6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88" y="1752600"/>
            <a:ext cx="6619875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>
            <a:extLst>
              <a:ext uri="{FF2B5EF4-FFF2-40B4-BE49-F238E27FC236}">
                <a16:creationId xmlns:a16="http://schemas.microsoft.com/office/drawing/2014/main" id="{5F59A84B-3ACD-4646-A4FA-753363474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8704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C31F69A-F27C-4E3D-B90E-FC2C9BBC0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704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5E39D2E-EEC1-4028-8CC9-DA44F7D39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7045" name="Text Box 5">
            <a:extLst>
              <a:ext uri="{FF2B5EF4-FFF2-40B4-BE49-F238E27FC236}">
                <a16:creationId xmlns:a16="http://schemas.microsoft.com/office/drawing/2014/main" id="{8EE37138-0FD1-4D11-83CF-7C9DD925E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762000"/>
            <a:ext cx="7086600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What is a Glide Component?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chemeClr val="hlink"/>
                </a:solidFill>
                <a:latin typeface="Comic Sans MS" panose="030F0702030302020204" pitchFamily="66" charset="0"/>
              </a:rPr>
              <a:t>100</a:t>
            </a:r>
            <a:r>
              <a:rPr lang="en-US" altLang="en-US" sz="5400">
                <a:latin typeface="Comic Sans MS" panose="030F0702030302020204" pitchFamily="66" charset="0"/>
              </a:rPr>
              <a:t> 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83974" name="Gypsy Kings - Bamboleo (Dance Remix).mp3">
            <a:hlinkClick r:id="" action="ppaction://media"/>
            <a:extLst>
              <a:ext uri="{FF2B5EF4-FFF2-40B4-BE49-F238E27FC236}">
                <a16:creationId xmlns:a16="http://schemas.microsoft.com/office/drawing/2014/main" id="{3D1E057A-E257-4190-B75D-D6F24F3EDAD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9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97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0678040-FFC6-4B95-BF6A-BFE862EF7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89091" name="Text Box 7">
            <a:extLst>
              <a:ext uri="{FF2B5EF4-FFF2-40B4-BE49-F238E27FC236}">
                <a16:creationId xmlns:a16="http://schemas.microsoft.com/office/drawing/2014/main" id="{284C4F71-CEB6-42AC-BD04-2224A77B7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3820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89092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7A1D0BA-EE9B-4350-903A-EF9338F6A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89093" name="Picture 14" descr="Image result for knee rotation">
            <a:extLst>
              <a:ext uri="{FF2B5EF4-FFF2-40B4-BE49-F238E27FC236}">
                <a16:creationId xmlns:a16="http://schemas.microsoft.com/office/drawing/2014/main" id="{FCDF8AE3-2211-4120-A8FB-1D1C0325C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443038"/>
            <a:ext cx="733425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00D5A47-C7B0-4EFD-904A-D7A58AE19995}"/>
                  </a:ext>
                </a:extLst>
              </p14:cNvPr>
              <p14:cNvContentPartPr/>
              <p14:nvPr/>
            </p14:nvContentPartPr>
            <p14:xfrm>
              <a:off x="2045160" y="5018400"/>
              <a:ext cx="5081040" cy="286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00D5A47-C7B0-4EFD-904A-D7A58AE199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35800" y="5009040"/>
                <a:ext cx="5099760" cy="304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5C9BC3FE-4134-470C-B653-1CD039736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113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90CB61E-B917-4C34-BFAC-00BBCE68F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114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FD10948-2356-4006-8914-E89B17517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1141" name="Text Box 6">
            <a:extLst>
              <a:ext uri="{FF2B5EF4-FFF2-40B4-BE49-F238E27FC236}">
                <a16:creationId xmlns:a16="http://schemas.microsoft.com/office/drawing/2014/main" id="{0986358B-2634-4E0E-944A-93CC08EC4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143000"/>
            <a:ext cx="86106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Rotation?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</p:txBody>
      </p:sp>
      <p:pic>
        <p:nvPicPr>
          <p:cNvPr id="88071" name="08 - Live At Jimmys ) ft. Cuban Link Tony Su).mp3">
            <a:hlinkClick r:id="" action="ppaction://media"/>
            <a:extLst>
              <a:ext uri="{FF2B5EF4-FFF2-40B4-BE49-F238E27FC236}">
                <a16:creationId xmlns:a16="http://schemas.microsoft.com/office/drawing/2014/main" id="{DBDAF741-CCED-4F02-A791-7BB8B84B0C1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80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71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AutoShape 6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5603A8AE-8501-4178-AE24-A93257E58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3187" name="Text Box 7">
            <a:extLst>
              <a:ext uri="{FF2B5EF4-FFF2-40B4-BE49-F238E27FC236}">
                <a16:creationId xmlns:a16="http://schemas.microsoft.com/office/drawing/2014/main" id="{56E36811-1BEE-4A8F-824F-EF35F7766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8382000" cy="150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4400" b="0">
                <a:solidFill>
                  <a:schemeClr val="hlink"/>
                </a:solidFill>
                <a:latin typeface="Comic Sans MS" panose="030F0702030302020204" pitchFamily="66" charset="0"/>
              </a:rPr>
              <a:t>Answer: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400" b="0">
              <a:latin typeface="Comic Sans MS" panose="030F0702030302020204" pitchFamily="66" charset="0"/>
            </a:endParaRPr>
          </a:p>
        </p:txBody>
      </p:sp>
      <p:sp>
        <p:nvSpPr>
          <p:cNvPr id="93188" name="Rectangle 9">
            <a:extLst>
              <a:ext uri="{FF2B5EF4-FFF2-40B4-BE49-F238E27FC236}">
                <a16:creationId xmlns:a16="http://schemas.microsoft.com/office/drawing/2014/main" id="{DEA6B52B-AC72-4DE3-983F-81A6225F4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</a:t>
            </a:r>
            <a:endParaRPr lang="en-US" altLang="en-US" sz="5400" b="0" baseline="3000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93189" name="AutoShape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3A08122-0E37-4079-89C6-782675560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93190" name="Picture 14" descr="Image result for glide component knee">
            <a:extLst>
              <a:ext uri="{FF2B5EF4-FFF2-40B4-BE49-F238E27FC236}">
                <a16:creationId xmlns:a16="http://schemas.microsoft.com/office/drawing/2014/main" id="{09254DF9-448E-4739-A7A3-A23865063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2590800"/>
            <a:ext cx="47148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>
            <a:extLst>
              <a:ext uri="{FF2B5EF4-FFF2-40B4-BE49-F238E27FC236}">
                <a16:creationId xmlns:a16="http://schemas.microsoft.com/office/drawing/2014/main" id="{2FFF061F-0AF5-4B6E-8644-97A0B3E38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5235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E4505CB9-3CB5-459B-BDD6-C201CECE4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5236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55C251A-4688-41A2-AF5B-592C5B534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5237" name="Text Box 6">
            <a:extLst>
              <a:ext uri="{FF2B5EF4-FFF2-40B4-BE49-F238E27FC236}">
                <a16:creationId xmlns:a16="http://schemas.microsoft.com/office/drawing/2014/main" id="{BD3B8185-C6C8-4270-9429-6049C50AD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800" y="914400"/>
            <a:ext cx="5837238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A-P Tilt?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</p:txBody>
      </p:sp>
      <p:pic>
        <p:nvPicPr>
          <p:cNvPr id="90120" name="Lil Jon &amp; Ying Yang twins Get Low(Dirty).mp3">
            <a:hlinkClick r:id="" action="ppaction://media"/>
            <a:extLst>
              <a:ext uri="{FF2B5EF4-FFF2-40B4-BE49-F238E27FC236}">
                <a16:creationId xmlns:a16="http://schemas.microsoft.com/office/drawing/2014/main" id="{DE34495E-69C0-4CCD-928F-A56C127E0D6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0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>
            <a:extLst>
              <a:ext uri="{FF2B5EF4-FFF2-40B4-BE49-F238E27FC236}">
                <a16:creationId xmlns:a16="http://schemas.microsoft.com/office/drawing/2014/main" id="{BC288047-C747-496F-8B62-C2568E437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7283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03B0EBFB-1D4C-4322-AFF6-830338171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7284" name="Rectangle 5">
            <a:extLst>
              <a:ext uri="{FF2B5EF4-FFF2-40B4-BE49-F238E27FC236}">
                <a16:creationId xmlns:a16="http://schemas.microsoft.com/office/drawing/2014/main" id="{0C6D5504-5E2F-49EA-AB7E-C3EAD72C2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30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latin typeface="Comic Sans MS" panose="030F0702030302020204" pitchFamily="66" charset="0"/>
            </a:endParaRPr>
          </a:p>
        </p:txBody>
      </p:sp>
      <p:sp>
        <p:nvSpPr>
          <p:cNvPr id="97285" name="AutoShape 9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EDEB3EB-639E-4E6E-AFF7-47AEFFEA6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7286" name="Text Box 10">
            <a:extLst>
              <a:ext uri="{FF2B5EF4-FFF2-40B4-BE49-F238E27FC236}">
                <a16:creationId xmlns:a16="http://schemas.microsoft.com/office/drawing/2014/main" id="{3A5223EC-E696-48DF-9BA7-65D8CB157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The only dynamic medial stabilizer </a:t>
            </a:r>
          </a:p>
        </p:txBody>
      </p:sp>
      <p:sp>
        <p:nvSpPr>
          <p:cNvPr id="97287" name="Text Box 11">
            <a:extLst>
              <a:ext uri="{FF2B5EF4-FFF2-40B4-BE49-F238E27FC236}">
                <a16:creationId xmlns:a16="http://schemas.microsoft.com/office/drawing/2014/main" id="{977D701B-461C-4ECE-ABA5-4AD775981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97288" name="Rectangle 12">
            <a:extLst>
              <a:ext uri="{FF2B5EF4-FFF2-40B4-BE49-F238E27FC236}">
                <a16:creationId xmlns:a16="http://schemas.microsoft.com/office/drawing/2014/main" id="{F6E7FCEA-0A3E-4208-84A8-23897C57D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</a:t>
            </a:r>
            <a:endParaRPr lang="en-US" altLang="en-US" sz="5400" b="0" baseline="3000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97289" name="Rectangle 13">
            <a:extLst>
              <a:ext uri="{FF2B5EF4-FFF2-40B4-BE49-F238E27FC236}">
                <a16:creationId xmlns:a16="http://schemas.microsoft.com/office/drawing/2014/main" id="{98C84C5A-00A4-43C4-9F61-A1F1825B4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6600"/>
            <a:ext cx="944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97290" name="AutoShape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181E1B7-919F-4358-8FCF-B9E9A2B79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>
            <a:extLst>
              <a:ext uri="{FF2B5EF4-FFF2-40B4-BE49-F238E27FC236}">
                <a16:creationId xmlns:a16="http://schemas.microsoft.com/office/drawing/2014/main" id="{2510D4A1-6A47-4BDF-AD8C-C80460550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99331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4E16B03C-133A-420B-9C36-B87F947E0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9332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B574336-1536-473F-ADAD-24B5C5C49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99333" name="Text Box 6">
            <a:extLst>
              <a:ext uri="{FF2B5EF4-FFF2-40B4-BE49-F238E27FC236}">
                <a16:creationId xmlns:a16="http://schemas.microsoft.com/office/drawing/2014/main" id="{AD33D976-48D0-48B7-BE8D-D0B8ADE6A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275" y="838200"/>
            <a:ext cx="9351963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VMO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</p:txBody>
      </p:sp>
      <p:pic>
        <p:nvPicPr>
          <p:cNvPr id="92169" name="Beyoncé Knowles - Baby Boy (ft. Sean Paul).mp3">
            <a:hlinkClick r:id="" action="ppaction://media"/>
            <a:extLst>
              <a:ext uri="{FF2B5EF4-FFF2-40B4-BE49-F238E27FC236}">
                <a16:creationId xmlns:a16="http://schemas.microsoft.com/office/drawing/2014/main" id="{07866230-4ED9-46A6-BE0E-FD5617077DE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16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>
            <a:extLst>
              <a:ext uri="{FF2B5EF4-FFF2-40B4-BE49-F238E27FC236}">
                <a16:creationId xmlns:a16="http://schemas.microsoft.com/office/drawing/2014/main" id="{38CCD134-1618-4423-B14C-8A9D2ADF2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8163"/>
            <a:ext cx="6248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800">
              <a:solidFill>
                <a:schemeClr val="bg1"/>
              </a:solidFill>
            </a:endParaRPr>
          </a:p>
        </p:txBody>
      </p:sp>
      <p:sp>
        <p:nvSpPr>
          <p:cNvPr id="101379" name="Text Box 3">
            <a:extLst>
              <a:ext uri="{FF2B5EF4-FFF2-40B4-BE49-F238E27FC236}">
                <a16:creationId xmlns:a16="http://schemas.microsoft.com/office/drawing/2014/main" id="{AE237854-1750-42D7-A58D-B89C21B4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49425"/>
            <a:ext cx="83820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Lateral Collateral ligament </a:t>
            </a:r>
            <a:endParaRPr lang="en-US" altLang="en-US" sz="5400" b="0">
              <a:latin typeface="Comic Sans MS" panose="030F0702030302020204" pitchFamily="66" charset="0"/>
            </a:endParaRPr>
          </a:p>
        </p:txBody>
      </p:sp>
      <p:sp>
        <p:nvSpPr>
          <p:cNvPr id="10138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BA614E6-B299-41B5-AD10-DDE96FA10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4B845F92-64A9-49DA-9E3D-504E92B0C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79750"/>
            <a:ext cx="6248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800">
              <a:solidFill>
                <a:schemeClr val="bg1"/>
              </a:solidFill>
            </a:endParaRPr>
          </a:p>
        </p:txBody>
      </p:sp>
      <p:sp>
        <p:nvSpPr>
          <p:cNvPr id="10342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38C71B5-7ACD-4A11-AAE7-57AA8B2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342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E0E8ECA-A79B-4958-9450-68FAECFAB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3429" name="Text Box 6">
            <a:extLst>
              <a:ext uri="{FF2B5EF4-FFF2-40B4-BE49-F238E27FC236}">
                <a16:creationId xmlns:a16="http://schemas.microsoft.com/office/drawing/2014/main" id="{0A482DC4-CE3A-4F4E-8746-7F4CD37E5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8135938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LCL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100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pic>
        <p:nvPicPr>
          <p:cNvPr id="94215" name="PRINCE~4 (1).MP3">
            <a:hlinkClick r:id="" action="ppaction://media"/>
            <a:extLst>
              <a:ext uri="{FF2B5EF4-FFF2-40B4-BE49-F238E27FC236}">
                <a16:creationId xmlns:a16="http://schemas.microsoft.com/office/drawing/2014/main" id="{599E06D6-B2B4-4C36-9F46-806641F673F4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4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>
            <a:extLst>
              <a:ext uri="{FF2B5EF4-FFF2-40B4-BE49-F238E27FC236}">
                <a16:creationId xmlns:a16="http://schemas.microsoft.com/office/drawing/2014/main" id="{78256B02-7322-4921-AB65-85AF634A0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05475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CA6DED65-9A71-471D-AD8B-5E061C69C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5476" name="Text Box 5">
            <a:extLst>
              <a:ext uri="{FF2B5EF4-FFF2-40B4-BE49-F238E27FC236}">
                <a16:creationId xmlns:a16="http://schemas.microsoft.com/office/drawing/2014/main" id="{1242A02A-2A6F-4333-8643-00F352EFD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77724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0">
                <a:solidFill>
                  <a:schemeClr val="hlink"/>
                </a:solidFill>
                <a:latin typeface="Comic Sans MS" panose="030F0702030302020204" pitchFamily="66" charset="0"/>
              </a:rPr>
              <a:t>Answer: Anterior cruciate ligament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000" b="0"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000" b="0">
              <a:latin typeface="Comic Sans MS" panose="030F0702030302020204" pitchFamily="66" charset="0"/>
            </a:endParaRPr>
          </a:p>
        </p:txBody>
      </p:sp>
      <p:sp>
        <p:nvSpPr>
          <p:cNvPr id="105477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84B471B-B91A-487B-AFBF-0EBDF199F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>
            <a:extLst>
              <a:ext uri="{FF2B5EF4-FFF2-40B4-BE49-F238E27FC236}">
                <a16:creationId xmlns:a16="http://schemas.microsoft.com/office/drawing/2014/main" id="{AB17C66A-A943-46A1-B8E5-8ED3BE108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0752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65A3A573-ED39-4CED-B718-3D2617F30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752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D8BBD70-79AC-423D-8B38-91AB14622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07525" name="Text Box 5">
            <a:extLst>
              <a:ext uri="{FF2B5EF4-FFF2-40B4-BE49-F238E27FC236}">
                <a16:creationId xmlns:a16="http://schemas.microsoft.com/office/drawing/2014/main" id="{8140B0EB-93DF-4CF5-B417-7CB5F943A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1066800"/>
            <a:ext cx="7316787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ACL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200</a:t>
            </a:r>
          </a:p>
        </p:txBody>
      </p:sp>
      <p:pic>
        <p:nvPicPr>
          <p:cNvPr id="96263" name="11 Big Pimpin'.wma">
            <a:hlinkClick r:id="" action="ppaction://media"/>
            <a:extLst>
              <a:ext uri="{FF2B5EF4-FFF2-40B4-BE49-F238E27FC236}">
                <a16:creationId xmlns:a16="http://schemas.microsoft.com/office/drawing/2014/main" id="{F85BD3B2-2E7F-4E44-A3D0-D401695A325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26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1026">
            <a:extLst>
              <a:ext uri="{FF2B5EF4-FFF2-40B4-BE49-F238E27FC236}">
                <a16:creationId xmlns:a16="http://schemas.microsoft.com/office/drawing/2014/main" id="{3016850B-F28E-476A-9DF6-0B847FFCA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2133600"/>
            <a:ext cx="38227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</a:t>
            </a:r>
          </a:p>
          <a:p>
            <a:pPr algn="ctr">
              <a:defRPr/>
            </a:pPr>
            <a:r>
              <a:rPr lang="en-US" altLang="en-US" sz="6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DOUBLE!!!</a:t>
            </a:r>
          </a:p>
        </p:txBody>
      </p:sp>
      <p:sp>
        <p:nvSpPr>
          <p:cNvPr id="109571" name="AutoShape 102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8836FB7-1162-49C3-BEF4-122A0DE06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110598" name="Picture 1030">
            <a:hlinkClick r:id="" action="ppaction://media"/>
            <a:extLst>
              <a:ext uri="{FF2B5EF4-FFF2-40B4-BE49-F238E27FC236}">
                <a16:creationId xmlns:a16="http://schemas.microsoft.com/office/drawing/2014/main" id="{204112C9-7441-4C77-A4C0-0987B6F9884E}"/>
              </a:ext>
            </a:extLst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105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059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71216357-E6CA-408A-B865-685A3828B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1619" name="Text Box 7">
            <a:extLst>
              <a:ext uri="{FF2B5EF4-FFF2-40B4-BE49-F238E27FC236}">
                <a16:creationId xmlns:a16="http://schemas.microsoft.com/office/drawing/2014/main" id="{D5F98549-6E41-4CD3-86A1-79157677F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1620" name="Text Box 8">
            <a:extLst>
              <a:ext uri="{FF2B5EF4-FFF2-40B4-BE49-F238E27FC236}">
                <a16:creationId xmlns:a16="http://schemas.microsoft.com/office/drawing/2014/main" id="{5957884F-D115-4A60-B7EF-DE1DA6852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4582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Answer: Medial Collateral Ligament</a:t>
            </a:r>
          </a:p>
        </p:txBody>
      </p:sp>
      <p:sp>
        <p:nvSpPr>
          <p:cNvPr id="111621" name="Text Box 9">
            <a:extLst>
              <a:ext uri="{FF2B5EF4-FFF2-40B4-BE49-F238E27FC236}">
                <a16:creationId xmlns:a16="http://schemas.microsoft.com/office/drawing/2014/main" id="{9121FC22-62EA-4BC5-94DC-00945C37C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1622" name="AutoShape 1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0149F1B-E4F2-42AF-951B-327DBFE1C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>
            <a:extLst>
              <a:ext uri="{FF2B5EF4-FFF2-40B4-BE49-F238E27FC236}">
                <a16:creationId xmlns:a16="http://schemas.microsoft.com/office/drawing/2014/main" id="{D9F3032E-F41B-4C7C-B578-DCF0B0930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3667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2C067C7E-13AC-45AC-98F2-621654063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3668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6F6DF99-443D-47D6-A28A-8016FDF0C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3669" name="Text Box 5">
            <a:extLst>
              <a:ext uri="{FF2B5EF4-FFF2-40B4-BE49-F238E27FC236}">
                <a16:creationId xmlns:a16="http://schemas.microsoft.com/office/drawing/2014/main" id="{49939759-57A1-435B-BC97-C1B900764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828800"/>
            <a:ext cx="4960938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MCL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300</a:t>
            </a:r>
          </a:p>
        </p:txBody>
      </p:sp>
      <p:pic>
        <p:nvPicPr>
          <p:cNvPr id="98311" name="03 I Just Wanna Love U (Give It 2 Me).wma">
            <a:hlinkClick r:id="" action="ppaction://media"/>
            <a:extLst>
              <a:ext uri="{FF2B5EF4-FFF2-40B4-BE49-F238E27FC236}">
                <a16:creationId xmlns:a16="http://schemas.microsoft.com/office/drawing/2014/main" id="{9C03549A-D352-4EBA-A7CC-53E53E2233DD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83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31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AutoShape 3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A5B252C9-85EE-41DB-AA0D-11F92D50A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5715" name="Text Box 12">
            <a:extLst>
              <a:ext uri="{FF2B5EF4-FFF2-40B4-BE49-F238E27FC236}">
                <a16:creationId xmlns:a16="http://schemas.microsoft.com/office/drawing/2014/main" id="{BDECA349-ED2F-40FE-89B5-5DE9F47DB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5716" name="Text Box 13">
            <a:extLst>
              <a:ext uri="{FF2B5EF4-FFF2-40B4-BE49-F238E27FC236}">
                <a16:creationId xmlns:a16="http://schemas.microsoft.com/office/drawing/2014/main" id="{30A81547-CA88-4D38-BAC8-3FF84E52F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762000"/>
            <a:ext cx="82296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Answer: Posterior Cruciate Ligament</a:t>
            </a:r>
          </a:p>
        </p:txBody>
      </p:sp>
      <p:sp>
        <p:nvSpPr>
          <p:cNvPr id="115717" name="Text Box 14">
            <a:extLst>
              <a:ext uri="{FF2B5EF4-FFF2-40B4-BE49-F238E27FC236}">
                <a16:creationId xmlns:a16="http://schemas.microsoft.com/office/drawing/2014/main" id="{0A4C09E8-D0DF-4F4F-BE00-076619F86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5718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6FCFE6E-5705-4E80-9C07-9274D951B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pic>
        <p:nvPicPr>
          <p:cNvPr id="115719" name="Picture 18" descr="amino-acids">
            <a:extLst>
              <a:ext uri="{FF2B5EF4-FFF2-40B4-BE49-F238E27FC236}">
                <a16:creationId xmlns:a16="http://schemas.microsoft.com/office/drawing/2014/main" id="{8289BB15-F226-464F-9C93-B20AE83B0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95600"/>
            <a:ext cx="40005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>
            <a:extLst>
              <a:ext uri="{FF2B5EF4-FFF2-40B4-BE49-F238E27FC236}">
                <a16:creationId xmlns:a16="http://schemas.microsoft.com/office/drawing/2014/main" id="{29EBC8B7-8647-467B-BC6E-62B273FFB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1825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7763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B7883F3F-46CA-4215-BB99-5FDB91521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7764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903E534-F491-49E6-A77B-86E55E39B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7765" name="Text Box 5">
            <a:extLst>
              <a:ext uri="{FF2B5EF4-FFF2-40B4-BE49-F238E27FC236}">
                <a16:creationId xmlns:a16="http://schemas.microsoft.com/office/drawing/2014/main" id="{58C4E8C9-B89C-49DD-8A26-99D5118A1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8438" y="944563"/>
            <a:ext cx="4089400" cy="258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What is PCL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54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solidFill>
                  <a:schemeClr val="hlink"/>
                </a:solidFill>
                <a:latin typeface="Comic Sans MS" panose="030F0702030302020204" pitchFamily="66" charset="0"/>
              </a:rPr>
              <a:t>400</a:t>
            </a:r>
          </a:p>
        </p:txBody>
      </p:sp>
      <p:pic>
        <p:nvPicPr>
          <p:cNvPr id="100360" name="Vengaboys - We Like To Party.mp3">
            <a:hlinkClick r:id="" action="ppaction://media"/>
            <a:extLst>
              <a:ext uri="{FF2B5EF4-FFF2-40B4-BE49-F238E27FC236}">
                <a16:creationId xmlns:a16="http://schemas.microsoft.com/office/drawing/2014/main" id="{F14FAE04-1C2C-4887-9DB1-6707E9A4804B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0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36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AutoShape 11">
            <a:hlinkClick r:id="" action="ppaction://noaction" highlightClick="1"/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DE7BF8F5-73E1-492B-B983-30A591C7E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19811" name="Text Box 12">
            <a:extLst>
              <a:ext uri="{FF2B5EF4-FFF2-40B4-BE49-F238E27FC236}">
                <a16:creationId xmlns:a16="http://schemas.microsoft.com/office/drawing/2014/main" id="{DAF7A088-FB8F-4338-915C-4250D5314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19812" name="Text Box 13">
            <a:extLst>
              <a:ext uri="{FF2B5EF4-FFF2-40B4-BE49-F238E27FC236}">
                <a16:creationId xmlns:a16="http://schemas.microsoft.com/office/drawing/2014/main" id="{5B25BC3B-2E0C-4DB8-9E01-7A241B403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86106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0">
                <a:solidFill>
                  <a:schemeClr val="hlink"/>
                </a:solidFill>
                <a:latin typeface="Comic Sans MS" panose="030F0702030302020204" pitchFamily="66" charset="0"/>
              </a:rPr>
              <a:t>Answer: Two parts of the MCL</a:t>
            </a:r>
          </a:p>
        </p:txBody>
      </p:sp>
      <p:sp>
        <p:nvSpPr>
          <p:cNvPr id="119813" name="Text Box 14">
            <a:extLst>
              <a:ext uri="{FF2B5EF4-FFF2-40B4-BE49-F238E27FC236}">
                <a16:creationId xmlns:a16="http://schemas.microsoft.com/office/drawing/2014/main" id="{7134B43B-E9ED-4270-892C-F8E8E6311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4114800"/>
            <a:ext cx="388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9814" name="Rectangle 15">
            <a:extLst>
              <a:ext uri="{FF2B5EF4-FFF2-40B4-BE49-F238E27FC236}">
                <a16:creationId xmlns:a16="http://schemas.microsoft.com/office/drawing/2014/main" id="{7F95F4F7-B7AE-428C-BB96-0CD3AD44C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2475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b="0" baseline="3000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5400" b="0">
                <a:latin typeface="Comic Sans MS" panose="030F0702030302020204" pitchFamily="66" charset="0"/>
                <a:cs typeface="Times New Roman" panose="02020603050405020304" pitchFamily="18" charset="0"/>
              </a:rPr>
              <a:t>	 </a:t>
            </a:r>
          </a:p>
        </p:txBody>
      </p:sp>
      <p:sp>
        <p:nvSpPr>
          <p:cNvPr id="119815" name="AutoShape 1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BF49101-DB92-433E-94AC-FA3F819C5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>
            <a:extLst>
              <a:ext uri="{FF2B5EF4-FFF2-40B4-BE49-F238E27FC236}">
                <a16:creationId xmlns:a16="http://schemas.microsoft.com/office/drawing/2014/main" id="{03B78D38-0E97-4C3B-B1BE-6278B9FA0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73413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 b="0">
              <a:solidFill>
                <a:schemeClr val="bg1"/>
              </a:solidFill>
            </a:endParaRPr>
          </a:p>
        </p:txBody>
      </p:sp>
      <p:sp>
        <p:nvSpPr>
          <p:cNvPr id="121859" name="Rectangle 3">
            <a:hlinkHover r:id="" action="ppaction://hlinkshowjump?jump=firstslide"/>
            <a:extLst>
              <a:ext uri="{FF2B5EF4-FFF2-40B4-BE49-F238E27FC236}">
                <a16:creationId xmlns:a16="http://schemas.microsoft.com/office/drawing/2014/main" id="{333E5824-0F3C-49D2-8611-7E5CA54A5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486400"/>
            <a:ext cx="2133600" cy="1371600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21860" name="AutoShape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8B0EE5C-1B54-4373-B276-A7EE947C6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5400">
              <a:latin typeface="Comic Sans MS" panose="030F0702030302020204" pitchFamily="66" charset="0"/>
            </a:endParaRPr>
          </a:p>
        </p:txBody>
      </p:sp>
      <p:sp>
        <p:nvSpPr>
          <p:cNvPr id="121861" name="Text Box 7">
            <a:extLst>
              <a:ext uri="{FF2B5EF4-FFF2-40B4-BE49-F238E27FC236}">
                <a16:creationId xmlns:a16="http://schemas.microsoft.com/office/drawing/2014/main" id="{F401B3FB-EB7C-429F-A8EE-09C73A255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65125"/>
            <a:ext cx="7848600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chemeClr val="hlink"/>
                </a:solidFill>
                <a:latin typeface="Comic Sans MS" panose="030F0702030302020204" pitchFamily="66" charset="0"/>
              </a:rPr>
              <a:t>What is Deep and Superficial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6000" b="0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0">
                <a:solidFill>
                  <a:schemeClr val="hlink"/>
                </a:solidFill>
                <a:latin typeface="Comic Sans MS" panose="030F0702030302020204" pitchFamily="66" charset="0"/>
              </a:rPr>
              <a:t>500</a:t>
            </a:r>
          </a:p>
        </p:txBody>
      </p:sp>
      <p:pic>
        <p:nvPicPr>
          <p:cNvPr id="102408" name="Come'on and Ride that Train.mp3">
            <a:hlinkClick r:id="" action="ppaction://media"/>
            <a:extLst>
              <a:ext uri="{FF2B5EF4-FFF2-40B4-BE49-F238E27FC236}">
                <a16:creationId xmlns:a16="http://schemas.microsoft.com/office/drawing/2014/main" id="{2A244B7D-9A1B-40F4-980F-3970339EA3F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2605</TotalTime>
  <Words>729</Words>
  <Application>Microsoft Office PowerPoint</Application>
  <PresentationFormat>On-screen Show (4:3)</PresentationFormat>
  <Paragraphs>261</Paragraphs>
  <Slides>53</Slides>
  <Notes>53</Notes>
  <HiddenSlides>0</HiddenSlides>
  <MMClips>27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Comic Sans MS</vt:lpstr>
      <vt:lpstr>Arial</vt:lpstr>
      <vt:lpstr>Times New Roman</vt:lpstr>
      <vt:lpstr>Math1</vt:lpstr>
      <vt:lpstr>Default Design</vt:lpstr>
      <vt:lpstr>PowerPoint Presentation</vt:lpstr>
      <vt:lpstr>Answer: Position knee in 30 degree flexion, Stabilize femur with one hand, place other around tibia pull forward</vt:lpstr>
      <vt:lpstr>PowerPoint Presentation</vt:lpstr>
      <vt:lpstr>Answer: Place one hand on lateral aspect of knee and other on later side of lower leg, press with one hand on the joint line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Hardin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Jeopardy</dc:title>
  <dc:creator>Eleanor M. Savko</dc:creator>
  <cp:lastModifiedBy>Julia Porter</cp:lastModifiedBy>
  <cp:revision>106</cp:revision>
  <dcterms:created xsi:type="dcterms:W3CDTF">1998-08-19T17:45:48Z</dcterms:created>
  <dcterms:modified xsi:type="dcterms:W3CDTF">2018-01-10T12:35:43Z</dcterms:modified>
</cp:coreProperties>
</file>