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55"/>
  </p:notesMasterIdLst>
  <p:handoutMasterIdLst>
    <p:handoutMasterId r:id="rId56"/>
  </p:handoutMasterIdLst>
  <p:sldIdLst>
    <p:sldId id="256" r:id="rId2"/>
    <p:sldId id="257" r:id="rId3"/>
    <p:sldId id="307" r:id="rId4"/>
    <p:sldId id="267" r:id="rId5"/>
    <p:sldId id="308" r:id="rId6"/>
    <p:sldId id="309" r:id="rId7"/>
    <p:sldId id="310" r:id="rId8"/>
    <p:sldId id="311" r:id="rId9"/>
    <p:sldId id="312" r:id="rId10"/>
    <p:sldId id="313" r:id="rId11"/>
    <p:sldId id="314" r:id="rId12"/>
    <p:sldId id="315" r:id="rId13"/>
    <p:sldId id="316" r:id="rId14"/>
    <p:sldId id="317" r:id="rId15"/>
    <p:sldId id="318" r:id="rId16"/>
    <p:sldId id="355" r:id="rId17"/>
    <p:sldId id="320" r:id="rId18"/>
    <p:sldId id="321" r:id="rId19"/>
    <p:sldId id="322" r:id="rId20"/>
    <p:sldId id="319" r:id="rId21"/>
    <p:sldId id="323" r:id="rId22"/>
    <p:sldId id="357" r:id="rId23"/>
    <p:sldId id="356" r:id="rId24"/>
    <p:sldId id="326" r:id="rId25"/>
    <p:sldId id="327" r:id="rId26"/>
    <p:sldId id="328" r:id="rId27"/>
    <p:sldId id="329" r:id="rId28"/>
    <p:sldId id="330" r:id="rId29"/>
    <p:sldId id="331" r:id="rId30"/>
    <p:sldId id="332" r:id="rId31"/>
    <p:sldId id="333" r:id="rId32"/>
    <p:sldId id="334" r:id="rId33"/>
    <p:sldId id="337" r:id="rId34"/>
    <p:sldId id="338" r:id="rId35"/>
    <p:sldId id="335" r:id="rId36"/>
    <p:sldId id="336" r:id="rId37"/>
    <p:sldId id="339" r:id="rId38"/>
    <p:sldId id="340" r:id="rId39"/>
    <p:sldId id="341" r:id="rId40"/>
    <p:sldId id="342" r:id="rId41"/>
    <p:sldId id="343" r:id="rId42"/>
    <p:sldId id="344" r:id="rId43"/>
    <p:sldId id="345" r:id="rId44"/>
    <p:sldId id="346" r:id="rId45"/>
    <p:sldId id="347" r:id="rId46"/>
    <p:sldId id="348" r:id="rId47"/>
    <p:sldId id="358" r:id="rId48"/>
    <p:sldId id="349" r:id="rId49"/>
    <p:sldId id="350" r:id="rId50"/>
    <p:sldId id="351" r:id="rId51"/>
    <p:sldId id="352" r:id="rId52"/>
    <p:sldId id="353" r:id="rId53"/>
    <p:sldId id="354" r:id="rId54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5pPr>
    <a:lvl6pPr marL="2286000" algn="l" defTabSz="914400" rtl="0" eaLnBrk="1" latinLnBrk="0" hangingPunct="1"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6pPr>
    <a:lvl7pPr marL="2743200" algn="l" defTabSz="914400" rtl="0" eaLnBrk="1" latinLnBrk="0" hangingPunct="1"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7pPr>
    <a:lvl8pPr marL="3200400" algn="l" defTabSz="914400" rtl="0" eaLnBrk="1" latinLnBrk="0" hangingPunct="1"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8pPr>
    <a:lvl9pPr marL="3657600" algn="l" defTabSz="914400" rtl="0" eaLnBrk="1" latinLnBrk="0" hangingPunct="1"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581" autoAdjust="0"/>
  </p:normalViewPr>
  <p:slideViewPr>
    <p:cSldViewPr>
      <p:cViewPr varScale="1">
        <p:scale>
          <a:sx n="107" d="100"/>
          <a:sy n="107" d="100"/>
        </p:scale>
        <p:origin x="1740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61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>
            <a:extLst>
              <a:ext uri="{FF2B5EF4-FFF2-40B4-BE49-F238E27FC236}">
                <a16:creationId xmlns:a16="http://schemas.microsoft.com/office/drawing/2014/main" id="{3BFA35FF-E829-46C6-86E5-A493ECFF930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Times New Roman" panose="02020603050405020304" pitchFamily="18" charset="0"/>
              </a:defRPr>
            </a:lvl1pPr>
          </a:lstStyle>
          <a:p>
            <a:r>
              <a:rPr lang="en-US" altLang="en-US"/>
              <a:t>Eleanor M. Savko</a:t>
            </a:r>
          </a:p>
        </p:txBody>
      </p:sp>
      <p:sp>
        <p:nvSpPr>
          <p:cNvPr id="105475" name="Rectangle 3">
            <a:extLst>
              <a:ext uri="{FF2B5EF4-FFF2-40B4-BE49-F238E27FC236}">
                <a16:creationId xmlns:a16="http://schemas.microsoft.com/office/drawing/2014/main" id="{B7F9AC13-BBF6-4B2F-B55C-03469028E63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panose="02020603050405020304" pitchFamily="18" charset="0"/>
              </a:defRPr>
            </a:lvl1pPr>
          </a:lstStyle>
          <a:p>
            <a:fld id="{ABD56296-7E39-40E0-BA2F-FE8677DDCE3E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05476" name="Rectangle 4">
            <a:extLst>
              <a:ext uri="{FF2B5EF4-FFF2-40B4-BE49-F238E27FC236}">
                <a16:creationId xmlns:a16="http://schemas.microsoft.com/office/drawing/2014/main" id="{4012B77C-31EB-4F8B-BDF4-74FFFABB93E2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5477" name="Rectangle 5">
            <a:extLst>
              <a:ext uri="{FF2B5EF4-FFF2-40B4-BE49-F238E27FC236}">
                <a16:creationId xmlns:a16="http://schemas.microsoft.com/office/drawing/2014/main" id="{2047FB7F-3587-47FD-96A8-8FFF1D497BFF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panose="02020603050405020304" pitchFamily="18" charset="0"/>
              </a:defRPr>
            </a:lvl1pPr>
          </a:lstStyle>
          <a:p>
            <a:fld id="{A6AE3850-9BA3-4AEC-92E8-4DA398A4B66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>
            <a:extLst>
              <a:ext uri="{FF2B5EF4-FFF2-40B4-BE49-F238E27FC236}">
                <a16:creationId xmlns:a16="http://schemas.microsoft.com/office/drawing/2014/main" id="{082A41AD-5783-4445-BA7F-95FF39218FC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Times New Roman" panose="02020603050405020304" pitchFamily="18" charset="0"/>
              </a:defRPr>
            </a:lvl1pPr>
          </a:lstStyle>
          <a:p>
            <a:r>
              <a:rPr lang="en-US" altLang="en-US"/>
              <a:t>Eleanor M. Savko</a:t>
            </a:r>
          </a:p>
        </p:txBody>
      </p:sp>
      <p:sp>
        <p:nvSpPr>
          <p:cNvPr id="103427" name="Rectangle 3">
            <a:extLst>
              <a:ext uri="{FF2B5EF4-FFF2-40B4-BE49-F238E27FC236}">
                <a16:creationId xmlns:a16="http://schemas.microsoft.com/office/drawing/2014/main" id="{F7B2230C-0C02-45DB-A192-BC0A9814ECD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panose="02020603050405020304" pitchFamily="18" charset="0"/>
              </a:defRPr>
            </a:lvl1pPr>
          </a:lstStyle>
          <a:p>
            <a:fld id="{1FDAB63E-A7ED-4C18-8EE0-2F51720B8E99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03428" name="Rectangle 4">
            <a:extLst>
              <a:ext uri="{FF2B5EF4-FFF2-40B4-BE49-F238E27FC236}">
                <a16:creationId xmlns:a16="http://schemas.microsoft.com/office/drawing/2014/main" id="{CFC3FD86-5F68-4356-9379-8DD54BE04A2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3429" name="Rectangle 5">
            <a:extLst>
              <a:ext uri="{FF2B5EF4-FFF2-40B4-BE49-F238E27FC236}">
                <a16:creationId xmlns:a16="http://schemas.microsoft.com/office/drawing/2014/main" id="{7FF3B48F-9496-405F-BAC6-6EC6D046D36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3430" name="Rectangle 6">
            <a:extLst>
              <a:ext uri="{FF2B5EF4-FFF2-40B4-BE49-F238E27FC236}">
                <a16:creationId xmlns:a16="http://schemas.microsoft.com/office/drawing/2014/main" id="{4A124414-2228-4197-BA55-04718930B06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3431" name="Rectangle 7">
            <a:extLst>
              <a:ext uri="{FF2B5EF4-FFF2-40B4-BE49-F238E27FC236}">
                <a16:creationId xmlns:a16="http://schemas.microsoft.com/office/drawing/2014/main" id="{8DA79E29-865C-4F6A-B4F9-6061576EFC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panose="02020603050405020304" pitchFamily="18" charset="0"/>
              </a:defRPr>
            </a:lvl1pPr>
          </a:lstStyle>
          <a:p>
            <a:fld id="{6317CA2C-1342-4106-8BC1-6268808D887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87C4A22-F3B0-4948-9B7F-4BBD0F8F415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D2C3F9E-A6F5-4BC0-B409-1CA51B48199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55162C04-D51C-4E4A-9354-680C6D2799FD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14690" name="Rectangle 2">
            <a:extLst>
              <a:ext uri="{FF2B5EF4-FFF2-40B4-BE49-F238E27FC236}">
                <a16:creationId xmlns:a16="http://schemas.microsoft.com/office/drawing/2014/main" id="{618ECFC7-0D10-4859-985C-4705A727D81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1" name="Rectangle 3">
            <a:extLst>
              <a:ext uri="{FF2B5EF4-FFF2-40B4-BE49-F238E27FC236}">
                <a16:creationId xmlns:a16="http://schemas.microsoft.com/office/drawing/2014/main" id="{C1C19527-9395-48BC-A268-BA1327BC37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48D7214-92BD-4B83-BB33-A3A104A02DD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9FA2AD0-5BDB-4A4F-8C22-DE679E7CD28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B50D7E68-1C44-4FB5-B7F6-B63FDDFD429C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06498" name="Rectangle 2">
            <a:extLst>
              <a:ext uri="{FF2B5EF4-FFF2-40B4-BE49-F238E27FC236}">
                <a16:creationId xmlns:a16="http://schemas.microsoft.com/office/drawing/2014/main" id="{661A4AC9-BC41-4795-A404-F755C8DA4E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>
            <a:extLst>
              <a:ext uri="{FF2B5EF4-FFF2-40B4-BE49-F238E27FC236}">
                <a16:creationId xmlns:a16="http://schemas.microsoft.com/office/drawing/2014/main" id="{2CF18DD9-DC68-4311-BFE6-70B920297B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A19453FA-C381-4B01-84DE-B3745844918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2EB3AD9-C59A-478D-922E-AD8CB2ABBAD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5C9907C3-E60C-47B7-A4FB-A125675B6009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15714" name="Rectangle 2">
            <a:extLst>
              <a:ext uri="{FF2B5EF4-FFF2-40B4-BE49-F238E27FC236}">
                <a16:creationId xmlns:a16="http://schemas.microsoft.com/office/drawing/2014/main" id="{374F189B-BEE8-485E-9294-A8CED78CCC5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5" name="Rectangle 3">
            <a:extLst>
              <a:ext uri="{FF2B5EF4-FFF2-40B4-BE49-F238E27FC236}">
                <a16:creationId xmlns:a16="http://schemas.microsoft.com/office/drawing/2014/main" id="{B766ACBD-BE32-4466-B08B-6D54252D2F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F16C9066-3FD0-4C69-92DF-B7D212A216B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0B59E45-08E7-45F9-B86A-500953E43CD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3E055D9B-E5E8-4374-B06E-231236697A9F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16738" name="Rectangle 2">
            <a:extLst>
              <a:ext uri="{FF2B5EF4-FFF2-40B4-BE49-F238E27FC236}">
                <a16:creationId xmlns:a16="http://schemas.microsoft.com/office/drawing/2014/main" id="{3C2F119E-6DE0-46CF-AB9C-4FCC79C656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9" name="Rectangle 3">
            <a:extLst>
              <a:ext uri="{FF2B5EF4-FFF2-40B4-BE49-F238E27FC236}">
                <a16:creationId xmlns:a16="http://schemas.microsoft.com/office/drawing/2014/main" id="{14F860B5-3447-45B2-9A47-918509D260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A6A0D2B6-9259-43E8-AACE-83727B586AA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E8CCF3B-B78D-40BB-9F6B-85E6E1B9092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A12BD2DA-2FB6-4ACE-A2F0-90C443071DA3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17762" name="Rectangle 1026">
            <a:extLst>
              <a:ext uri="{FF2B5EF4-FFF2-40B4-BE49-F238E27FC236}">
                <a16:creationId xmlns:a16="http://schemas.microsoft.com/office/drawing/2014/main" id="{D81CBA53-8416-42B0-BFF1-DE194F85C93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1027">
            <a:extLst>
              <a:ext uri="{FF2B5EF4-FFF2-40B4-BE49-F238E27FC236}">
                <a16:creationId xmlns:a16="http://schemas.microsoft.com/office/drawing/2014/main" id="{ADEAC339-1FE8-4BBA-A1F0-29176682D4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6B85950-0048-4751-A8DE-A8E5CC10972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662DE00-D628-40F2-BB56-8BE7CADEA47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F1DC91E1-176F-4BD7-927B-38A1C097C5C0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18786" name="Rectangle 2">
            <a:extLst>
              <a:ext uri="{FF2B5EF4-FFF2-40B4-BE49-F238E27FC236}">
                <a16:creationId xmlns:a16="http://schemas.microsoft.com/office/drawing/2014/main" id="{921B0325-B17D-4527-BABD-45A26E9310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7" name="Rectangle 3">
            <a:extLst>
              <a:ext uri="{FF2B5EF4-FFF2-40B4-BE49-F238E27FC236}">
                <a16:creationId xmlns:a16="http://schemas.microsoft.com/office/drawing/2014/main" id="{54572A52-F2F9-40FE-A156-7DF1B7424E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8B3947B5-B3C9-442E-AAB3-5FB3F658AB3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61BDF0D-B418-42E6-9AB9-63A2835130C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CF89CAE4-95A8-4D33-9A8A-ACC2EE72C878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19810" name="Rectangle 2">
            <a:extLst>
              <a:ext uri="{FF2B5EF4-FFF2-40B4-BE49-F238E27FC236}">
                <a16:creationId xmlns:a16="http://schemas.microsoft.com/office/drawing/2014/main" id="{13DC295B-3248-4DA8-AE94-410ECBE137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1" name="Rectangle 3">
            <a:extLst>
              <a:ext uri="{FF2B5EF4-FFF2-40B4-BE49-F238E27FC236}">
                <a16:creationId xmlns:a16="http://schemas.microsoft.com/office/drawing/2014/main" id="{56C93FDD-C3CE-46C5-8D8B-7D138ED68D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CCE699F2-D0F9-4109-8B02-A6AE6FBF7B0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A386E76-FD15-490D-B803-69E90905E09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C97027D9-CB70-4B7B-9A78-C859D8D28157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20834" name="Rectangle 2">
            <a:extLst>
              <a:ext uri="{FF2B5EF4-FFF2-40B4-BE49-F238E27FC236}">
                <a16:creationId xmlns:a16="http://schemas.microsoft.com/office/drawing/2014/main" id="{3F2CFFD7-AC4E-401B-9EA0-DCB781DC37A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5" name="Rectangle 3">
            <a:extLst>
              <a:ext uri="{FF2B5EF4-FFF2-40B4-BE49-F238E27FC236}">
                <a16:creationId xmlns:a16="http://schemas.microsoft.com/office/drawing/2014/main" id="{D6B7D761-C859-4C91-A7D7-A95CFF3826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821DFCB7-CB4C-4FB7-8525-6C60AE2D28E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1C252D0-B5FC-4972-8B8F-7FD5627C7D3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887D5FF6-740E-4297-94B7-381BA776BF90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21858" name="Rectangle 2">
            <a:extLst>
              <a:ext uri="{FF2B5EF4-FFF2-40B4-BE49-F238E27FC236}">
                <a16:creationId xmlns:a16="http://schemas.microsoft.com/office/drawing/2014/main" id="{0ADA1592-C19D-40AD-97D2-6187F7F0AE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9" name="Rectangle 3">
            <a:extLst>
              <a:ext uri="{FF2B5EF4-FFF2-40B4-BE49-F238E27FC236}">
                <a16:creationId xmlns:a16="http://schemas.microsoft.com/office/drawing/2014/main" id="{81840B7A-C416-49A9-BDF2-CCC3D8723E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D5DC040-4CF9-48B3-8755-F9866456A8F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0092DED-A5D9-4C9B-AA2E-E81AC0EC812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BA4E81D9-3255-400C-99C2-0D62416C0C43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22882" name="Rectangle 1026">
            <a:extLst>
              <a:ext uri="{FF2B5EF4-FFF2-40B4-BE49-F238E27FC236}">
                <a16:creationId xmlns:a16="http://schemas.microsoft.com/office/drawing/2014/main" id="{CB8E7A92-217C-4C55-AB90-7E120444B2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3" name="Rectangle 1027">
            <a:extLst>
              <a:ext uri="{FF2B5EF4-FFF2-40B4-BE49-F238E27FC236}">
                <a16:creationId xmlns:a16="http://schemas.microsoft.com/office/drawing/2014/main" id="{21819A5D-672E-4BAF-A862-4A79BE1D1B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CD636D2C-FBF5-4122-B102-3D58F3F2A94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F7EEAF4-402A-47F8-8A6F-183B655C999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8900C407-8EDC-4C31-A5BC-64E2D465C3E9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23906" name="Rectangle 2">
            <a:extLst>
              <a:ext uri="{FF2B5EF4-FFF2-40B4-BE49-F238E27FC236}">
                <a16:creationId xmlns:a16="http://schemas.microsoft.com/office/drawing/2014/main" id="{3C357851-A19E-45D8-846C-12D8FB0B8A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7" name="Rectangle 3">
            <a:extLst>
              <a:ext uri="{FF2B5EF4-FFF2-40B4-BE49-F238E27FC236}">
                <a16:creationId xmlns:a16="http://schemas.microsoft.com/office/drawing/2014/main" id="{B99B5EAB-92AB-4E8E-9486-44D4B925F7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601EF7D-BB85-4BC0-94FF-9E8421DA358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6AD7AA2-406E-4E7D-B062-E9242168AB5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B9A615E-D327-44DE-BDAE-1C533FE9AC98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24930" name="Rectangle 2">
            <a:extLst>
              <a:ext uri="{FF2B5EF4-FFF2-40B4-BE49-F238E27FC236}">
                <a16:creationId xmlns:a16="http://schemas.microsoft.com/office/drawing/2014/main" id="{9B400525-8E20-4FC2-BD3F-2C95956528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1" name="Rectangle 3">
            <a:extLst>
              <a:ext uri="{FF2B5EF4-FFF2-40B4-BE49-F238E27FC236}">
                <a16:creationId xmlns:a16="http://schemas.microsoft.com/office/drawing/2014/main" id="{F60F2469-75A9-4106-BC5B-5F633D9454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F3CB4EE-2879-476B-A0D7-9A3F6D71C75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D4C6C2E-B658-4735-AB42-D552681259C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AB183D08-639C-48C7-8651-12C74587B84C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25954" name="Rectangle 2">
            <a:extLst>
              <a:ext uri="{FF2B5EF4-FFF2-40B4-BE49-F238E27FC236}">
                <a16:creationId xmlns:a16="http://schemas.microsoft.com/office/drawing/2014/main" id="{E6B9DDE4-A80E-4B1D-9BDF-5F7D6BAA3D1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>
            <a:extLst>
              <a:ext uri="{FF2B5EF4-FFF2-40B4-BE49-F238E27FC236}">
                <a16:creationId xmlns:a16="http://schemas.microsoft.com/office/drawing/2014/main" id="{FB8D2B34-75EA-441C-BB10-40B24C0967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7E615C7-5F8A-4AFB-A776-51058D21D34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2447D1C-FB61-4DC6-9A6F-205D861526E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50CB918C-B615-45D8-89C4-D7EBE5E28594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26978" name="Rectangle 2">
            <a:extLst>
              <a:ext uri="{FF2B5EF4-FFF2-40B4-BE49-F238E27FC236}">
                <a16:creationId xmlns:a16="http://schemas.microsoft.com/office/drawing/2014/main" id="{9846C4DC-9508-4342-BF70-A46451DD54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79" name="Rectangle 3">
            <a:extLst>
              <a:ext uri="{FF2B5EF4-FFF2-40B4-BE49-F238E27FC236}">
                <a16:creationId xmlns:a16="http://schemas.microsoft.com/office/drawing/2014/main" id="{E3ED3508-3AB2-4979-8D40-5C4FEB2492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F9219852-A85C-4E3D-A787-547359B0D16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079035B-2652-4A08-8BAC-2B11350C4C2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639FDC78-7D2D-4C25-951F-FED56B62225A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28002" name="Rectangle 2">
            <a:extLst>
              <a:ext uri="{FF2B5EF4-FFF2-40B4-BE49-F238E27FC236}">
                <a16:creationId xmlns:a16="http://schemas.microsoft.com/office/drawing/2014/main" id="{B25094B3-4897-4086-A2BA-C39FF9A6CC6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3" name="Rectangle 3">
            <a:extLst>
              <a:ext uri="{FF2B5EF4-FFF2-40B4-BE49-F238E27FC236}">
                <a16:creationId xmlns:a16="http://schemas.microsoft.com/office/drawing/2014/main" id="{66467BF6-EAF4-4172-A724-6436E31E72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C1DC2B68-FF9F-4203-8E67-99E5FBF4762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535521F-FE97-4BAB-B254-2587B34BBED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332C3593-3302-492F-A8A0-A55B0EFA0B73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30050" name="Rectangle 2">
            <a:extLst>
              <a:ext uri="{FF2B5EF4-FFF2-40B4-BE49-F238E27FC236}">
                <a16:creationId xmlns:a16="http://schemas.microsoft.com/office/drawing/2014/main" id="{DE439D49-3AFA-49B6-8468-037DEB6D00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1" name="Rectangle 3">
            <a:extLst>
              <a:ext uri="{FF2B5EF4-FFF2-40B4-BE49-F238E27FC236}">
                <a16:creationId xmlns:a16="http://schemas.microsoft.com/office/drawing/2014/main" id="{753F425A-A060-4874-AD5B-8E6228835C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5166556D-D574-46F8-8F3A-B237C84331D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8CE5B1C-6EBF-4171-A239-A0A1ADA0B5D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D3798A30-85CE-4B90-B5EE-74F3E5A2B72A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31074" name="Rectangle 2">
            <a:extLst>
              <a:ext uri="{FF2B5EF4-FFF2-40B4-BE49-F238E27FC236}">
                <a16:creationId xmlns:a16="http://schemas.microsoft.com/office/drawing/2014/main" id="{79BC101B-BBE9-4086-A438-89A759E5E2C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5" name="Rectangle 3">
            <a:extLst>
              <a:ext uri="{FF2B5EF4-FFF2-40B4-BE49-F238E27FC236}">
                <a16:creationId xmlns:a16="http://schemas.microsoft.com/office/drawing/2014/main" id="{6C58E5C3-E893-4E67-8E41-67D92F979D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A8BEBAA8-0A10-4582-9E40-E4E14C7FB67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CC34FD5-6764-4C34-816C-05ACA86201A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76D724CA-4F53-4AB7-BC09-A169619F7C1C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32098" name="Rectangle 2">
            <a:extLst>
              <a:ext uri="{FF2B5EF4-FFF2-40B4-BE49-F238E27FC236}">
                <a16:creationId xmlns:a16="http://schemas.microsoft.com/office/drawing/2014/main" id="{59701942-D662-4936-ACE4-0C1A8E32E54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099" name="Rectangle 3">
            <a:extLst>
              <a:ext uri="{FF2B5EF4-FFF2-40B4-BE49-F238E27FC236}">
                <a16:creationId xmlns:a16="http://schemas.microsoft.com/office/drawing/2014/main" id="{7FCE3905-2B8D-48A1-8D4A-47AEB6F6AC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EB766C8-5F39-4B40-A77A-608C0F2661B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36C9AF9-80BB-4E37-87B5-DB983BEC036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C6160715-9EC7-4DA5-A061-70C5B6194AB6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33122" name="Rectangle 2">
            <a:extLst>
              <a:ext uri="{FF2B5EF4-FFF2-40B4-BE49-F238E27FC236}">
                <a16:creationId xmlns:a16="http://schemas.microsoft.com/office/drawing/2014/main" id="{82AEBC78-166E-4A91-BE6C-68270B5CFD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3" name="Rectangle 3">
            <a:extLst>
              <a:ext uri="{FF2B5EF4-FFF2-40B4-BE49-F238E27FC236}">
                <a16:creationId xmlns:a16="http://schemas.microsoft.com/office/drawing/2014/main" id="{D9C028DF-7CFA-456A-89A2-CDE29632B9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86DA6C0-8DE1-4237-8986-78ED719923F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BC48978-DA75-4719-A5E5-F1F57E4114A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1A7A9F78-C414-4E02-80C4-12B8A16425A1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29026" name="Rectangle 2">
            <a:extLst>
              <a:ext uri="{FF2B5EF4-FFF2-40B4-BE49-F238E27FC236}">
                <a16:creationId xmlns:a16="http://schemas.microsoft.com/office/drawing/2014/main" id="{87207BDA-AA6F-42B8-866D-C60A7E470A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7" name="Rectangle 3">
            <a:extLst>
              <a:ext uri="{FF2B5EF4-FFF2-40B4-BE49-F238E27FC236}">
                <a16:creationId xmlns:a16="http://schemas.microsoft.com/office/drawing/2014/main" id="{0712B5B5-18DB-40B9-8D40-B16B61A980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CC957CD-690F-41B6-ADB4-4DBA47A4FFD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C48437B-A271-49BB-B1FA-31E53358B75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EDFB3D61-6D19-49FE-8E43-273AB9D5A9B9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34146" name="Rectangle 2">
            <a:extLst>
              <a:ext uri="{FF2B5EF4-FFF2-40B4-BE49-F238E27FC236}">
                <a16:creationId xmlns:a16="http://schemas.microsoft.com/office/drawing/2014/main" id="{AFBC3A97-1F26-451C-A2E4-36571A887C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7" name="Rectangle 3">
            <a:extLst>
              <a:ext uri="{FF2B5EF4-FFF2-40B4-BE49-F238E27FC236}">
                <a16:creationId xmlns:a16="http://schemas.microsoft.com/office/drawing/2014/main" id="{6536F798-B812-4AF4-AECD-A396BCCDD4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D83F3C3-23D7-4E24-8904-60D43231260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8CBB4B9-E4E5-46E1-8E7A-35BFC5A3BDA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6CCFB7A4-8787-4B25-99CE-7CD82387D7A6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35170" name="Rectangle 2">
            <a:extLst>
              <a:ext uri="{FF2B5EF4-FFF2-40B4-BE49-F238E27FC236}">
                <a16:creationId xmlns:a16="http://schemas.microsoft.com/office/drawing/2014/main" id="{00B47ACF-DF76-4561-9398-75BDD2D976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1" name="Rectangle 3">
            <a:extLst>
              <a:ext uri="{FF2B5EF4-FFF2-40B4-BE49-F238E27FC236}">
                <a16:creationId xmlns:a16="http://schemas.microsoft.com/office/drawing/2014/main" id="{D9C0EA7D-4CCF-4B57-915E-FC906255A4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B8362466-CDA9-4963-BA02-B7A375BC89B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FBA1257-753C-4AA6-BF1D-C17C90982CF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C37277E7-0520-49D9-8823-340B0020DC6F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36194" name="Rectangle 2">
            <a:extLst>
              <a:ext uri="{FF2B5EF4-FFF2-40B4-BE49-F238E27FC236}">
                <a16:creationId xmlns:a16="http://schemas.microsoft.com/office/drawing/2014/main" id="{8CDEE5A9-6CB1-4240-844A-4C49D440775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5" name="Rectangle 3">
            <a:extLst>
              <a:ext uri="{FF2B5EF4-FFF2-40B4-BE49-F238E27FC236}">
                <a16:creationId xmlns:a16="http://schemas.microsoft.com/office/drawing/2014/main" id="{8B5CFD5C-424A-42A1-A1DA-7EE4470920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5CE476B4-C24A-4470-83D8-7288BCB6C86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0EE3C7B-EBA6-4EFD-A14B-16FC118A466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60AAD3B-E1B6-4C56-A48F-ED16028663E9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37218" name="Rectangle 2">
            <a:extLst>
              <a:ext uri="{FF2B5EF4-FFF2-40B4-BE49-F238E27FC236}">
                <a16:creationId xmlns:a16="http://schemas.microsoft.com/office/drawing/2014/main" id="{32FDA9CB-E878-4578-BF1A-D68F5AEDE7F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19" name="Rectangle 3">
            <a:extLst>
              <a:ext uri="{FF2B5EF4-FFF2-40B4-BE49-F238E27FC236}">
                <a16:creationId xmlns:a16="http://schemas.microsoft.com/office/drawing/2014/main" id="{FC99035E-F4F5-427E-8FC5-172DCA59C4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347FA24-E2DA-447B-9B63-5429A5F5BF6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0FC88B9-38AC-4D1C-874E-BC7928D5EED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268744F4-3C06-4008-AFF6-9DDD944007F5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38242" name="Rectangle 2">
            <a:extLst>
              <a:ext uri="{FF2B5EF4-FFF2-40B4-BE49-F238E27FC236}">
                <a16:creationId xmlns:a16="http://schemas.microsoft.com/office/drawing/2014/main" id="{26CF4808-08B6-4493-BF56-1BB6068A32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3" name="Rectangle 3">
            <a:extLst>
              <a:ext uri="{FF2B5EF4-FFF2-40B4-BE49-F238E27FC236}">
                <a16:creationId xmlns:a16="http://schemas.microsoft.com/office/drawing/2014/main" id="{CE53E874-3E4F-4E7D-AB20-6AADC9F33F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30AFC7A-B81C-46EE-96FB-17ABA267383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CA3F76D-835F-47E8-8524-4220C2BD696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F747F270-C05E-4A92-BF00-860EEA7B5DBC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39266" name="Rectangle 2">
            <a:extLst>
              <a:ext uri="{FF2B5EF4-FFF2-40B4-BE49-F238E27FC236}">
                <a16:creationId xmlns:a16="http://schemas.microsoft.com/office/drawing/2014/main" id="{F5DCBD03-02AF-4A8E-807F-2E48DA2C6B7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7" name="Rectangle 3">
            <a:extLst>
              <a:ext uri="{FF2B5EF4-FFF2-40B4-BE49-F238E27FC236}">
                <a16:creationId xmlns:a16="http://schemas.microsoft.com/office/drawing/2014/main" id="{4DD17146-7B64-47EF-B014-891CB3C4F3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71E22BF-69E8-4AD0-81F7-DFBEE2EE5C7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ED9BCB1-F84F-4A89-9AE7-494BACDA22D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19564145-7506-43C8-9182-B70F2C5D8BE0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40290" name="Rectangle 2">
            <a:extLst>
              <a:ext uri="{FF2B5EF4-FFF2-40B4-BE49-F238E27FC236}">
                <a16:creationId xmlns:a16="http://schemas.microsoft.com/office/drawing/2014/main" id="{46B5B5DD-D204-4258-8926-00C5CA550C1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1" name="Rectangle 3">
            <a:extLst>
              <a:ext uri="{FF2B5EF4-FFF2-40B4-BE49-F238E27FC236}">
                <a16:creationId xmlns:a16="http://schemas.microsoft.com/office/drawing/2014/main" id="{441C6666-6096-4FEF-B82C-2B772690E2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B0B46B4-D558-48A1-8A5F-126569EF623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FFF4881-62C6-41E9-8601-2177EBBC130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7CD02E4C-6818-41AC-BB91-4E2F04E33885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41314" name="Rectangle 2">
            <a:extLst>
              <a:ext uri="{FF2B5EF4-FFF2-40B4-BE49-F238E27FC236}">
                <a16:creationId xmlns:a16="http://schemas.microsoft.com/office/drawing/2014/main" id="{DEC6C669-94F6-475C-AE72-DFEAF32C4B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5" name="Rectangle 3">
            <a:extLst>
              <a:ext uri="{FF2B5EF4-FFF2-40B4-BE49-F238E27FC236}">
                <a16:creationId xmlns:a16="http://schemas.microsoft.com/office/drawing/2014/main" id="{E34CE128-08B0-4AE7-8F6F-FAA909C22B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D38488F-D202-4684-B2F1-AD4560FA264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CE5E051-24B2-4F74-B294-F4A4E2126AB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CFAC1D1E-64CA-4F18-99E9-FC88BD6ACF24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42338" name="Rectangle 2">
            <a:extLst>
              <a:ext uri="{FF2B5EF4-FFF2-40B4-BE49-F238E27FC236}">
                <a16:creationId xmlns:a16="http://schemas.microsoft.com/office/drawing/2014/main" id="{5CFFF9FE-ECA7-461C-A4E0-02FBD5360B7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39" name="Rectangle 3">
            <a:extLst>
              <a:ext uri="{FF2B5EF4-FFF2-40B4-BE49-F238E27FC236}">
                <a16:creationId xmlns:a16="http://schemas.microsoft.com/office/drawing/2014/main" id="{153F3B9D-ECD3-41AD-BB55-C3A17EB1AB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46CA315-751F-404F-B5E1-F3D86D08E81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A6CAAD3-E474-4EEB-8B8E-1F26DF7CDEB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17AE8806-B1CB-4D8C-8D4A-531193391735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43362" name="Rectangle 2">
            <a:extLst>
              <a:ext uri="{FF2B5EF4-FFF2-40B4-BE49-F238E27FC236}">
                <a16:creationId xmlns:a16="http://schemas.microsoft.com/office/drawing/2014/main" id="{6ECB102E-DB44-4EF9-9782-2AE08D0174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3" name="Rectangle 3">
            <a:extLst>
              <a:ext uri="{FF2B5EF4-FFF2-40B4-BE49-F238E27FC236}">
                <a16:creationId xmlns:a16="http://schemas.microsoft.com/office/drawing/2014/main" id="{DC33EBA8-1C0F-43FB-8B24-B0DD9B684D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B925826-CD2A-4BEC-BB9A-4E1F8B29C15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29F60D5-0ACD-4679-B348-9577B5807F5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A4A29DDA-DCC5-4CCE-A922-CBFD4BDC5254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44386" name="Rectangle 2">
            <a:extLst>
              <a:ext uri="{FF2B5EF4-FFF2-40B4-BE49-F238E27FC236}">
                <a16:creationId xmlns:a16="http://schemas.microsoft.com/office/drawing/2014/main" id="{E1D02BBB-49BD-4884-8B98-DB9E73B6FEB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7" name="Rectangle 3">
            <a:extLst>
              <a:ext uri="{FF2B5EF4-FFF2-40B4-BE49-F238E27FC236}">
                <a16:creationId xmlns:a16="http://schemas.microsoft.com/office/drawing/2014/main" id="{A8B35B01-109F-446E-823A-24A82050CF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59458A4-E822-4F14-A9D4-BCD966597B0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80462C8-1440-4CF2-B2AA-57CA572CE9F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50EF8227-8F2E-402C-9B6A-43C386E417ED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45410" name="Rectangle 2">
            <a:extLst>
              <a:ext uri="{FF2B5EF4-FFF2-40B4-BE49-F238E27FC236}">
                <a16:creationId xmlns:a16="http://schemas.microsoft.com/office/drawing/2014/main" id="{1E78722E-3D7F-4E45-AC4E-5B791653CA9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1" name="Rectangle 3">
            <a:extLst>
              <a:ext uri="{FF2B5EF4-FFF2-40B4-BE49-F238E27FC236}">
                <a16:creationId xmlns:a16="http://schemas.microsoft.com/office/drawing/2014/main" id="{0A8CA82A-B78B-47C7-A977-9EE437F92B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706FB39-63EB-4862-B08C-0750B6433CC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40698B5-A6D7-404C-9A73-FACD73E80AB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2F75D794-3444-444C-A8F7-118F0D9372DC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46434" name="Rectangle 2">
            <a:extLst>
              <a:ext uri="{FF2B5EF4-FFF2-40B4-BE49-F238E27FC236}">
                <a16:creationId xmlns:a16="http://schemas.microsoft.com/office/drawing/2014/main" id="{26A6E111-53FD-456F-B66C-C5DF3EFBAFC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5" name="Rectangle 3">
            <a:extLst>
              <a:ext uri="{FF2B5EF4-FFF2-40B4-BE49-F238E27FC236}">
                <a16:creationId xmlns:a16="http://schemas.microsoft.com/office/drawing/2014/main" id="{5AAB8016-E579-45BB-AFCE-3ACDACA92D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5701B99-75EC-49A9-9115-8CE0E4566F3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340CFAF-4876-466A-88DF-4A71F0EFB69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1864F89A-B954-4FA7-82FC-25974EF0BC2E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47458" name="Rectangle 2">
            <a:extLst>
              <a:ext uri="{FF2B5EF4-FFF2-40B4-BE49-F238E27FC236}">
                <a16:creationId xmlns:a16="http://schemas.microsoft.com/office/drawing/2014/main" id="{A2D74714-57BE-4A3D-96E6-FD7B5CDA0D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3">
            <a:extLst>
              <a:ext uri="{FF2B5EF4-FFF2-40B4-BE49-F238E27FC236}">
                <a16:creationId xmlns:a16="http://schemas.microsoft.com/office/drawing/2014/main" id="{86A61FBD-DC70-419A-B4BD-71165801A0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F8A2058C-7249-4530-98D0-5761FE2DD8E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3950636-0725-4207-966F-371E5D4BE02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9627356D-0AA3-4D18-98DA-C2E40DC92DA7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48482" name="Rectangle 2">
            <a:extLst>
              <a:ext uri="{FF2B5EF4-FFF2-40B4-BE49-F238E27FC236}">
                <a16:creationId xmlns:a16="http://schemas.microsoft.com/office/drawing/2014/main" id="{3865384A-7CB9-4585-BFC4-B9CFC076CE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3" name="Rectangle 3">
            <a:extLst>
              <a:ext uri="{FF2B5EF4-FFF2-40B4-BE49-F238E27FC236}">
                <a16:creationId xmlns:a16="http://schemas.microsoft.com/office/drawing/2014/main" id="{176D3661-7B11-4D64-9D9A-8063F6B8C1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65EEFA4-0AEC-4494-822A-8722F3A156E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A07A397-1FA0-45D9-904E-878918874FF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958367F-49B7-4598-8E7D-B90418B024D3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49506" name="Rectangle 2">
            <a:extLst>
              <a:ext uri="{FF2B5EF4-FFF2-40B4-BE49-F238E27FC236}">
                <a16:creationId xmlns:a16="http://schemas.microsoft.com/office/drawing/2014/main" id="{DEDCC884-79A9-4489-90D1-04FF7DE71C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7" name="Rectangle 3">
            <a:extLst>
              <a:ext uri="{FF2B5EF4-FFF2-40B4-BE49-F238E27FC236}">
                <a16:creationId xmlns:a16="http://schemas.microsoft.com/office/drawing/2014/main" id="{787B4D0A-4174-4F81-B596-37F1DA3DEB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83EF14C9-7521-4D49-A69A-72A9B563F8C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6FE2ABD-7AE3-4930-BFF7-A8971F24FD1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419CB2F4-1B75-493F-974C-9471A2796399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50530" name="Rectangle 2">
            <a:extLst>
              <a:ext uri="{FF2B5EF4-FFF2-40B4-BE49-F238E27FC236}">
                <a16:creationId xmlns:a16="http://schemas.microsoft.com/office/drawing/2014/main" id="{E4D9AE39-9FF2-41FB-B45A-9EB8C0699B4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1" name="Rectangle 3">
            <a:extLst>
              <a:ext uri="{FF2B5EF4-FFF2-40B4-BE49-F238E27FC236}">
                <a16:creationId xmlns:a16="http://schemas.microsoft.com/office/drawing/2014/main" id="{F91511D8-976D-4B0A-82B0-48A1615FCB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F6F3EA96-DBBF-443F-AEBC-FC41282A272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D6C9C10-C51D-434B-84A8-3F7987CB5D1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78568560-E9BA-482A-A0C0-592C0E0CC29C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51554" name="Rectangle 2">
            <a:extLst>
              <a:ext uri="{FF2B5EF4-FFF2-40B4-BE49-F238E27FC236}">
                <a16:creationId xmlns:a16="http://schemas.microsoft.com/office/drawing/2014/main" id="{E51DACE8-90A4-4E78-AF7E-23C1D80E96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5" name="Rectangle 3">
            <a:extLst>
              <a:ext uri="{FF2B5EF4-FFF2-40B4-BE49-F238E27FC236}">
                <a16:creationId xmlns:a16="http://schemas.microsoft.com/office/drawing/2014/main" id="{0EB70E7F-94AE-4F79-B2DE-76920CD579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57B8234-2634-46D1-BEEB-CD8017D552D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E6E1C1A-746B-4EF4-BD10-E379227E9B9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901899E5-E179-4B4F-A926-8108999A62F3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52578" name="Rectangle 2">
            <a:extLst>
              <a:ext uri="{FF2B5EF4-FFF2-40B4-BE49-F238E27FC236}">
                <a16:creationId xmlns:a16="http://schemas.microsoft.com/office/drawing/2014/main" id="{4E52DFA7-22EC-437F-9EA3-64B34D6FBD2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79" name="Rectangle 3">
            <a:extLst>
              <a:ext uri="{FF2B5EF4-FFF2-40B4-BE49-F238E27FC236}">
                <a16:creationId xmlns:a16="http://schemas.microsoft.com/office/drawing/2014/main" id="{CC1C5638-2F2B-433C-904D-A692B6AE38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23DC31D-2987-4050-AAD4-1D0E1C9D126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4D09C11-736C-417E-B5D8-F384C3D3EFB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B2F190E9-7BC1-4A20-8EFB-B6295A2CC3ED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53602" name="Rectangle 2">
            <a:extLst>
              <a:ext uri="{FF2B5EF4-FFF2-40B4-BE49-F238E27FC236}">
                <a16:creationId xmlns:a16="http://schemas.microsoft.com/office/drawing/2014/main" id="{F040B090-E4F5-48FA-A6E4-E55F708BC99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3" name="Rectangle 3">
            <a:extLst>
              <a:ext uri="{FF2B5EF4-FFF2-40B4-BE49-F238E27FC236}">
                <a16:creationId xmlns:a16="http://schemas.microsoft.com/office/drawing/2014/main" id="{76DCE82F-E3E5-4793-BDD7-75DCCAD4A2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B32E325E-BD2A-4ACA-8F8A-4E35B920F1F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B765E19-70C1-4997-8E33-34D95B5D122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E0DA011C-3363-4F5B-92B2-66D5BC9C0653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54626" name="Rectangle 2">
            <a:extLst>
              <a:ext uri="{FF2B5EF4-FFF2-40B4-BE49-F238E27FC236}">
                <a16:creationId xmlns:a16="http://schemas.microsoft.com/office/drawing/2014/main" id="{67225A5B-58D0-4D68-82FA-7D3C0DA7C7F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7" name="Rectangle 3">
            <a:extLst>
              <a:ext uri="{FF2B5EF4-FFF2-40B4-BE49-F238E27FC236}">
                <a16:creationId xmlns:a16="http://schemas.microsoft.com/office/drawing/2014/main" id="{69C86BFD-0B79-44B0-9533-D51FF40A14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D76C9A04-8E23-4DB6-ACB6-1136F7BC69A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96EE38D-4260-435E-99C0-482A07808A3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ABCD8EC7-370E-40BC-B250-0954EF5C0056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55650" name="Rectangle 2">
            <a:extLst>
              <a:ext uri="{FF2B5EF4-FFF2-40B4-BE49-F238E27FC236}">
                <a16:creationId xmlns:a16="http://schemas.microsoft.com/office/drawing/2014/main" id="{A2EC5D1A-FE87-4210-9A0F-824B1BEC0EA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1" name="Rectangle 3">
            <a:extLst>
              <a:ext uri="{FF2B5EF4-FFF2-40B4-BE49-F238E27FC236}">
                <a16:creationId xmlns:a16="http://schemas.microsoft.com/office/drawing/2014/main" id="{673BF5EC-FCE7-49EF-8F66-80832B511C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8DC394FE-A06A-4FDA-8C01-FBDE9364608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B009404-73AC-46C5-AEBE-F1E48BB8EE3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E4107514-47DD-470F-908B-BFFAFBCBB172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56674" name="Rectangle 2">
            <a:extLst>
              <a:ext uri="{FF2B5EF4-FFF2-40B4-BE49-F238E27FC236}">
                <a16:creationId xmlns:a16="http://schemas.microsoft.com/office/drawing/2014/main" id="{382FF75B-C18F-4187-872E-B60E1F474A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5" name="Rectangle 3">
            <a:extLst>
              <a:ext uri="{FF2B5EF4-FFF2-40B4-BE49-F238E27FC236}">
                <a16:creationId xmlns:a16="http://schemas.microsoft.com/office/drawing/2014/main" id="{5481CE6A-00D6-4198-B7BB-2F1AFDA0C1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F02062A-9497-4BA7-A175-58A1C39E133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C8E33C2-D48B-4AF2-8F29-DB2A653138D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6F1393F6-556E-4FAC-B214-BA62F145CEF7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57698" name="Rectangle 2">
            <a:extLst>
              <a:ext uri="{FF2B5EF4-FFF2-40B4-BE49-F238E27FC236}">
                <a16:creationId xmlns:a16="http://schemas.microsoft.com/office/drawing/2014/main" id="{0186BCB3-9B12-4B08-9609-9D646B3B6F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699" name="Rectangle 3">
            <a:extLst>
              <a:ext uri="{FF2B5EF4-FFF2-40B4-BE49-F238E27FC236}">
                <a16:creationId xmlns:a16="http://schemas.microsoft.com/office/drawing/2014/main" id="{CF5A20DE-B18A-4374-9513-7E71F7D430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FB531B4A-ACBB-4A3A-A217-99E2DA476A6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416572C-D146-4047-9AED-BE3CDB212DC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D1166A18-5328-4B38-A4F5-D42061FC42FD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58722" name="Rectangle 2">
            <a:extLst>
              <a:ext uri="{FF2B5EF4-FFF2-40B4-BE49-F238E27FC236}">
                <a16:creationId xmlns:a16="http://schemas.microsoft.com/office/drawing/2014/main" id="{E24D2C7D-C694-4E17-8080-FFBF941A15F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3" name="Rectangle 3">
            <a:extLst>
              <a:ext uri="{FF2B5EF4-FFF2-40B4-BE49-F238E27FC236}">
                <a16:creationId xmlns:a16="http://schemas.microsoft.com/office/drawing/2014/main" id="{69FFDC86-FC7A-49B8-BEE4-624FA7F1A5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FDB0690F-9D93-4DBF-ACD7-2ED76DC64F3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6E4C13E-F892-4A4C-8AFC-394B39D05DB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D0E84CD-284D-40B0-AD53-55CD03BA5897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59746" name="Rectangle 2">
            <a:extLst>
              <a:ext uri="{FF2B5EF4-FFF2-40B4-BE49-F238E27FC236}">
                <a16:creationId xmlns:a16="http://schemas.microsoft.com/office/drawing/2014/main" id="{7BE86C78-1900-4A88-B96A-5948BD8813D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7" name="Rectangle 3">
            <a:extLst>
              <a:ext uri="{FF2B5EF4-FFF2-40B4-BE49-F238E27FC236}">
                <a16:creationId xmlns:a16="http://schemas.microsoft.com/office/drawing/2014/main" id="{189E884F-0A8B-4A56-8DB8-3EFC9C26CA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78D9B31-305D-4F6E-B0DB-01BF4EB4404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5F93C37-7452-4B02-A3D5-FF9934A7F82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A0C402F6-7A8C-4987-8EE9-897645B10F31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60770" name="Rectangle 2">
            <a:extLst>
              <a:ext uri="{FF2B5EF4-FFF2-40B4-BE49-F238E27FC236}">
                <a16:creationId xmlns:a16="http://schemas.microsoft.com/office/drawing/2014/main" id="{F5F0865F-0225-46BB-9992-88781ECD9C4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918F9B3A-E824-414E-AD50-597A0BBFBC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50840EE-53D7-448E-B419-F13B0278C75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BCC66C6-C72E-46E1-8C75-EA51534F869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8B077F5D-238E-4E6D-B7E4-A03E5DAFBA4A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61794" name="Rectangle 2">
            <a:extLst>
              <a:ext uri="{FF2B5EF4-FFF2-40B4-BE49-F238E27FC236}">
                <a16:creationId xmlns:a16="http://schemas.microsoft.com/office/drawing/2014/main" id="{4BEEDBD3-EF6E-4F48-B83C-6179D323EF9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5" name="Rectangle 3">
            <a:extLst>
              <a:ext uri="{FF2B5EF4-FFF2-40B4-BE49-F238E27FC236}">
                <a16:creationId xmlns:a16="http://schemas.microsoft.com/office/drawing/2014/main" id="{0CF71722-58FB-48DF-B895-C1155D86F0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FA9C3DDB-45E3-4FB0-9B33-7C089589023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BFE625E-1545-4CD3-B5C3-A52448E2739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AFBDF436-15C7-4A48-A061-E8F354CC4215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62818" name="Rectangle 2">
            <a:extLst>
              <a:ext uri="{FF2B5EF4-FFF2-40B4-BE49-F238E27FC236}">
                <a16:creationId xmlns:a16="http://schemas.microsoft.com/office/drawing/2014/main" id="{C30525CD-513F-45F2-A5A8-67DC6D2AF2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19" name="Rectangle 3">
            <a:extLst>
              <a:ext uri="{FF2B5EF4-FFF2-40B4-BE49-F238E27FC236}">
                <a16:creationId xmlns:a16="http://schemas.microsoft.com/office/drawing/2014/main" id="{1D5C4158-76AA-491C-8A91-0DAACCFA94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61CFC6A-75EA-45AE-B6C6-5E10B554D63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A1166D4-0184-4A4F-B01D-3197FF3CDFE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D60B6FFF-AB0B-4169-BBDD-BF1C1DB8B9B5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63842" name="Rectangle 2">
            <a:extLst>
              <a:ext uri="{FF2B5EF4-FFF2-40B4-BE49-F238E27FC236}">
                <a16:creationId xmlns:a16="http://schemas.microsoft.com/office/drawing/2014/main" id="{205B6800-5CAD-40F6-94D5-63CAEECC18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3" name="Rectangle 3">
            <a:extLst>
              <a:ext uri="{FF2B5EF4-FFF2-40B4-BE49-F238E27FC236}">
                <a16:creationId xmlns:a16="http://schemas.microsoft.com/office/drawing/2014/main" id="{E96D2ACA-6192-4C3E-8D26-3053778046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879DA32-0A83-45C5-B73C-051A47DC82E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358EDEB-6599-455F-B1E9-8D06A2B5A9A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ABC75EA3-B195-453C-8FE9-0767A68DB217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64866" name="Rectangle 2">
            <a:extLst>
              <a:ext uri="{FF2B5EF4-FFF2-40B4-BE49-F238E27FC236}">
                <a16:creationId xmlns:a16="http://schemas.microsoft.com/office/drawing/2014/main" id="{D378DC2E-B2D7-4F70-84E5-7619A8A3AF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7" name="Rectangle 3">
            <a:extLst>
              <a:ext uri="{FF2B5EF4-FFF2-40B4-BE49-F238E27FC236}">
                <a16:creationId xmlns:a16="http://schemas.microsoft.com/office/drawing/2014/main" id="{8979EED2-B5CD-4ECF-B287-E516B1681C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3E487602-7515-4DB4-842E-C593DDFA0B0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3D942CA-3D58-42DD-B3F7-C15CF968457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14B415AD-104F-4F5B-93EC-912A25C2A2C9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65890" name="Rectangle 2">
            <a:extLst>
              <a:ext uri="{FF2B5EF4-FFF2-40B4-BE49-F238E27FC236}">
                <a16:creationId xmlns:a16="http://schemas.microsoft.com/office/drawing/2014/main" id="{76527D50-6DF8-40E3-AE7B-826D5A94B1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1" name="Rectangle 3">
            <a:extLst>
              <a:ext uri="{FF2B5EF4-FFF2-40B4-BE49-F238E27FC236}">
                <a16:creationId xmlns:a16="http://schemas.microsoft.com/office/drawing/2014/main" id="{66A00811-0C4C-4757-8173-47112FC944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F327ECA-E74B-4D8E-AB2E-1CF1CE9C7B1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F10D4B7-A839-4005-9BA9-1A391E39398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7108C9EB-6F27-4AE6-BF36-EDEE7AFD4FAC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66914" name="Rectangle 2">
            <a:extLst>
              <a:ext uri="{FF2B5EF4-FFF2-40B4-BE49-F238E27FC236}">
                <a16:creationId xmlns:a16="http://schemas.microsoft.com/office/drawing/2014/main" id="{701C97F1-49DD-4EB1-AEF3-DD3CF1BD82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5" name="Rectangle 3">
            <a:extLst>
              <a:ext uri="{FF2B5EF4-FFF2-40B4-BE49-F238E27FC236}">
                <a16:creationId xmlns:a16="http://schemas.microsoft.com/office/drawing/2014/main" id="{0AC97677-B178-4256-ABA0-B13F4900EF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14009-46F0-418E-8E39-A6B674FA98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9C2710-C0EB-458C-8D1A-61BD05EC24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6A3B58-2B3D-4BEC-9981-093B4CC46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D5C471D-F1D9-4744-91EA-DAFB193296B9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AD15D9-E287-498A-A5DC-171AC514E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3536E5-E8B4-41AD-B948-74484AFA8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F2B2CC-F6A8-465D-97AC-16B364F07B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3957584"/>
      </p:ext>
    </p:extLst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26DE5-38BB-44AE-9AD7-87D35A4DE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EEBF0B-2210-4262-AC31-A393D95FA5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88F4B2-8719-42A4-8BCF-EE4B53AAA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2C2B407-E7EB-4CF9-8B10-A5EFEAB69674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BB9FE5-9FE5-4936-9919-C3EE32CBA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FB6520-3E73-4DB9-B6A2-F8E1A8E8D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A86C39-CF43-4401-8BDC-3FE69097AF4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7466244"/>
      </p:ext>
    </p:extLst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9C4C1-DD50-4BFD-BA26-69D150B41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B6B7FA-DEC8-42DE-99E6-12AD7AD148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30C370-4453-455C-9C82-C4A2347E9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29D371-5905-4417-BCA4-EE8C37884AC2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C9A45B-8ACE-49E8-BA8C-076432C23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5CA69A-4AB5-4CD4-AC17-DDABEFE67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CF4139-3EEA-4516-B95F-B773F630620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4349023"/>
      </p:ext>
    </p:extLst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655FB-FC6F-4FEE-8790-B65EB1CC8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B0D19C-437E-4EDE-BF67-D567B4FED9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8D1062-74EB-4950-A828-E6B21B52DE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46C5BC-92A7-4EBD-8118-3BC0E89E7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C9CACE-C15C-4230-A645-0B14CB2F4A98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347BFA-B237-47D7-8E4C-CBBA8518E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A0484D-5334-4427-AF4F-E69EBFE5D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43CB1B-7BB2-4718-9737-6C152F55AD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9171727"/>
      </p:ext>
    </p:extLst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62801-509F-4D35-A0DF-F3AA691C9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EA7193-CB6B-4170-85C6-CCABDA0A24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6CCC11-05D7-4070-A765-2399F914A2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99EC1E-841D-45BF-90C4-6007E14371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A8D1AC-B6A9-4D3E-AD77-0A78853E3E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31EA544-7CAE-4A2F-AE69-0F4DADDB5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8B5E79-16EC-42F2-B3A4-514E1841EA51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26DFC2B-9F45-43E1-81E2-47650E3D3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EF30E5-D71D-4116-9ECA-2A12E499A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9D1C0B-9569-4068-BF54-EA8DA913FA3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0689326"/>
      </p:ext>
    </p:extLst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5F9F7-EEE0-4EED-86DB-B8DC59747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033CC0-4C3E-439B-BC5F-31A245C24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04C7CE1-68C4-4D1C-A7A0-0D0D7FDAE23D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92686C-C539-4FFB-B427-8998F39A7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A38A3E-A31A-41E9-BA47-7ADBE4E10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4775C9-0DE6-440A-8C06-C0B70B457EE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4069829"/>
      </p:ext>
    </p:extLst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E597CD-8252-4BDA-8D92-34371B3F3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3CA2FF-3210-4C70-9976-A1FB823C847B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7713D4-57B8-4EA3-9833-310F33E2E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02B164-39F7-4738-8B80-816205DCC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402BC3-F815-4CA6-AA45-6527748E4DB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2146466"/>
      </p:ext>
    </p:extLst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B0FD6-ECCA-4B73-AF95-1800E6569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69B006-CB37-48E4-88D3-6F521B66C0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D86252-FF70-4088-876D-52B039D686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4CA823-0945-4E3D-AB87-CC0D54213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36AE67A-47D0-49BB-8BE5-4E1F3FA6E90A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79CDF4-6AFC-4422-AD4D-A3A0D357B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496957-3B4E-482D-A7E2-7525A255F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62D830-E123-4594-AB77-DF0A29062A1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56604"/>
      </p:ext>
    </p:extLst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15F2F-120B-4BC1-A57F-09C20EDF2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9006A0A-B93E-4EFB-A302-B8D7396D51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D495F2-7D99-41EA-967B-849DC233D8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9F8600-EC24-4362-A068-6CFC76184F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88BA9AE-1009-4DEC-B87B-98A844783649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0AC589-F699-4C4A-A475-5CA8C567D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554B18-B0A6-43A8-84ED-A81835BC8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995351-381F-4CF3-86B0-E8780D18D8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7791947"/>
      </p:ext>
    </p:extLst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B7D8E-B9EF-4C1F-AA3F-2FC22BF9F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7D7A9F-D05C-459E-8D03-F12E0167C8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5B284-441D-4D92-B8A2-2F0E5F204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A2BD0C4-48F8-4893-9498-6B16B2F10033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D7494D-C499-4C2D-96EE-7C7C0C12E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D3244D-6821-41C8-A23B-C4BDF6A2F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79768D-AD1E-47AE-A07C-4580FAD3B0E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5908144"/>
      </p:ext>
    </p:extLst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7CEA91-8E10-4625-94E1-9B8A456B60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3FBC77-1D77-4837-A811-1307EDB72A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FC63FD-15D4-4E7F-8D0D-53D4DC3DD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F440991-60CC-429A-A9EA-ADBC7BDF6876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38BF7E-C30C-496F-A5FD-54932BF63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DBE2C8-4ABB-49F5-AB6F-8873525EF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483D4F-F3F4-49CB-899E-6B7B6921A58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8479395"/>
      </p:ext>
    </p:extLst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BF98565-26BE-4E78-A35F-73B8826C8D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5B591DF-E344-49C0-A2F0-70A984289E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AFFA972-F1AF-4DDC-8199-9B81AB5B575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latin typeface="+mn-lt"/>
              </a:defRPr>
            </a:lvl1pPr>
          </a:lstStyle>
          <a:p>
            <a:fld id="{3074C518-5027-4B43-8E9D-DBFF7EBDBEF0}" type="datetime1">
              <a:rPr lang="en-US" altLang="en-US"/>
              <a:pPr/>
              <a:t>1/10/2018</a:t>
            </a:fld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3376105B-B40D-4D04-B01D-2C2BF5F9B66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DDED089-8568-48B5-931C-7561E321D19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9770BC27-C19B-44EF-BBAA-FE238B73D68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zoom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openxmlformats.org/officeDocument/2006/relationships/slide" Target="slide23.xml"/><Relationship Id="rId18" Type="http://schemas.openxmlformats.org/officeDocument/2006/relationships/slide" Target="slide35.xml"/><Relationship Id="rId26" Type="http://schemas.openxmlformats.org/officeDocument/2006/relationships/slide" Target="slide50.xml"/><Relationship Id="rId3" Type="http://schemas.openxmlformats.org/officeDocument/2006/relationships/audio" Target="../media/audio1.wav"/><Relationship Id="rId21" Type="http://schemas.openxmlformats.org/officeDocument/2006/relationships/slide" Target="slide39.xml"/><Relationship Id="rId7" Type="http://schemas.openxmlformats.org/officeDocument/2006/relationships/slide" Target="slide10.xml"/><Relationship Id="rId12" Type="http://schemas.openxmlformats.org/officeDocument/2006/relationships/slide" Target="slide21.xml"/><Relationship Id="rId17" Type="http://schemas.openxmlformats.org/officeDocument/2006/relationships/slide" Target="slide31.xml"/><Relationship Id="rId25" Type="http://schemas.openxmlformats.org/officeDocument/2006/relationships/slide" Target="slide47.xml"/><Relationship Id="rId2" Type="http://schemas.openxmlformats.org/officeDocument/2006/relationships/notesSlide" Target="../notesSlides/notesSlide1.xml"/><Relationship Id="rId16" Type="http://schemas.openxmlformats.org/officeDocument/2006/relationships/slide" Target="slide29.xml"/><Relationship Id="rId20" Type="http://schemas.openxmlformats.org/officeDocument/2006/relationships/slide" Target="slide37.xml"/><Relationship Id="rId1" Type="http://schemas.openxmlformats.org/officeDocument/2006/relationships/slideLayout" Target="../slideLayouts/slideLayout7.xml"/><Relationship Id="rId6" Type="http://schemas.openxmlformats.org/officeDocument/2006/relationships/slide" Target="slide8.xml"/><Relationship Id="rId11" Type="http://schemas.openxmlformats.org/officeDocument/2006/relationships/slide" Target="slide18.xml"/><Relationship Id="rId24" Type="http://schemas.openxmlformats.org/officeDocument/2006/relationships/slide" Target="slide45.xml"/><Relationship Id="rId5" Type="http://schemas.openxmlformats.org/officeDocument/2006/relationships/slide" Target="slide6.xml"/><Relationship Id="rId15" Type="http://schemas.openxmlformats.org/officeDocument/2006/relationships/slide" Target="slide27.xml"/><Relationship Id="rId23" Type="http://schemas.openxmlformats.org/officeDocument/2006/relationships/slide" Target="slide43.xml"/><Relationship Id="rId28" Type="http://schemas.openxmlformats.org/officeDocument/2006/relationships/slide" Target="slide2.xml"/><Relationship Id="rId10" Type="http://schemas.openxmlformats.org/officeDocument/2006/relationships/slide" Target="slide20.xml"/><Relationship Id="rId19" Type="http://schemas.openxmlformats.org/officeDocument/2006/relationships/slide" Target="slide33.xml"/><Relationship Id="rId4" Type="http://schemas.openxmlformats.org/officeDocument/2006/relationships/slide" Target="slide4.xml"/><Relationship Id="rId9" Type="http://schemas.openxmlformats.org/officeDocument/2006/relationships/slide" Target="slide14.xml"/><Relationship Id="rId14" Type="http://schemas.openxmlformats.org/officeDocument/2006/relationships/slide" Target="slide25.xml"/><Relationship Id="rId22" Type="http://schemas.openxmlformats.org/officeDocument/2006/relationships/slide" Target="slide41.xml"/><Relationship Id="rId27" Type="http://schemas.openxmlformats.org/officeDocument/2006/relationships/slide" Target="slide5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Fiesta%20Remix.mp3" TargetMode="Externa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TuPac%20Greatest%20Hits%20(cd%20two)%20-%20Tupac%20Shakur%20-%20I%20Get%20Around.mp3" TargetMode="Externa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P%20Diddy%20And%20Bad%20Boy%20-%2003%20-%20I%20Need%20A%20Girl%20(Part%20Two)%20-%20music-madness.mp3" TargetMode="Externa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thoia%20thoing-r%20kelly.wma" TargetMode="Externa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Snoop%20Doggy%20Dog%20feat.%20Pharrell%20&amp;%20Uncle%20Charlie%20Wilson%20-%20beautiful.mp3" TargetMode="Externa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12-lil_kim-magic_stick_(feat_50_cent)-rns%20(1).mp3" TargetMode="Externa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Chingy%20-%20%20Right%20Thurr%20(1).mp3" TargetMode="Externa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It's%20Your%20B'day.mp3" TargetMode="Externa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04-sean_paul-like_glue-jah.mp3" TargetMode="Externa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wav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01-50_cent_feat_snoop_dogg-pimp_(remix)_(dirty)-0mni.mp3" TargetMode="External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Mojo%20-%20Lady%20hear%20me%20tonight%20(Original%20mix).mp3" TargetMode="External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Daft%20Punk%20-%20One%20More%20Time.mp3" TargetMode="External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Young%20Guns%20-%20Can't%20Stop,%20Won't%20Stop.mp3" TargetMode="External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Crystal%20Method%20Blade%20Soundtrack%20Techno%20theme%20song.mp3" TargetMode="External"/><Relationship Id="rId4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15-sean_paul-get_busy-diwali_riddim_(new).mp3" TargetMode="External"/><Relationship Id="rId4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Jennifer%20Lopez%20-%20Let's%20Get%20Loud.mp3" TargetMode="External"/><Relationship Id="rId4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Gypsy%20Kings%20-%20Bamboleo%20(Dance%20Remix).mp3" TargetMode="External"/><Relationship Id="rId4" Type="http://schemas.openxmlformats.org/officeDocument/2006/relationships/image" Target="../media/image1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08%20-%20Live%20At%20Jimmys%20)%20ft.%20Cuban%20Link%20Tony%20Su).mp3" TargetMode="External"/><Relationship Id="rId4" Type="http://schemas.openxmlformats.org/officeDocument/2006/relationships/image" Target="../media/image1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Lil%20Jon%20&amp;%20Ying%20Yang%20twins%20Get%20Low(Dirty).mp3" TargetMode="External"/><Relationship Id="rId4" Type="http://schemas.openxmlformats.org/officeDocument/2006/relationships/image" Target="../media/image1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Beyonc&#233;%20Knowles%20-%20Baby%20Boy%20(ft.%20Sean%20Paul).mp3" TargetMode="External"/><Relationship Id="rId4" Type="http://schemas.openxmlformats.org/officeDocument/2006/relationships/image" Target="../media/image1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PRINCE~4%20(1).MP3" TargetMode="External"/><Relationship Id="rId4" Type="http://schemas.openxmlformats.org/officeDocument/2006/relationships/image" Target="../media/image1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wnload\My%20Music\Unknown%20Artist\Unknown%20Album%20(1%2017%202002%206%2005%2037%20PM)\11%20Big%20Pimpin'.wma" TargetMode="External"/><Relationship Id="rId4" Type="http://schemas.openxmlformats.org/officeDocument/2006/relationships/image" Target="../media/image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4" Type="http://schemas.openxmlformats.org/officeDocument/2006/relationships/image" Target="../media/image2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wnload\My%20Music\Jay-Z\The%20Dynasty%20Roc%20la%20Familia\03%20I%20Just%20Wanna%20Love%20U%20(Give%20It%202%20Me).wma" TargetMode="External"/><Relationship Id="rId4" Type="http://schemas.openxmlformats.org/officeDocument/2006/relationships/image" Target="../media/image1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Vengaboys%20-%20We%20Like%20To%20Party.mp3" TargetMode="External"/><Relationship Id="rId4" Type="http://schemas.openxmlformats.org/officeDocument/2006/relationships/image" Target="../media/image1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Come'on%20and%20Ride%20that%20Train.mp3" TargetMode="Externa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7" name="AutoShape 89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DA87DE4A-8BAA-46D2-B3DF-5B2BE5EBC9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86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4" action="ppaction://hlinksldjump"/>
              </a:rPr>
              <a:t>$200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38" name="AutoShape 90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7BBBE95C-4682-4575-999E-72CEB2AE65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29000"/>
            <a:ext cx="19050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5" action="ppaction://hlinksldjump"/>
              </a:rPr>
              <a:t>$300</a:t>
            </a:r>
          </a:p>
        </p:txBody>
      </p:sp>
      <p:sp>
        <p:nvSpPr>
          <p:cNvPr id="2139" name="AutoShape 9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443ACB52-295D-453D-ABE0-69789F8B9E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6" action="ppaction://hlinksldjump"/>
              </a:rPr>
              <a:t>$400</a:t>
            </a:r>
          </a:p>
        </p:txBody>
      </p:sp>
      <p:sp>
        <p:nvSpPr>
          <p:cNvPr id="2140" name="AutoShape 9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085603E2-0771-4EEE-9AF8-FDA99B85A7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715000"/>
            <a:ext cx="19050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7" action="ppaction://hlinksldjump"/>
              </a:rPr>
              <a:t>$500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49" name="AutoShape 10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A9164EA9-A6EE-4060-A07C-41A1CD9152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143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8" action="ppaction://hlinksldjump"/>
              </a:rPr>
              <a:t>$100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50" name="AutoShape 10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C6BD70FB-EB22-42AF-99F5-2CEC18F8F4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2286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9" action="ppaction://hlinksldjump"/>
              </a:rPr>
              <a:t>$200</a:t>
            </a:r>
          </a:p>
        </p:txBody>
      </p:sp>
      <p:sp>
        <p:nvSpPr>
          <p:cNvPr id="2151" name="AutoShape 103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FD8CE0A7-D481-410D-B1FC-B70716FAE2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3429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10" action="ppaction://hlinksldjump"/>
              </a:rPr>
              <a:t>$300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52" name="AutoShape 104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2FAFD236-4A1A-44C6-9E96-D23F751CE3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4572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11" action="ppaction://hlinksldjump"/>
              </a:rPr>
              <a:t>$400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53" name="AutoShape 105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8DA4D7B9-3687-4920-B867-2182AA59FB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5715000"/>
            <a:ext cx="19050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12" action="ppaction://hlinksldjump"/>
              </a:rPr>
              <a:t>$500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54" name="AutoShape 106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28CA1D6C-1DE5-4630-841A-C65B6DF307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1143000"/>
            <a:ext cx="19050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13" action="ppaction://hlinksldjump"/>
              </a:rPr>
              <a:t>$100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55" name="AutoShape 107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371D505C-11B9-4C9B-923E-A5E6219AA7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2286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14" action="ppaction://hlinksldjump"/>
              </a:rPr>
              <a:t>$200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56" name="AutoShape 108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C54612EC-E668-4A52-A288-5A666A3BE9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3429000"/>
            <a:ext cx="19050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15" action="ppaction://hlinksldjump"/>
              </a:rPr>
              <a:t>$300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57" name="AutoShape 109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96F8A586-9606-4A57-BC60-FFD311758D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4572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16" action="ppaction://hlinksldjump"/>
              </a:rPr>
              <a:t>$400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58" name="AutoShape 110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3ABEFE19-7915-4D0A-9C9C-A566BA3F42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5715000"/>
            <a:ext cx="19050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17" action="ppaction://hlinksldjump"/>
              </a:rPr>
              <a:t>$500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59" name="AutoShape 11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EEC56BD7-705F-4837-9109-F72C01A82D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1143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18" action="ppaction://hlinksldjump"/>
              </a:rPr>
              <a:t>$100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60" name="AutoShape 11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5C4C2F6C-B397-422E-ADEE-C8DB385F84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2286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19" action="ppaction://hlinksldjump"/>
              </a:rPr>
              <a:t>$200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61" name="AutoShape 113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F8C64C6F-F13E-4D29-91AF-FCC351387B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3429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20" action="ppaction://hlinksldjump"/>
              </a:rPr>
              <a:t>$300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62" name="AutoShape 114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90462E3D-7191-4A61-8AC1-3FA6CBF153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4572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21" action="ppaction://hlinksldjump"/>
              </a:rPr>
              <a:t>$400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63" name="AutoShape 115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D9079992-9DF9-4702-AF52-49F76D2B02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5715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22" action="ppaction://hlinksldjump"/>
              </a:rPr>
              <a:t>$500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64" name="AutoShape 116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B1E769AB-33D5-4BD9-90BC-9506CC490C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1143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23" action="ppaction://hlinksldjump"/>
              </a:rPr>
              <a:t>$100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65" name="AutoShape 117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6EEC825A-EE0E-472B-8ECF-122447B235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2286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24" action="ppaction://hlinksldjump"/>
              </a:rPr>
              <a:t>$200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66" name="AutoShape 118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A567DA8B-A1DE-47E4-9C7A-884D732064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3429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25" action="ppaction://hlinksldjump"/>
              </a:rPr>
              <a:t>$300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67" name="AutoShape 119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9281084C-4E0B-44D2-B6A7-0B2174BC61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4572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26" action="ppaction://hlinksldjump"/>
              </a:rPr>
              <a:t>$400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68" name="AutoShape 120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46504068-15B0-47C0-81F5-615683AC2A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5715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27" action="ppaction://hlinksldjump"/>
              </a:rPr>
              <a:t>$500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088" name="AutoShape 40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366235B2-5747-4B81-B7B1-4443C64F93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43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28" action="ppaction://hlinksldjump"/>
              </a:rPr>
              <a:t>$100</a:t>
            </a:r>
            <a:endParaRPr lang="en-US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06" name="Rectangle 58">
            <a:extLst>
              <a:ext uri="{FF2B5EF4-FFF2-40B4-BE49-F238E27FC236}">
                <a16:creationId xmlns:a16="http://schemas.microsoft.com/office/drawing/2014/main" id="{BC259CF6-CA95-4134-9E7F-E1879DC16B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828800" cy="1143000"/>
          </a:xfrm>
          <a:prstGeom prst="rect">
            <a:avLst/>
          </a:prstGeom>
          <a:solidFill>
            <a:srgbClr val="3366FF"/>
          </a:solidFill>
          <a:ln w="38100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Sprains</a:t>
            </a:r>
          </a:p>
        </p:txBody>
      </p:sp>
      <p:sp>
        <p:nvSpPr>
          <p:cNvPr id="2145" name="Rectangle 97">
            <a:extLst>
              <a:ext uri="{FF2B5EF4-FFF2-40B4-BE49-F238E27FC236}">
                <a16:creationId xmlns:a16="http://schemas.microsoft.com/office/drawing/2014/main" id="{C9A66F7A-439A-424C-ACD3-BAE51F88FB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0"/>
            <a:ext cx="1828800" cy="1143000"/>
          </a:xfrm>
          <a:prstGeom prst="rect">
            <a:avLst/>
          </a:prstGeom>
          <a:solidFill>
            <a:srgbClr val="3366FF"/>
          </a:solidFill>
          <a:ln w="38100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Bone </a:t>
            </a:r>
          </a:p>
          <a:p>
            <a:r>
              <a:rPr lang="en-US" altLang="en-US" sz="24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Anatomy</a:t>
            </a:r>
          </a:p>
        </p:txBody>
      </p:sp>
      <p:sp>
        <p:nvSpPr>
          <p:cNvPr id="2146" name="Rectangle 98">
            <a:extLst>
              <a:ext uri="{FF2B5EF4-FFF2-40B4-BE49-F238E27FC236}">
                <a16:creationId xmlns:a16="http://schemas.microsoft.com/office/drawing/2014/main" id="{D5687266-0210-4DCD-B2A0-0EFBCFEF94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0"/>
            <a:ext cx="1828800" cy="1143000"/>
          </a:xfrm>
          <a:prstGeom prst="rect">
            <a:avLst/>
          </a:prstGeom>
          <a:solidFill>
            <a:srgbClr val="3366FF"/>
          </a:solidFill>
          <a:ln w="38100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altLang="en-US" sz="24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Injuries and Illnesses</a:t>
            </a:r>
          </a:p>
        </p:txBody>
      </p:sp>
      <p:sp>
        <p:nvSpPr>
          <p:cNvPr id="2147" name="Rectangle 99">
            <a:extLst>
              <a:ext uri="{FF2B5EF4-FFF2-40B4-BE49-F238E27FC236}">
                <a16:creationId xmlns:a16="http://schemas.microsoft.com/office/drawing/2014/main" id="{061C0B1A-436E-4FAD-B28D-09CC685DE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1089" y="0"/>
            <a:ext cx="1828800" cy="1143000"/>
          </a:xfrm>
          <a:prstGeom prst="rect">
            <a:avLst/>
          </a:prstGeom>
          <a:solidFill>
            <a:srgbClr val="3366FF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Math1" pitchFamily="2" charset="2"/>
              </a:rPr>
              <a:t>Soft </a:t>
            </a:r>
          </a:p>
          <a:p>
            <a:r>
              <a:rPr lang="en-US" altLang="en-US" sz="24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Math1" pitchFamily="2" charset="2"/>
              </a:rPr>
              <a:t>Tissue</a:t>
            </a:r>
          </a:p>
        </p:txBody>
      </p:sp>
      <p:sp>
        <p:nvSpPr>
          <p:cNvPr id="2148" name="Rectangle 100">
            <a:extLst>
              <a:ext uri="{FF2B5EF4-FFF2-40B4-BE49-F238E27FC236}">
                <a16:creationId xmlns:a16="http://schemas.microsoft.com/office/drawing/2014/main" id="{491368FB-24FA-4A9E-B2CC-0F2CA904F2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21062" y="0"/>
            <a:ext cx="1828800" cy="1143000"/>
          </a:xfrm>
          <a:prstGeom prst="rect">
            <a:avLst/>
          </a:prstGeom>
          <a:solidFill>
            <a:srgbClr val="3366FF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4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Special </a:t>
            </a:r>
          </a:p>
          <a:p>
            <a:r>
              <a:rPr lang="en-US" altLang="en-US" sz="24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Tests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Jeopard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6" grpId="0" animBg="1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1027">
            <a:extLst>
              <a:ext uri="{FF2B5EF4-FFF2-40B4-BE49-F238E27FC236}">
                <a16:creationId xmlns:a16="http://schemas.microsoft.com/office/drawing/2014/main" id="{96653100-19CE-4154-87C5-BE87D8A09E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en-US" altLang="en-US" sz="2400" b="0">
              <a:latin typeface="Times New Roman" panose="02020603050405020304" pitchFamily="18" charset="0"/>
            </a:endParaRPr>
          </a:p>
        </p:txBody>
      </p:sp>
      <p:sp>
        <p:nvSpPr>
          <p:cNvPr id="3077" name="Rectangle 1029">
            <a:extLst>
              <a:ext uri="{FF2B5EF4-FFF2-40B4-BE49-F238E27FC236}">
                <a16:creationId xmlns:a16="http://schemas.microsoft.com/office/drawing/2014/main" id="{63A5D835-6DA6-4CF4-82AE-7C0F66951A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600200"/>
            <a:ext cx="6934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30000"/>
              </a:spcBef>
            </a:pPr>
            <a:endParaRPr lang="en-US" altLang="en-US" sz="3200"/>
          </a:p>
        </p:txBody>
      </p:sp>
      <p:sp>
        <p:nvSpPr>
          <p:cNvPr id="54285" name="AutoShape 103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3FFBB9BD-0B43-4A13-BD2B-C361E20C0B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86" name="Rectangle 1038">
            <a:extLst>
              <a:ext uri="{FF2B5EF4-FFF2-40B4-BE49-F238E27FC236}">
                <a16:creationId xmlns:a16="http://schemas.microsoft.com/office/drawing/2014/main" id="{3B30A231-D068-42E5-9217-1414B61030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752600"/>
            <a:ext cx="7772400" cy="1143000"/>
          </a:xfrm>
        </p:spPr>
        <p:txBody>
          <a:bodyPr/>
          <a:lstStyle/>
          <a:p>
            <a:r>
              <a:rPr lang="en-US" altLang="en-US" sz="6000" dirty="0">
                <a:solidFill>
                  <a:schemeClr val="hlink"/>
                </a:solidFill>
              </a:rPr>
              <a:t>Answer: True or false. Inversion sprains are more common than eversion sprains</a:t>
            </a:r>
          </a:p>
        </p:txBody>
      </p:sp>
    </p:spTree>
  </p:cSld>
  <p:clrMapOvr>
    <a:masterClrMapping/>
  </p:clrMapOvr>
  <p:transition>
    <p:zo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1026">
            <a:extLst>
              <a:ext uri="{FF2B5EF4-FFF2-40B4-BE49-F238E27FC236}">
                <a16:creationId xmlns:a16="http://schemas.microsoft.com/office/drawing/2014/main" id="{E301FD1A-3113-4577-B07A-16CA1BCDDD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6865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4276" name="Rectangle 1028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BD7D9380-C905-4EF7-BECE-5E912C703E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77" name="AutoShape 102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1FFDAF67-08F7-4A0C-9BB4-A96A791FA7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78" name="Text Box 1030">
            <a:extLst>
              <a:ext uri="{FF2B5EF4-FFF2-40B4-BE49-F238E27FC236}">
                <a16:creationId xmlns:a16="http://schemas.microsoft.com/office/drawing/2014/main" id="{B234AB1D-525B-4D9B-AD40-9ACB4BDEFE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2975" y="255587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en-US" altLang="en-US" sz="2400" b="0">
              <a:latin typeface="Times New Roman" panose="02020603050405020304" pitchFamily="18" charset="0"/>
            </a:endParaRPr>
          </a:p>
        </p:txBody>
      </p:sp>
      <p:sp>
        <p:nvSpPr>
          <p:cNvPr id="54279" name="Text Box 1031">
            <a:extLst>
              <a:ext uri="{FF2B5EF4-FFF2-40B4-BE49-F238E27FC236}">
                <a16:creationId xmlns:a16="http://schemas.microsoft.com/office/drawing/2014/main" id="{00EBD076-F08B-4F6B-A4C8-39172319D1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7608" y="2667000"/>
            <a:ext cx="3943708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 b="0" dirty="0">
                <a:solidFill>
                  <a:schemeClr val="hlink"/>
                </a:solidFill>
                <a:latin typeface="Times New Roman" panose="02020603050405020304" pitchFamily="18" charset="0"/>
              </a:rPr>
              <a:t>What is true</a:t>
            </a:r>
          </a:p>
          <a:p>
            <a:endParaRPr lang="en-US" altLang="en-US" b="0" dirty="0">
              <a:latin typeface="Times New Roman" panose="02020603050405020304" pitchFamily="18" charset="0"/>
            </a:endParaRPr>
          </a:p>
          <a:p>
            <a:r>
              <a:rPr lang="en-US" altLang="en-US" b="0" dirty="0">
                <a:solidFill>
                  <a:schemeClr val="hlink"/>
                </a:solidFill>
                <a:latin typeface="Times New Roman" panose="02020603050405020304" pitchFamily="18" charset="0"/>
              </a:rPr>
              <a:t>100</a:t>
            </a:r>
          </a:p>
        </p:txBody>
      </p:sp>
      <p:pic>
        <p:nvPicPr>
          <p:cNvPr id="54284" name="Fiesta Remix.mp3">
            <a:hlinkClick r:id="" action="ppaction://media"/>
            <a:extLst>
              <a:ext uri="{FF2B5EF4-FFF2-40B4-BE49-F238E27FC236}">
                <a16:creationId xmlns:a16="http://schemas.microsoft.com/office/drawing/2014/main" id="{D9F3F35C-901B-43E1-A25D-D83ED621B259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48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428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28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59F90BBB-74DF-44DB-B7F1-E59DEEBE5F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05" name="AutoShape 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F35CB664-988D-4992-8603-580F4378E8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06" name="Rectangle 10">
            <a:extLst>
              <a:ext uri="{FF2B5EF4-FFF2-40B4-BE49-F238E27FC236}">
                <a16:creationId xmlns:a16="http://schemas.microsoft.com/office/drawing/2014/main" id="{C7A00F88-444F-437C-B115-485FFBBBD5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1981200"/>
            <a:ext cx="7772400" cy="1143000"/>
          </a:xfrm>
        </p:spPr>
        <p:txBody>
          <a:bodyPr/>
          <a:lstStyle/>
          <a:p>
            <a:r>
              <a:rPr lang="en-US" altLang="en-US" sz="5400" dirty="0">
                <a:solidFill>
                  <a:schemeClr val="hlink"/>
                </a:solidFill>
              </a:rPr>
              <a:t>Answer: because of the anterior movement of the talus, most ankle sprains happen in</a:t>
            </a:r>
          </a:p>
        </p:txBody>
      </p:sp>
    </p:spTree>
  </p:cSld>
  <p:clrMapOvr>
    <a:masterClrMapping/>
  </p:clrMapOvr>
  <p:transition>
    <p:zo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2">
            <a:extLst>
              <a:ext uri="{FF2B5EF4-FFF2-40B4-BE49-F238E27FC236}">
                <a16:creationId xmlns:a16="http://schemas.microsoft.com/office/drawing/2014/main" id="{55424FD6-7526-4063-B5EC-F593598814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6865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5299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51B8A56F-F3B6-4650-8AED-F6E228B8DC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00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2B6AF96D-5A76-43E7-9D6E-09B1D460CB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01" name="Text Box 5">
            <a:extLst>
              <a:ext uri="{FF2B5EF4-FFF2-40B4-BE49-F238E27FC236}">
                <a16:creationId xmlns:a16="http://schemas.microsoft.com/office/drawing/2014/main" id="{C6C6B1BE-B064-4C00-BFD0-3599983F6F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4875" y="2900363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en-US" altLang="en-US" sz="2400" b="0">
              <a:latin typeface="Times New Roman" panose="02020603050405020304" pitchFamily="18" charset="0"/>
            </a:endParaRPr>
          </a:p>
        </p:txBody>
      </p:sp>
      <p:sp>
        <p:nvSpPr>
          <p:cNvPr id="55302" name="Text Box 6">
            <a:extLst>
              <a:ext uri="{FF2B5EF4-FFF2-40B4-BE49-F238E27FC236}">
                <a16:creationId xmlns:a16="http://schemas.microsoft.com/office/drawing/2014/main" id="{2A933262-8AAF-4ED9-BCC1-6297EF1625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057400"/>
            <a:ext cx="8229600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dirty="0">
                <a:solidFill>
                  <a:schemeClr val="hlink"/>
                </a:solidFill>
              </a:rPr>
              <a:t>What is plantar flexion </a:t>
            </a:r>
          </a:p>
          <a:p>
            <a:endParaRPr lang="en-US" altLang="en-US" dirty="0">
              <a:solidFill>
                <a:schemeClr val="hlink"/>
              </a:solidFill>
            </a:endParaRPr>
          </a:p>
          <a:p>
            <a:r>
              <a:rPr lang="en-US" altLang="en-US" dirty="0">
                <a:solidFill>
                  <a:schemeClr val="hlink"/>
                </a:solidFill>
              </a:rPr>
              <a:t>200</a:t>
            </a:r>
          </a:p>
        </p:txBody>
      </p:sp>
      <p:pic>
        <p:nvPicPr>
          <p:cNvPr id="55304" name="TuPac Greatest Hits (cd two) - Tupac Shakur - I Get Around.mp3">
            <a:hlinkClick r:id="" action="ppaction://media"/>
            <a:extLst>
              <a:ext uri="{FF2B5EF4-FFF2-40B4-BE49-F238E27FC236}">
                <a16:creationId xmlns:a16="http://schemas.microsoft.com/office/drawing/2014/main" id="{2DF65D61-D178-4C59-9DA2-2ED818D25422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324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530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530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2">
            <a:extLst>
              <a:ext uri="{FF2B5EF4-FFF2-40B4-BE49-F238E27FC236}">
                <a16:creationId xmlns:a16="http://schemas.microsoft.com/office/drawing/2014/main" id="{9C0FC44B-4F47-4938-9551-73FE22AD02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1825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6324" name="Text Box 4">
            <a:extLst>
              <a:ext uri="{FF2B5EF4-FFF2-40B4-BE49-F238E27FC236}">
                <a16:creationId xmlns:a16="http://schemas.microsoft.com/office/drawing/2014/main" id="{ACDEF404-44F8-42A9-AF6F-29473C5023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1066800"/>
            <a:ext cx="6781800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Answer: Extreme forefoot </a:t>
            </a:r>
            <a:r>
              <a:rPr lang="en-US" altLang="en-US" b="0" dirty="0" err="1">
                <a:solidFill>
                  <a:schemeClr val="hlink"/>
                </a:solidFill>
              </a:rPr>
              <a:t>varus</a:t>
            </a:r>
            <a:r>
              <a:rPr lang="en-US" altLang="en-US" b="0" dirty="0">
                <a:solidFill>
                  <a:schemeClr val="hlink"/>
                </a:solidFill>
              </a:rPr>
              <a:t> in plantar flexed position</a:t>
            </a:r>
          </a:p>
        </p:txBody>
      </p:sp>
      <p:sp>
        <p:nvSpPr>
          <p:cNvPr id="56325" name="Text Box 5">
            <a:extLst>
              <a:ext uri="{FF2B5EF4-FFF2-40B4-BE49-F238E27FC236}">
                <a16:creationId xmlns:a16="http://schemas.microsoft.com/office/drawing/2014/main" id="{85672C4E-8DB8-40F9-9C93-F8E6217E35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8050" y="4114800"/>
            <a:ext cx="388938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0"/>
              <a:t> </a:t>
            </a:r>
          </a:p>
        </p:txBody>
      </p:sp>
      <p:sp>
        <p:nvSpPr>
          <p:cNvPr id="56327" name="Rectangle 7">
            <a:extLst>
              <a:ext uri="{FF2B5EF4-FFF2-40B4-BE49-F238E27FC236}">
                <a16:creationId xmlns:a16="http://schemas.microsoft.com/office/drawing/2014/main" id="{DA850E1F-65E9-427F-880A-BB7E17F78D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0938" y="32385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7353" name="AutoShape 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23DAFC65-58F0-466C-A6DC-7690453E6B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 Box 2">
            <a:extLst>
              <a:ext uri="{FF2B5EF4-FFF2-40B4-BE49-F238E27FC236}">
                <a16:creationId xmlns:a16="http://schemas.microsoft.com/office/drawing/2014/main" id="{B161A7E9-ECBC-4FF4-A619-ABBEA28775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7347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FB9695E1-CA60-44C9-AF51-1B7BCD47D2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348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137A08B4-D262-4883-A9D7-E1D89EB0C2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351" name="Text Box 7">
            <a:extLst>
              <a:ext uri="{FF2B5EF4-FFF2-40B4-BE49-F238E27FC236}">
                <a16:creationId xmlns:a16="http://schemas.microsoft.com/office/drawing/2014/main" id="{D90B4C96-47EB-42E7-A9BB-8BF3B034CB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057400"/>
            <a:ext cx="8534400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What is mid foot sprain</a:t>
            </a:r>
          </a:p>
          <a:p>
            <a:endParaRPr lang="en-US" altLang="en-US" b="0" dirty="0">
              <a:solidFill>
                <a:schemeClr val="hlink"/>
              </a:solidFill>
            </a:endParaRPr>
          </a:p>
          <a:p>
            <a:r>
              <a:rPr lang="en-US" altLang="en-US" b="0" dirty="0">
                <a:solidFill>
                  <a:schemeClr val="hlink"/>
                </a:solidFill>
              </a:rPr>
              <a:t>300</a:t>
            </a:r>
          </a:p>
        </p:txBody>
      </p:sp>
      <p:pic>
        <p:nvPicPr>
          <p:cNvPr id="57352" name="P Diddy And Bad Boy - 03 - I Need A Girl (Part Two) - music-madness.mp3">
            <a:hlinkClick r:id="" action="ppaction://media"/>
            <a:extLst>
              <a:ext uri="{FF2B5EF4-FFF2-40B4-BE49-F238E27FC236}">
                <a16:creationId xmlns:a16="http://schemas.microsoft.com/office/drawing/2014/main" id="{A91D9760-F192-4145-B880-9F9765A801D1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324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73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735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B084973F-3751-4035-97C6-F01F9C1F56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0" name="Text Box 12">
            <a:extLst>
              <a:ext uri="{FF2B5EF4-FFF2-40B4-BE49-F238E27FC236}">
                <a16:creationId xmlns:a16="http://schemas.microsoft.com/office/drawing/2014/main" id="{FB557195-A8F4-42D2-8987-6BCB343A0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20040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8381" name="Text Box 13">
            <a:extLst>
              <a:ext uri="{FF2B5EF4-FFF2-40B4-BE49-F238E27FC236}">
                <a16:creationId xmlns:a16="http://schemas.microsoft.com/office/drawing/2014/main" id="{FA701775-C4C1-4BB7-BD8B-AB6F41DBED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981200"/>
            <a:ext cx="7693025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0" dirty="0">
                <a:solidFill>
                  <a:schemeClr val="hlink"/>
                </a:solidFill>
              </a:rPr>
              <a:t>Answer: What helps stabilize the ankle to reduce ankle sprains</a:t>
            </a:r>
          </a:p>
        </p:txBody>
      </p:sp>
      <p:sp>
        <p:nvSpPr>
          <p:cNvPr id="58382" name="Text Box 14">
            <a:extLst>
              <a:ext uri="{FF2B5EF4-FFF2-40B4-BE49-F238E27FC236}">
                <a16:creationId xmlns:a16="http://schemas.microsoft.com/office/drawing/2014/main" id="{C38C1995-BD47-4802-B41D-106D112281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8050" y="4114800"/>
            <a:ext cx="388938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0"/>
              <a:t> </a:t>
            </a:r>
          </a:p>
        </p:txBody>
      </p:sp>
      <p:sp>
        <p:nvSpPr>
          <p:cNvPr id="58385" name="Rectangle 17">
            <a:extLst>
              <a:ext uri="{FF2B5EF4-FFF2-40B4-BE49-F238E27FC236}">
                <a16:creationId xmlns:a16="http://schemas.microsoft.com/office/drawing/2014/main" id="{22FC3DF1-A497-4FA7-A4F2-8D70E6CCE2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0" y="32480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9401" name="AutoShape 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B2FA273F-BA23-401C-94E9-9E3E8AEE8A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2">
            <a:extLst>
              <a:ext uri="{FF2B5EF4-FFF2-40B4-BE49-F238E27FC236}">
                <a16:creationId xmlns:a16="http://schemas.microsoft.com/office/drawing/2014/main" id="{2F4F1946-8D2C-4DC8-A1C6-2E1656F275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1825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9395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3F2891D5-A0CD-4D05-AF63-E94198832D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396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DB9E427C-E896-4D53-B38B-B4893AADC3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398" name="Text Box 6">
            <a:extLst>
              <a:ext uri="{FF2B5EF4-FFF2-40B4-BE49-F238E27FC236}">
                <a16:creationId xmlns:a16="http://schemas.microsoft.com/office/drawing/2014/main" id="{66724125-B368-4A33-9806-C2F719AE70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673225"/>
            <a:ext cx="8001000" cy="2287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0" dirty="0">
                <a:solidFill>
                  <a:schemeClr val="hlink"/>
                </a:solidFill>
              </a:rPr>
              <a:t>What is an ankle brace</a:t>
            </a:r>
          </a:p>
          <a:p>
            <a:endParaRPr lang="en-US" altLang="en-US" sz="4800" b="0" dirty="0">
              <a:solidFill>
                <a:schemeClr val="hlink"/>
              </a:solidFill>
            </a:endParaRPr>
          </a:p>
          <a:p>
            <a:r>
              <a:rPr lang="en-US" altLang="en-US" sz="4800" b="0" dirty="0">
                <a:solidFill>
                  <a:schemeClr val="hlink"/>
                </a:solidFill>
              </a:rPr>
              <a:t>400</a:t>
            </a:r>
          </a:p>
        </p:txBody>
      </p:sp>
      <p:pic>
        <p:nvPicPr>
          <p:cNvPr id="59400" name="thoia thoing-r kelly.wma">
            <a:hlinkClick r:id="" action="ppaction://media"/>
            <a:extLst>
              <a:ext uri="{FF2B5EF4-FFF2-40B4-BE49-F238E27FC236}">
                <a16:creationId xmlns:a16="http://schemas.microsoft.com/office/drawing/2014/main" id="{3BB9001D-1038-4860-AB76-B95E84706EFC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172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94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9400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2" name="Text Box 6">
            <a:extLst>
              <a:ext uri="{FF2B5EF4-FFF2-40B4-BE49-F238E27FC236}">
                <a16:creationId xmlns:a16="http://schemas.microsoft.com/office/drawing/2014/main" id="{C75767BA-D448-45AD-A457-9421DD22E4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5238" y="1981200"/>
            <a:ext cx="7165975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0" dirty="0">
                <a:solidFill>
                  <a:schemeClr val="hlink"/>
                </a:solidFill>
              </a:rPr>
              <a:t>Answer: True or false.  When taping a sprained ankle, do you use a heel lock</a:t>
            </a:r>
          </a:p>
        </p:txBody>
      </p:sp>
      <p:sp>
        <p:nvSpPr>
          <p:cNvPr id="61448" name="AutoShape 8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AA8D237D-1231-4E62-B1F4-220160F714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 Box 2">
            <a:extLst>
              <a:ext uri="{FF2B5EF4-FFF2-40B4-BE49-F238E27FC236}">
                <a16:creationId xmlns:a16="http://schemas.microsoft.com/office/drawing/2014/main" id="{6C91A753-D745-4CE3-88E7-1EE8D86088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61443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606A6AD6-C9EA-41B0-8BFF-8100FA5FD3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44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A8FA672F-A747-4C3C-8483-FAB46231A5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46" name="Text Box 6">
            <a:extLst>
              <a:ext uri="{FF2B5EF4-FFF2-40B4-BE49-F238E27FC236}">
                <a16:creationId xmlns:a16="http://schemas.microsoft.com/office/drawing/2014/main" id="{C2B15AF0-B31D-4D25-B332-B86DB9B824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8252" y="1890713"/>
            <a:ext cx="4331635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What is true</a:t>
            </a:r>
          </a:p>
          <a:p>
            <a:endParaRPr lang="en-US" altLang="en-US" b="0" dirty="0">
              <a:solidFill>
                <a:schemeClr val="hlink"/>
              </a:solidFill>
            </a:endParaRPr>
          </a:p>
          <a:p>
            <a:r>
              <a:rPr lang="en-US" altLang="en-US" b="0" dirty="0">
                <a:solidFill>
                  <a:schemeClr val="hlink"/>
                </a:solidFill>
              </a:rPr>
              <a:t>500</a:t>
            </a:r>
          </a:p>
        </p:txBody>
      </p:sp>
      <p:pic>
        <p:nvPicPr>
          <p:cNvPr id="61447" name="Snoop Doggy Dog feat. Pharrell &amp; Uncle Charlie Wilson - beautiful.mp3">
            <a:hlinkClick r:id="" action="ppaction://media"/>
            <a:extLst>
              <a:ext uri="{FF2B5EF4-FFF2-40B4-BE49-F238E27FC236}">
                <a16:creationId xmlns:a16="http://schemas.microsoft.com/office/drawing/2014/main" id="{658238AE-8AE1-49C7-8C87-F98946A0D00B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14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144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>
            <a:extLst>
              <a:ext uri="{FF2B5EF4-FFF2-40B4-BE49-F238E27FC236}">
                <a16:creationId xmlns:a16="http://schemas.microsoft.com/office/drawing/2014/main" id="{0439ACCC-2FC9-4781-BA8E-CCAF8E15F7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62467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95F23EB5-3238-4B91-A858-715A748273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469" name="Text Box 5">
            <a:extLst>
              <a:ext uri="{FF2B5EF4-FFF2-40B4-BE49-F238E27FC236}">
                <a16:creationId xmlns:a16="http://schemas.microsoft.com/office/drawing/2014/main" id="{8E76FE82-97BA-4676-A589-D49244607A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888" y="1447800"/>
            <a:ext cx="8901112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0" dirty="0">
                <a:solidFill>
                  <a:schemeClr val="hlink"/>
                </a:solidFill>
              </a:rPr>
              <a:t>Answer: What are your toes called</a:t>
            </a:r>
          </a:p>
        </p:txBody>
      </p:sp>
      <p:sp>
        <p:nvSpPr>
          <p:cNvPr id="63496" name="AutoShape 8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BB637054-8BA7-41A2-937D-EE860CFCD5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2">
            <a:extLst>
              <a:ext uri="{FF2B5EF4-FFF2-40B4-BE49-F238E27FC236}">
                <a16:creationId xmlns:a16="http://schemas.microsoft.com/office/drawing/2014/main" id="{891D357E-3A84-459A-BC5D-2D19A0783B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6865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63491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892429C1-CFB6-4AB1-A6D1-F6E948E01E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492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669DA5B0-D937-46A3-86C4-742F209B17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494" name="Text Box 6">
            <a:extLst>
              <a:ext uri="{FF2B5EF4-FFF2-40B4-BE49-F238E27FC236}">
                <a16:creationId xmlns:a16="http://schemas.microsoft.com/office/drawing/2014/main" id="{8A2821DE-133E-4030-9626-8DBD7A42CB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990600"/>
            <a:ext cx="8502650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What are phalanges </a:t>
            </a:r>
          </a:p>
          <a:p>
            <a:pPr algn="l"/>
            <a:endParaRPr lang="en-US" altLang="en-US" b="0" dirty="0">
              <a:solidFill>
                <a:schemeClr val="hlink"/>
              </a:solidFill>
            </a:endParaRPr>
          </a:p>
          <a:p>
            <a:r>
              <a:rPr lang="en-US" altLang="en-US" b="0" dirty="0">
                <a:solidFill>
                  <a:schemeClr val="hlink"/>
                </a:solidFill>
              </a:rPr>
              <a:t>100</a:t>
            </a:r>
          </a:p>
        </p:txBody>
      </p:sp>
      <p:pic>
        <p:nvPicPr>
          <p:cNvPr id="63495" name="12-lil_kim-magic_stick_(feat_50_cent)-rns (1).mp3">
            <a:hlinkClick r:id="" action="ppaction://media"/>
            <a:extLst>
              <a:ext uri="{FF2B5EF4-FFF2-40B4-BE49-F238E27FC236}">
                <a16:creationId xmlns:a16="http://schemas.microsoft.com/office/drawing/2014/main" id="{23616E90-4E61-409D-8D62-890A43A2E157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349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349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2">
            <a:extLst>
              <a:ext uri="{FF2B5EF4-FFF2-40B4-BE49-F238E27FC236}">
                <a16:creationId xmlns:a16="http://schemas.microsoft.com/office/drawing/2014/main" id="{470C6102-B4AC-4FB0-9394-30790AB50A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6865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64516" name="Text Box 4">
            <a:extLst>
              <a:ext uri="{FF2B5EF4-FFF2-40B4-BE49-F238E27FC236}">
                <a16:creationId xmlns:a16="http://schemas.microsoft.com/office/drawing/2014/main" id="{CCEBB38A-DFBD-4107-87A1-4D3E2AD9F4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447800"/>
            <a:ext cx="8570913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Answer: What is your heel bone called</a:t>
            </a:r>
            <a:endParaRPr lang="en-US" altLang="en-US" b="0" dirty="0"/>
          </a:p>
        </p:txBody>
      </p:sp>
      <p:sp>
        <p:nvSpPr>
          <p:cNvPr id="64519" name="Rectangle 7">
            <a:extLst>
              <a:ext uri="{FF2B5EF4-FFF2-40B4-BE49-F238E27FC236}">
                <a16:creationId xmlns:a16="http://schemas.microsoft.com/office/drawing/2014/main" id="{89DC2ABE-B577-42D2-B38C-393810CBF2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8575" y="32385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5545" name="AutoShape 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3B2D89DA-5DF5-447B-A04F-BF820BAC2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D2F4C6A0-457B-428B-B93E-2B614E6C3F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0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2576A4DC-36D4-4ADF-AE9D-843F97437D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2" name="Text Box 6">
            <a:extLst>
              <a:ext uri="{FF2B5EF4-FFF2-40B4-BE49-F238E27FC236}">
                <a16:creationId xmlns:a16="http://schemas.microsoft.com/office/drawing/2014/main" id="{C170D70B-06E8-4D2E-AF35-F605E6E969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676400"/>
            <a:ext cx="7696200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What is the calcaneus</a:t>
            </a:r>
          </a:p>
          <a:p>
            <a:endParaRPr lang="en-US" altLang="en-US" dirty="0">
              <a:solidFill>
                <a:schemeClr val="hlink"/>
              </a:solidFill>
            </a:endParaRPr>
          </a:p>
          <a:p>
            <a:r>
              <a:rPr lang="en-US" altLang="en-US" dirty="0">
                <a:solidFill>
                  <a:schemeClr val="hlink"/>
                </a:solidFill>
              </a:rPr>
              <a:t>200</a:t>
            </a:r>
          </a:p>
        </p:txBody>
      </p:sp>
      <p:pic>
        <p:nvPicPr>
          <p:cNvPr id="65544" name="Chingy -  Right Thurr (1).mp3">
            <a:hlinkClick r:id="" action="ppaction://media"/>
            <a:extLst>
              <a:ext uri="{FF2B5EF4-FFF2-40B4-BE49-F238E27FC236}">
                <a16:creationId xmlns:a16="http://schemas.microsoft.com/office/drawing/2014/main" id="{8BCC863C-E1EB-446E-8D4C-E130B497DD66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248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55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554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3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8DE55878-C839-4448-B108-4D00EA2479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7530" name="Text Box 10">
            <a:extLst>
              <a:ext uri="{FF2B5EF4-FFF2-40B4-BE49-F238E27FC236}">
                <a16:creationId xmlns:a16="http://schemas.microsoft.com/office/drawing/2014/main" id="{0A961606-79A5-4087-A642-18ACFB5FA8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320040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7531" name="Text Box 11">
            <a:extLst>
              <a:ext uri="{FF2B5EF4-FFF2-40B4-BE49-F238E27FC236}">
                <a16:creationId xmlns:a16="http://schemas.microsoft.com/office/drawing/2014/main" id="{DF6B26F5-2B8D-43D1-ACA9-545C92F5E9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3" y="1981200"/>
            <a:ext cx="8485187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dirty="0">
                <a:solidFill>
                  <a:schemeClr val="hlink"/>
                </a:solidFill>
              </a:rPr>
              <a:t>Answer: What are the bones connected to your phalanges </a:t>
            </a:r>
          </a:p>
        </p:txBody>
      </p:sp>
      <p:sp>
        <p:nvSpPr>
          <p:cNvPr id="107532" name="Text Box 12">
            <a:extLst>
              <a:ext uri="{FF2B5EF4-FFF2-40B4-BE49-F238E27FC236}">
                <a16:creationId xmlns:a16="http://schemas.microsoft.com/office/drawing/2014/main" id="{F85AEA01-1790-472B-B9B8-3C8AC6E224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3600" y="4114800"/>
            <a:ext cx="481013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 </a:t>
            </a:r>
          </a:p>
        </p:txBody>
      </p:sp>
      <p:sp>
        <p:nvSpPr>
          <p:cNvPr id="107540" name="AutoShape 20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B0289F1B-E1C0-4437-9CF7-B980E09E92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ext Box 2">
            <a:extLst>
              <a:ext uri="{FF2B5EF4-FFF2-40B4-BE49-F238E27FC236}">
                <a16:creationId xmlns:a16="http://schemas.microsoft.com/office/drawing/2014/main" id="{0BCA6453-1D76-4A5D-804F-EBCAD1BF62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67587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46C50C4D-1DA4-4581-AAA6-4118B60380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588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0426E4C8-737B-4926-87F0-4409D45779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590" name="Text Box 6">
            <a:extLst>
              <a:ext uri="{FF2B5EF4-FFF2-40B4-BE49-F238E27FC236}">
                <a16:creationId xmlns:a16="http://schemas.microsoft.com/office/drawing/2014/main" id="{D174E462-1098-4771-80B7-B6CDDB93F3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595" y="1952625"/>
            <a:ext cx="7952818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dirty="0">
                <a:solidFill>
                  <a:schemeClr val="hlink"/>
                </a:solidFill>
              </a:rPr>
              <a:t>What are metatarsals </a:t>
            </a:r>
          </a:p>
          <a:p>
            <a:r>
              <a:rPr lang="en-US" altLang="en-US" dirty="0">
                <a:solidFill>
                  <a:schemeClr val="hlink"/>
                </a:solidFill>
              </a:rPr>
              <a:t>300</a:t>
            </a:r>
          </a:p>
          <a:p>
            <a:endParaRPr lang="en-US" altLang="en-US" dirty="0"/>
          </a:p>
        </p:txBody>
      </p:sp>
      <p:pic>
        <p:nvPicPr>
          <p:cNvPr id="67593" name="It's Your B'day.mp3">
            <a:hlinkClick r:id="" action="ppaction://media"/>
            <a:extLst>
              <a:ext uri="{FF2B5EF4-FFF2-40B4-BE49-F238E27FC236}">
                <a16:creationId xmlns:a16="http://schemas.microsoft.com/office/drawing/2014/main" id="{88E14E64-9787-49F1-B4B2-3C1D12307ABF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324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759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759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8" name="Rectangle 10">
            <a:extLst>
              <a:ext uri="{FF2B5EF4-FFF2-40B4-BE49-F238E27FC236}">
                <a16:creationId xmlns:a16="http://schemas.microsoft.com/office/drawing/2014/main" id="{B3D686C6-564D-4A6E-82B5-785372A281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3350" y="30813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8625" name="AutoShape 1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6422F615-1EBB-4B6C-BBDF-D39CD20F4D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6" name="Text Box 18">
            <a:extLst>
              <a:ext uri="{FF2B5EF4-FFF2-40B4-BE49-F238E27FC236}">
                <a16:creationId xmlns:a16="http://schemas.microsoft.com/office/drawing/2014/main" id="{43BE5E05-E260-4B01-B782-1182DDB846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884531"/>
            <a:ext cx="6400800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dirty="0">
                <a:solidFill>
                  <a:schemeClr val="hlink"/>
                </a:solidFill>
              </a:rPr>
              <a:t>Answer: </a:t>
            </a:r>
            <a:r>
              <a:rPr lang="en-US" altLang="en-US" dirty="0" err="1">
                <a:solidFill>
                  <a:schemeClr val="hlink"/>
                </a:solidFill>
              </a:rPr>
              <a:t>whats</a:t>
            </a:r>
            <a:r>
              <a:rPr lang="en-US" altLang="en-US" dirty="0">
                <a:solidFill>
                  <a:schemeClr val="hlink"/>
                </a:solidFill>
              </a:rPr>
              <a:t> behind the 4</a:t>
            </a:r>
            <a:r>
              <a:rPr lang="en-US" altLang="en-US" baseline="30000" dirty="0">
                <a:solidFill>
                  <a:schemeClr val="hlink"/>
                </a:solidFill>
              </a:rPr>
              <a:t>th</a:t>
            </a:r>
            <a:r>
              <a:rPr lang="en-US" altLang="en-US" dirty="0">
                <a:solidFill>
                  <a:schemeClr val="hlink"/>
                </a:solidFill>
              </a:rPr>
              <a:t> and 5</a:t>
            </a:r>
            <a:r>
              <a:rPr lang="en-US" altLang="en-US" baseline="30000" dirty="0">
                <a:solidFill>
                  <a:schemeClr val="hlink"/>
                </a:solidFill>
              </a:rPr>
              <a:t>th</a:t>
            </a:r>
            <a:r>
              <a:rPr lang="en-US" altLang="en-US" dirty="0">
                <a:solidFill>
                  <a:schemeClr val="hlink"/>
                </a:solidFill>
              </a:rPr>
              <a:t> metatarsals </a:t>
            </a:r>
          </a:p>
        </p:txBody>
      </p:sp>
    </p:spTree>
  </p:cSld>
  <p:clrMapOvr>
    <a:masterClrMapping/>
  </p:clrMapOvr>
  <p:transition>
    <p:zo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 Box 2">
            <a:extLst>
              <a:ext uri="{FF2B5EF4-FFF2-40B4-BE49-F238E27FC236}">
                <a16:creationId xmlns:a16="http://schemas.microsoft.com/office/drawing/2014/main" id="{25063B63-22F4-40F3-B006-636BB2C760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69635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C9435ECC-8C64-4FFC-B5DE-BE79ADFC89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36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AA85DA60-9E18-4597-BA21-DE7A6EF553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38" name="Text Box 6">
            <a:extLst>
              <a:ext uri="{FF2B5EF4-FFF2-40B4-BE49-F238E27FC236}">
                <a16:creationId xmlns:a16="http://schemas.microsoft.com/office/drawing/2014/main" id="{8B230003-3185-4F45-BD92-F331FC2058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4937" y="1905000"/>
            <a:ext cx="6336992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What is the cuboid</a:t>
            </a:r>
          </a:p>
          <a:p>
            <a:endParaRPr lang="en-US" altLang="en-US" b="0" dirty="0">
              <a:solidFill>
                <a:schemeClr val="hlink"/>
              </a:solidFill>
            </a:endParaRPr>
          </a:p>
          <a:p>
            <a:r>
              <a:rPr lang="en-US" altLang="en-US" b="0" dirty="0">
                <a:solidFill>
                  <a:schemeClr val="hlink"/>
                </a:solidFill>
              </a:rPr>
              <a:t>400</a:t>
            </a:r>
          </a:p>
          <a:p>
            <a:endParaRPr lang="en-US" altLang="en-US" b="0" dirty="0">
              <a:solidFill>
                <a:schemeClr val="hlink"/>
              </a:solidFill>
            </a:endParaRPr>
          </a:p>
        </p:txBody>
      </p:sp>
      <p:pic>
        <p:nvPicPr>
          <p:cNvPr id="69640" name="04-sean_paul-like_glue-jah.mp3">
            <a:hlinkClick r:id="" action="ppaction://media"/>
            <a:extLst>
              <a:ext uri="{FF2B5EF4-FFF2-40B4-BE49-F238E27FC236}">
                <a16:creationId xmlns:a16="http://schemas.microsoft.com/office/drawing/2014/main" id="{8CC4E5D3-305F-44B3-B0CF-8FEBC5C1DD44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248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96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9640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 Box 2">
            <a:extLst>
              <a:ext uri="{FF2B5EF4-FFF2-40B4-BE49-F238E27FC236}">
                <a16:creationId xmlns:a16="http://schemas.microsoft.com/office/drawing/2014/main" id="{49DEEE4C-EFFE-4221-81A0-AD02181C57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1825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66564" name="Text Box 4">
            <a:extLst>
              <a:ext uri="{FF2B5EF4-FFF2-40B4-BE49-F238E27FC236}">
                <a16:creationId xmlns:a16="http://schemas.microsoft.com/office/drawing/2014/main" id="{74844B74-B0BF-4454-9F79-A71AD19CE6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5500" y="2432050"/>
            <a:ext cx="468630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600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DAILY</a:t>
            </a:r>
          </a:p>
          <a:p>
            <a:r>
              <a:rPr lang="en-US" altLang="en-US" sz="600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DOUBLE!!!!!</a:t>
            </a:r>
          </a:p>
        </p:txBody>
      </p:sp>
      <p:pic>
        <p:nvPicPr>
          <p:cNvPr id="66574" name="Picture 14">
            <a:hlinkClick r:id="" action="ppaction://media"/>
            <a:extLst>
              <a:ext uri="{FF2B5EF4-FFF2-40B4-BE49-F238E27FC236}">
                <a16:creationId xmlns:a16="http://schemas.microsoft.com/office/drawing/2014/main" id="{3A54E110-E3C0-4333-B904-F3304B299842}"/>
              </a:ext>
            </a:extLst>
          </p:cNvPr>
          <p:cNvPicPr>
            <a:picLocks noRot="1" noChangeAspect="1" noChangeArrowheads="1"/>
          </p:cNvPicPr>
          <p:nvPr>
            <a:wavAudioFile r:embed="rId1" name="MSj03882310000[1].wav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096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24" fill="hold"/>
                                        <p:tgtEl>
                                          <p:spTgt spid="665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657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5" name="Text Box 9">
            <a:extLst>
              <a:ext uri="{FF2B5EF4-FFF2-40B4-BE49-F238E27FC236}">
                <a16:creationId xmlns:a16="http://schemas.microsoft.com/office/drawing/2014/main" id="{1B232366-E758-4578-AE1E-3B6E9F0578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981200"/>
            <a:ext cx="8285163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dirty="0">
                <a:solidFill>
                  <a:schemeClr val="hlink"/>
                </a:solidFill>
              </a:rPr>
              <a:t>Answer: what lies between the calcaneus and cuboid</a:t>
            </a:r>
          </a:p>
        </p:txBody>
      </p:sp>
      <p:sp>
        <p:nvSpPr>
          <p:cNvPr id="70666" name="Text Box 10">
            <a:extLst>
              <a:ext uri="{FF2B5EF4-FFF2-40B4-BE49-F238E27FC236}">
                <a16:creationId xmlns:a16="http://schemas.microsoft.com/office/drawing/2014/main" id="{FE91D1D7-B9EB-46A0-9F50-7A91D09C75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7413" y="4648200"/>
            <a:ext cx="481012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 </a:t>
            </a:r>
          </a:p>
        </p:txBody>
      </p:sp>
      <p:sp>
        <p:nvSpPr>
          <p:cNvPr id="70669" name="Rectangle 13">
            <a:extLst>
              <a:ext uri="{FF2B5EF4-FFF2-40B4-BE49-F238E27FC236}">
                <a16:creationId xmlns:a16="http://schemas.microsoft.com/office/drawing/2014/main" id="{D7CB0C96-CC37-46D3-A9E7-C7199FC07F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3200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0673" name="AutoShape 1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2FD217AE-6394-47E8-8EF6-EEBA365FCF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Text Box 1026">
            <a:extLst>
              <a:ext uri="{FF2B5EF4-FFF2-40B4-BE49-F238E27FC236}">
                <a16:creationId xmlns:a16="http://schemas.microsoft.com/office/drawing/2014/main" id="{900239E2-016C-4885-B7D4-A1D5FFDB2F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9571" name="Rectangle 1027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E82725B3-2E9F-41F0-855D-2E5B8DD165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9572" name="AutoShape 1028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5BFA4D9B-F17A-4154-9B3E-A4E7DA7013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9574" name="Text Box 1030">
            <a:extLst>
              <a:ext uri="{FF2B5EF4-FFF2-40B4-BE49-F238E27FC236}">
                <a16:creationId xmlns:a16="http://schemas.microsoft.com/office/drawing/2014/main" id="{F10A067E-824D-46BF-9EDA-426FED7442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1" y="1905000"/>
            <a:ext cx="8458199" cy="3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What is the peroneal tubercle</a:t>
            </a:r>
            <a:endParaRPr lang="en-US" altLang="en-US" sz="4400" b="0" dirty="0">
              <a:solidFill>
                <a:schemeClr val="hlink"/>
              </a:solidFill>
            </a:endParaRPr>
          </a:p>
          <a:p>
            <a:endParaRPr lang="en-US" altLang="en-US" sz="4400" b="0" dirty="0">
              <a:solidFill>
                <a:schemeClr val="hlink"/>
              </a:solidFill>
            </a:endParaRPr>
          </a:p>
          <a:p>
            <a:r>
              <a:rPr lang="en-US" altLang="en-US" sz="4400" b="0" dirty="0">
                <a:solidFill>
                  <a:schemeClr val="hlink"/>
                </a:solidFill>
              </a:rPr>
              <a:t>500</a:t>
            </a:r>
          </a:p>
        </p:txBody>
      </p:sp>
      <p:pic>
        <p:nvPicPr>
          <p:cNvPr id="109580" name="01-50_cent_feat_snoop_dogg-pimp_(remix)_(dirty)-0mni.mp3">
            <a:hlinkClick r:id="" action="ppaction://media"/>
            <a:extLst>
              <a:ext uri="{FF2B5EF4-FFF2-40B4-BE49-F238E27FC236}">
                <a16:creationId xmlns:a16="http://schemas.microsoft.com/office/drawing/2014/main" id="{0FB304A5-2947-499E-9525-26CC8A2B6A75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172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9582" name="Rectangle 1038">
            <a:extLst>
              <a:ext uri="{FF2B5EF4-FFF2-40B4-BE49-F238E27FC236}">
                <a16:creationId xmlns:a16="http://schemas.microsoft.com/office/drawing/2014/main" id="{46300E74-A196-42AE-9E42-6B14B49496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2375" y="3219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958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9580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50" name="Text Box 6">
            <a:extLst>
              <a:ext uri="{FF2B5EF4-FFF2-40B4-BE49-F238E27FC236}">
                <a16:creationId xmlns:a16="http://schemas.microsoft.com/office/drawing/2014/main" id="{98349207-A0F6-4AFA-B8A0-F200119633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8552" name="Text Box 8">
            <a:extLst>
              <a:ext uri="{FF2B5EF4-FFF2-40B4-BE49-F238E27FC236}">
                <a16:creationId xmlns:a16="http://schemas.microsoft.com/office/drawing/2014/main" id="{12FC9D8B-E716-47D9-B3F8-0525CC2BB0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035" y="1597025"/>
            <a:ext cx="8599765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4800" b="0" dirty="0">
                <a:solidFill>
                  <a:schemeClr val="hlink"/>
                </a:solidFill>
              </a:rPr>
              <a:t>Answer: What is most common injury in the ankle</a:t>
            </a:r>
          </a:p>
        </p:txBody>
      </p:sp>
      <p:sp>
        <p:nvSpPr>
          <p:cNvPr id="108554" name="AutoShape 10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04D99AE1-4710-4C25-B35A-BD6A352BCD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 Box 2">
            <a:extLst>
              <a:ext uri="{FF2B5EF4-FFF2-40B4-BE49-F238E27FC236}">
                <a16:creationId xmlns:a16="http://schemas.microsoft.com/office/drawing/2014/main" id="{3C81ECD3-492C-449F-9884-2E4DE68214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3731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6731F1A4-936F-4EE4-AC90-2018898128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732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2A6C5379-AEB4-4979-B741-D71C37DD2D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73735" name="Mojo - Lady hear me tonight (Original mix).mp3">
            <a:hlinkClick r:id="" action="ppaction://media"/>
            <a:extLst>
              <a:ext uri="{FF2B5EF4-FFF2-40B4-BE49-F238E27FC236}">
                <a16:creationId xmlns:a16="http://schemas.microsoft.com/office/drawing/2014/main" id="{EF5A11D1-8953-4519-8EA4-837CDF32BF9C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736" name="Text Box 8">
            <a:extLst>
              <a:ext uri="{FF2B5EF4-FFF2-40B4-BE49-F238E27FC236}">
                <a16:creationId xmlns:a16="http://schemas.microsoft.com/office/drawing/2014/main" id="{0A4AE50D-4290-46E3-AE64-B2913C9CB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6865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3738" name="Text Box 10">
            <a:extLst>
              <a:ext uri="{FF2B5EF4-FFF2-40B4-BE49-F238E27FC236}">
                <a16:creationId xmlns:a16="http://schemas.microsoft.com/office/drawing/2014/main" id="{DFCEDE12-5622-48C6-BDB4-FB69F35E46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981200"/>
            <a:ext cx="8153400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What is fractures and sprains</a:t>
            </a:r>
          </a:p>
          <a:p>
            <a:endParaRPr lang="en-US" altLang="en-US" b="0" dirty="0">
              <a:solidFill>
                <a:schemeClr val="hlink"/>
              </a:solidFill>
            </a:endParaRPr>
          </a:p>
          <a:p>
            <a:r>
              <a:rPr lang="en-US" altLang="en-US" b="0" dirty="0">
                <a:solidFill>
                  <a:schemeClr val="hlink"/>
                </a:solidFill>
              </a:rPr>
              <a:t>100</a:t>
            </a:r>
          </a:p>
        </p:txBody>
      </p:sp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37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3735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4F289B8E-5E12-4E37-A4CB-0BF60F8B68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760" name="Text Box 8">
            <a:extLst>
              <a:ext uri="{FF2B5EF4-FFF2-40B4-BE49-F238E27FC236}">
                <a16:creationId xmlns:a16="http://schemas.microsoft.com/office/drawing/2014/main" id="{F0DCABFC-35C4-4913-9797-9CD2324377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163" y="1292225"/>
            <a:ext cx="8174037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dirty="0">
                <a:solidFill>
                  <a:schemeClr val="hlink"/>
                </a:solidFill>
              </a:rPr>
              <a:t>Answer: Pes Planus affects the _______ arch</a:t>
            </a:r>
          </a:p>
        </p:txBody>
      </p:sp>
      <p:sp>
        <p:nvSpPr>
          <p:cNvPr id="74761" name="AutoShape 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181AE00F-17A0-4B12-8DCD-13B1D69350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ext Box 2">
            <a:extLst>
              <a:ext uri="{FF2B5EF4-FFF2-40B4-BE49-F238E27FC236}">
                <a16:creationId xmlns:a16="http://schemas.microsoft.com/office/drawing/2014/main" id="{0BF94259-F61E-4F9A-843C-6F514062B8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5779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1003068A-575E-422B-9F0E-5C5CCFFF73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780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2A9A5130-96DB-410D-8002-D4A8D9EFB2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782" name="Text Box 6">
            <a:extLst>
              <a:ext uri="{FF2B5EF4-FFF2-40B4-BE49-F238E27FC236}">
                <a16:creationId xmlns:a16="http://schemas.microsoft.com/office/drawing/2014/main" id="{46DBFF29-9220-4C20-902A-ECCD4E6F47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057400"/>
            <a:ext cx="8534400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What is the medial longitudinal arch</a:t>
            </a:r>
          </a:p>
          <a:p>
            <a:endParaRPr lang="en-US" altLang="en-US" b="0" dirty="0">
              <a:solidFill>
                <a:schemeClr val="hlink"/>
              </a:solidFill>
            </a:endParaRPr>
          </a:p>
          <a:p>
            <a:r>
              <a:rPr lang="en-US" altLang="en-US" b="0" dirty="0">
                <a:solidFill>
                  <a:schemeClr val="hlink"/>
                </a:solidFill>
              </a:rPr>
              <a:t>200</a:t>
            </a:r>
          </a:p>
          <a:p>
            <a:endParaRPr lang="en-US" altLang="en-US" b="0" dirty="0">
              <a:solidFill>
                <a:schemeClr val="hlink"/>
              </a:solidFill>
            </a:endParaRPr>
          </a:p>
        </p:txBody>
      </p:sp>
      <p:pic>
        <p:nvPicPr>
          <p:cNvPr id="75783" name="Daft Punk - One More Time.mp3">
            <a:hlinkClick r:id="" action="ppaction://media"/>
            <a:extLst>
              <a:ext uri="{FF2B5EF4-FFF2-40B4-BE49-F238E27FC236}">
                <a16:creationId xmlns:a16="http://schemas.microsoft.com/office/drawing/2014/main" id="{93804584-394B-4248-90EA-13EF88B75EE5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578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5783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9" name="Text Box 9">
            <a:extLst>
              <a:ext uri="{FF2B5EF4-FFF2-40B4-BE49-F238E27FC236}">
                <a16:creationId xmlns:a16="http://schemas.microsoft.com/office/drawing/2014/main" id="{142CAE71-AE94-421E-BD1E-CB4156D45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054225"/>
            <a:ext cx="8077200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0" dirty="0">
                <a:solidFill>
                  <a:schemeClr val="hlink"/>
                </a:solidFill>
              </a:rPr>
              <a:t>Answer: Caused by the outer, or lateral, ligaments being stretched out too much.</a:t>
            </a:r>
          </a:p>
        </p:txBody>
      </p:sp>
      <p:sp>
        <p:nvSpPr>
          <p:cNvPr id="76810" name="Text Box 10">
            <a:extLst>
              <a:ext uri="{FF2B5EF4-FFF2-40B4-BE49-F238E27FC236}">
                <a16:creationId xmlns:a16="http://schemas.microsoft.com/office/drawing/2014/main" id="{B99B44BA-A8F7-4987-AF3F-793ADEDA91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8050" y="4114800"/>
            <a:ext cx="388938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0"/>
              <a:t> </a:t>
            </a:r>
          </a:p>
        </p:txBody>
      </p:sp>
      <p:sp>
        <p:nvSpPr>
          <p:cNvPr id="76817" name="AutoShape 1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3BE83DE9-4379-4B9E-8866-F7C6D44F4E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ext Box 2">
            <a:extLst>
              <a:ext uri="{FF2B5EF4-FFF2-40B4-BE49-F238E27FC236}">
                <a16:creationId xmlns:a16="http://schemas.microsoft.com/office/drawing/2014/main" id="{F6A5BB14-7603-4C45-8A95-695D9475A7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7827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F9606FA1-E3A7-4FFE-A265-1C453C540E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28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1A7509F2-D80D-411E-BCE8-1321B3A37C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30" name="Text Box 6">
            <a:extLst>
              <a:ext uri="{FF2B5EF4-FFF2-40B4-BE49-F238E27FC236}">
                <a16:creationId xmlns:a16="http://schemas.microsoft.com/office/drawing/2014/main" id="{49C14958-1DA8-4DA8-911E-46AA890781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990600"/>
            <a:ext cx="7440613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What is a lateral ankle sprain</a:t>
            </a:r>
          </a:p>
          <a:p>
            <a:pPr algn="l"/>
            <a:endParaRPr lang="en-US" altLang="en-US" b="0" dirty="0"/>
          </a:p>
          <a:p>
            <a:pPr algn="l"/>
            <a:endParaRPr lang="en-US" altLang="en-US" b="0" dirty="0">
              <a:solidFill>
                <a:schemeClr val="hlink"/>
              </a:solidFill>
            </a:endParaRPr>
          </a:p>
          <a:p>
            <a:r>
              <a:rPr lang="en-US" altLang="en-US" b="0" dirty="0">
                <a:solidFill>
                  <a:schemeClr val="hlink"/>
                </a:solidFill>
              </a:rPr>
              <a:t>300</a:t>
            </a:r>
          </a:p>
        </p:txBody>
      </p:sp>
      <p:pic>
        <p:nvPicPr>
          <p:cNvPr id="77832" name="Young Guns - Can't Stop, Won't Stop.mp3">
            <a:hlinkClick r:id="" action="ppaction://media"/>
            <a:extLst>
              <a:ext uri="{FF2B5EF4-FFF2-40B4-BE49-F238E27FC236}">
                <a16:creationId xmlns:a16="http://schemas.microsoft.com/office/drawing/2014/main" id="{4DB15E6E-6B11-48DD-B64F-E77DD0EF283E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324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78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7832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B91B07FD-5C0B-4607-A325-1191436E68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55" name="Text Box 7">
            <a:extLst>
              <a:ext uri="{FF2B5EF4-FFF2-40B4-BE49-F238E27FC236}">
                <a16:creationId xmlns:a16="http://schemas.microsoft.com/office/drawing/2014/main" id="{A4AF4726-0914-4C68-A106-B5D303BEA0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685800"/>
            <a:ext cx="8229600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Answer: ______ is a tear of the deltoid ligaments, on the inside of the ankle </a:t>
            </a:r>
          </a:p>
        </p:txBody>
      </p:sp>
      <p:sp>
        <p:nvSpPr>
          <p:cNvPr id="78858" name="Rectangle 10">
            <a:extLst>
              <a:ext uri="{FF2B5EF4-FFF2-40B4-BE49-F238E27FC236}">
                <a16:creationId xmlns:a16="http://schemas.microsoft.com/office/drawing/2014/main" id="{27877F01-74C3-4B6F-BBD4-00E8977E4F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24200"/>
            <a:ext cx="9144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8860" name="AutoShape 12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8AB830C4-FE4B-4A97-A788-91CA42FC8B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 Box 2">
            <a:extLst>
              <a:ext uri="{FF2B5EF4-FFF2-40B4-BE49-F238E27FC236}">
                <a16:creationId xmlns:a16="http://schemas.microsoft.com/office/drawing/2014/main" id="{7E24DFB9-5216-409D-AA3F-4BD171C7D9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9875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5A18EF17-B51F-48E1-BB86-9C85391511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76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C8E900FC-1F5A-417F-8F34-A4357CFED7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78" name="Text Box 6">
            <a:extLst>
              <a:ext uri="{FF2B5EF4-FFF2-40B4-BE49-F238E27FC236}">
                <a16:creationId xmlns:a16="http://schemas.microsoft.com/office/drawing/2014/main" id="{E684F22F-68CD-4461-AD6D-7B0C66626E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532063"/>
            <a:ext cx="7696200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What is an Eversion ankle sprain</a:t>
            </a:r>
          </a:p>
          <a:p>
            <a:endParaRPr lang="en-US" altLang="en-US" b="0" dirty="0">
              <a:solidFill>
                <a:schemeClr val="hlink"/>
              </a:solidFill>
            </a:endParaRPr>
          </a:p>
          <a:p>
            <a:r>
              <a:rPr lang="en-US" altLang="en-US" b="0" dirty="0">
                <a:solidFill>
                  <a:schemeClr val="hlink"/>
                </a:solidFill>
              </a:rPr>
              <a:t>400</a:t>
            </a:r>
          </a:p>
        </p:txBody>
      </p:sp>
      <p:pic>
        <p:nvPicPr>
          <p:cNvPr id="79879" name="Crystal Method Blade Soundtrack Techno theme song.mp3">
            <a:hlinkClick r:id="" action="ppaction://media"/>
            <a:extLst>
              <a:ext uri="{FF2B5EF4-FFF2-40B4-BE49-F238E27FC236}">
                <a16:creationId xmlns:a16="http://schemas.microsoft.com/office/drawing/2014/main" id="{3E54902D-7520-4D0A-A33A-461FB9BD35EB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987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9879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5" name="Text Box 9">
            <a:extLst>
              <a:ext uri="{FF2B5EF4-FFF2-40B4-BE49-F238E27FC236}">
                <a16:creationId xmlns:a16="http://schemas.microsoft.com/office/drawing/2014/main" id="{C8E41BFE-AD31-4DF6-97DC-D571C129E6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8050" y="4114800"/>
            <a:ext cx="388938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0"/>
              <a:t> </a:t>
            </a:r>
          </a:p>
        </p:txBody>
      </p:sp>
      <p:sp>
        <p:nvSpPr>
          <p:cNvPr id="80906" name="Rectangle 10">
            <a:extLst>
              <a:ext uri="{FF2B5EF4-FFF2-40B4-BE49-F238E27FC236}">
                <a16:creationId xmlns:a16="http://schemas.microsoft.com/office/drawing/2014/main" id="{75ECCAF2-DAF6-453B-9A50-7FB248E8CE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24200"/>
            <a:ext cx="9144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 baseline="30000"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0907" name="AutoShape 1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3ADDD1C6-DC9D-4CA7-A89A-F7FF163667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10" name="Text Box 14">
            <a:extLst>
              <a:ext uri="{FF2B5EF4-FFF2-40B4-BE49-F238E27FC236}">
                <a16:creationId xmlns:a16="http://schemas.microsoft.com/office/drawing/2014/main" id="{A7B5B179-C8D5-48E9-BC39-3C746F2E3D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81000"/>
            <a:ext cx="845820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800" dirty="0">
                <a:solidFill>
                  <a:schemeClr val="hlink"/>
                </a:solidFill>
              </a:rPr>
              <a:t>Answer: _____ is a toe deformity otherwise known as bunions </a:t>
            </a:r>
          </a:p>
        </p:txBody>
      </p:sp>
    </p:spTree>
  </p:cSld>
  <p:clrMapOvr>
    <a:masterClrMapping/>
  </p:clrMapOvr>
  <p:transition>
    <p:zoom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ext Box 2">
            <a:extLst>
              <a:ext uri="{FF2B5EF4-FFF2-40B4-BE49-F238E27FC236}">
                <a16:creationId xmlns:a16="http://schemas.microsoft.com/office/drawing/2014/main" id="{A6E155A2-13A1-475F-B5CC-8EC1DD6B0F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1825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1923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DDDB9A5C-1D73-45EA-8808-41D0ED027B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24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07B92A25-4E97-4F06-940B-175B42A73E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26" name="Text Box 6">
            <a:extLst>
              <a:ext uri="{FF2B5EF4-FFF2-40B4-BE49-F238E27FC236}">
                <a16:creationId xmlns:a16="http://schemas.microsoft.com/office/drawing/2014/main" id="{89CDF92F-40A8-4837-9DE3-C6D7DBBF84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585" y="1219200"/>
            <a:ext cx="7229864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What is </a:t>
            </a:r>
            <a:r>
              <a:rPr lang="en-US" altLang="en-US" b="0">
                <a:solidFill>
                  <a:schemeClr val="hlink"/>
                </a:solidFill>
              </a:rPr>
              <a:t>Hallux Valgus</a:t>
            </a:r>
            <a:endParaRPr lang="en-US" altLang="en-US" b="0" dirty="0">
              <a:solidFill>
                <a:schemeClr val="hlink"/>
              </a:solidFill>
            </a:endParaRPr>
          </a:p>
          <a:p>
            <a:r>
              <a:rPr lang="en-US" altLang="en-US" b="0" dirty="0">
                <a:solidFill>
                  <a:schemeClr val="hlink"/>
                </a:solidFill>
              </a:rPr>
              <a:t>500</a:t>
            </a:r>
          </a:p>
          <a:p>
            <a:endParaRPr lang="en-US" altLang="en-US" b="0" dirty="0">
              <a:solidFill>
                <a:schemeClr val="hlink"/>
              </a:solidFill>
            </a:endParaRPr>
          </a:p>
        </p:txBody>
      </p:sp>
      <p:pic>
        <p:nvPicPr>
          <p:cNvPr id="81929" name="15-sean_paul-get_busy-diwali_riddim_(new).mp3">
            <a:hlinkClick r:id="" action="ppaction://media"/>
            <a:extLst>
              <a:ext uri="{FF2B5EF4-FFF2-40B4-BE49-F238E27FC236}">
                <a16:creationId xmlns:a16="http://schemas.microsoft.com/office/drawing/2014/main" id="{5EA2B489-3D4B-48A1-A536-77F19149BF27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19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1929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ext Box 2">
            <a:extLst>
              <a:ext uri="{FF2B5EF4-FFF2-40B4-BE49-F238E27FC236}">
                <a16:creationId xmlns:a16="http://schemas.microsoft.com/office/drawing/2014/main" id="{1EDA1853-ADDF-41C5-87D8-4F23D11968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6865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4996" name="Text Box 4">
            <a:extLst>
              <a:ext uri="{FF2B5EF4-FFF2-40B4-BE49-F238E27FC236}">
                <a16:creationId xmlns:a16="http://schemas.microsoft.com/office/drawing/2014/main" id="{4D6F0FB0-BC2F-431E-B46E-157EECE66B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838200"/>
            <a:ext cx="7061200" cy="7571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  <a:cs typeface="Times New Roman" panose="02020603050405020304" pitchFamily="18" charset="0"/>
              </a:rPr>
              <a:t> </a:t>
            </a:r>
          </a:p>
          <a:p>
            <a:r>
              <a:rPr lang="en-US" altLang="en-US" b="0" dirty="0">
                <a:solidFill>
                  <a:schemeClr val="hlink"/>
                </a:solidFill>
                <a:cs typeface="Times New Roman" panose="02020603050405020304" pitchFamily="18" charset="0"/>
              </a:rPr>
              <a:t>Answer:  _____ is a thick band of tissue covering the bottom of the foot protecting the soft tissue</a:t>
            </a:r>
          </a:p>
          <a:p>
            <a:endParaRPr lang="en-US" altLang="en-US" b="0" dirty="0">
              <a:solidFill>
                <a:schemeClr val="hlink"/>
              </a:solidFill>
              <a:cs typeface="Times New Roman" panose="02020603050405020304" pitchFamily="18" charset="0"/>
            </a:endParaRPr>
          </a:p>
          <a:p>
            <a:r>
              <a:rPr lang="en-US" altLang="en-US" b="0" dirty="0"/>
              <a:t> </a:t>
            </a:r>
          </a:p>
        </p:txBody>
      </p:sp>
      <p:sp>
        <p:nvSpPr>
          <p:cNvPr id="84999" name="AutoShape 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F9C5BFCC-2236-4BB1-8B93-16E0D5C04B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ext Box 2">
            <a:extLst>
              <a:ext uri="{FF2B5EF4-FFF2-40B4-BE49-F238E27FC236}">
                <a16:creationId xmlns:a16="http://schemas.microsoft.com/office/drawing/2014/main" id="{DCA8CE34-88E3-47C0-93CC-620C013C55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1825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6019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A2ADDF6C-DA23-4F75-AB2B-146F3CAA37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20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22759120-6BE2-4B7C-A0E2-511E4F3724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22" name="Text Box 6">
            <a:extLst>
              <a:ext uri="{FF2B5EF4-FFF2-40B4-BE49-F238E27FC236}">
                <a16:creationId xmlns:a16="http://schemas.microsoft.com/office/drawing/2014/main" id="{24E879FD-064B-4280-96A3-CD62212E51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3163" y="1066800"/>
            <a:ext cx="6670675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What is the plantar fascia</a:t>
            </a:r>
          </a:p>
          <a:p>
            <a:endParaRPr lang="en-US" altLang="en-US" b="0" dirty="0">
              <a:solidFill>
                <a:schemeClr val="hlink"/>
              </a:solidFill>
            </a:endParaRPr>
          </a:p>
          <a:p>
            <a:endParaRPr lang="en-US" altLang="en-US" b="0" dirty="0">
              <a:solidFill>
                <a:schemeClr val="hlink"/>
              </a:solidFill>
            </a:endParaRPr>
          </a:p>
          <a:p>
            <a:r>
              <a:rPr lang="en-US" altLang="en-US" b="0" dirty="0">
                <a:solidFill>
                  <a:schemeClr val="hlink"/>
                </a:solidFill>
              </a:rPr>
              <a:t>100</a:t>
            </a:r>
          </a:p>
          <a:p>
            <a:endParaRPr lang="en-US" altLang="en-US" b="0" dirty="0">
              <a:solidFill>
                <a:schemeClr val="hlink"/>
              </a:solidFill>
            </a:endParaRPr>
          </a:p>
        </p:txBody>
      </p:sp>
      <p:pic>
        <p:nvPicPr>
          <p:cNvPr id="86023" name="Jennifer Lopez - Let's Get Loud.mp3">
            <a:hlinkClick r:id="" action="ppaction://media"/>
            <a:extLst>
              <a:ext uri="{FF2B5EF4-FFF2-40B4-BE49-F238E27FC236}">
                <a16:creationId xmlns:a16="http://schemas.microsoft.com/office/drawing/2014/main" id="{06F8E5C5-E164-419B-A7B4-A3CB0D250CA0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248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60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6023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1DE4EF12-FCBA-4E47-8866-00C5D97F9F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50" name="Text Box 6">
            <a:extLst>
              <a:ext uri="{FF2B5EF4-FFF2-40B4-BE49-F238E27FC236}">
                <a16:creationId xmlns:a16="http://schemas.microsoft.com/office/drawing/2014/main" id="{4E382E99-4B3A-4F6D-9D20-20BFBB51D8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475" y="609600"/>
            <a:ext cx="8086725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dirty="0">
                <a:solidFill>
                  <a:schemeClr val="hlink"/>
                </a:solidFill>
              </a:rPr>
              <a:t>Answer: The flexor hallucis longus attaches to ______</a:t>
            </a:r>
          </a:p>
        </p:txBody>
      </p:sp>
      <p:sp>
        <p:nvSpPr>
          <p:cNvPr id="82951" name="AutoShape 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E52252A8-993D-4DFD-9047-573B14A1F9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ext Box 2">
            <a:extLst>
              <a:ext uri="{FF2B5EF4-FFF2-40B4-BE49-F238E27FC236}">
                <a16:creationId xmlns:a16="http://schemas.microsoft.com/office/drawing/2014/main" id="{37148615-5152-40BF-A6D6-5826A2C82F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6865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3971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0925FAE7-B2A5-4EAB-9349-116D8C4D6A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972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8993AABE-B25B-4FE2-8668-1760E06F2B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973" name="Text Box 5">
            <a:extLst>
              <a:ext uri="{FF2B5EF4-FFF2-40B4-BE49-F238E27FC236}">
                <a16:creationId xmlns:a16="http://schemas.microsoft.com/office/drawing/2014/main" id="{1CB84A3D-596C-4537-B8DD-58933447CE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762000"/>
            <a:ext cx="7086600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dirty="0">
                <a:solidFill>
                  <a:schemeClr val="hlink"/>
                </a:solidFill>
              </a:rPr>
              <a:t>What is the great toe</a:t>
            </a:r>
          </a:p>
          <a:p>
            <a:endParaRPr lang="en-US" altLang="en-US" dirty="0">
              <a:solidFill>
                <a:schemeClr val="hlink"/>
              </a:solidFill>
            </a:endParaRPr>
          </a:p>
          <a:p>
            <a:r>
              <a:rPr lang="en-US" altLang="en-US" dirty="0">
                <a:solidFill>
                  <a:schemeClr val="hlink"/>
                </a:solidFill>
              </a:rPr>
              <a:t>200</a:t>
            </a:r>
            <a:r>
              <a:rPr lang="en-US" altLang="en-US" dirty="0"/>
              <a:t>  </a:t>
            </a:r>
          </a:p>
          <a:p>
            <a:endParaRPr lang="en-US" altLang="en-US" dirty="0"/>
          </a:p>
        </p:txBody>
      </p:sp>
      <p:pic>
        <p:nvPicPr>
          <p:cNvPr id="83974" name="Gypsy Kings - Bamboleo (Dance Remix).mp3">
            <a:hlinkClick r:id="" action="ppaction://media"/>
            <a:extLst>
              <a:ext uri="{FF2B5EF4-FFF2-40B4-BE49-F238E27FC236}">
                <a16:creationId xmlns:a16="http://schemas.microsoft.com/office/drawing/2014/main" id="{1AA216BD-B1AD-4058-B4C4-60121B335DD4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48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39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3974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E1C361DF-2A98-4115-8473-7C5B509A36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47" name="Text Box 7">
            <a:extLst>
              <a:ext uri="{FF2B5EF4-FFF2-40B4-BE49-F238E27FC236}">
                <a16:creationId xmlns:a16="http://schemas.microsoft.com/office/drawing/2014/main" id="{2F82926B-207C-4913-8942-B9F3FF35BD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609600"/>
            <a:ext cx="8382000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Answer: How do soft tissue and sprains tie in together</a:t>
            </a:r>
          </a:p>
        </p:txBody>
      </p:sp>
      <p:sp>
        <p:nvSpPr>
          <p:cNvPr id="87050" name="AutoShape 10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273A008A-4073-4760-9B25-46119CF590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ext Box 2">
            <a:extLst>
              <a:ext uri="{FF2B5EF4-FFF2-40B4-BE49-F238E27FC236}">
                <a16:creationId xmlns:a16="http://schemas.microsoft.com/office/drawing/2014/main" id="{B3C84050-41D4-4081-8595-B0FB7ADECD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1825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8067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11E6DA35-6ADF-49E8-BA68-94D8A1C5BF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068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058FF00A-3BB7-4310-BC83-415CE0680E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070" name="Text Box 6">
            <a:extLst>
              <a:ext uri="{FF2B5EF4-FFF2-40B4-BE49-F238E27FC236}">
                <a16:creationId xmlns:a16="http://schemas.microsoft.com/office/drawing/2014/main" id="{989B1CD9-9FC3-4F3D-A1B0-0459781BA1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143000"/>
            <a:ext cx="8610600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You damage the soft tissue when you sprain your ankle</a:t>
            </a:r>
          </a:p>
          <a:p>
            <a:r>
              <a:rPr lang="en-US" altLang="en-US" b="0" dirty="0">
                <a:solidFill>
                  <a:schemeClr val="hlink"/>
                </a:solidFill>
              </a:rPr>
              <a:t>300</a:t>
            </a:r>
          </a:p>
        </p:txBody>
      </p:sp>
      <p:pic>
        <p:nvPicPr>
          <p:cNvPr id="88071" name="08 - Live At Jimmys ) ft. Cuban Link Tony Su).mp3">
            <a:hlinkClick r:id="" action="ppaction://media"/>
            <a:extLst>
              <a:ext uri="{FF2B5EF4-FFF2-40B4-BE49-F238E27FC236}">
                <a16:creationId xmlns:a16="http://schemas.microsoft.com/office/drawing/2014/main" id="{2C9A5E3B-B833-45C0-95EA-B967CE776A6B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172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807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8071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4" name="AutoShape 6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6C64EC43-59DD-4704-877A-E7FAF63BE9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095" name="Text Box 7">
            <a:extLst>
              <a:ext uri="{FF2B5EF4-FFF2-40B4-BE49-F238E27FC236}">
                <a16:creationId xmlns:a16="http://schemas.microsoft.com/office/drawing/2014/main" id="{C920A0C3-6399-439B-8839-0037AE7B7D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447800"/>
            <a:ext cx="8382000" cy="1508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0" dirty="0">
                <a:solidFill>
                  <a:schemeClr val="hlink"/>
                </a:solidFill>
              </a:rPr>
              <a:t> </a:t>
            </a:r>
            <a:r>
              <a:rPr lang="en-US" altLang="en-US" sz="4400" b="0" dirty="0">
                <a:solidFill>
                  <a:schemeClr val="hlink"/>
                </a:solidFill>
              </a:rPr>
              <a:t>Answer: The location of the anterior talofibular ligament</a:t>
            </a:r>
            <a:endParaRPr lang="en-US" altLang="en-US" sz="4400" b="0" dirty="0"/>
          </a:p>
        </p:txBody>
      </p:sp>
      <p:sp>
        <p:nvSpPr>
          <p:cNvPr id="89097" name="Rectangle 9">
            <a:extLst>
              <a:ext uri="{FF2B5EF4-FFF2-40B4-BE49-F238E27FC236}">
                <a16:creationId xmlns:a16="http://schemas.microsoft.com/office/drawing/2014/main" id="{30840FCD-0452-4EA7-967B-E64CC7375A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24200"/>
            <a:ext cx="9144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>
                <a:cs typeface="Times New Roman" panose="02020603050405020304" pitchFamily="18" charset="0"/>
              </a:rPr>
              <a:t>	</a:t>
            </a:r>
            <a:endParaRPr lang="en-US" altLang="en-US" b="0" baseline="30000">
              <a:cs typeface="Times New Roman" panose="02020603050405020304" pitchFamily="18" charset="0"/>
            </a:endParaRPr>
          </a:p>
        </p:txBody>
      </p:sp>
      <p:sp>
        <p:nvSpPr>
          <p:cNvPr id="89098" name="AutoShape 10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F229F44A-3761-46CB-B764-06A4C0C1EA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ext Box 2">
            <a:extLst>
              <a:ext uri="{FF2B5EF4-FFF2-40B4-BE49-F238E27FC236}">
                <a16:creationId xmlns:a16="http://schemas.microsoft.com/office/drawing/2014/main" id="{C9ABD146-56F7-45F8-B905-C8BC68F8B2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1825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90115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34886B60-131B-41F7-94D5-1ADC73D6AF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16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D840BA96-3570-42AD-A04C-C20C117C04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18" name="Text Box 6">
            <a:extLst>
              <a:ext uri="{FF2B5EF4-FFF2-40B4-BE49-F238E27FC236}">
                <a16:creationId xmlns:a16="http://schemas.microsoft.com/office/drawing/2014/main" id="{026E4C2E-327A-41AD-82EB-F8E0EA667C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914400"/>
            <a:ext cx="8458200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What is the anterior-lateral side</a:t>
            </a:r>
            <a:endParaRPr lang="en-US" altLang="en-US" b="0" dirty="0"/>
          </a:p>
          <a:p>
            <a:r>
              <a:rPr lang="en-US" altLang="en-US" b="0" dirty="0">
                <a:solidFill>
                  <a:schemeClr val="hlink"/>
                </a:solidFill>
              </a:rPr>
              <a:t>400</a:t>
            </a:r>
          </a:p>
        </p:txBody>
      </p:sp>
      <p:pic>
        <p:nvPicPr>
          <p:cNvPr id="90120" name="Lil Jon &amp; Ying Yang twins Get Low(Dirty).mp3">
            <a:hlinkClick r:id="" action="ppaction://media"/>
            <a:extLst>
              <a:ext uri="{FF2B5EF4-FFF2-40B4-BE49-F238E27FC236}">
                <a16:creationId xmlns:a16="http://schemas.microsoft.com/office/drawing/2014/main" id="{6992D447-06F6-4822-B610-A3FC838AE9E4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01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0120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ext Box 2">
            <a:extLst>
              <a:ext uri="{FF2B5EF4-FFF2-40B4-BE49-F238E27FC236}">
                <a16:creationId xmlns:a16="http://schemas.microsoft.com/office/drawing/2014/main" id="{672E762E-B1D2-4072-9218-FA30B6E2BF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89560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91139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0E05BD02-157D-44B7-B091-8C6F2B06CA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141" name="Rectangle 5">
            <a:extLst>
              <a:ext uri="{FF2B5EF4-FFF2-40B4-BE49-F238E27FC236}">
                <a16:creationId xmlns:a16="http://schemas.microsoft.com/office/drawing/2014/main" id="{E0EB921A-B8BC-4D0C-A68B-DA4DB90230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5300" y="31765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altLang="en-US" b="0"/>
          </a:p>
        </p:txBody>
      </p:sp>
      <p:sp>
        <p:nvSpPr>
          <p:cNvPr id="91145" name="AutoShape 9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EC301073-F18B-40BE-B5F6-B6AF2EDD9A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146" name="Text Box 10">
            <a:extLst>
              <a:ext uri="{FF2B5EF4-FFF2-40B4-BE49-F238E27FC236}">
                <a16:creationId xmlns:a16="http://schemas.microsoft.com/office/drawing/2014/main" id="{FB0830BC-6F21-4286-ABB5-B7375FBD3B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04800"/>
            <a:ext cx="861060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0" dirty="0">
                <a:solidFill>
                  <a:schemeClr val="hlink"/>
                </a:solidFill>
              </a:rPr>
              <a:t>Answer: What ligament connects the fibula to the talus </a:t>
            </a:r>
          </a:p>
        </p:txBody>
      </p:sp>
      <p:sp>
        <p:nvSpPr>
          <p:cNvPr id="91147" name="Text Box 11">
            <a:extLst>
              <a:ext uri="{FF2B5EF4-FFF2-40B4-BE49-F238E27FC236}">
                <a16:creationId xmlns:a16="http://schemas.microsoft.com/office/drawing/2014/main" id="{1B0917FC-34E3-4910-9356-F219B60B95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6663" y="4114800"/>
            <a:ext cx="38893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0"/>
              <a:t> </a:t>
            </a:r>
          </a:p>
        </p:txBody>
      </p:sp>
      <p:sp>
        <p:nvSpPr>
          <p:cNvPr id="91148" name="Rectangle 12">
            <a:extLst>
              <a:ext uri="{FF2B5EF4-FFF2-40B4-BE49-F238E27FC236}">
                <a16:creationId xmlns:a16="http://schemas.microsoft.com/office/drawing/2014/main" id="{BD8540B8-00EF-48F7-BC71-3F69807DAB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24200"/>
            <a:ext cx="9144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>
                <a:cs typeface="Times New Roman" panose="02020603050405020304" pitchFamily="18" charset="0"/>
              </a:rPr>
              <a:t>	</a:t>
            </a:r>
            <a:endParaRPr lang="en-US" altLang="en-US" b="0" baseline="30000">
              <a:cs typeface="Times New Roman" panose="02020603050405020304" pitchFamily="18" charset="0"/>
            </a:endParaRPr>
          </a:p>
        </p:txBody>
      </p:sp>
      <p:sp>
        <p:nvSpPr>
          <p:cNvPr id="91149" name="Rectangle 13">
            <a:extLst>
              <a:ext uri="{FF2B5EF4-FFF2-40B4-BE49-F238E27FC236}">
                <a16:creationId xmlns:a16="http://schemas.microsoft.com/office/drawing/2014/main" id="{C15129D2-0609-4CA3-8FF1-A04267D2B3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76600"/>
            <a:ext cx="9448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>
                <a:cs typeface="Times New Roman" panose="02020603050405020304" pitchFamily="18" charset="0"/>
              </a:rPr>
              <a:t>	 </a:t>
            </a:r>
          </a:p>
        </p:txBody>
      </p:sp>
      <p:sp>
        <p:nvSpPr>
          <p:cNvPr id="91150" name="AutoShape 1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46538A8A-3E06-4768-8FF3-311A0FD27E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ext Box 2">
            <a:extLst>
              <a:ext uri="{FF2B5EF4-FFF2-40B4-BE49-F238E27FC236}">
                <a16:creationId xmlns:a16="http://schemas.microsoft.com/office/drawing/2014/main" id="{8BC881B3-80E9-4CF3-A4B9-15CEEC7D3F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92163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02437769-A016-49C8-B55F-98764B12C8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164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C656FD2E-6C3B-4A91-B647-3650F8CE38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166" name="Text Box 6">
            <a:extLst>
              <a:ext uri="{FF2B5EF4-FFF2-40B4-BE49-F238E27FC236}">
                <a16:creationId xmlns:a16="http://schemas.microsoft.com/office/drawing/2014/main" id="{BE8B7AD6-476D-48C2-BAF6-5347FBE5BA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59545" y="823314"/>
            <a:ext cx="9351963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What is the anterior talofibular ligament.</a:t>
            </a:r>
          </a:p>
          <a:p>
            <a:endParaRPr lang="en-US" altLang="en-US" b="0" dirty="0">
              <a:solidFill>
                <a:schemeClr val="hlink"/>
              </a:solidFill>
            </a:endParaRPr>
          </a:p>
          <a:p>
            <a:r>
              <a:rPr lang="en-US" altLang="en-US" b="0" dirty="0">
                <a:solidFill>
                  <a:schemeClr val="hlink"/>
                </a:solidFill>
              </a:rPr>
              <a:t>500</a:t>
            </a:r>
          </a:p>
        </p:txBody>
      </p:sp>
      <p:pic>
        <p:nvPicPr>
          <p:cNvPr id="92169" name="Beyoncé Knowles - Baby Boy (ft. Sean Paul).mp3">
            <a:hlinkClick r:id="" action="ppaction://media"/>
            <a:extLst>
              <a:ext uri="{FF2B5EF4-FFF2-40B4-BE49-F238E27FC236}">
                <a16:creationId xmlns:a16="http://schemas.microsoft.com/office/drawing/2014/main" id="{FE354DBA-141F-416E-942B-2ADF76392848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172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21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2169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ext Box 2">
            <a:extLst>
              <a:ext uri="{FF2B5EF4-FFF2-40B4-BE49-F238E27FC236}">
                <a16:creationId xmlns:a16="http://schemas.microsoft.com/office/drawing/2014/main" id="{3D09CF7F-49BF-4071-8EB1-9F9359A80B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078163"/>
            <a:ext cx="6248400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48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93187" name="Text Box 3">
            <a:extLst>
              <a:ext uri="{FF2B5EF4-FFF2-40B4-BE49-F238E27FC236}">
                <a16:creationId xmlns:a16="http://schemas.microsoft.com/office/drawing/2014/main" id="{4DD8DAC1-7206-4C00-A845-81F376C4B5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749425"/>
            <a:ext cx="838200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0" dirty="0">
                <a:solidFill>
                  <a:schemeClr val="hlink"/>
                </a:solidFill>
              </a:rPr>
              <a:t>Answer: Knee fully extended and examiner passively DF foot</a:t>
            </a:r>
            <a:endParaRPr lang="en-US" altLang="en-US" b="0" dirty="0"/>
          </a:p>
        </p:txBody>
      </p:sp>
      <p:sp>
        <p:nvSpPr>
          <p:cNvPr id="93188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FEA9D33B-D82A-494F-B0E9-0B36D7CC53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ext Box 2">
            <a:extLst>
              <a:ext uri="{FF2B5EF4-FFF2-40B4-BE49-F238E27FC236}">
                <a16:creationId xmlns:a16="http://schemas.microsoft.com/office/drawing/2014/main" id="{1A290B2F-DF68-48FF-891D-AFFB2688F2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079750"/>
            <a:ext cx="62484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48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94211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F91DDB54-FE02-41AE-B0EF-D68E8BD5F8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4212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6BAE606F-60B6-400A-99C0-89B8C51BEB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4214" name="Text Box 6">
            <a:extLst>
              <a:ext uri="{FF2B5EF4-FFF2-40B4-BE49-F238E27FC236}">
                <a16:creationId xmlns:a16="http://schemas.microsoft.com/office/drawing/2014/main" id="{0F73AD37-4979-4629-938B-F271D92903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295400"/>
            <a:ext cx="8135938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What is Homan’s sign</a:t>
            </a:r>
          </a:p>
          <a:p>
            <a:endParaRPr lang="en-US" altLang="en-US" b="0" dirty="0">
              <a:solidFill>
                <a:schemeClr val="hlink"/>
              </a:solidFill>
            </a:endParaRPr>
          </a:p>
          <a:p>
            <a:r>
              <a:rPr lang="en-US" altLang="en-US" b="0" dirty="0">
                <a:solidFill>
                  <a:schemeClr val="hlink"/>
                </a:solidFill>
              </a:rPr>
              <a:t>100</a:t>
            </a:r>
          </a:p>
          <a:p>
            <a:endParaRPr lang="en-US" altLang="en-US" b="0" dirty="0">
              <a:solidFill>
                <a:schemeClr val="hlink"/>
              </a:solidFill>
            </a:endParaRPr>
          </a:p>
        </p:txBody>
      </p:sp>
      <p:pic>
        <p:nvPicPr>
          <p:cNvPr id="94215" name="PRINCE~4 (1).MP3">
            <a:hlinkClick r:id="" action="ppaction://media"/>
            <a:extLst>
              <a:ext uri="{FF2B5EF4-FFF2-40B4-BE49-F238E27FC236}">
                <a16:creationId xmlns:a16="http://schemas.microsoft.com/office/drawing/2014/main" id="{2A74960B-29B4-42FD-9FF9-C7DC38B47E67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48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42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4215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ext Box 2">
            <a:extLst>
              <a:ext uri="{FF2B5EF4-FFF2-40B4-BE49-F238E27FC236}">
                <a16:creationId xmlns:a16="http://schemas.microsoft.com/office/drawing/2014/main" id="{144DC27F-5460-447C-9B19-5520989590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3413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95235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23787ED4-905D-43DA-BE14-6C0622D3D4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37" name="Text Box 5">
            <a:extLst>
              <a:ext uri="{FF2B5EF4-FFF2-40B4-BE49-F238E27FC236}">
                <a16:creationId xmlns:a16="http://schemas.microsoft.com/office/drawing/2014/main" id="{39DD7883-A744-4463-BF0C-2191A09CBF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990600"/>
            <a:ext cx="7772400" cy="2923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0" dirty="0">
                <a:solidFill>
                  <a:schemeClr val="hlink"/>
                </a:solidFill>
              </a:rPr>
              <a:t>Answer: Tilt talus into abducted position (eversion)</a:t>
            </a:r>
            <a:endParaRPr lang="en-US" altLang="en-US" sz="4000" b="0" dirty="0"/>
          </a:p>
          <a:p>
            <a:endParaRPr lang="en-US" altLang="en-US" sz="4000" b="0" dirty="0"/>
          </a:p>
        </p:txBody>
      </p:sp>
      <p:sp>
        <p:nvSpPr>
          <p:cNvPr id="95239" name="AutoShape 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ADBA77BC-ECA9-4C45-BDD1-B55B8F670D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ext Box 2">
            <a:extLst>
              <a:ext uri="{FF2B5EF4-FFF2-40B4-BE49-F238E27FC236}">
                <a16:creationId xmlns:a16="http://schemas.microsoft.com/office/drawing/2014/main" id="{76869FCD-5621-4DEA-9382-FF808242AE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96259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A4E03B2E-02B8-4505-B23D-C0DB868255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260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36149300-74C8-4DBA-BB00-51E01849A4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261" name="Text Box 5">
            <a:extLst>
              <a:ext uri="{FF2B5EF4-FFF2-40B4-BE49-F238E27FC236}">
                <a16:creationId xmlns:a16="http://schemas.microsoft.com/office/drawing/2014/main" id="{0E0F1A9A-F66D-4E01-825C-5F400542C8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738" y="1066800"/>
            <a:ext cx="7316787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What is Eversion Stress Test</a:t>
            </a:r>
          </a:p>
          <a:p>
            <a:endParaRPr lang="en-US" altLang="en-US" b="0" dirty="0">
              <a:solidFill>
                <a:schemeClr val="hlink"/>
              </a:solidFill>
            </a:endParaRPr>
          </a:p>
          <a:p>
            <a:r>
              <a:rPr lang="en-US" altLang="en-US" b="0" dirty="0">
                <a:solidFill>
                  <a:schemeClr val="hlink"/>
                </a:solidFill>
              </a:rPr>
              <a:t>200</a:t>
            </a:r>
          </a:p>
        </p:txBody>
      </p:sp>
      <p:pic>
        <p:nvPicPr>
          <p:cNvPr id="96263" name="11 Big Pimpin'.wma">
            <a:hlinkClick r:id="" action="ppaction://media"/>
            <a:extLst>
              <a:ext uri="{FF2B5EF4-FFF2-40B4-BE49-F238E27FC236}">
                <a16:creationId xmlns:a16="http://schemas.microsoft.com/office/drawing/2014/main" id="{058D9E72-8CD9-45D8-B980-E3D8E377E470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248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62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6263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Text Box 1026">
            <a:extLst>
              <a:ext uri="{FF2B5EF4-FFF2-40B4-BE49-F238E27FC236}">
                <a16:creationId xmlns:a16="http://schemas.microsoft.com/office/drawing/2014/main" id="{7EE47DC3-B468-4CE6-88DC-126824F49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7938" y="2133600"/>
            <a:ext cx="382270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DAILY</a:t>
            </a:r>
          </a:p>
          <a:p>
            <a:r>
              <a:rPr lang="en-US" altLang="en-US" sz="600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DOUBLE!!!</a:t>
            </a:r>
          </a:p>
        </p:txBody>
      </p:sp>
      <p:sp>
        <p:nvSpPr>
          <p:cNvPr id="110597" name="AutoShape 102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5325D1A9-AB4B-4944-8BFA-CE74233035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10598" name="Picture 1030">
            <a:hlinkClick r:id="" action="ppaction://media"/>
            <a:extLst>
              <a:ext uri="{FF2B5EF4-FFF2-40B4-BE49-F238E27FC236}">
                <a16:creationId xmlns:a16="http://schemas.microsoft.com/office/drawing/2014/main" id="{82566336-7701-481D-BD7A-07888D6BF36A}"/>
              </a:ext>
            </a:extLst>
          </p:cNvPr>
          <p:cNvPicPr>
            <a:picLocks noRot="1" noChangeAspect="1" noChangeArrowheads="1"/>
          </p:cNvPicPr>
          <p:nvPr>
            <a:wavAudioFile r:embed="rId1" name="j0214098.wav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172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5" fill="hold"/>
                                        <p:tgtEl>
                                          <p:spTgt spid="1105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0598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3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6FDF1A6A-8815-4EB3-A247-A4D8CB8E9B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287" name="Text Box 7">
            <a:extLst>
              <a:ext uri="{FF2B5EF4-FFF2-40B4-BE49-F238E27FC236}">
                <a16:creationId xmlns:a16="http://schemas.microsoft.com/office/drawing/2014/main" id="{9E0BB6BA-A2CF-415D-B645-972F8EBB76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89560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97288" name="Text Box 8">
            <a:extLst>
              <a:ext uri="{FF2B5EF4-FFF2-40B4-BE49-F238E27FC236}">
                <a16:creationId xmlns:a16="http://schemas.microsoft.com/office/drawing/2014/main" id="{877DE314-9ACA-4FC5-8D22-F10AE2839F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609600"/>
            <a:ext cx="8458200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Answer: Examiner places one hand around metatarsal heads and squeezes them together for 1-2 minutes</a:t>
            </a:r>
          </a:p>
        </p:txBody>
      </p:sp>
      <p:sp>
        <p:nvSpPr>
          <p:cNvPr id="97289" name="Text Box 9">
            <a:extLst>
              <a:ext uri="{FF2B5EF4-FFF2-40B4-BE49-F238E27FC236}">
                <a16:creationId xmlns:a16="http://schemas.microsoft.com/office/drawing/2014/main" id="{EBCFC998-48FC-4E48-8C97-72D52BB779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6663" y="4114800"/>
            <a:ext cx="38893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0"/>
              <a:t> </a:t>
            </a:r>
          </a:p>
        </p:txBody>
      </p:sp>
      <p:sp>
        <p:nvSpPr>
          <p:cNvPr id="97291" name="AutoShape 1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EF669030-C8C7-4C6B-AEE3-B5DBDCE54C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ext Box 2">
            <a:extLst>
              <a:ext uri="{FF2B5EF4-FFF2-40B4-BE49-F238E27FC236}">
                <a16:creationId xmlns:a16="http://schemas.microsoft.com/office/drawing/2014/main" id="{6795AFDD-8A37-46CA-B245-EB02C15F2C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98307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2B6B8459-A42E-4963-A702-FF904E509D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8308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11747F4E-B917-4FF4-8033-DC0B97F07C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8309" name="Text Box 5">
            <a:extLst>
              <a:ext uri="{FF2B5EF4-FFF2-40B4-BE49-F238E27FC236}">
                <a16:creationId xmlns:a16="http://schemas.microsoft.com/office/drawing/2014/main" id="{1E71BCF4-60F6-425C-BBE9-D62A36BC8C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1828800"/>
            <a:ext cx="4960938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What is Interdigital Neuroma Test</a:t>
            </a:r>
          </a:p>
          <a:p>
            <a:endParaRPr lang="en-US" altLang="en-US" b="0" dirty="0">
              <a:solidFill>
                <a:schemeClr val="hlink"/>
              </a:solidFill>
            </a:endParaRPr>
          </a:p>
          <a:p>
            <a:r>
              <a:rPr lang="en-US" altLang="en-US" b="0" dirty="0">
                <a:solidFill>
                  <a:schemeClr val="hlink"/>
                </a:solidFill>
              </a:rPr>
              <a:t>300</a:t>
            </a:r>
          </a:p>
        </p:txBody>
      </p:sp>
      <p:pic>
        <p:nvPicPr>
          <p:cNvPr id="98311" name="03 I Just Wanna Love U (Give It 2 Me).wma">
            <a:hlinkClick r:id="" action="ppaction://media"/>
            <a:extLst>
              <a:ext uri="{FF2B5EF4-FFF2-40B4-BE49-F238E27FC236}">
                <a16:creationId xmlns:a16="http://schemas.microsoft.com/office/drawing/2014/main" id="{82D81AE7-24B3-44CA-B815-DEE4DE484F11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324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83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8311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1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C1E6E5F3-E633-4970-B613-AF27103C23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40" name="Text Box 12">
            <a:extLst>
              <a:ext uri="{FF2B5EF4-FFF2-40B4-BE49-F238E27FC236}">
                <a16:creationId xmlns:a16="http://schemas.microsoft.com/office/drawing/2014/main" id="{26AD0C1E-A97B-44FA-9CF4-A4C1901B48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89560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99341" name="Text Box 13">
            <a:extLst>
              <a:ext uri="{FF2B5EF4-FFF2-40B4-BE49-F238E27FC236}">
                <a16:creationId xmlns:a16="http://schemas.microsoft.com/office/drawing/2014/main" id="{068043FD-E7D9-430A-B1D9-37EFDF8686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1999" y="762000"/>
            <a:ext cx="7620001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Answer: Examiner squeezes gastric-soleus muscle belly; foot should naturally PF</a:t>
            </a:r>
          </a:p>
        </p:txBody>
      </p:sp>
      <p:sp>
        <p:nvSpPr>
          <p:cNvPr id="99342" name="Text Box 14">
            <a:extLst>
              <a:ext uri="{FF2B5EF4-FFF2-40B4-BE49-F238E27FC236}">
                <a16:creationId xmlns:a16="http://schemas.microsoft.com/office/drawing/2014/main" id="{BA0D7EE7-FAB4-44A7-9423-32CE886AE5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6663" y="4114800"/>
            <a:ext cx="38893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0"/>
              <a:t> </a:t>
            </a:r>
          </a:p>
        </p:txBody>
      </p:sp>
      <p:sp>
        <p:nvSpPr>
          <p:cNvPr id="99344" name="AutoShape 16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66285D1B-F098-4FD0-8323-0B07FD11D1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ext Box 2">
            <a:extLst>
              <a:ext uri="{FF2B5EF4-FFF2-40B4-BE49-F238E27FC236}">
                <a16:creationId xmlns:a16="http://schemas.microsoft.com/office/drawing/2014/main" id="{0923760D-369C-4AF1-91FD-FBEAE2EBDE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1825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0355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731522E8-F6C2-4F6E-A048-8041FD7C71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0356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630A658B-B782-4991-8C7C-1157A98D3A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0357" name="Text Box 5">
            <a:extLst>
              <a:ext uri="{FF2B5EF4-FFF2-40B4-BE49-F238E27FC236}">
                <a16:creationId xmlns:a16="http://schemas.microsoft.com/office/drawing/2014/main" id="{135526AD-902E-420C-96C5-B8AD34B19D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430" y="944563"/>
            <a:ext cx="8882170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b="0" dirty="0">
                <a:solidFill>
                  <a:schemeClr val="hlink"/>
                </a:solidFill>
              </a:rPr>
              <a:t>What is the Thompson Test</a:t>
            </a:r>
          </a:p>
          <a:p>
            <a:endParaRPr lang="en-US" altLang="en-US" b="0" dirty="0">
              <a:solidFill>
                <a:schemeClr val="hlink"/>
              </a:solidFill>
            </a:endParaRPr>
          </a:p>
          <a:p>
            <a:r>
              <a:rPr lang="en-US" altLang="en-US" b="0" dirty="0">
                <a:solidFill>
                  <a:schemeClr val="hlink"/>
                </a:solidFill>
              </a:rPr>
              <a:t>400</a:t>
            </a:r>
          </a:p>
        </p:txBody>
      </p:sp>
      <p:pic>
        <p:nvPicPr>
          <p:cNvPr id="100360" name="Vengaboys - We Like To Party.mp3">
            <a:hlinkClick r:id="" action="ppaction://media"/>
            <a:extLst>
              <a:ext uri="{FF2B5EF4-FFF2-40B4-BE49-F238E27FC236}">
                <a16:creationId xmlns:a16="http://schemas.microsoft.com/office/drawing/2014/main" id="{7A211F03-85FE-4E65-B409-05A20F7695F1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324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03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0360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87" name="AutoShape 11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B77A2347-9384-4770-81CC-9F101A5F41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388" name="Text Box 12">
            <a:extLst>
              <a:ext uri="{FF2B5EF4-FFF2-40B4-BE49-F238E27FC236}">
                <a16:creationId xmlns:a16="http://schemas.microsoft.com/office/drawing/2014/main" id="{8FCEB6B7-1B8A-4B8A-85A8-CF41A15EF4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89560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1389" name="Text Box 13">
            <a:extLst>
              <a:ext uri="{FF2B5EF4-FFF2-40B4-BE49-F238E27FC236}">
                <a16:creationId xmlns:a16="http://schemas.microsoft.com/office/drawing/2014/main" id="{34D5608F-D321-4B63-A08F-181222C346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762000"/>
            <a:ext cx="8610600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400" b="0" dirty="0">
                <a:solidFill>
                  <a:schemeClr val="hlink"/>
                </a:solidFill>
              </a:rPr>
              <a:t>Answer: Examiner places ankle into maximum DF and taps on the bottom of foot (calcaneus)</a:t>
            </a:r>
          </a:p>
        </p:txBody>
      </p:sp>
      <p:sp>
        <p:nvSpPr>
          <p:cNvPr id="101390" name="Text Box 14">
            <a:extLst>
              <a:ext uri="{FF2B5EF4-FFF2-40B4-BE49-F238E27FC236}">
                <a16:creationId xmlns:a16="http://schemas.microsoft.com/office/drawing/2014/main" id="{9AC992B8-9992-4B6F-8BCA-122ACEFD38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6663" y="4114800"/>
            <a:ext cx="38893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0"/>
              <a:t> </a:t>
            </a:r>
          </a:p>
        </p:txBody>
      </p:sp>
      <p:sp>
        <p:nvSpPr>
          <p:cNvPr id="101391" name="Rectangle 15">
            <a:extLst>
              <a:ext uri="{FF2B5EF4-FFF2-40B4-BE49-F238E27FC236}">
                <a16:creationId xmlns:a16="http://schemas.microsoft.com/office/drawing/2014/main" id="{0C0BAA3A-0998-4721-83D5-5874E33CEF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92475"/>
            <a:ext cx="9144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 baseline="30000">
                <a:cs typeface="Times New Roman" panose="02020603050405020304" pitchFamily="18" charset="0"/>
              </a:rPr>
              <a:t> </a:t>
            </a:r>
            <a:r>
              <a:rPr lang="en-US" altLang="en-US" b="0">
                <a:cs typeface="Times New Roman" panose="02020603050405020304" pitchFamily="18" charset="0"/>
              </a:rPr>
              <a:t>	 </a:t>
            </a:r>
          </a:p>
        </p:txBody>
      </p:sp>
      <p:sp>
        <p:nvSpPr>
          <p:cNvPr id="101392" name="AutoShape 16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A1DA3522-1D2A-4711-B281-97654DDE3E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Text Box 2">
            <a:extLst>
              <a:ext uri="{FF2B5EF4-FFF2-40B4-BE49-F238E27FC236}">
                <a16:creationId xmlns:a16="http://schemas.microsoft.com/office/drawing/2014/main" id="{1FA63FCB-63C7-4D10-8BDC-B2BCC13C6B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3413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2403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BEADF675-09A8-4365-9A0A-C924CA3C47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404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80151B3F-3DC7-4884-95E4-C5147E7664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407" name="Text Box 7">
            <a:extLst>
              <a:ext uri="{FF2B5EF4-FFF2-40B4-BE49-F238E27FC236}">
                <a16:creationId xmlns:a16="http://schemas.microsoft.com/office/drawing/2014/main" id="{4B6F7452-5B9C-4F2F-94F9-B0E6576B73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82" y="457200"/>
            <a:ext cx="8610600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6000" b="0" dirty="0">
                <a:solidFill>
                  <a:schemeClr val="hlink"/>
                </a:solidFill>
              </a:rPr>
              <a:t>What is a Percussion Test</a:t>
            </a:r>
          </a:p>
          <a:p>
            <a:r>
              <a:rPr lang="en-US" altLang="en-US" sz="6000" b="0" dirty="0">
                <a:solidFill>
                  <a:schemeClr val="hlink"/>
                </a:solidFill>
              </a:rPr>
              <a:t> </a:t>
            </a:r>
          </a:p>
          <a:p>
            <a:r>
              <a:rPr lang="en-US" altLang="en-US" sz="6000" b="0" dirty="0">
                <a:solidFill>
                  <a:schemeClr val="hlink"/>
                </a:solidFill>
              </a:rPr>
              <a:t>500</a:t>
            </a:r>
          </a:p>
        </p:txBody>
      </p:sp>
      <p:pic>
        <p:nvPicPr>
          <p:cNvPr id="102408" name="Come'on and Ride that Train.mp3">
            <a:hlinkClick r:id="" action="ppaction://media"/>
            <a:extLst>
              <a:ext uri="{FF2B5EF4-FFF2-40B4-BE49-F238E27FC236}">
                <a16:creationId xmlns:a16="http://schemas.microsoft.com/office/drawing/2014/main" id="{B339CB28-58B4-4B33-8B7F-05AE6BD82635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324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240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2408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FF00"/>
      </a:hlink>
      <a:folHlink>
        <a:srgbClr val="000000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66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5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66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5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2706</TotalTime>
  <Words>793</Words>
  <Application>Microsoft Office PowerPoint</Application>
  <PresentationFormat>On-screen Show (4:3)</PresentationFormat>
  <Paragraphs>260</Paragraphs>
  <Slides>53</Slides>
  <Notes>53</Notes>
  <HiddenSlides>0</HiddenSlides>
  <MMClips>27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8" baseType="lpstr">
      <vt:lpstr>Arial</vt:lpstr>
      <vt:lpstr>Comic Sans MS</vt:lpstr>
      <vt:lpstr>Math1</vt:lpstr>
      <vt:lpstr>Times New Roman</vt:lpstr>
      <vt:lpstr>Default Design</vt:lpstr>
      <vt:lpstr>PowerPoint Presentation</vt:lpstr>
      <vt:lpstr>Answer: True or false. Inversion sprains are more common than eversion sprains</vt:lpstr>
      <vt:lpstr>PowerPoint Presentation</vt:lpstr>
      <vt:lpstr>Answer: because of the anterior movement of the talus, most ankle sprains happen 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Hardin County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Blank Jeopardy</dc:title>
  <dc:creator>Eleanor M. Savko</dc:creator>
  <cp:lastModifiedBy>Julia Porter</cp:lastModifiedBy>
  <cp:revision>104</cp:revision>
  <dcterms:created xsi:type="dcterms:W3CDTF">1998-08-19T17:45:48Z</dcterms:created>
  <dcterms:modified xsi:type="dcterms:W3CDTF">2018-01-10T12:37:24Z</dcterms:modified>
</cp:coreProperties>
</file>