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58" r:id="rId48"/>
    <p:sldId id="349" r:id="rId49"/>
    <p:sldId id="350" r:id="rId50"/>
    <p:sldId id="351" r:id="rId51"/>
    <p:sldId id="352" r:id="rId52"/>
    <p:sldId id="353" r:id="rId53"/>
    <p:sldId id="354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17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0698BD8-5D78-40AE-B261-B89F8C4D62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C2725884-3EFC-4919-AC9B-0DD3E79D4B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DC05D6E-D86C-480D-8918-790CBD95B68B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E19CEDC7-1DC1-4C32-882D-46BF07DB156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CCFEBEE5-F3B8-444E-8D59-BA47E9F2C3E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4220F18-7FBA-4374-91D1-95D54BDA8C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F2BD4FAB-DF4C-4828-BAC7-E33F1391D91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5B4E1A95-AA0C-40B1-8296-E5FC4F0151A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3447421-BA7E-48BA-ADF0-E3740F1A747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A76F93F-796F-4E57-8A04-40F8DDBDB81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FF702589-9807-4E68-A670-4C98C0E54C9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5A28FB1A-C731-4F8B-889A-47ADEFEA63C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9ABBA172-BB5C-4E93-8927-7C68D6BDE7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9470A9F-7B73-451C-A7B4-9F5560EFA3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B83DF34-8DBA-4EEA-A8DC-4C0F3BDF8F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2D74B79-7349-453E-BD5E-3FCDDCF652D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0852FAD-CC89-4285-B1BA-EACCF125B62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0BDDB796-5508-4F9D-941D-A791A81E8B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0CBEEF3C-2932-4072-ADE8-A453FDFFE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C92AA85-DE9A-470E-9F4C-388318D334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30A5EAA-967F-4522-80BB-69F8C04C81F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D63AFB9-F432-47EA-96DB-F3FF6AF13D13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546AEF77-515F-4145-AA42-0E78D1DB670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6EA69111-0CDE-4994-BA32-FD9A26265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EB44FDB-2BD6-4994-B955-420AE3A5CF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78C09CB-ACA4-48FB-80EB-FF8D22649F1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BCA1B37-3A89-4048-80E5-0076BC66CDE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A1401E82-70E8-4CAC-AC12-7F8E31AA533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EA0E99BF-8CB5-4E01-9242-0EC36E278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7713CC4-8FE8-48EA-AA34-607E26D54A7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304274A-458C-402C-8C65-C2032E59B6F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0AD71B3-FED3-418E-9BEB-F0229EA9D79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F5D0A1B6-52D4-4B38-8E02-25FCC66751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51D3BBC5-E645-44D9-9F5F-1E4C266C1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A8B9CB6-2AF8-42A2-B0A0-6C21091A04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8164032-29DD-4B39-9E9E-CFBCB4B5BE2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7AEC214-179F-455C-96B8-6A9FD7949DC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4580" name="Rectangle 1026">
            <a:extLst>
              <a:ext uri="{FF2B5EF4-FFF2-40B4-BE49-F238E27FC236}">
                <a16:creationId xmlns:a16="http://schemas.microsoft.com/office/drawing/2014/main" id="{96389DC4-6A6C-4AAF-9938-005EEE93ED2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1027">
            <a:extLst>
              <a:ext uri="{FF2B5EF4-FFF2-40B4-BE49-F238E27FC236}">
                <a16:creationId xmlns:a16="http://schemas.microsoft.com/office/drawing/2014/main" id="{14C8D32A-97BA-4BBD-BD4C-3B1E277C3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E9EE17E-2742-4764-9F00-4C809085BE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3338597-6727-470C-82E6-6BD4EAC1F8C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04B7C21-1A22-413A-B18E-CAD7E79B56A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334FA29B-FA6C-44E3-A41E-418FEE0E0F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22382A19-5124-4B3E-998A-FFB356123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110FFEA-3011-4BC9-AD47-16454E98CE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3B52861-752D-4AF9-9743-4D231F99C11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AFEE497-DB66-41A4-A06C-D4B4BD98969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7DA945F1-126D-4C35-9E35-CBEB4B76A60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20C0F5A0-E81B-4DD7-A91F-BD25B6885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3B429E5-36BC-4EF9-B763-F488337B39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393B314-3C73-4D4A-9837-B467A8DB9C6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64255EB-A902-4408-8903-02777CADBA2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CBFA4E66-BB2D-47F7-B7E7-DA5DE97494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33561EAD-E185-4966-9143-FD780A81AD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13BFCFD-74C4-4B04-AB8B-28DC349877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216AD47-CD2A-4431-918B-423CA2AA644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840904F-12A1-4819-9F96-E4336E47E92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04030AA6-7EED-4A30-B8FE-CC5722EEEB8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8A3BAE5F-D8AC-4C35-8BB6-AD04A2B69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9427C4C-9248-4B23-A5C8-E1B752352F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8AB09D4-9FD7-4A94-BDF7-E9F422AEDE2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2484438-24E8-4425-88E3-5208D79937E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4820" name="Rectangle 1026">
            <a:extLst>
              <a:ext uri="{FF2B5EF4-FFF2-40B4-BE49-F238E27FC236}">
                <a16:creationId xmlns:a16="http://schemas.microsoft.com/office/drawing/2014/main" id="{DED4CA4D-44C1-4BC5-B299-4117E8931BD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1027">
            <a:extLst>
              <a:ext uri="{FF2B5EF4-FFF2-40B4-BE49-F238E27FC236}">
                <a16:creationId xmlns:a16="http://schemas.microsoft.com/office/drawing/2014/main" id="{F60A703B-4847-49EC-9AEE-32481DAA1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8C2713A-FF51-4781-9ED0-FAC4538BC3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04A0769-A235-413A-8560-7BA9326CF09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4011808-4D99-4C3F-B06F-B653D2B95FB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F0E992DF-8D21-4F23-8F00-64ADC7D2AA3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1ABD581D-D816-41E0-9DE0-3F77C7C9F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ACD0658-6E8C-4B1A-B91C-9B4FDA1104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A8A49D17-231C-4809-AE1D-8D57057BB9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0834A20-A30D-4C23-ADB1-736F2CC55E8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63DE5E3E-6149-4392-B9A8-A3FA964AEC7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CFCEBAA2-9FA2-4D18-A267-6B0421D6E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7FA69A8-6168-47D0-9F18-8C0E3C097A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A81C87A-17D6-479F-A899-974E68509B8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E60CBDD-B21E-402A-AFD6-6EA24D6A9FA3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28A3E6CA-CC3C-4F96-B9F0-6E1FBAB581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57715E0D-D436-4180-A598-A2FBA57424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ABCBCBD0-20A8-41ED-B976-BF0EDA8558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92671DE-2820-4B9B-BACA-3E2BAE7673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9A598D4-5BE8-4C97-8432-91B3196D0D8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4D523F47-3416-49B8-8583-6BC7D72B4AC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6D049499-F4E0-412E-8467-55B3D55D0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2884641-B22B-4455-9843-8DC8A0D42C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07EC940-DD2C-439D-B75A-510363865D8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B3AB9D1-9E97-42BC-B9F6-E7687AA1D69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05741DB4-C587-4A6B-B0FC-730469FF71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A147DF6C-6159-4A83-BDF1-B13D21286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533F991-1DAA-405E-95BC-F54108B36A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B6C0ABE-610A-442F-BAB7-1E9BF2E68C8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47ABAE2-3298-483E-A548-2A340D14F441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20171ED9-CE11-4967-8F4B-641AC2D8893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147A2A13-76DC-4B0F-BCE3-709C61F492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83FF45C6-14EF-4ED1-BC21-F109A0C68A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C1349DA-8043-442D-86AC-8F2C470770A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3AD6401-C506-42E0-B7DB-3AF1B8AAB38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A1AFA1AB-895B-4549-8009-8656E6BE06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F2B1AE2E-3A3E-43DA-B7BB-1FE641F7F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D675E7C-B9A0-4C4B-AF73-61FA08C308B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CD33E37-4BD5-4F91-8D48-46E908B4CE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EFDFD88-1CAE-416E-8531-EBDAB158FA5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DAA66076-5AB2-4D2C-8DE8-CB03A7752AB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BB8B8EA7-2024-4C17-8221-C908D6BB59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3D56302-881C-4A3F-ADD0-CF39A5302C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6F7C273-2ED0-44FB-B199-C626DD0B9E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C1984C7-E488-456C-8AED-DD728264AD4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827B1FB7-177E-4B72-8CF3-BA6A67D97DE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F80565DF-25DF-4380-8C5F-288C2FD78E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A04E7B4-489C-4001-9E45-B98F0AB2E2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5D0C607-3F42-45A1-986B-9E0900B3CD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2FBAF22-811B-418A-84E3-5DE07C6F01C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CC410FD3-F409-4775-8142-991FDD6A2C3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666F408F-559F-4915-812E-0BB0CF2A5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ED49D474-2562-49A1-9189-40A3D453C6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8065A236-7255-4156-9DC2-E1DE62B176C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72F5E4F-1FC7-41B7-9DE3-6AE5A489B72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180D97A1-ED54-4217-9D36-008375EA5E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1E972B4E-528F-40AB-9340-B3C1F07FA9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C6C0BFE-637E-4D88-B73F-28BFFA9C3D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236E1A1-0F3F-4E85-BD74-61DFE090F62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7950D0-CECC-462E-A490-0503C33CFD0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9C6F6F41-2B50-427D-B73F-C4577DC6096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6DA72633-3B2E-4C77-98B7-3B7E3C0E3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60DE9DB-8135-4FB0-9243-346113F308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484AA4E-9663-4966-9081-0AB0C903A9E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267C5AA-106A-4C89-A4F1-EC30A714A50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CE3026D8-81C5-4434-BCFD-4BC17D1B463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3E4869FA-1744-4018-BA06-CE8F9B3D7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7434E12-A796-4232-9BED-8F9BF10B0F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C4AA213A-E3A4-454A-8328-EFD6B274A57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5E1E9C4-F134-41C9-A70A-A4CBBB39507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id="{EE6F17FC-05A7-4F07-8CD4-0A4A469289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id="{E4987799-AF2A-48C3-89CE-0E95767887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44B26D8A-5DEF-4780-9E55-450AC8D816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E4F2789-4792-49C6-BDC9-08D7DAB506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AC02F10-BA8F-40E1-B872-6BF0390F440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08A0D78E-6B69-4A84-9641-4BD31C401B7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>
            <a:extLst>
              <a:ext uri="{FF2B5EF4-FFF2-40B4-BE49-F238E27FC236}">
                <a16:creationId xmlns:a16="http://schemas.microsoft.com/office/drawing/2014/main" id="{CF693264-6E74-46BF-BD58-259F6BC65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7BADCD3-186F-41CF-B903-B362C75DA2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72840C6-A693-4A42-BE93-EAFCCA40E8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C3CD4F3-6D54-4C18-B06B-1E53F8361BA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id="{B045B0A2-A019-4DEA-917E-86C1D18EAFD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>
            <a:extLst>
              <a:ext uri="{FF2B5EF4-FFF2-40B4-BE49-F238E27FC236}">
                <a16:creationId xmlns:a16="http://schemas.microsoft.com/office/drawing/2014/main" id="{B79F2EF5-F785-4273-9341-04B25D08C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8A1DEF6-BFF1-40DB-9412-F0E8C3DCB89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6A3CC63D-3C5B-48B1-90D7-B51A3A8EE5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A46B012-02D7-492E-9F11-77A8228D78B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E399DD62-D314-449F-9C50-7F7C4413C26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>
            <a:extLst>
              <a:ext uri="{FF2B5EF4-FFF2-40B4-BE49-F238E27FC236}">
                <a16:creationId xmlns:a16="http://schemas.microsoft.com/office/drawing/2014/main" id="{8B04BC1F-E5D3-49E9-AD74-29AA29C85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53257D0-F0E5-437D-A5A8-1628CDD78FF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8E68662-F756-4865-AB78-F7FDE451D43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B5C774D-FFDF-4C7A-A41D-2311B3E9870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A0E279AE-547A-4EEC-9D98-1725959278F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>
            <a:extLst>
              <a:ext uri="{FF2B5EF4-FFF2-40B4-BE49-F238E27FC236}">
                <a16:creationId xmlns:a16="http://schemas.microsoft.com/office/drawing/2014/main" id="{AFD6A98F-54D6-48DE-B882-A1598A4DBC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4215F26-F4D3-46A8-A2DD-2904BE508B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9FBA049B-8D32-4BA5-9DF3-3171377825C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323A991-87B9-4885-AD6D-DA7B0949B9D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3732" name="Rectangle 2">
            <a:extLst>
              <a:ext uri="{FF2B5EF4-FFF2-40B4-BE49-F238E27FC236}">
                <a16:creationId xmlns:a16="http://schemas.microsoft.com/office/drawing/2014/main" id="{B83296B4-AD61-441B-B8BC-4550D9BFB5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>
            <a:extLst>
              <a:ext uri="{FF2B5EF4-FFF2-40B4-BE49-F238E27FC236}">
                <a16:creationId xmlns:a16="http://schemas.microsoft.com/office/drawing/2014/main" id="{F7CEEDDF-6E04-4F9F-9083-48418E5BA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12DC367-F35F-4C2A-A74D-4228579C3D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3AB9F1E-CCA1-4004-9FD0-0D1954036D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DA656F7-8702-46FB-8C71-DB552FF348A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63DE4933-CC48-4777-8ACD-5AF68B4841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>
            <a:extLst>
              <a:ext uri="{FF2B5EF4-FFF2-40B4-BE49-F238E27FC236}">
                <a16:creationId xmlns:a16="http://schemas.microsoft.com/office/drawing/2014/main" id="{2F2E2442-488F-4698-84A9-255DFC6B5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28F5BEC3-2EE9-48DA-AD9D-7C4D88687D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90912B0-BC9F-49A5-B9CA-41228BB4979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820CE16-9565-476E-B4CD-962C9D4AF2E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7828" name="Rectangle 2">
            <a:extLst>
              <a:ext uri="{FF2B5EF4-FFF2-40B4-BE49-F238E27FC236}">
                <a16:creationId xmlns:a16="http://schemas.microsoft.com/office/drawing/2014/main" id="{9A8F15E1-7FF1-4456-B47E-09B9779E67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9" name="Rectangle 3">
            <a:extLst>
              <a:ext uri="{FF2B5EF4-FFF2-40B4-BE49-F238E27FC236}">
                <a16:creationId xmlns:a16="http://schemas.microsoft.com/office/drawing/2014/main" id="{E1E7C1C0-DAEC-4C7C-94E9-79D3C091C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97E1CCF0-A4F0-46B8-AF30-ED4E2FFFD67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601F417-065B-4EDE-9136-8306B12C75F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ABFB5FF-31FD-4C29-AF1D-38153D0774F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9876" name="Rectangle 2">
            <a:extLst>
              <a:ext uri="{FF2B5EF4-FFF2-40B4-BE49-F238E27FC236}">
                <a16:creationId xmlns:a16="http://schemas.microsoft.com/office/drawing/2014/main" id="{6D79A5ED-7986-45D0-9EF2-1B01E9A57A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7" name="Rectangle 3">
            <a:extLst>
              <a:ext uri="{FF2B5EF4-FFF2-40B4-BE49-F238E27FC236}">
                <a16:creationId xmlns:a16="http://schemas.microsoft.com/office/drawing/2014/main" id="{B2674F2D-75A2-4573-9F1B-A18CBA131B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648727F4-C16F-4871-AECE-391CFC6C34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6E6911C8-488A-4557-977E-CB2EA03F202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E790B81-48B9-4249-ACF0-CA6AC39561D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44B674FC-E00E-450F-91F9-E5320A632F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>
            <a:extLst>
              <a:ext uri="{FF2B5EF4-FFF2-40B4-BE49-F238E27FC236}">
                <a16:creationId xmlns:a16="http://schemas.microsoft.com/office/drawing/2014/main" id="{0D25C6CC-4E11-44FE-B94B-86869B076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F597AF6-8215-433F-965B-46AAD303FC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E067EE5B-11B9-4158-B142-91463584D9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5CC2C74-90A4-4EF5-916F-394911F5C1A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3972" name="Rectangle 2">
            <a:extLst>
              <a:ext uri="{FF2B5EF4-FFF2-40B4-BE49-F238E27FC236}">
                <a16:creationId xmlns:a16="http://schemas.microsoft.com/office/drawing/2014/main" id="{B677A302-BE0F-4DD3-9884-B52D3301499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3" name="Rectangle 3">
            <a:extLst>
              <a:ext uri="{FF2B5EF4-FFF2-40B4-BE49-F238E27FC236}">
                <a16:creationId xmlns:a16="http://schemas.microsoft.com/office/drawing/2014/main" id="{EFFDADB6-B4F7-4F2D-93E8-DE186EE00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6935C61A-3AC2-4E45-BEFA-380396FB9F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DEB4544-3EF1-494D-A59F-5F27D1032C3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C02FFF2-3FD7-4BDD-B5C0-ADC18CCF51E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6020" name="Rectangle 2">
            <a:extLst>
              <a:ext uri="{FF2B5EF4-FFF2-40B4-BE49-F238E27FC236}">
                <a16:creationId xmlns:a16="http://schemas.microsoft.com/office/drawing/2014/main" id="{EBE9EB3D-3559-4F26-A23F-31F2845C021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>
            <a:extLst>
              <a:ext uri="{FF2B5EF4-FFF2-40B4-BE49-F238E27FC236}">
                <a16:creationId xmlns:a16="http://schemas.microsoft.com/office/drawing/2014/main" id="{3120D64D-F9A2-4E64-97E2-6CAC08536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AD8D1-76B3-4F06-84C6-D5295653E3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39E81475-6DE0-48E4-8C2A-CF120774823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9F0405A-B914-48F8-8AE2-C57C9D0F2CB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8068" name="Rectangle 2">
            <a:extLst>
              <a:ext uri="{FF2B5EF4-FFF2-40B4-BE49-F238E27FC236}">
                <a16:creationId xmlns:a16="http://schemas.microsoft.com/office/drawing/2014/main" id="{7DD5EA86-ECA9-44F5-80C5-CB3BE900182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9" name="Rectangle 3">
            <a:extLst>
              <a:ext uri="{FF2B5EF4-FFF2-40B4-BE49-F238E27FC236}">
                <a16:creationId xmlns:a16="http://schemas.microsoft.com/office/drawing/2014/main" id="{18538C59-5BAA-47A2-9EDE-5A0C03931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DA0E6C16-9E61-453F-8463-13825B32E8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8F7AF460-C0C9-4566-B831-62E69AE8317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AD26E05-7ABF-4CF8-8606-377CDA648D5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0116" name="Rectangle 2">
            <a:extLst>
              <a:ext uri="{FF2B5EF4-FFF2-40B4-BE49-F238E27FC236}">
                <a16:creationId xmlns:a16="http://schemas.microsoft.com/office/drawing/2014/main" id="{CB79839B-EA77-4861-9D75-F1D2BB3F74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7" name="Rectangle 3">
            <a:extLst>
              <a:ext uri="{FF2B5EF4-FFF2-40B4-BE49-F238E27FC236}">
                <a16:creationId xmlns:a16="http://schemas.microsoft.com/office/drawing/2014/main" id="{7B5118D0-6D80-4729-8189-E39E753E6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84CD939B-CF43-4CB8-99D1-7AE4C2ABE1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F49CD11-7C48-40D3-A856-0E01829DD48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D44AB77-9CE8-479B-BB21-02CCF2C99D5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2164" name="Rectangle 2">
            <a:extLst>
              <a:ext uri="{FF2B5EF4-FFF2-40B4-BE49-F238E27FC236}">
                <a16:creationId xmlns:a16="http://schemas.microsoft.com/office/drawing/2014/main" id="{5633A62B-2DC1-468C-B74A-93142655FDB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5" name="Rectangle 3">
            <a:extLst>
              <a:ext uri="{FF2B5EF4-FFF2-40B4-BE49-F238E27FC236}">
                <a16:creationId xmlns:a16="http://schemas.microsoft.com/office/drawing/2014/main" id="{4D6B4CD2-071E-41F9-97C8-58D0360C1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89B18413-2E53-48E6-A713-15903C0736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0B8FDFC1-F404-4D1F-9C0D-65DCFAC9316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20590A2-BB2C-451D-ABB4-55B9F9F3C00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4212" name="Rectangle 2">
            <a:extLst>
              <a:ext uri="{FF2B5EF4-FFF2-40B4-BE49-F238E27FC236}">
                <a16:creationId xmlns:a16="http://schemas.microsoft.com/office/drawing/2014/main" id="{FA0D7B5A-F56F-4E21-839E-035F43631C5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>
            <a:extLst>
              <a:ext uri="{FF2B5EF4-FFF2-40B4-BE49-F238E27FC236}">
                <a16:creationId xmlns:a16="http://schemas.microsoft.com/office/drawing/2014/main" id="{992277FA-65B2-4BDA-B047-4627E0F08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3782E1B1-14AA-47F0-A045-AD0FF28185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140D232-1B69-4DAF-99F4-05E8BE1D086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5E22F05-1BAD-42A2-884B-06448A3937A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6260" name="Rectangle 2">
            <a:extLst>
              <a:ext uri="{FF2B5EF4-FFF2-40B4-BE49-F238E27FC236}">
                <a16:creationId xmlns:a16="http://schemas.microsoft.com/office/drawing/2014/main" id="{88CC3E61-E5C6-47BE-8D84-681F39B1240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>
            <a:extLst>
              <a:ext uri="{FF2B5EF4-FFF2-40B4-BE49-F238E27FC236}">
                <a16:creationId xmlns:a16="http://schemas.microsoft.com/office/drawing/2014/main" id="{A0D871A9-D48E-442A-B86F-F3C844584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97726CA9-5E6E-4B2B-8CBF-BBF9E3B68E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5BF93720-FB98-4549-A06E-8C59DEA5667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B01C0B6-BE41-41D4-B05C-D9F52AAF363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C14C65CD-2C1E-4544-B122-AC7BB835059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>
            <a:extLst>
              <a:ext uri="{FF2B5EF4-FFF2-40B4-BE49-F238E27FC236}">
                <a16:creationId xmlns:a16="http://schemas.microsoft.com/office/drawing/2014/main" id="{24E44C91-4DDE-4D6A-A42D-659F4D757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A1717FA8-D7DF-4643-A26B-38D4C0F05A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D8A4A45-B2B3-447E-A296-8ABBD93054C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AF3DDA0-F3A6-4335-8937-F7F5D75EC0F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0356" name="Rectangle 2">
            <a:extLst>
              <a:ext uri="{FF2B5EF4-FFF2-40B4-BE49-F238E27FC236}">
                <a16:creationId xmlns:a16="http://schemas.microsoft.com/office/drawing/2014/main" id="{2A33F894-5847-44F1-81B1-123F496FC6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7" name="Rectangle 3">
            <a:extLst>
              <a:ext uri="{FF2B5EF4-FFF2-40B4-BE49-F238E27FC236}">
                <a16:creationId xmlns:a16="http://schemas.microsoft.com/office/drawing/2014/main" id="{921D80EB-521B-4BF0-A085-3865A200A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2039DFB8-E657-4ADB-870E-B4509A7DD4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C80BD1C6-BC87-4DF9-A45D-56987560C6D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BD5129-278F-40EE-94A2-71E21904C09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2404" name="Rectangle 2">
            <a:extLst>
              <a:ext uri="{FF2B5EF4-FFF2-40B4-BE49-F238E27FC236}">
                <a16:creationId xmlns:a16="http://schemas.microsoft.com/office/drawing/2014/main" id="{C4227923-CA90-40A7-A951-44F6BD176E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5" name="Rectangle 3">
            <a:extLst>
              <a:ext uri="{FF2B5EF4-FFF2-40B4-BE49-F238E27FC236}">
                <a16:creationId xmlns:a16="http://schemas.microsoft.com/office/drawing/2014/main" id="{18F3F6A6-846F-414B-BA82-24F4ACE54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6A4CBE42-4B26-4CA8-B88B-312CE84D35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12F7CD07-593B-4B74-817C-8CDEE96909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D45CEBD-2A97-4727-8823-4D67EE858AD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4452" name="Rectangle 2">
            <a:extLst>
              <a:ext uri="{FF2B5EF4-FFF2-40B4-BE49-F238E27FC236}">
                <a16:creationId xmlns:a16="http://schemas.microsoft.com/office/drawing/2014/main" id="{52A16F27-AE0C-4AAC-9FDD-B77ED69D9F6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3" name="Rectangle 3">
            <a:extLst>
              <a:ext uri="{FF2B5EF4-FFF2-40B4-BE49-F238E27FC236}">
                <a16:creationId xmlns:a16="http://schemas.microsoft.com/office/drawing/2014/main" id="{90AA5912-3F3F-443A-B7B9-0B5C1FEE4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130F0D8-6B65-4F28-8648-47A2C2AD6B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4837EF66-7D0C-4AE4-A1D6-2F790E8284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455AD9E-9F67-41D5-A39B-F9BAD0F2FA3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6500" name="Rectangle 2">
            <a:extLst>
              <a:ext uri="{FF2B5EF4-FFF2-40B4-BE49-F238E27FC236}">
                <a16:creationId xmlns:a16="http://schemas.microsoft.com/office/drawing/2014/main" id="{BE1D9B1B-2F4B-4139-AD14-5F6FCABC1B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1" name="Rectangle 3">
            <a:extLst>
              <a:ext uri="{FF2B5EF4-FFF2-40B4-BE49-F238E27FC236}">
                <a16:creationId xmlns:a16="http://schemas.microsoft.com/office/drawing/2014/main" id="{8C8369BF-7F9D-408B-BBD5-8837DC3AC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AD151718-7D30-4B29-AD34-B0AF173ACA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6826A192-66DF-4271-86D3-C3EB262AA98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25564CC-FFFE-4625-BE9B-253FB61DEE7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8548" name="Rectangle 2">
            <a:extLst>
              <a:ext uri="{FF2B5EF4-FFF2-40B4-BE49-F238E27FC236}">
                <a16:creationId xmlns:a16="http://schemas.microsoft.com/office/drawing/2014/main" id="{FBD40A91-ED3C-472F-9002-2C25B7A459A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3">
            <a:extLst>
              <a:ext uri="{FF2B5EF4-FFF2-40B4-BE49-F238E27FC236}">
                <a16:creationId xmlns:a16="http://schemas.microsoft.com/office/drawing/2014/main" id="{7026B70B-4DD2-4245-B42E-09E9FF8CC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BCAD690B-EF56-42CA-BE0A-B39442D374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2BD95937-2073-41C5-89C1-E309B537BFC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BC4C13E-F02A-48A5-91DB-8B3431CC364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5C06E24F-8AC7-4785-B324-4B810D872F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7" name="Rectangle 3">
            <a:extLst>
              <a:ext uri="{FF2B5EF4-FFF2-40B4-BE49-F238E27FC236}">
                <a16:creationId xmlns:a16="http://schemas.microsoft.com/office/drawing/2014/main" id="{94C2F6E4-5E5F-476A-BC04-807F5D815D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7CA29443-C3AB-4CAE-A8C6-3B3B33FF71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584BBE64-F962-42B0-89C8-C64D84865C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211FBFD-E631-45CD-B077-08767B2FEE4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2644" name="Rectangle 2">
            <a:extLst>
              <a:ext uri="{FF2B5EF4-FFF2-40B4-BE49-F238E27FC236}">
                <a16:creationId xmlns:a16="http://schemas.microsoft.com/office/drawing/2014/main" id="{BB323388-E7AA-47D8-ABBE-946FC1F417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5" name="Rectangle 3">
            <a:extLst>
              <a:ext uri="{FF2B5EF4-FFF2-40B4-BE49-F238E27FC236}">
                <a16:creationId xmlns:a16="http://schemas.microsoft.com/office/drawing/2014/main" id="{1DD3B117-06C9-4DB5-8731-9662BF17CE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C4EADAE6-CC72-405B-90A3-8E586E4A94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66D5AD0C-9E87-4F70-8356-AFB5D5F80C8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BE967DD-47C3-4643-99C8-E92CF1D7B7A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4692" name="Rectangle 2">
            <a:extLst>
              <a:ext uri="{FF2B5EF4-FFF2-40B4-BE49-F238E27FC236}">
                <a16:creationId xmlns:a16="http://schemas.microsoft.com/office/drawing/2014/main" id="{04A99CAD-4629-430B-A33E-842B2361368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3" name="Rectangle 3">
            <a:extLst>
              <a:ext uri="{FF2B5EF4-FFF2-40B4-BE49-F238E27FC236}">
                <a16:creationId xmlns:a16="http://schemas.microsoft.com/office/drawing/2014/main" id="{F0BF77D5-1FE1-451B-AD40-BC81689DC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AA54D05E-E049-4297-82AF-FCD8F1003E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9A9B48F5-E935-4B2F-989B-D4728EA4EE8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B6D29D7-BCC5-4DC4-A44F-1811F452D47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6740" name="Rectangle 2">
            <a:extLst>
              <a:ext uri="{FF2B5EF4-FFF2-40B4-BE49-F238E27FC236}">
                <a16:creationId xmlns:a16="http://schemas.microsoft.com/office/drawing/2014/main" id="{7A12B870-7EED-4F83-A12C-B8F4CAB33E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1" name="Rectangle 3">
            <a:extLst>
              <a:ext uri="{FF2B5EF4-FFF2-40B4-BE49-F238E27FC236}">
                <a16:creationId xmlns:a16="http://schemas.microsoft.com/office/drawing/2014/main" id="{A273BABB-C605-4D9F-A006-E76CF6CE67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15112FD6-1A77-400D-A9CF-2D89D2AE81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F39B11D7-5B56-4696-9981-F77EB1EF9D4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29123C2-3AC0-4E80-B1B5-6F54A079EA3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8788" name="Rectangle 2">
            <a:extLst>
              <a:ext uri="{FF2B5EF4-FFF2-40B4-BE49-F238E27FC236}">
                <a16:creationId xmlns:a16="http://schemas.microsoft.com/office/drawing/2014/main" id="{645DA041-AE94-461B-AD8D-3B795133C98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9" name="Rectangle 3">
            <a:extLst>
              <a:ext uri="{FF2B5EF4-FFF2-40B4-BE49-F238E27FC236}">
                <a16:creationId xmlns:a16="http://schemas.microsoft.com/office/drawing/2014/main" id="{9FBFC2C8-5CCB-409E-B861-82023D5011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124D9ECF-B0AB-4921-B352-FEFDB269DE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D7EF190D-4EB9-4F15-9D74-30CB31A1030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ED3C964-76C7-4ABE-A8CA-AAB39DF244AA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20836" name="Rectangle 2">
            <a:extLst>
              <a:ext uri="{FF2B5EF4-FFF2-40B4-BE49-F238E27FC236}">
                <a16:creationId xmlns:a16="http://schemas.microsoft.com/office/drawing/2014/main" id="{E191EF25-02AA-49E4-A8E2-93E5B4BE35A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7" name="Rectangle 3">
            <a:extLst>
              <a:ext uri="{FF2B5EF4-FFF2-40B4-BE49-F238E27FC236}">
                <a16:creationId xmlns:a16="http://schemas.microsoft.com/office/drawing/2014/main" id="{CF8033D4-9AA8-412E-8B02-01ADEF42A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B8D92BD2-0FC7-4031-BE7D-621FE3A5D8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B338D30E-963D-4B61-978D-DD018CDB578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430D59D-B14A-4C04-958C-15AFD05EE29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22884" name="Rectangle 2">
            <a:extLst>
              <a:ext uri="{FF2B5EF4-FFF2-40B4-BE49-F238E27FC236}">
                <a16:creationId xmlns:a16="http://schemas.microsoft.com/office/drawing/2014/main" id="{D88C37FF-A622-4F5C-B72C-492E0442C79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5" name="Rectangle 3">
            <a:extLst>
              <a:ext uri="{FF2B5EF4-FFF2-40B4-BE49-F238E27FC236}">
                <a16:creationId xmlns:a16="http://schemas.microsoft.com/office/drawing/2014/main" id="{B418B588-191A-49EE-8A7E-614EDA5B89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79E6A-0779-4B49-8528-BB8F54820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95D23C-60AE-4414-B485-8BE112087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B0E937-D53E-4C3F-B26B-4D5274D763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F91EB-14A0-4730-B9F5-51EDED88120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A53630-D7C6-4D0E-A919-5A8D55F2A6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A358FB-A207-4991-A1AF-8A35878AC7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C4961-3E4E-414B-80F9-32D9CC21D2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46747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BEC3B-1C6C-4629-9D05-5116A9801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EDB17-8479-4CF1-B513-0A047B125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CBE685-AF3C-4A82-BA03-DB6F1BA051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12B55-9E22-4330-BDF5-9C9F4BCF8D7F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92E54A-3AE7-4D86-942E-D34A255D3B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491F8B-E139-4504-A6FF-85C77A727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F3538-28F2-4EF3-8875-1BF2C5727A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521825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610A-6757-43E8-B926-3A0BE8E3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C049D-AAA5-4E74-A06F-4E2050ED4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9F2A60-66B9-4C1C-9EC5-206383F4B1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60BB5-DFEB-45FB-9A38-569999705C5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24F00D-AF22-4387-B018-9FE0B2DF3C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B9B5D5-1577-486F-AD61-87F0D2E761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2FE20-1C38-4D33-8075-4B2292E53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121634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B90C3-B319-4335-8B58-C13BC35FE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B520F-D260-46E8-BFA9-8AD8DF55D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1082E-DF43-4A5F-BB77-999E5242A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84F4DDFC-CDD3-4957-B3BF-CFD89C65C4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FFDA-766E-4B79-924B-F06A02E4584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8C4C1550-6E8F-4D25-B8FA-E6522F990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30C7A56-6294-45E7-8C93-7A35F0C6EF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7F831-92B0-47A9-96F9-78CE130B9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570704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0295-2E0A-458E-851C-FF066E9BC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FE976-FCCC-4D36-A0A6-5A2A629E3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67E27-FBFF-4E39-819C-FE6595869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DA14DA-C082-4117-840F-28A32FA7F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E9D8FF-1B3E-4374-8D11-23A1CA9A2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82078F3-DBE6-4D53-9A39-9F171D21CE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06CB0-2CA7-4EC8-BD19-650B36D40F93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C779D4D-CF07-4C04-92B6-C6012E4BD8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1F98D7-8C1D-479D-BF98-CD579143DE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ACB29-1BFC-424A-9BFC-7A4D9B93D9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119945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AA341-8C69-4FAE-8530-F93A1749A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A4303A-6C46-4D43-8FD6-2928EE75FC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C8B23-0B05-4706-8DD8-B2EBF5BB4A5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68ABE01-3C67-4F98-9818-0A9BB58F99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6D98EEC-B7EC-4411-B36E-D4851BB8BE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B443C-CA83-4216-82BB-7432990600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630813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937766A-F675-4F9F-90F8-8D662F2392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8BCD-332F-47EF-9035-A67D63AAF22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CFE60D3-C4E7-4D2A-9B11-4C9A4CB5EE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E086CF-9870-4F33-A978-89986D17B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BAD18-0BF6-4307-BBFB-403CC733CB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776140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D7BFC-E217-410F-9D19-043FE7D8D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0077A-F946-4C21-BE01-1B567E69A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D5AE1-38CA-44F3-B965-891B2D688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8CF2BC74-CBBE-436E-AC0C-21F3C13500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D42D0-BDF2-492D-A3F6-EFF7539D7D9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C87659E6-7D43-4123-8910-C1F28EB02D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0F93FF0-51B2-47C1-BEE9-7A1A7B8BB3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E23F9-27B6-46A7-91E3-C55BAB5AAD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27355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FE04D-0629-40A8-8BBE-4C9BAC363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5FD7C-3E22-4CD5-8481-4D39561002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B2394-2D3B-42A9-AE17-5AB83B00B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9E64AB54-AAA6-41CF-B9B0-372421C645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24A9E-1E2C-4F0A-9FC1-ABDE05E221E4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23F47A84-1D71-4A20-B284-009AA74BC8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C5756B8D-4F06-46BD-93DA-760DF6D29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8069-DFBA-451A-B92A-0F593BD69F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9074541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4E9DC-DC97-4573-BDBC-D1B2BA63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5BCBE3-F74A-4419-9CE1-F6D1A59E4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04269B-C2C0-4A0A-A53C-D68E18D1E4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C1D57-3641-442E-9AB0-BA5D9F290F34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005A18-4108-478B-BA6A-75A0736BBA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BD78D4-40D1-48A4-85C0-4BD04631FF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A57A2-27B2-4255-A21F-239A1378A9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6043394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1DB02D-E66F-458E-AC34-29D9BE6508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34260B-CE20-4293-9971-C93EE7751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EC87B0-E27A-4727-B4ED-A42A0347EE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A2716-9648-463C-A673-75EBB0C8D8E6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32510E-FD35-4BA0-A544-ED295DD845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8498EF-B232-40C6-A817-9E394826F0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DE8D1-F069-4154-9704-AFE2CD444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03985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0E69876-62B2-43FF-AE50-65F38625D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B739A83-78FF-4646-AEF7-4E33FCD4F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B1A4F60-76AF-4D2A-8338-6DEA9D3FCD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fld id="{80412741-11B1-4E92-B2D2-E4FCDE2B398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C2AA9A-43BD-41FE-8549-37EBEB5F3A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F9C47E-560B-41E3-AE3B-AAF97612BA8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EACE1964-E2BE-4B25-9B15-3665E5EB01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50.xml"/><Relationship Id="rId3" Type="http://schemas.openxmlformats.org/officeDocument/2006/relationships/audio" Target="../media/audio1.wav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7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5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4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RINCE~4%20(1).MP3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Unknown%20Artist\Unknown%20Album%20(1%2017%202002%206%2005%2037%20PM)\11%20Big%20Pimpin'.wma" TargetMode="Externa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Jay-Z\The%20Dynasty%20Roc%20la%20Familia\03%20I%20Just%20Wanna%20Love%20U%20(Give%20It%202%20Me).wma" TargetMode="Externa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Vengaboys%20-%20We%20Like%20To%20Party.mp3" TargetMode="Externa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ome'on%20and%20Ride%20that%20Train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D970EE2-54F0-4D08-825F-1F975277F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2F79A41-8FE3-4B0F-BE43-58F09BECE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1BD059D-8668-45D5-BF29-E0D8FB39E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1DF9F1C-1DFD-4812-997E-31DF2EFD8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5C4D76A-1048-48A0-B310-5431DB2BE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0A134A2-8B14-4D57-A287-E9CF9E8B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5F82957-CF3F-4732-A5DE-F0EDD84D0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68CB95A-CE97-4EE2-B1A9-A0066D48F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8E0BEF4-DDF6-4591-BF39-255B69005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D182399-B86A-48D3-91A8-8CEA0B2B4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CE1E53F-44CD-4E08-8A4A-6AE1828F3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6FE922F-1006-4AAF-8699-4CB052902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F48F5C5-8CCD-40DE-824F-D4BDA9AC8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FCFEC61-8DB2-48F4-A32F-77EED39B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18D9DF5-C529-4C18-9DE4-64054055F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3849CBF-063C-4427-AB6E-C847F4E27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156C162-99D5-482D-8D39-A1214C6BC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C71F4CF-C854-4F4F-8D8F-C7F897838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66EBF9C-837D-4EA8-B19F-EB4917ACF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FA64090-EF8E-4E07-BF33-06A3A493E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8BE1EBE-FAD3-4F6A-BF5F-6C2A6CF8A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4B9F027-D1C0-4BDC-B9F0-3CCB6E4C0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B4E3FCA-E04D-4019-B2B3-1FA9B491E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61D7E43-D980-418F-9961-39F75376B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0C215EB-E7F7-41FB-8432-DEEFEB2B0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11C31A83-B74E-4F7A-831F-C2F6104FE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Injury Classification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45BEECB5-7E90-41E0-92BF-1DCC36F3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Types of Injury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D2CFA78E-1067-4FD6-92C0-944B4D6C1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altLang="en-US" sz="2000" b="0" dirty="0">
                <a:solidFill>
                  <a:schemeClr val="bg1"/>
                </a:solidFill>
                <a:latin typeface="+mn-lt"/>
              </a:rPr>
              <a:t>Inflammatory Process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1CF2F940-FA84-40D2-9C87-9A0D411C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000" b="0" dirty="0">
                <a:solidFill>
                  <a:schemeClr val="bg1"/>
                </a:solidFill>
                <a:latin typeface="+mn-lt"/>
                <a:sym typeface="Math1" pitchFamily="2" charset="2"/>
              </a:rPr>
              <a:t>Phases of Rehab</a:t>
            </a: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92AFB49D-19F5-443D-83E2-258566DF1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0" dirty="0">
                <a:solidFill>
                  <a:schemeClr val="bg1"/>
                </a:solidFill>
                <a:latin typeface="+mn-lt"/>
              </a:rPr>
              <a:t>Fractures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27">
            <a:extLst>
              <a:ext uri="{FF2B5EF4-FFF2-40B4-BE49-F238E27FC236}">
                <a16:creationId xmlns:a16="http://schemas.microsoft.com/office/drawing/2014/main" id="{8CA07EC2-8D87-4F7A-9E82-29F0FA0B2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7411" name="Rectangle 1029">
            <a:extLst>
              <a:ext uri="{FF2B5EF4-FFF2-40B4-BE49-F238E27FC236}">
                <a16:creationId xmlns:a16="http://schemas.microsoft.com/office/drawing/2014/main" id="{8E17814B-C969-422A-9186-270307B21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17412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2D012BE-0760-45A7-BB8C-B0A80D6D3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7413" name="Rectangle 1038">
            <a:extLst>
              <a:ext uri="{FF2B5EF4-FFF2-40B4-BE49-F238E27FC236}">
                <a16:creationId xmlns:a16="http://schemas.microsoft.com/office/drawing/2014/main" id="{A0A25E58-C38F-4E3C-8B50-049B08D6C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752600"/>
            <a:ext cx="7772400" cy="1143000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</a:rPr>
              <a:t>An injury to a ligament </a:t>
            </a:r>
            <a:endParaRPr lang="en-US" altLang="en-US" sz="60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26">
            <a:extLst>
              <a:ext uri="{FF2B5EF4-FFF2-40B4-BE49-F238E27FC236}">
                <a16:creationId xmlns:a16="http://schemas.microsoft.com/office/drawing/2014/main" id="{3110BAF7-D10C-4E01-AC3D-B5D4459B5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9459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65B15A9-B87D-4826-8B92-79CA3FBB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9460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9277CCF-6FBB-4FB0-8A8B-CD0BD1FF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9461" name="Text Box 1030">
            <a:extLst>
              <a:ext uri="{FF2B5EF4-FFF2-40B4-BE49-F238E27FC236}">
                <a16:creationId xmlns:a16="http://schemas.microsoft.com/office/drawing/2014/main" id="{E0B48806-7795-43B2-A11B-3D0359A93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9462" name="Text Box 1031">
            <a:extLst>
              <a:ext uri="{FF2B5EF4-FFF2-40B4-BE49-F238E27FC236}">
                <a16:creationId xmlns:a16="http://schemas.microsoft.com/office/drawing/2014/main" id="{CBFF90C4-EE4F-44F7-8C26-5B3B4EA4F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2667000"/>
            <a:ext cx="5502275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</a:rPr>
              <a:t>What is a sprain?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B8DBAE6F-B730-4EA1-9923-DB3F1AAF5F3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657A972-15EA-4045-8798-0518A6214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1507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F80C5E9-8206-4068-B039-8CE525645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1508" name="Rectangle 10">
            <a:extLst>
              <a:ext uri="{FF2B5EF4-FFF2-40B4-BE49-F238E27FC236}">
                <a16:creationId xmlns:a16="http://schemas.microsoft.com/office/drawing/2014/main" id="{0B2C1D97-E8EE-4EC1-BF30-0D99E6CDED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r>
              <a:rPr lang="en-US" altLang="en-US"/>
              <a:t> </a:t>
            </a:r>
            <a:r>
              <a:rPr lang="en-US" altLang="en-US">
                <a:solidFill>
                  <a:srgbClr val="FFFF00"/>
                </a:solidFill>
              </a:rPr>
              <a:t>An injury to a muscle or tendon</a:t>
            </a:r>
            <a:endParaRPr lang="en-US" altLang="en-US" sz="54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F2ADC8D9-0086-4414-BAD3-B2DD1AC58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35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409212A-3A71-4244-94E1-4AB55E78A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35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897FFCC-6EC4-4708-81B8-2618AB9D9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94E301C2-FE64-4277-BB54-374F4E66A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EA5BB3E3-DF02-417B-ABD0-07F0A0FFE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altLang="en-US" b="0" dirty="0">
                <a:solidFill>
                  <a:schemeClr val="hlink"/>
                </a:solidFill>
                <a:latin typeface="+mn-lt"/>
              </a:rPr>
              <a:t>What is a strain?</a:t>
            </a:r>
          </a:p>
          <a:p>
            <a:pPr>
              <a:defRPr/>
            </a:pPr>
            <a:endParaRPr lang="en-US" altLang="en-US" b="0" dirty="0">
              <a:solidFill>
                <a:schemeClr val="hlink"/>
              </a:solidFill>
              <a:latin typeface="+mn-lt"/>
            </a:endParaRPr>
          </a:p>
          <a:p>
            <a:pPr>
              <a:defRPr/>
            </a:pPr>
            <a:r>
              <a:rPr lang="en-US" altLang="en-US" b="0" dirty="0">
                <a:solidFill>
                  <a:schemeClr val="hlink"/>
                </a:solidFill>
                <a:latin typeface="+mn-lt"/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7AE01954-0665-4279-A099-1C77A0A14B5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EA7F1536-89E8-4C1A-8E02-80D0EACB6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4339" name="Text Box 4">
            <a:extLst>
              <a:ext uri="{FF2B5EF4-FFF2-40B4-BE49-F238E27FC236}">
                <a16:creationId xmlns:a16="http://schemas.microsoft.com/office/drawing/2014/main" id="{32B34844-F540-4367-BA29-A70A62D3E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066800"/>
            <a:ext cx="67818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b="0" dirty="0">
                <a:solidFill>
                  <a:srgbClr val="FFFF00"/>
                </a:solidFill>
                <a:latin typeface="+mn-lt"/>
              </a:rPr>
              <a:t>Results from a direct blow to the body surface. Is also known as a “ bruise “</a:t>
            </a:r>
            <a:endParaRPr lang="en-US" altLang="en-US" b="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A32FBE0F-5144-4E67-82C4-881DC33F6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605" name="Rectangle 7">
            <a:extLst>
              <a:ext uri="{FF2B5EF4-FFF2-40B4-BE49-F238E27FC236}">
                <a16:creationId xmlns:a16="http://schemas.microsoft.com/office/drawing/2014/main" id="{57A1B7F3-21C3-4F8A-B589-39C550BC5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5606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CF40719-9A0C-462A-94DD-8893212E6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7F9CBAA5-A3FF-4855-9449-FC4A2F03D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765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9D59A22-F1B7-4631-92D7-258B8A5A8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765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4A40A06-90DA-4156-B116-D36DE356E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6389" name="Text Box 7">
            <a:extLst>
              <a:ext uri="{FF2B5EF4-FFF2-40B4-BE49-F238E27FC236}">
                <a16:creationId xmlns:a16="http://schemas.microsoft.com/office/drawing/2014/main" id="{813E7A39-3C15-4A3B-80DE-0D665088A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2057400"/>
            <a:ext cx="597535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altLang="en-US" b="0" dirty="0">
                <a:solidFill>
                  <a:schemeClr val="hlink"/>
                </a:solidFill>
                <a:latin typeface="+mn-lt"/>
              </a:rPr>
              <a:t>What is a contusion?</a:t>
            </a:r>
          </a:p>
          <a:p>
            <a:pPr>
              <a:defRPr/>
            </a:pPr>
            <a:endParaRPr lang="en-US" altLang="en-US" b="0" dirty="0">
              <a:solidFill>
                <a:schemeClr val="hlink"/>
              </a:solidFill>
              <a:latin typeface="+mn-lt"/>
            </a:endParaRPr>
          </a:p>
          <a:p>
            <a:pPr>
              <a:defRPr/>
            </a:pPr>
            <a:r>
              <a:rPr lang="en-US" altLang="en-US" b="0" dirty="0">
                <a:solidFill>
                  <a:schemeClr val="hlink"/>
                </a:solidFill>
                <a:latin typeface="+mn-lt"/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1B173322-9619-4F90-98F2-497C94700C4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A10CD44-3899-4668-B6FB-46F2B2CB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9699" name="Text Box 12">
            <a:extLst>
              <a:ext uri="{FF2B5EF4-FFF2-40B4-BE49-F238E27FC236}">
                <a16:creationId xmlns:a16="http://schemas.microsoft.com/office/drawing/2014/main" id="{ED8CA564-D9C0-4940-B60E-766F8F0AE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8436" name="Text Box 13">
            <a:extLst>
              <a:ext uri="{FF2B5EF4-FFF2-40B4-BE49-F238E27FC236}">
                <a16:creationId xmlns:a16="http://schemas.microsoft.com/office/drawing/2014/main" id="{E63B084D-E7A9-4E2C-AC12-3942680C6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b="0" dirty="0">
                <a:solidFill>
                  <a:srgbClr val="FFFF00"/>
                </a:solidFill>
                <a:latin typeface="+mn-lt"/>
              </a:rPr>
              <a:t>the development of bone like formations in the muscle </a:t>
            </a:r>
          </a:p>
          <a:p>
            <a:pPr>
              <a:defRPr/>
            </a:pPr>
            <a:endParaRPr lang="en-US" altLang="en-US" sz="4800" b="0" dirty="0">
              <a:solidFill>
                <a:schemeClr val="hlink"/>
              </a:solidFill>
            </a:endParaRPr>
          </a:p>
        </p:txBody>
      </p:sp>
      <p:sp>
        <p:nvSpPr>
          <p:cNvPr id="29701" name="Text Box 14">
            <a:extLst>
              <a:ext uri="{FF2B5EF4-FFF2-40B4-BE49-F238E27FC236}">
                <a16:creationId xmlns:a16="http://schemas.microsoft.com/office/drawing/2014/main" id="{3B2D447D-B421-4F94-BBBE-46380ECBC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9702" name="Rectangle 17">
            <a:extLst>
              <a:ext uri="{FF2B5EF4-FFF2-40B4-BE49-F238E27FC236}">
                <a16:creationId xmlns:a16="http://schemas.microsoft.com/office/drawing/2014/main" id="{6D31865F-8D82-4F13-A76A-23A6C501A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970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3C17FFC-1858-4E02-8695-270A1E751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051353CD-91DC-48CD-AC9C-D61F0F209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17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78297C9-486D-4994-AFD5-437A116AC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17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21F6679-8911-4FF7-B88C-25EE74C06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0485" name="Text Box 6">
            <a:extLst>
              <a:ext uri="{FF2B5EF4-FFF2-40B4-BE49-F238E27FC236}">
                <a16:creationId xmlns:a16="http://schemas.microsoft.com/office/drawing/2014/main" id="{288712B1-09AC-4F22-AC80-EED4FDABC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What is myositis ossificans?</a:t>
            </a:r>
          </a:p>
          <a:p>
            <a:pPr>
              <a:defRPr/>
            </a:pPr>
            <a:endParaRPr lang="en-US" altLang="en-US" sz="4800" b="0" dirty="0">
              <a:solidFill>
                <a:schemeClr val="hlink"/>
              </a:solidFill>
              <a:latin typeface="+mn-lt"/>
            </a:endParaRPr>
          </a:p>
          <a:p>
            <a:pPr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1D2F9163-CE38-4899-984E-E177B1E6B8F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>
            <a:extLst>
              <a:ext uri="{FF2B5EF4-FFF2-40B4-BE49-F238E27FC236}">
                <a16:creationId xmlns:a16="http://schemas.microsoft.com/office/drawing/2014/main" id="{8C1BC585-B62A-47F6-BA1D-F7FDB4F8C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1981200"/>
            <a:ext cx="71659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The two types of dislocation</a:t>
            </a:r>
          </a:p>
        </p:txBody>
      </p:sp>
      <p:sp>
        <p:nvSpPr>
          <p:cNvPr id="33795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33B648-9898-4332-A5DA-247503CD8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A9588FE2-1F8D-470F-BB51-50C131F5A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58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D498183-64E3-4339-8338-4338EC3AA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58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ABF036-DB68-4AF2-813E-7F6652AB3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5845" name="Text Box 6">
            <a:extLst>
              <a:ext uri="{FF2B5EF4-FFF2-40B4-BE49-F238E27FC236}">
                <a16:creationId xmlns:a16="http://schemas.microsoft.com/office/drawing/2014/main" id="{FF94E1F6-EA7A-4C64-9B7A-7044FA81E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3525" y="1905000"/>
            <a:ext cx="9342438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subluxation and luxation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605D0BD0-ADAA-4C3B-A761-FAD3B4038CDD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AE86EF41-0BDA-4E25-B0F9-E41225E38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789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3BEE315-0059-43E4-A303-3159FA9F9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7892" name="Text Box 5">
            <a:extLst>
              <a:ext uri="{FF2B5EF4-FFF2-40B4-BE49-F238E27FC236}">
                <a16:creationId xmlns:a16="http://schemas.microsoft.com/office/drawing/2014/main" id="{D796F2C9-E6E1-4E3E-9EDA-DE0205470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An injury that is rapid onset and is resulting from traumatic events</a:t>
            </a:r>
          </a:p>
        </p:txBody>
      </p:sp>
      <p:sp>
        <p:nvSpPr>
          <p:cNvPr id="37893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02A6EBC-EEBC-4F3B-9BF4-6A03E0802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E47612B4-4061-4E68-B391-42D25AE1C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99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9949C57-914A-4C98-A044-E5E72565F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99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1F6BD13-3EED-4243-8366-70E048C86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2DEA1F86-303F-4121-914E-67F939EA2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an acute injury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100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66C2E238-2143-4F6D-8898-8EEBEB2FD05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A36CFC6B-F3FE-4A87-B76A-4BDABA870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1987" name="Text Box 4">
            <a:extLst>
              <a:ext uri="{FF2B5EF4-FFF2-40B4-BE49-F238E27FC236}">
                <a16:creationId xmlns:a16="http://schemas.microsoft.com/office/drawing/2014/main" id="{CEAE939B-C92C-43B0-BB7B-3841FA848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An injury that is slow insidious onset and gradually cause structural damage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5400" dirty="0">
              <a:latin typeface="Comic Sans MS" panose="030F0702030302020204" pitchFamily="66" charset="0"/>
            </a:endParaRPr>
          </a:p>
        </p:txBody>
      </p:sp>
      <p:sp>
        <p:nvSpPr>
          <p:cNvPr id="41988" name="Rectangle 7">
            <a:extLst>
              <a:ext uri="{FF2B5EF4-FFF2-40B4-BE49-F238E27FC236}">
                <a16:creationId xmlns:a16="http://schemas.microsoft.com/office/drawing/2014/main" id="{A53CAEB5-661B-4577-B18C-C96EF19A0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1989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A1D86E0-8220-4B1B-B798-E1127AA77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2E4BE23-A14D-48BD-9689-82A3736FB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4035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AB0589A-1021-41C1-BCA3-F93B48FE3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28BA679A-23EA-4864-BAE6-A760005C1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chronic injury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200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A7FD3632-B893-4E6D-82CD-016816E36CC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0BF5B48-5289-4C2B-BA7D-0D384114D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6083" name="Text Box 10">
            <a:extLst>
              <a:ext uri="{FF2B5EF4-FFF2-40B4-BE49-F238E27FC236}">
                <a16:creationId xmlns:a16="http://schemas.microsoft.com/office/drawing/2014/main" id="{14CB44C7-1F6C-4ED6-901A-628BB435B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6084" name="Text Box 11">
            <a:extLst>
              <a:ext uri="{FF2B5EF4-FFF2-40B4-BE49-F238E27FC236}">
                <a16:creationId xmlns:a16="http://schemas.microsoft.com/office/drawing/2014/main" id="{7535B4DB-7122-4721-AB81-FA2CF315E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981200"/>
            <a:ext cx="8485187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</a:rPr>
              <a:t>It occurs when the workload from exercise exceeds the ability of the musculotendinous tissue to recover</a:t>
            </a:r>
            <a:endParaRPr lang="en-US" altLang="en-US" sz="54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085" name="Text Box 12">
            <a:extLst>
              <a:ext uri="{FF2B5EF4-FFF2-40B4-BE49-F238E27FC236}">
                <a16:creationId xmlns:a16="http://schemas.microsoft.com/office/drawing/2014/main" id="{81F780F7-4357-44F3-83D2-0238D03C9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6086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CB69820-4A62-42DD-9BDB-562975868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A1497375-4F3C-459C-B3FA-596D49AC6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81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8D8A583-7E1E-4CF0-8080-91C0D1B41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81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805179A-ACE3-4998-BA1C-A0E2F1B61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8133" name="Text Box 6">
            <a:extLst>
              <a:ext uri="{FF2B5EF4-FFF2-40B4-BE49-F238E27FC236}">
                <a16:creationId xmlns:a16="http://schemas.microsoft.com/office/drawing/2014/main" id="{610354D5-6AD1-411B-896E-D5FDFF82D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2001838"/>
            <a:ext cx="7207250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overuse injuries?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dirty="0">
              <a:latin typeface="Comic Sans MS" panose="030F0702030302020204" pitchFamily="66" charset="0"/>
            </a:endParaRPr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B413B3EE-35B8-47DF-B84C-2EEDBE0C91E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>
            <a:extLst>
              <a:ext uri="{FF2B5EF4-FFF2-40B4-BE49-F238E27FC236}">
                <a16:creationId xmlns:a16="http://schemas.microsoft.com/office/drawing/2014/main" id="{D90B9197-269F-470C-9997-3DC16AB3D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0179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2826F9B-4BC0-49D6-AA99-38E109B1F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0180" name="Text Box 18">
            <a:extLst>
              <a:ext uri="{FF2B5EF4-FFF2-40B4-BE49-F238E27FC236}">
                <a16:creationId xmlns:a16="http://schemas.microsoft.com/office/drawing/2014/main" id="{CCA5EF5F-13D5-4804-88E6-391DFA193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858963"/>
            <a:ext cx="6400800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</a:rPr>
              <a:t>Damage to the brain and/or spinal cord which can be potentially life threatening or permanent </a:t>
            </a:r>
            <a:endParaRPr lang="en-US" altLang="en-US" sz="54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693E088A-89D9-4018-B27E-0CDEE7CA5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522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4AA76A4-3EA6-4F8C-AFB0-FE3C6FC4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22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532102-490E-47B0-9529-1AE7602FF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267BE14B-F686-458E-8604-85CE6DAC4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1905000"/>
            <a:ext cx="7104063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What is catastrophic injury?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400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E6CD0067-B453-453B-B7F6-43EF72A44B0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FFEB8665-9EA1-466B-8FFD-26734739D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A269B08E-351E-43FE-9875-BEFB0F862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AD58B3ED-CAEB-44BF-91AF-B96BC3A394BE}"/>
              </a:ext>
            </a:extLst>
          </p:cNvPr>
          <p:cNvPicPr>
            <a:picLocks noRot="1" noChangeAspect="1" noChangeArrowheads="1"/>
          </p:cNvPicPr>
          <p:nvPr>
            <a:wavAudioFile r:embed="rId1" name="MSj03882310000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9">
            <a:extLst>
              <a:ext uri="{FF2B5EF4-FFF2-40B4-BE49-F238E27FC236}">
                <a16:creationId xmlns:a16="http://schemas.microsoft.com/office/drawing/2014/main" id="{D6A5130F-87EB-4077-BE65-E5C3AB39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</a:rPr>
              <a:t>Where most injuries occur during deceleration</a:t>
            </a:r>
            <a:endParaRPr lang="en-US" altLang="en-US" sz="48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323" name="Text Box 10">
            <a:extLst>
              <a:ext uri="{FF2B5EF4-FFF2-40B4-BE49-F238E27FC236}">
                <a16:creationId xmlns:a16="http://schemas.microsoft.com/office/drawing/2014/main" id="{F0F425F3-541D-4E80-B65F-447D537E9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56324" name="Rectangle 13">
            <a:extLst>
              <a:ext uri="{FF2B5EF4-FFF2-40B4-BE49-F238E27FC236}">
                <a16:creationId xmlns:a16="http://schemas.microsoft.com/office/drawing/2014/main" id="{D5E5BC6D-3DC6-455F-90FA-29D36B755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63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DA3822E-A015-4B4C-9C65-EDB1D94BB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026">
            <a:extLst>
              <a:ext uri="{FF2B5EF4-FFF2-40B4-BE49-F238E27FC236}">
                <a16:creationId xmlns:a16="http://schemas.microsoft.com/office/drawing/2014/main" id="{857AB126-050E-40E6-896D-F70E02480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583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FBE64F7-4561-46C2-8F31-2B619F610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83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1BF7852-F312-4A99-AABF-A00B8844C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8373" name="Text Box 1030">
            <a:extLst>
              <a:ext uri="{FF2B5EF4-FFF2-40B4-BE49-F238E27FC236}">
                <a16:creationId xmlns:a16="http://schemas.microsoft.com/office/drawing/2014/main" id="{2D29CB5F-1FD9-4530-92C3-2A506B9B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905000"/>
            <a:ext cx="8591550" cy="227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eccentric contraction?</a:t>
            </a:r>
            <a:endParaRPr lang="en-US" altLang="en-US" sz="4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4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400" b="0" dirty="0">
                <a:solidFill>
                  <a:schemeClr val="hlink"/>
                </a:solidFill>
                <a:latin typeface="+mn-lt"/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6243EFC0-1E5E-482C-9C8E-57F8304BDEA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Rectangle 1038">
            <a:extLst>
              <a:ext uri="{FF2B5EF4-FFF2-40B4-BE49-F238E27FC236}">
                <a16:creationId xmlns:a16="http://schemas.microsoft.com/office/drawing/2014/main" id="{ADCBF27D-7932-4815-9E4D-8540DF2A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6">
            <a:extLst>
              <a:ext uri="{FF2B5EF4-FFF2-40B4-BE49-F238E27FC236}">
                <a16:creationId xmlns:a16="http://schemas.microsoft.com/office/drawing/2014/main" id="{265C31C5-50BD-499B-AE56-686389677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0419" name="Text Box 8">
            <a:extLst>
              <a:ext uri="{FF2B5EF4-FFF2-40B4-BE49-F238E27FC236}">
                <a16:creationId xmlns:a16="http://schemas.microsoft.com/office/drawing/2014/main" id="{69230C5E-9C94-45B2-BBF2-6D1DCEEA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" y="1371600"/>
            <a:ext cx="90106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</a:rPr>
              <a:t>Swelling  , pain , reddening of skin and increase temp</a:t>
            </a:r>
            <a:endParaRPr lang="en-US" altLang="en-US" b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42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3296556-A474-48A2-B9D2-8C5E4DEA5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E82F7875-510D-4B31-874E-F4BBB9925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24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D6B3DD4-0EDB-4F46-B6AD-91686E0D3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24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6F40EA2-9F53-4C90-810A-47B9FDE1D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3AE9FCCC-BE5F-420C-83D7-4055F007A5B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8">
            <a:extLst>
              <a:ext uri="{FF2B5EF4-FFF2-40B4-BE49-F238E27FC236}">
                <a16:creationId xmlns:a16="http://schemas.microsoft.com/office/drawing/2014/main" id="{4E050469-41DF-4D24-B270-DDE39C44C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2471" name="Text Box 10">
            <a:extLst>
              <a:ext uri="{FF2B5EF4-FFF2-40B4-BE49-F238E27FC236}">
                <a16:creationId xmlns:a16="http://schemas.microsoft.com/office/drawing/2014/main" id="{BD79B2E4-4C5D-4454-973F-88D0E16DA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38338"/>
            <a:ext cx="8839200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0" dirty="0">
                <a:solidFill>
                  <a:schemeClr val="hlink"/>
                </a:solidFill>
                <a:latin typeface="+mn-lt"/>
              </a:rPr>
              <a:t>What is signs and symptoms of the inflammatory process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0" dirty="0">
                <a:solidFill>
                  <a:schemeClr val="hlink"/>
                </a:solidFill>
                <a:latin typeface="+mn-lt"/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0A95D29-B068-4AD1-AA17-41324FD1C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4515" name="Text Box 8">
            <a:extLst>
              <a:ext uri="{FF2B5EF4-FFF2-40B4-BE49-F238E27FC236}">
                <a16:creationId xmlns:a16="http://schemas.microsoft.com/office/drawing/2014/main" id="{72CF1AA8-15B7-4132-98B0-91B5AF78C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rgbClr val="FFFF00"/>
                </a:solidFill>
              </a:rPr>
              <a:t>You get this initially when a injury occurs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64516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2EBDC05-FCE4-4B5B-9FFF-06ADD0725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06B03740-51DD-4F9E-9880-288AD95AA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65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DC8B169-1C37-4B0D-9ED0-F134CCE36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65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BC69D61-1B99-4106-8A7C-FFFA25AD7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6565" name="Text Box 6">
            <a:extLst>
              <a:ext uri="{FF2B5EF4-FFF2-40B4-BE49-F238E27FC236}">
                <a16:creationId xmlns:a16="http://schemas.microsoft.com/office/drawing/2014/main" id="{ECF44CCE-4FBF-4C0F-A080-4D305AE4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vasodilation?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200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CAA4D265-0010-41C7-ADA6-80C3451F0B9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9">
            <a:extLst>
              <a:ext uri="{FF2B5EF4-FFF2-40B4-BE49-F238E27FC236}">
                <a16:creationId xmlns:a16="http://schemas.microsoft.com/office/drawing/2014/main" id="{690AA3CA-37AA-4714-9F8B-A85F90716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rgbClr val="FFFF00"/>
                </a:solidFill>
              </a:rPr>
              <a:t>You get this a few minutes after a injury occurs</a:t>
            </a:r>
            <a:endParaRPr lang="en-US" altLang="en-US" sz="4800" b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8611" name="Text Box 10">
            <a:extLst>
              <a:ext uri="{FF2B5EF4-FFF2-40B4-BE49-F238E27FC236}">
                <a16:creationId xmlns:a16="http://schemas.microsoft.com/office/drawing/2014/main" id="{67402294-D03B-41A9-A223-923F50899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8612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ADFDDB5-E996-46A3-9210-FDF9010CE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739ABF68-653D-46D4-AD25-441538898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06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77DAD60-FA89-4B08-B37F-D662BDC2E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06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772AC0C-6EA4-4BEE-B3B8-183C51D12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0661" name="Text Box 6">
            <a:extLst>
              <a:ext uri="{FF2B5EF4-FFF2-40B4-BE49-F238E27FC236}">
                <a16:creationId xmlns:a16="http://schemas.microsoft.com/office/drawing/2014/main" id="{80F02E37-6C42-4181-BA01-7D7B02BA9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vasoconstriction?</a:t>
            </a:r>
            <a:endParaRPr lang="en-US" altLang="en-US" sz="5400" b="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7A2A8E61-4310-4F89-8E1B-81FFA7D7297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C366D2D-B171-4E7A-B0C8-423403793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2707" name="Text Box 7">
            <a:extLst>
              <a:ext uri="{FF2B5EF4-FFF2-40B4-BE49-F238E27FC236}">
                <a16:creationId xmlns:a16="http://schemas.microsoft.com/office/drawing/2014/main" id="{FC887599-0BA8-4E5C-8C95-37A18C1A7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2296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A sudden increase of blood flow in </a:t>
            </a:r>
            <a:r>
              <a:rPr lang="en-US" altLang="en-US" sz="5400" b="0" dirty="0" err="1">
                <a:solidFill>
                  <a:schemeClr val="hlink"/>
                </a:solidFill>
                <a:latin typeface="+mn-lt"/>
              </a:rPr>
              <a:t>intersitial</a:t>
            </a: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 space</a:t>
            </a:r>
          </a:p>
        </p:txBody>
      </p:sp>
      <p:sp>
        <p:nvSpPr>
          <p:cNvPr id="72708" name="Rectangle 10">
            <a:extLst>
              <a:ext uri="{FF2B5EF4-FFF2-40B4-BE49-F238E27FC236}">
                <a16:creationId xmlns:a16="http://schemas.microsoft.com/office/drawing/2014/main" id="{D19D32C8-5B1E-4A33-BDAF-77E5EF46E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2709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CC63DB5-8736-43D5-9047-8688AA757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D8298CF9-1BED-496B-B25A-7E0F3EEAA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47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8AF7EBE-6447-4486-92DB-727AF56DD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47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DC5ABE2-716F-46E3-A7EA-8AAD98B0F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4757" name="Text Box 6">
            <a:extLst>
              <a:ext uri="{FF2B5EF4-FFF2-40B4-BE49-F238E27FC236}">
                <a16:creationId xmlns:a16="http://schemas.microsoft.com/office/drawing/2014/main" id="{C4FEEF27-2D28-40B7-946A-DB9FA7E81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2514600"/>
            <a:ext cx="5686425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hematoma?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7EBA6542-13EB-4F20-8783-77DC0B2EE38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9">
            <a:extLst>
              <a:ext uri="{FF2B5EF4-FFF2-40B4-BE49-F238E27FC236}">
                <a16:creationId xmlns:a16="http://schemas.microsoft.com/office/drawing/2014/main" id="{9BC304E1-13A6-47B3-88EA-5826C0466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76803" name="Rectangle 10">
            <a:extLst>
              <a:ext uri="{FF2B5EF4-FFF2-40B4-BE49-F238E27FC236}">
                <a16:creationId xmlns:a16="http://schemas.microsoft.com/office/drawing/2014/main" id="{1604FB4B-A630-4CD7-9234-ABB01DA3D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 baseline="30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6804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38A6E73-226C-42DC-9A54-310142B65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6805" name="Text Box 14">
            <a:extLst>
              <a:ext uri="{FF2B5EF4-FFF2-40B4-BE49-F238E27FC236}">
                <a16:creationId xmlns:a16="http://schemas.microsoft.com/office/drawing/2014/main" id="{9839E3A0-2415-410F-AEFF-C436CD1F6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1944688"/>
            <a:ext cx="84582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+mn-lt"/>
              </a:rPr>
              <a:t>Steps of the regeneration phase</a:t>
            </a: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A061B602-55A0-4D7A-9731-E31DCDDD2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885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BC9BAF5-9C88-4472-A11A-2B385773C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885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FD9AF7C-FEE3-4312-A312-9AFAD92FE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8853" name="Text Box 6">
            <a:extLst>
              <a:ext uri="{FF2B5EF4-FFF2-40B4-BE49-F238E27FC236}">
                <a16:creationId xmlns:a16="http://schemas.microsoft.com/office/drawing/2014/main" id="{E78407CB-020D-45AD-9298-1778AEBBC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9172575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fibroblast and angiogenesis?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500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593C97A2-B171-4D30-AEBF-8A88A162E85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1360D1A6-95D4-495B-8A6B-0F8DB6A08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0899" name="Text Box 4">
            <a:extLst>
              <a:ext uri="{FF2B5EF4-FFF2-40B4-BE49-F238E27FC236}">
                <a16:creationId xmlns:a16="http://schemas.microsoft.com/office/drawing/2014/main" id="{AD932451-94B2-4C1E-BEED-0C5A237ED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38200"/>
            <a:ext cx="70612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rgbClr val="FFFF00"/>
                </a:solidFill>
              </a:rPr>
              <a:t>Increase circulation and stress healing tissue</a:t>
            </a:r>
            <a:endParaRPr lang="en-US" altLang="en-US" sz="5400" b="0">
              <a:solidFill>
                <a:srgbClr val="FFFF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0900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4D28783-3DB6-4348-B4E0-5A991C73F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96855477-9230-49D9-AF2E-8ABEB54C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29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5095C10-C373-46D0-8FD3-AF90E64CE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29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FB99634-A730-4240-98AB-D41B51D9D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2949" name="Text Box 6">
            <a:extLst>
              <a:ext uri="{FF2B5EF4-FFF2-40B4-BE49-F238E27FC236}">
                <a16:creationId xmlns:a16="http://schemas.microsoft.com/office/drawing/2014/main" id="{B044F69C-757C-43C5-9409-2A14A9B13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663" y="954088"/>
            <a:ext cx="6670675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the reason for rehab?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200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20DDA474-F4B4-4330-A3BC-2C11C0D3DC1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E843495-C2E6-4CD6-B1AC-A13C073CA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4995" name="Text Box 6">
            <a:extLst>
              <a:ext uri="{FF2B5EF4-FFF2-40B4-BE49-F238E27FC236}">
                <a16:creationId xmlns:a16="http://schemas.microsoft.com/office/drawing/2014/main" id="{C77694F5-714B-41FD-B49E-E46B8D983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2057400"/>
            <a:ext cx="80867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b="0">
                <a:solidFill>
                  <a:srgbClr val="FFFF00"/>
                </a:solidFill>
              </a:rPr>
              <a:t>Decrease muscle spasm and pain</a:t>
            </a:r>
            <a:endParaRPr lang="en-US" altLang="en-US" sz="66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84996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F8E5EE6-C6BD-4169-B19D-1C88E6146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DF3C9FB5-04FF-4A7B-9E44-89B486C84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70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25FD775-64DF-40E9-9E76-E03BC7173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70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2C71523-A72A-4611-B24A-3BEA61735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7045" name="Text Box 5">
            <a:extLst>
              <a:ext uri="{FF2B5EF4-FFF2-40B4-BE49-F238E27FC236}">
                <a16:creationId xmlns:a16="http://schemas.microsoft.com/office/drawing/2014/main" id="{FCDAEEFC-11E0-4292-A17B-FC68AAAB8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62000"/>
            <a:ext cx="70866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phases 1 PROM.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100</a:t>
            </a:r>
            <a:r>
              <a:rPr lang="en-US" altLang="en-US" sz="5400" b="0" dirty="0">
                <a:latin typeface="+mn-lt"/>
              </a:rPr>
              <a:t> 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dirty="0">
              <a:latin typeface="Comic Sans MS" panose="030F0702030302020204" pitchFamily="66" charset="0"/>
            </a:endParaRPr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E5E2C356-A9D7-4A8F-90A7-AC85CD34014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B363AE1-F67D-433A-9572-9D474486B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9091" name="Text Box 7">
            <a:extLst>
              <a:ext uri="{FF2B5EF4-FFF2-40B4-BE49-F238E27FC236}">
                <a16:creationId xmlns:a16="http://schemas.microsoft.com/office/drawing/2014/main" id="{B54771D1-AD29-4478-ACD9-F4F12FB2D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8382000" cy="277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rgbClr val="FFFF00"/>
                </a:solidFill>
              </a:rPr>
              <a:t>Beginning increasing muscle strength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89092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4237342-6F39-4ED5-8374-BA988A9E6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DE095A1D-2BE3-4A81-8AF4-C6702C1EB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11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9C49EB6-50A2-40FC-89CD-027205745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11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9F3A780-A48B-43B6-95AE-B397C87AD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1141" name="Text Box 6">
            <a:extLst>
              <a:ext uri="{FF2B5EF4-FFF2-40B4-BE49-F238E27FC236}">
                <a16:creationId xmlns:a16="http://schemas.microsoft.com/office/drawing/2014/main" id="{3C8D1B13-927A-4DF0-A7AE-232DD081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86106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AAROM?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A72D1C8B-1790-4092-BD16-FC9C10308E3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2967398-4809-4FB7-9058-48B4598BB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3187" name="Text Box 7">
            <a:extLst>
              <a:ext uri="{FF2B5EF4-FFF2-40B4-BE49-F238E27FC236}">
                <a16:creationId xmlns:a16="http://schemas.microsoft.com/office/drawing/2014/main" id="{BD44C087-A102-4B73-B54C-411F7372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17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6600" b="0">
                <a:solidFill>
                  <a:srgbClr val="FFFF00"/>
                </a:solidFill>
              </a:rPr>
              <a:t>Uses manual resistance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400" b="0">
              <a:latin typeface="Comic Sans MS" panose="030F0702030302020204" pitchFamily="66" charset="0"/>
            </a:endParaRPr>
          </a:p>
        </p:txBody>
      </p:sp>
      <p:sp>
        <p:nvSpPr>
          <p:cNvPr id="93188" name="Rectangle 9">
            <a:extLst>
              <a:ext uri="{FF2B5EF4-FFF2-40B4-BE49-F238E27FC236}">
                <a16:creationId xmlns:a16="http://schemas.microsoft.com/office/drawing/2014/main" id="{B4F8FAE4-6BF7-462A-B9F5-DD307DF4A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endParaRPr lang="en-US" altLang="en-US" sz="5400" b="0" baseline="30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3189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EB6641B-DFCA-4087-ADF7-82CE33976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EB129573-E453-4902-BF6E-BE194C94A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52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4D184E0-0315-4AC0-B01E-B2CC6D054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52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792206F-3CE9-463F-97F8-F9CCE6825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5237" name="Text Box 6">
            <a:extLst>
              <a:ext uri="{FF2B5EF4-FFF2-40B4-BE49-F238E27FC236}">
                <a16:creationId xmlns:a16="http://schemas.microsoft.com/office/drawing/2014/main" id="{C498D413-59EB-45FD-A102-04F862BC5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3" y="914400"/>
            <a:ext cx="7110412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Phases 4 RROM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6384A26C-3C2A-496F-964C-D6D42D2C8AC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13916D68-1CB8-4C2A-8625-04B5107E1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4C2B709-ACA3-422C-BBFB-C086389AD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7284" name="Rectangle 5">
            <a:extLst>
              <a:ext uri="{FF2B5EF4-FFF2-40B4-BE49-F238E27FC236}">
                <a16:creationId xmlns:a16="http://schemas.microsoft.com/office/drawing/2014/main" id="{D2423387-A2F9-479D-85D6-A7BF11B2A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</p:txBody>
      </p:sp>
      <p:sp>
        <p:nvSpPr>
          <p:cNvPr id="9728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F93AF57-20AF-4988-B8CF-8A956A628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7286" name="Text Box 10">
            <a:extLst>
              <a:ext uri="{FF2B5EF4-FFF2-40B4-BE49-F238E27FC236}">
                <a16:creationId xmlns:a16="http://schemas.microsoft.com/office/drawing/2014/main" id="{1655625F-F323-4AE9-AED5-568C1E5B2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22488"/>
            <a:ext cx="86106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rgbClr val="FFFF00"/>
                </a:solidFill>
              </a:rPr>
              <a:t>PROM , AAROM , AROM , RROM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97287" name="Text Box 11">
            <a:extLst>
              <a:ext uri="{FF2B5EF4-FFF2-40B4-BE49-F238E27FC236}">
                <a16:creationId xmlns:a16="http://schemas.microsoft.com/office/drawing/2014/main" id="{4810827F-6938-401D-B0A1-BEEE4D048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97288" name="Rectangle 12">
            <a:extLst>
              <a:ext uri="{FF2B5EF4-FFF2-40B4-BE49-F238E27FC236}">
                <a16:creationId xmlns:a16="http://schemas.microsoft.com/office/drawing/2014/main" id="{DD25C649-4656-43D1-A67C-410DAEF34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endParaRPr lang="en-US" altLang="en-US" sz="5400" b="0" baseline="30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7289" name="Rectangle 13">
            <a:extLst>
              <a:ext uri="{FF2B5EF4-FFF2-40B4-BE49-F238E27FC236}">
                <a16:creationId xmlns:a16="http://schemas.microsoft.com/office/drawing/2014/main" id="{194C0C15-F015-4740-8E80-191E7FEB7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9729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6313ED8-F5A4-4551-ABCF-E41C04B68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>
            <a:extLst>
              <a:ext uri="{FF2B5EF4-FFF2-40B4-BE49-F238E27FC236}">
                <a16:creationId xmlns:a16="http://schemas.microsoft.com/office/drawing/2014/main" id="{0419C90B-CDBD-4F5A-88D8-C2B260652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93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95A243F-EEBD-4D51-8979-D196491B8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93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5BE9751-8CCF-4E29-B6BE-BAF19B88B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9333" name="Text Box 6">
            <a:extLst>
              <a:ext uri="{FF2B5EF4-FFF2-40B4-BE49-F238E27FC236}">
                <a16:creationId xmlns:a16="http://schemas.microsoft.com/office/drawing/2014/main" id="{47D80053-83CF-4C97-B7B0-BFAA413A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275" y="838200"/>
            <a:ext cx="9351963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the correct sequence for the phases of rehabilitation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AC60DF37-F0CC-4274-9D2F-04AB233A2DD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E7952E78-BB40-4142-9885-18815CA03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bg1"/>
              </a:solidFill>
            </a:endParaRP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2EC501C5-1DC4-43B1-AC28-0407F89E4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05075"/>
            <a:ext cx="83820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rgbClr val="FFFF00"/>
                </a:solidFill>
              </a:rPr>
              <a:t>Does not break the skin</a:t>
            </a:r>
            <a:endParaRPr lang="en-US" altLang="en-US" sz="5400" b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13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112DDFA-3CF6-43C5-89D0-C933AF339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0689ABE7-21EB-4985-B68C-C294905DC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bg1"/>
              </a:solidFill>
            </a:endParaRPr>
          </a:p>
        </p:txBody>
      </p:sp>
      <p:sp>
        <p:nvSpPr>
          <p:cNvPr id="1034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A1A13AB-D75E-4D49-8F29-CDBCA7FB5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34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E8EAEF2-C7EE-45C3-BD98-1552AE73A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3429" name="Text Box 6">
            <a:extLst>
              <a:ext uri="{FF2B5EF4-FFF2-40B4-BE49-F238E27FC236}">
                <a16:creationId xmlns:a16="http://schemas.microsoft.com/office/drawing/2014/main" id="{5013CDB2-97D5-4D6B-AEE5-B01A30278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+mn-lt"/>
              </a:rPr>
              <a:t>What is a closed fracture?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60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+mn-lt"/>
              </a:rPr>
              <a:t>100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DD72F2B5-5C59-458E-BF47-C257EB33779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>
            <a:extLst>
              <a:ext uri="{FF2B5EF4-FFF2-40B4-BE49-F238E27FC236}">
                <a16:creationId xmlns:a16="http://schemas.microsoft.com/office/drawing/2014/main" id="{FBDE8F80-CCF2-40DD-B384-B54166B52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0547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7F69B05-B0C6-4889-9252-07B0B4FE1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5476" name="Text Box 5">
            <a:extLst>
              <a:ext uri="{FF2B5EF4-FFF2-40B4-BE49-F238E27FC236}">
                <a16:creationId xmlns:a16="http://schemas.microsoft.com/office/drawing/2014/main" id="{79B8DC51-4E92-4E81-8A5C-AEFE5F629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772400" cy="347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rgbClr val="FFFF00"/>
                </a:solidFill>
              </a:rPr>
              <a:t>Bone is subjected to repeated episode of overloading </a:t>
            </a:r>
            <a:endParaRPr lang="en-US" altLang="en-US" sz="6000" b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000" b="0">
              <a:latin typeface="Comic Sans MS" panose="030F0702030302020204" pitchFamily="66" charset="0"/>
            </a:endParaRPr>
          </a:p>
        </p:txBody>
      </p:sp>
      <p:sp>
        <p:nvSpPr>
          <p:cNvPr id="105477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B392758-BFFF-482A-BB58-4AD78584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>
            <a:extLst>
              <a:ext uri="{FF2B5EF4-FFF2-40B4-BE49-F238E27FC236}">
                <a16:creationId xmlns:a16="http://schemas.microsoft.com/office/drawing/2014/main" id="{ADDBA9DA-FA23-4A56-BB97-CD6DE8BB0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075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5BFB9E3-600D-49D3-A13B-B380EA41A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75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D92EAF6-B0DF-4651-BA12-2A8536F2C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CB3530AC-F2B8-4330-A28C-DB8972DD6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813" y="1455738"/>
            <a:ext cx="7316787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a stress fracture?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2C507EC6-E7EC-4C4F-A902-D0B9DCB5B82D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39D0A6EE-3979-4CC5-A920-63E0A01E6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</a:t>
            </a:r>
          </a:p>
        </p:txBody>
      </p:sp>
      <p:sp>
        <p:nvSpPr>
          <p:cNvPr id="109571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9D20225-FE43-4124-A875-537BA363B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AC6AC169-E03C-45E2-88B6-071463AAA955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6A62F76-F2B8-4BE0-BC22-1DCD393AC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1619" name="Text Box 7">
            <a:extLst>
              <a:ext uri="{FF2B5EF4-FFF2-40B4-BE49-F238E27FC236}">
                <a16:creationId xmlns:a16="http://schemas.microsoft.com/office/drawing/2014/main" id="{C86ACBA7-3D25-497C-84D7-C98126556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1620" name="Text Box 8">
            <a:extLst>
              <a:ext uri="{FF2B5EF4-FFF2-40B4-BE49-F238E27FC236}">
                <a16:creationId xmlns:a16="http://schemas.microsoft.com/office/drawing/2014/main" id="{7E02284A-0014-4DB8-887B-92F7B854F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2112963"/>
            <a:ext cx="84582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b="0">
                <a:solidFill>
                  <a:srgbClr val="FFFF00"/>
                </a:solidFill>
              </a:rPr>
              <a:t>Breaks through the skin</a:t>
            </a:r>
            <a:endParaRPr lang="en-US" altLang="en-US" sz="6600" b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1621" name="Text Box 9">
            <a:extLst>
              <a:ext uri="{FF2B5EF4-FFF2-40B4-BE49-F238E27FC236}">
                <a16:creationId xmlns:a16="http://schemas.microsoft.com/office/drawing/2014/main" id="{5586A0F5-4A1A-40FC-AFE8-C59747F96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1622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EC9E5FC-B6C8-4D4C-ADC1-6D010158C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8C0FC6C2-4951-42E8-99FA-B6031E88E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36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6B1B7EE-F9FE-489E-9B41-7F3FB22F7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36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E4A6569-5C8B-4135-BFE7-CA74C975C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3669" name="Text Box 5">
            <a:extLst>
              <a:ext uri="{FF2B5EF4-FFF2-40B4-BE49-F238E27FC236}">
                <a16:creationId xmlns:a16="http://schemas.microsoft.com/office/drawing/2014/main" id="{B46202C5-4DA3-4420-A872-492944E2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28800"/>
            <a:ext cx="4960938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an open fracture?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9958D9CF-139C-428B-A6A2-00F945136C4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DD99EDD-28B6-4CEE-B960-C58EE7859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5715" name="Text Box 12">
            <a:extLst>
              <a:ext uri="{FF2B5EF4-FFF2-40B4-BE49-F238E27FC236}">
                <a16:creationId xmlns:a16="http://schemas.microsoft.com/office/drawing/2014/main" id="{D174CDB8-C5BB-4E9D-B8D1-F316CE048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5716" name="Text Box 13">
            <a:extLst>
              <a:ext uri="{FF2B5EF4-FFF2-40B4-BE49-F238E27FC236}">
                <a16:creationId xmlns:a16="http://schemas.microsoft.com/office/drawing/2014/main" id="{4F6950E3-EF2C-4F97-B79E-F6604E82C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1301750"/>
            <a:ext cx="87630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0" dirty="0">
                <a:solidFill>
                  <a:srgbClr val="FFFF00"/>
                </a:solidFill>
                <a:latin typeface="+mn-lt"/>
              </a:rPr>
              <a:t>Happens mostly in adolescents and is a fracture of the epiphyseal growth plate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115717" name="Text Box 14">
            <a:extLst>
              <a:ext uri="{FF2B5EF4-FFF2-40B4-BE49-F238E27FC236}">
                <a16:creationId xmlns:a16="http://schemas.microsoft.com/office/drawing/2014/main" id="{28834A8B-5728-4D3B-B33B-8353AA47F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5718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9E8C0BD-04B4-4E38-BEC3-9735BBBB8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>
            <a:extLst>
              <a:ext uri="{FF2B5EF4-FFF2-40B4-BE49-F238E27FC236}">
                <a16:creationId xmlns:a16="http://schemas.microsoft.com/office/drawing/2014/main" id="{DBABB3CF-5B90-4241-96BB-9B1F3E9AB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77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E4C1EE6-F23E-46C3-BAD9-6E7BAECA8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77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00A756A-DE40-45DB-B0D0-3C914EEE0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7765" name="Text Box 5">
            <a:extLst>
              <a:ext uri="{FF2B5EF4-FFF2-40B4-BE49-F238E27FC236}">
                <a16:creationId xmlns:a16="http://schemas.microsoft.com/office/drawing/2014/main" id="{0A97DC22-CA2C-410C-B85F-897EC757E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4563"/>
            <a:ext cx="89916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What is a Salter Harris Fracture?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54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0" dirty="0">
                <a:solidFill>
                  <a:schemeClr val="hlink"/>
                </a:solidFill>
                <a:latin typeface="+mn-lt"/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1108403B-9F5C-4713-9658-F9B54979F39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58B2A59-7FB8-42A8-838E-F2FA8647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9811" name="Text Box 12">
            <a:extLst>
              <a:ext uri="{FF2B5EF4-FFF2-40B4-BE49-F238E27FC236}">
                <a16:creationId xmlns:a16="http://schemas.microsoft.com/office/drawing/2014/main" id="{9F7FDED3-5EC3-442C-838F-B06911816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9812" name="Text Box 13">
            <a:extLst>
              <a:ext uri="{FF2B5EF4-FFF2-40B4-BE49-F238E27FC236}">
                <a16:creationId xmlns:a16="http://schemas.microsoft.com/office/drawing/2014/main" id="{3B9E42E0-FBCE-4A93-BAFD-B3DE168D5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32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5400" b="0" dirty="0">
                <a:solidFill>
                  <a:srgbClr val="FFFF00"/>
                </a:solidFill>
                <a:latin typeface="+mn-lt"/>
              </a:rPr>
              <a:t>Greenstick , Transverse , oblique , Comminuted and Impacted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4400" b="0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119813" name="Text Box 14">
            <a:extLst>
              <a:ext uri="{FF2B5EF4-FFF2-40B4-BE49-F238E27FC236}">
                <a16:creationId xmlns:a16="http://schemas.microsoft.com/office/drawing/2014/main" id="{D1FC4E3C-E1E3-48BD-839A-A499DB572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9814" name="Rectangle 15">
            <a:extLst>
              <a:ext uri="{FF2B5EF4-FFF2-40B4-BE49-F238E27FC236}">
                <a16:creationId xmlns:a16="http://schemas.microsoft.com/office/drawing/2014/main" id="{F7F90376-738D-4143-B1FF-D3B2665D7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 baseline="30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119815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FF155AD-8D19-40A2-8AF0-D74B0BFDB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>
            <a:extLst>
              <a:ext uri="{FF2B5EF4-FFF2-40B4-BE49-F238E27FC236}">
                <a16:creationId xmlns:a16="http://schemas.microsoft.com/office/drawing/2014/main" id="{5297BBA1-94A5-4310-9512-8019C2640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218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65F9ECF-03FE-4213-9C4F-14401CC08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218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12A84EC-B174-4DE4-A33A-DD82A399C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21861" name="Text Box 7">
            <a:extLst>
              <a:ext uri="{FF2B5EF4-FFF2-40B4-BE49-F238E27FC236}">
                <a16:creationId xmlns:a16="http://schemas.microsoft.com/office/drawing/2014/main" id="{F566D6BC-CC2C-4F81-9D63-AD8BEA465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44613"/>
            <a:ext cx="9144000" cy="286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+mn-lt"/>
              </a:rPr>
              <a:t>What are types of fractures?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6000" b="0" dirty="0">
              <a:solidFill>
                <a:schemeClr val="hlink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+mn-lt"/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F134CBA0-EE68-40D7-BA8D-0ACC6C86A6A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</TotalTime>
  <Words>708</Words>
  <Application>Microsoft Office PowerPoint</Application>
  <PresentationFormat>On-screen Show (4:3)</PresentationFormat>
  <Paragraphs>256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Comic Sans MS</vt:lpstr>
      <vt:lpstr>Arial</vt:lpstr>
      <vt:lpstr>Times New Roman</vt:lpstr>
      <vt:lpstr>Math1</vt:lpstr>
      <vt:lpstr>Default Design</vt:lpstr>
      <vt:lpstr>PowerPoint Presentation</vt:lpstr>
      <vt:lpstr>An injury to a ligament </vt:lpstr>
      <vt:lpstr>PowerPoint Presentation</vt:lpstr>
      <vt:lpstr> An injury to a muscle or tendon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103</cp:revision>
  <dcterms:created xsi:type="dcterms:W3CDTF">1998-08-19T17:45:48Z</dcterms:created>
  <dcterms:modified xsi:type="dcterms:W3CDTF">2018-01-10T12:36:58Z</dcterms:modified>
</cp:coreProperties>
</file>