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55" r:id="rId17"/>
    <p:sldId id="320" r:id="rId18"/>
    <p:sldId id="321" r:id="rId19"/>
    <p:sldId id="322" r:id="rId20"/>
    <p:sldId id="319" r:id="rId21"/>
    <p:sldId id="323" r:id="rId22"/>
    <p:sldId id="357" r:id="rId23"/>
    <p:sldId id="356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7" r:id="rId34"/>
    <p:sldId id="338" r:id="rId35"/>
    <p:sldId id="335" r:id="rId36"/>
    <p:sldId id="336" r:id="rId37"/>
    <p:sldId id="339" r:id="rId38"/>
    <p:sldId id="340" r:id="rId39"/>
    <p:sldId id="341" r:id="rId40"/>
    <p:sldId id="342" r:id="rId41"/>
    <p:sldId id="343" r:id="rId42"/>
    <p:sldId id="344" r:id="rId43"/>
    <p:sldId id="346" r:id="rId44"/>
    <p:sldId id="347" r:id="rId45"/>
    <p:sldId id="348" r:id="rId46"/>
    <p:sldId id="358" r:id="rId47"/>
    <p:sldId id="349" r:id="rId48"/>
    <p:sldId id="350" r:id="rId49"/>
    <p:sldId id="351" r:id="rId50"/>
    <p:sldId id="352" r:id="rId51"/>
    <p:sldId id="353" r:id="rId52"/>
    <p:sldId id="354" r:id="rId53"/>
    <p:sldId id="345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1" autoAdjust="0"/>
  </p:normalViewPr>
  <p:slideViewPr>
    <p:cSldViewPr>
      <p:cViewPr varScale="1">
        <p:scale>
          <a:sx n="107" d="100"/>
          <a:sy n="107" d="100"/>
        </p:scale>
        <p:origin x="174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8D951A56-D448-4E67-8963-CEE43E93C1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FC046106-0C9C-43B4-A7EE-E98E85B1C21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fld id="{65BF593D-D302-44EA-BA19-237499810EF5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BEBC1A24-A14B-4770-A9F5-B832CC8CE09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54BB3523-A158-4AA3-B095-7BD35C427C6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fld id="{F05F5D74-1C9B-4514-8AAC-7DF889E44E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94DCFAC5-3D48-4701-ADD9-6A03875F9B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7003EC36-B2F7-4637-9CB9-517152221A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fld id="{30ADB308-96DF-4D71-9F40-685F66EC805F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09D35539-2506-49C8-BCFD-3E0ADAC7AD7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6C3C788D-9245-40E0-87E0-84D24AA7C4B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EB615A00-3CC2-4F4A-8BE1-4A9222E2497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1C82893C-ABD4-460F-BD14-E6C1F0710D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fld id="{6F707E5C-132B-440D-AED7-501BA352E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B420779-0168-4AB8-883B-200839346F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3FBFCA8-D0AA-4A61-875F-8C56B5D5599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D076F0F-F896-134A-AD1F-D5A259EF8E51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9A105FE8-6B76-4D04-8C21-6B89C5C876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D3CC1EE1-3DCD-453E-B628-EC6A7AD362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CE7554C-3701-4A19-AA71-63E35996AD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4068F86-3FCC-4A45-A177-6E76F05477E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ED56FCA-7785-4C42-A92C-20E9D0FBD77B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5D31DEA1-2D78-4B4B-9B22-B193EA27D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C66B1FF3-8B6C-49B7-88AF-21850745EB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FAE165B-4010-490F-8155-A5644DC81E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F5173F-5D84-4FE4-B245-BF47B838AE9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116983E-58BC-EF4E-A49E-7E677B048B5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57E2A64C-FFE6-4BC2-845C-3E50EC5724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074D969C-CCCA-48B7-A89F-58A038DD7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1CA11CC-47AE-4D0E-A245-9F5B74364B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BA1D007-E76E-4986-A981-0FFF76B36DB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24F2672C-86A7-014E-8C70-89A4DB0F8F9C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B246AD8C-77E2-4878-A3CB-0FC5D2B448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FAAEE8A5-C0B7-4CAF-8F07-388F9E45C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BA80024-0952-4219-8C3E-AA2A0C11FA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DC340BF-8F8C-48D2-AAB2-DB4F4F06A18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D19C7604-8E8C-C241-994C-C381A67A8A3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17762" name="Rectangle 1026">
            <a:extLst>
              <a:ext uri="{FF2B5EF4-FFF2-40B4-BE49-F238E27FC236}">
                <a16:creationId xmlns:a16="http://schemas.microsoft.com/office/drawing/2014/main" id="{52ED55E8-5BFA-44E5-8632-5DDF63B81A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1027">
            <a:extLst>
              <a:ext uri="{FF2B5EF4-FFF2-40B4-BE49-F238E27FC236}">
                <a16:creationId xmlns:a16="http://schemas.microsoft.com/office/drawing/2014/main" id="{78C4C349-D553-45BE-B03E-EDD2DD951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31106E6-8607-4F7E-B12A-90B6126498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F6ECBB9-E46F-4613-BBAF-C5F45C6F303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F29CF13-C145-8444-87DC-F581AC6B49D4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0404201D-5342-4091-A6AB-96AFD6177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A3B166EC-4581-4D29-AC83-59493C6F00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0EDA6A-63FD-4DA0-ADAB-5BB6437B6B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F2F45F-48AB-47B0-9276-D23D8659AC8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D35905B9-076D-A746-A9B9-11873ABE3D9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3A4D91D9-17E6-47A7-B266-81BE8E506A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4D6F8B06-25A3-4035-A5D7-8368E5F67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9888D1E-0BDB-4ABF-9D6D-AEF0FC6D447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6B11D38-D10C-42B7-985C-477BA0EE814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D2F96B87-C9EF-E141-8DBD-8318E4C8728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F51D6817-61BB-457F-8163-FAE911C5E1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B8522B69-766C-4C9B-878F-1FD9CCC4F1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28ED69C-424A-48B4-9936-849A4FCC8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EC831DE-A60F-4AAA-947A-7ED9D37BD62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584AEC5-8EDC-664B-A8F2-38F81B6E35AC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DB8321FB-B2A9-4DE6-BD89-333D522A55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B64D732E-B5BF-40C8-A549-ACB1E0184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45D743B-0E17-44E8-96B5-5426352E0FE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593B169-69D3-45BC-9CD8-52D6930F5E2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8A45A477-C882-2448-970F-8C648CCD1554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2882" name="Rectangle 1026">
            <a:extLst>
              <a:ext uri="{FF2B5EF4-FFF2-40B4-BE49-F238E27FC236}">
                <a16:creationId xmlns:a16="http://schemas.microsoft.com/office/drawing/2014/main" id="{5A7D91D1-1C99-4DE2-A391-52F84550CD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1027">
            <a:extLst>
              <a:ext uri="{FF2B5EF4-FFF2-40B4-BE49-F238E27FC236}">
                <a16:creationId xmlns:a16="http://schemas.microsoft.com/office/drawing/2014/main" id="{3744B583-D0CF-478F-9F7A-E5D884787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CCB16AD-9D6E-45A0-9E12-0446940F77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7211B2E-E467-4FC8-B4A1-CE28696109B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D3CADF26-B46F-6D4B-B93F-E32CA1BB6A4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271D7B4B-0A7A-4DA3-85F1-F351EFE609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04F606EB-1442-4B28-B3A3-B7FAEAF5D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CC2DC5A-644E-44F8-852E-DA2F8148EE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021D2F5-1134-4A40-9D73-A2BA974F6A6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D5B734DD-2791-3E4F-AD95-612671AF9ACC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B27E187F-9B1C-4F74-BE3C-359B348C51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0D513B15-6348-4A02-948B-1E327D83CF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7AAD11D-DA49-4E6E-A409-2EEEAF07FB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01CB204-9E7E-4484-B95F-2B54B2D1DC4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E54CBEFE-FA27-3B47-9191-CF4E9300DFA2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930A310C-4726-40B3-BFEE-B9A5AE8BEF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F5F5DCE8-220B-45AA-8269-D3DBA05316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4A80F0D-885F-4A66-8523-CAD6D00E48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04C24D-3810-4336-BDF4-AC08C6D30F2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571B461D-19ED-3644-A96B-E7233690653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9815C7EC-8821-4426-9A02-45CCB62778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9F7926EF-28E9-4ED8-AAA7-606A553279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85FE67A-2BD2-45BC-A9FE-6D0FD7862D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533F54F-4DFF-4FAC-A06F-155AE629AA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906997A9-A51B-4F4A-9C0F-9ED67686E0C1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DD446011-3075-4FE5-8B3B-B5B4A3E3CA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83E038FB-77AF-4F00-96C4-92BBB9C8A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2F7F832-0A3F-4451-9FFB-7565D22C42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0F01C6-C507-402B-BB1A-A0E39BB1C9A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DA4001B-5BAC-2F4C-9A85-04B31C5B20C2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D975A352-6A4B-4D79-9C6C-F5BEC4304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B0D26B61-52C7-437C-99C2-225874099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5F6D774-EC92-4124-97FF-F4BCC59065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D6B291-6E8D-45F6-8FD9-86FD0D935A1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CE77823E-0CAB-5348-9253-D8E3CD41DA3F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EE238DC4-3CC2-4667-8FD6-65AAE37F4D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9F4C5B26-5C66-4EB6-9AC0-150325E99E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2027075-4A22-446C-B554-903DF9B5A2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C8796EF-DBDA-4047-9515-FBAB1F8DA21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D43A236D-80F9-9149-9F21-2B7FBA158CD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3F09624D-F3F2-4A23-BCCA-92A5C2A5FE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233C1C1E-5381-442A-8CE7-411D45EDD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993CE97-470F-4273-B9F8-4C7B80C1B7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BDB3B32-3153-4EAB-8376-8F7E654AC72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9EEF8959-D378-2C43-8E09-5DEA93AF356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DFE57AA1-88F7-4DA5-AF82-76A9683980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C56C4224-2668-4E87-9EAC-616583EC0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57A4EF4-7618-4CD7-8E76-FA5FBD01A5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2F5CFEB-D114-407D-B040-E7389391EE4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E90F3D70-A6FF-E143-B162-6C429CA4B1F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27A08E3F-C486-4422-9F4C-2301F93F5B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FF766F8A-2BBE-41A8-A5CF-7464BDF461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C6ED2A0-B33D-4CC5-B2EF-C97B8A46B2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2C7D946-B606-4B61-B144-CC53F7E97DE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E143D14-5060-1F4D-B6C7-B22D445C992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F4A9638F-E129-456C-A76C-AE051FB0AA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2ACE153B-0681-4833-B9A8-547F9B960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3218C14-F180-48A6-A3FA-08166BDC0E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616C712-7688-48C4-A435-F0DF30C9A32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5B01B71-CE52-CE45-A33E-4E2BAB66EE2C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01800592-ADE1-4979-BAA0-B6B9B7F5E0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0F9A46E9-7AB3-41BA-BD0E-ED07F3EEC1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674EAFA-3BFF-418F-8597-6F97A3FCCAC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E260F71-299E-4BA7-BC02-E70A6AEFD82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B767973A-EE91-8D41-B75D-99BBD7BB97E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FB37ADE8-08A6-46EF-A349-E3E08A6763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30674926-57AD-4954-9A9C-F69C85C7B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A816F2F-1B6E-46E5-AD44-F897A86AEE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8356424-0461-42CA-B09E-ABD56881CBA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C9BA25EE-EA67-8946-80E8-8151A7E82EA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09EBF472-4D3D-4CF5-B1DA-B932121A0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F269ACFF-6AFD-43CD-B4CB-B93FCC5E1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79F562-C950-4071-A826-3917C5D50A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97FB883-8C2E-4348-ACCA-18581CAA92A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19C74C1-290B-AB48-9888-5DBDA82B0EAB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55DBB133-B5AA-4174-B69D-6F480F8BE3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23986E0A-5874-4CFA-9073-8FD066697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985105D-FD2F-436B-95CC-E17163EC86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8FB7B1-1450-4E8F-B94F-51FB960900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FE599CCE-38C4-DE41-A739-8BB479C06B21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69A99CA5-5410-43D9-80A2-D35B1089E2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425C85BE-3E12-42B9-BD8F-FC48A70B3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C5547DF-7DF2-40C0-B213-94857590D3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7D1485-93A2-4CD4-8D03-59B363F8663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B4C67EAB-9976-8B46-B648-BFF3BBB36A4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F7B94F3F-B869-4A5E-A9C5-0D3C220473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0533A81A-37FC-488A-B018-C10F6BEAF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CA5BEE-D09B-45D4-A975-A24681A4C7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EB38E8-851D-40E4-BCEB-0849BF5C8E5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078980CD-17D6-A344-80A5-013E2D749EC2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7A736A2B-AE0C-4DD7-BA30-8739490E22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06EF2FB3-61A1-4566-A000-B249AF4B23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65F8AC5-D422-4E8C-91F0-7C216E316E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3B1089E-9F1E-4A1A-8105-53C73EB3B43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2B408A3D-B329-624F-81A9-82C203D053AC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51E31802-D52F-4894-A11E-2D874C1A85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5B389A54-CC42-4395-8D99-82E4826031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96074CC-7D6B-481C-9D8A-0CE34D93C4D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07FEC5-55F2-45F4-B7E5-BA8B270913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585C08E-B07F-0647-92C5-6B170168F0DE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165CB698-795B-4549-91F5-2EBDFECA41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9B158E89-B0E8-4634-A459-4984E262F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58EAD70-8475-4655-A437-4981F7D1685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41FAB9F-A068-4482-A4F0-EDF9C0E1C9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8EC8D883-39AA-9C45-BEB7-6D91D211508D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DBC8F45C-A010-43CC-94B8-35927B749D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7D85143D-0B87-4639-A783-DAF39A789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15509AD-3146-4B11-B5C4-0F1E89C939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AA534F9-60D9-454A-8845-7E292AD4121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B75E315D-633B-0D42-A7D3-F41781AFB12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B64680EC-87C8-4F47-A71B-6E01EA0D1F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A3AE8B31-9462-4BA2-926F-F8CFDA65D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580C802-3B12-4F3D-B13E-8863DA94F4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CA3AE33-8BF2-4D67-8237-EB8A9D09F63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43105B35-1A6E-EC42-BB44-4896AE493D56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6B6A8A61-DD3C-4739-B345-E74DF5A7FA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EF8BB13C-1E38-4F8C-A6D6-4C43CE13DB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BCD7FC2-1691-4E31-B01A-DFC9B13AC9D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1141445-401F-47C0-A78C-7AD240A1797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BB5D0D76-DDC4-F543-8693-EE6F5E1BEEC5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F5670268-B932-4A55-AE08-E4886FD193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3ED48B3D-3A11-44AC-8DBB-77CB444A6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B92C29B-BFF3-4BC5-BD35-A4E1E9C626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A14D815-BBBE-41CD-826A-A084E6D70BF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6C86E4D1-D113-5840-8F89-0477A48AF623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C6669987-5A05-4561-B838-6D4707D362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FA52A4C6-A39D-4085-8DBA-997E8E9357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32AE127-64A2-40FE-AD99-17621F5712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FDA0EC2-6558-45A0-8CAD-00140AFA301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8772BC14-61AA-4E40-B757-8B92D6C9772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2FBE4E4F-3D80-4E15-B485-1CA67206CD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39AE3D46-C4C0-470F-BA7A-E1F524884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7DD7FA0-21EE-464A-8322-6A835433F2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76708DF-69E8-4209-BC84-21C63240A06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55C1D15F-CA6B-6241-B9ED-E9EF4327E93D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BAC90FC2-CAD4-4CDA-AAE8-339CB5DF80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15D09537-D5AD-429C-A7CE-7CA08F2FE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36754EA-52C6-4617-B914-5CDA05769DA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DA91FA5-6F03-42E3-8D05-6A6AB037EFE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F37DDC2-9F5E-C74E-9EB7-7E34A66B5F9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32A73FB4-68BE-42F0-ACCF-B0478CD376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2E3A4C53-0FD6-4042-93D4-6BED3C5057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CC1E406-3B5E-47C5-8175-456D36B517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F738D56-5100-48BA-B4DF-D8C179A82DA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BA09236B-0CFC-514F-868A-4490CB7D0B58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64C89589-78E5-4C2E-89E1-3AB25EE3F0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01A8C15F-1CF2-40AF-AC54-781389F59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675013F-87E4-4579-A41D-9606AB3554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EF60385-BF53-4D7D-9030-2CC188AB97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247A187-648F-484E-9B4E-FE8589440958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044C5CC6-DE49-4B52-9AC5-8652D89EE0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1A26151E-D01F-484A-AA3A-097E6F9D8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4787FAD-A9EA-4881-BD01-0EFE004EE5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F32C1C-F138-43F2-A39E-D01955CE72A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5F32BC8-E0A5-D948-9CDB-00767C9C866F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E1B681DA-DF5B-429E-AB9A-4A0325A4EB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8719C178-8DCF-45EB-AB76-E9D9069D47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4D17722-6C07-4983-8B15-465E79125B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E534B8-AA67-440B-9072-2AEFA8FC871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E83CE985-D884-9046-B2C9-8E5D01BC152D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AAC27101-E74C-441F-89ED-319D50071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9EE62A4F-8C7D-4FBA-AD20-11B36BD11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2D11B44-9BE8-4F08-BD3D-7E46DB2CDF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77368EF-EAD7-4D3D-A420-FB86E1D935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70E92FD7-3297-D148-AE91-5E977193A4BB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A5F3C798-35AE-42EC-B0C0-51FA8A8C74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4E1B5431-21CE-42DF-99BA-5BA47EFB7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50861B7-D873-4BE9-8797-AF21688E86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1E6B4E4-3C6B-4CCE-96CC-F3C1C61985B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2F6DAA4D-78CF-1643-A862-74FFFD11D85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461C17FF-A874-492F-B4AC-8176E7A9F3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F6EAF904-247F-4891-BC66-2D3752688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CF6EA7F-C0E1-40D2-9A59-33A87C87C30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9BF44FA-4C5F-421B-AD1B-29C82055964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B5B6BE44-1960-A241-AE96-E8650405DC58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F09948F9-8364-4CDC-B87B-22627C4CAD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676D43DF-4215-409B-B295-E9EC27AE7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C986D63-3A3E-42EB-8A89-7F5391C809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37E37B-DFA6-450F-A632-89351D442BB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4C94EC8-41AA-564A-AFAC-AD24E3C6DE7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1D39EAD4-98F1-4B53-A9B4-1E8688AD78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087AEC57-CA16-4D38-8999-104AF9909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548CD2C-326F-4203-8339-1C31A2A7AF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A3664D3-E123-4DF7-B360-056214278B9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1C393C8E-CD0A-EA49-B412-CFBC0D900F28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4979C146-C32C-4247-B8D5-1E8FB4C227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AD1516D1-6FDD-4951-8E87-060E81A9D7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D7C930C-C26D-4D5E-9536-9AF3F2A7B8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FB4E5A4-05B3-4E2A-B8AD-9313675186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DCBD7BAE-AC3F-EE48-BC2F-35B7F70588C3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F814DAF6-8A96-4D91-BC0D-1648D5ED61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EA1469E2-73CB-4D67-8DA2-53B931435D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B551322-7C6C-4599-9ED7-863E8D0388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B8E723D-BEC9-4F9A-A144-D0EF2AD4CF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C4504D19-BA09-F549-94F4-A0509A70A4D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D4DC2CF2-63BB-4C6D-AAFA-C5C7966125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7252E104-70F1-4339-9FC8-333EB6800A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40001D1-9D4D-4E8C-8AF8-D884D0FAADD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D2EDB-A311-44FB-9EC2-4305C4B38F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A900FBA7-A73A-7240-8C2B-7A04BB8938E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E11716AC-DF39-47A6-B8E0-AC62ECFFDB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E2C84698-0896-4E99-B3A0-81FDD154AB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3B066B0-8273-4D27-ADF5-30C36F9993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7D922FA-4360-4B5D-A68D-CD51DDD5899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8F929FE6-73D2-6D4A-B7B1-7B2B45F8D93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8D95A41B-C72A-49F4-8D45-F8595D64B0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74252D07-E31E-4D60-B1D4-F6D06FF212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7383D20-4B78-4642-B975-85C618E1D5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80A90BA-C64E-43E1-B727-A0D80C78E6F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3FA6F046-C82C-F14E-B96F-D666C8EDC865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824C1DF4-9A54-4A0D-8BC1-3438A0C14F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8E489D2E-3BC0-4837-9797-CA27213402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2B54F08-E2C6-46CC-BCBD-FB0237FF5C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C343AB1-14DE-485C-93BA-977EC258E0F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fld id="{80521721-E642-374B-8C22-081518E68AE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0EFD5BC6-54A6-427A-90A7-5A4427EF05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233291E9-3A8B-4293-960E-8D8485653A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260691-D7E2-45A0-A672-18988E94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C0FCB-5114-48D5-9E68-48ED424EE14B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EDC8A3-F28C-489F-AE43-52D4F9B571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F60E2F-D8B5-4CAF-A5FE-921FF64541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07E73-D202-407C-9993-8280EDE62E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922079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AF7CA5-1496-418B-B64A-0713C05204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02E88-B236-496A-A08C-26DAD83AAA7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6CCD96-6DE2-4078-9198-16489CF74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0E3875-5282-4E43-B72F-2123337377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B87D2-627E-4993-A631-A72D488494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34359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CAE30A-EEEC-4882-A2E2-A5C50C6F3A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C6744-E0B1-4AE6-860E-4B848709A1E3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7A095E-3FD5-485C-A4A0-84252806CC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D9C6E2-577F-4A16-BCC1-FADD16215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A7E01-27E2-438A-9CAB-B992B2C67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056577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97DF0C-6C9A-4846-BD96-835E52AC55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2A606-1AFB-4223-97FD-2859AF1B81D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B94CD5-92E7-4F50-BD73-641D4091B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7DE494-EEF8-479E-9348-3CA45F18BC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5AA05-C28D-4276-B092-2E9005DEE5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7965872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25D0DD5-93EF-4224-9568-D2E843CF2D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ACE78-74F9-46FF-BBF6-F9F3377ECCE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CD8F906-D5A4-43BC-B192-9A706A880F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4E5B2E-7ED3-4AFF-93E1-8E35883FD5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2AF85-42A3-430C-AFFA-A46869D588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398946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8E64B16-D62D-4A46-A012-6712F11B60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FE7DC-F9B7-4FD6-8D7C-F3FCADE246BB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F6F5F2-556B-4CA8-A28B-96B1356168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F5E0259-9BB0-4D33-8997-6A3854A1DE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7BF5B-67E5-42CB-9662-1F33C2225D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2117508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83AE30A-4414-46FD-981A-9EB856A4D5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6E725-4052-4B97-A125-482389F5CC79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9BA8CF-F3F8-43B8-8D2E-10C32AF07E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E810D8-39B7-4DFA-B524-8B95871137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D202C-BE8B-42C8-8C0D-D14C7E58DF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130288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5127C-E88A-491C-B02B-8891AC25B6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572B2-2458-4B28-815E-291A58B3704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E7A619-C1F5-4663-9008-700CBC39FC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6F9571-E5FA-47E0-95BB-473144913B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FE7DD-E18E-4FB8-A308-CD84CF5B8C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851587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4AC65A-8436-4602-A90F-EB3F58FF7D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643E6-9882-484C-B99D-169BF849BEB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04104F-1539-4E35-AA6D-A36E5FCA00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2C3081-3659-4807-8249-39A71749ED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F1C12-A1DE-43F6-ABC4-76A526D312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452133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A96F9B-EFC5-44B9-AF02-BADCE2E186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76BF0-0768-4301-ADE8-997A7544B141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DF3AC1-329D-40C7-8F1F-055D091675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9948CA-5508-43F1-8A4F-2D1314BA65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6C24A-EBAC-4704-9C74-627D6D19F1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712655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356146-04B8-48F0-9F57-253900C8C4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400DA-3DA4-4738-BFB1-DC4552BFC77E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76AC55-830C-408E-8D2E-2E73056D52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7A8C8C-D9E1-4AF8-A3AF-4A6B6C6C70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0F023-BA71-4CC2-84EC-4CCDF96B3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579460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47A7550-AE31-41F6-8190-3C357FAF6A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CDEF267-224B-4EAF-949D-16176BCFD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EE51B19-B0F0-42D4-9E6B-D799844E37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 smtClean="0">
                <a:latin typeface="+mn-lt"/>
              </a:defRPr>
            </a:lvl1pPr>
          </a:lstStyle>
          <a:p>
            <a:pPr>
              <a:defRPr/>
            </a:pPr>
            <a:fld id="{2BF1A3B7-7338-4BB9-92D3-D9352E19899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C694E70-1244-4AC0-9F58-A30D946C8B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564B7A5-F8D4-464F-BA4A-C0FEF41329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latin typeface="+mn-lt"/>
              </a:defRPr>
            </a:lvl1pPr>
          </a:lstStyle>
          <a:p>
            <a:pPr>
              <a:defRPr/>
            </a:pPr>
            <a:fld id="{CB3BFA21-081C-4AA7-A6D6-8945F0B4E7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18" Type="http://schemas.openxmlformats.org/officeDocument/2006/relationships/slide" Target="slide35.xml"/><Relationship Id="rId26" Type="http://schemas.openxmlformats.org/officeDocument/2006/relationships/slide" Target="slide49.xml"/><Relationship Id="rId3" Type="http://schemas.openxmlformats.org/officeDocument/2006/relationships/audio" Target="../media/audio1.bin"/><Relationship Id="rId21" Type="http://schemas.openxmlformats.org/officeDocument/2006/relationships/slide" Target="slide39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46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20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24" Type="http://schemas.openxmlformats.org/officeDocument/2006/relationships/slide" Target="slide44.xml"/><Relationship Id="rId5" Type="http://schemas.openxmlformats.org/officeDocument/2006/relationships/slide" Target="slide6.xml"/><Relationship Id="rId15" Type="http://schemas.openxmlformats.org/officeDocument/2006/relationships/slide" Target="slide27.xml"/><Relationship Id="rId23" Type="http://schemas.openxmlformats.org/officeDocument/2006/relationships/slide" Target="slide53.xml"/><Relationship Id="rId28" Type="http://schemas.openxmlformats.org/officeDocument/2006/relationships/slide" Target="slide2.xml"/><Relationship Id="rId10" Type="http://schemas.openxmlformats.org/officeDocument/2006/relationships/slide" Target="slide20.xml"/><Relationship Id="rId19" Type="http://schemas.openxmlformats.org/officeDocument/2006/relationships/slide" Target="slide33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5.xml"/><Relationship Id="rId22" Type="http://schemas.openxmlformats.org/officeDocument/2006/relationships/slide" Target="slide41.xml"/><Relationship Id="rId27" Type="http://schemas.openxmlformats.org/officeDocument/2006/relationships/slide" Target="slide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Fiesta%20Remix.mp3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TuPac%20Greatest%20Hits%20(cd%20two)%20-%20Tupac%20Shakur%20-%20I%20Get%20Around.mp3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P%20Diddy%20And%20Bad%20Boy%20-%2003%20-%20I%20Need%20A%20Girl%20(Part%20Two)%20-%20music-madness.mp3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thoia%20thoing-r%20kelly.wma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Snoop%20Doggy%20Dog%20feat.%20Pharrell%20&amp;%20Uncle%20Charlie%20Wilson%20-%20beautiful.mp3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12-lil_kim-magic_stick_(feat_50_cent)-rns%20(1)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Chingy%20-%20%20Right%20Thurr%20(1).mp3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It's%20Your%20B'day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04-sean_paul-like_glue-jah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01-50_cent_feat_snoop_dogg-pimp_(remix)_(dirty)-0mni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Mojo%20-%20Lady%20hear%20me%20tonight%20(Original%20mix)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Daft%20Punk%20-%20One%20More%20Tim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Young%20Guns%20-%20Can't%20Stop,%20Won't%20Stop.mp3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Crystal%20Method%20Blade%20Soundtrack%20Techno%20theme%20song.mp3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15-sean_paul-get_busy-diwali_riddim_(new).mp3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Jennifer%20Lopez%20-%20Let's%20Get%20Loud.mp3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Gypsy%20Kings%20-%20Bamboleo%20(Dance%20Remix).mp3" TargetMode="Externa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08%20-%20Live%20At%20Jimmys%20)%20ft.%20Cuban%20Link%20Tony%20Su).mp3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Lil%20Jon%20&amp;%20Ying%20Yang%20twins%20Get%20Low(Dirty).mp3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Beyonc&#233;%20Knowles%20-%20Baby%20Boy%20(ft.%20Sean%20Paul).mp3" TargetMode="Externa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PRINCE~4%20(1).MP3" TargetMode="Externa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audio" Target="/C:/Download/My%20Music/Unknown%20Artist/Unknown%20Album%20(1%2017%202002%206%2005%2037%20PM)/11%20Big%20Pimpin'.wma" TargetMode="Externa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audio" Target="/C:/Download/My%20Music/Jay-Z/The%20Dynasty%20Roc%20la%20Familia/03%20I%20Just%20Wanna%20Love%20U%20(Give%20It%202%20Me).wma" TargetMode="Externa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Vengaboys%20-%20We%20Like%20To%20Party.mp3" TargetMode="External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audio" Target="/C:/Program%20Files/Morpheus/My%20Shared%20Folder/Come'on%20and%20Ride%20that%20Train.mp3" TargetMode="External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15700ED-5D2C-4E2A-AA08-D14AC05C6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38" name="AutoShape 9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6190E6-945B-4DF0-9A5C-009BB89B4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5" action="ppaction://hlinksldjump"/>
              </a:rPr>
              <a:t>$300</a:t>
            </a:r>
          </a:p>
        </p:txBody>
      </p:sp>
      <p:sp>
        <p:nvSpPr>
          <p:cNvPr id="2139" name="AutoShape 9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3CDC110-BF28-478F-A0B3-349FBCE55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6" action="ppaction://hlinksldjump"/>
              </a:rPr>
              <a:t>$400</a:t>
            </a:r>
          </a:p>
        </p:txBody>
      </p:sp>
      <p:sp>
        <p:nvSpPr>
          <p:cNvPr id="2140" name="AutoShape 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C19F0BD-7C29-4F99-BC89-2460EE88E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49" name="AutoShape 10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0CD049A-7E9F-434F-BE79-307761056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8" action="ppaction://hlinksldjump"/>
              </a:rPr>
              <a:t>$100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0" name="AutoShape 10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BB0554-0723-4C3A-B3BE-A8E988AC0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9" action="ppaction://hlinksldjump"/>
              </a:rPr>
              <a:t>$200</a:t>
            </a:r>
          </a:p>
        </p:txBody>
      </p:sp>
      <p:sp>
        <p:nvSpPr>
          <p:cNvPr id="2151" name="AutoShape 10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BC2FD79-8686-4BD4-B501-B583EA125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2" name="AutoShape 10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A6DAFB-0C5F-433D-934D-F01503596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3" name="AutoShape 1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3074425-C44F-4144-8440-91C4D2BE3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4" name="AutoShape 10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B71E174-35B8-4768-B6A4-6BF3DCBF0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143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5" name="AutoShape 10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67EEFD7-C8B3-40D3-A6FF-0EA23AC7B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6" name="AutoShape 10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CE1D583-772A-48BB-BB9F-E9A493E7C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7" name="AutoShape 10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81958D1-9A6E-42E2-AC62-C18FAEB61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8" name="AutoShape 1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89DC2AE-E9C2-4809-9C86-1E065421E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59" name="AutoShape 1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BC4AE6C-C75F-4513-B633-420A77F2C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0" name="AutoShape 1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BCF2E0D-0873-4155-9BBD-EAC0CE8A5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19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1" name="AutoShape 1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2CB2189-8E9D-4E5F-BE62-6DBF00BED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2" name="AutoShape 1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2A35B75-0060-4847-9281-00B680C2F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3" name="AutoShape 1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0F4E3FE-6DCD-42CD-9688-D91999E3E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4" name="AutoShape 1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F6BD3E4-D7AE-4B0C-9DD4-1D6DC97FF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5" name="AutoShape 1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93E035D-7E28-461E-8ACA-9E1214A3B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6" name="AutoShape 1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222CF14-C4B7-4C2D-8CA6-FF0729EA7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7" name="AutoShape 1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3D47E03-E30A-4AD0-B0C7-C60AB7F11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68" name="AutoShape 1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92767A7-E2BC-455F-AB1D-3BE85AFAA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088" name="AutoShape 4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2F5CF93-BBE6-4FE5-A403-520CB7C5C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hlinkClick r:id="rId2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  <p:sp>
        <p:nvSpPr>
          <p:cNvPr id="2106" name="Rectangle 58">
            <a:extLst>
              <a:ext uri="{FF2B5EF4-FFF2-40B4-BE49-F238E27FC236}">
                <a16:creationId xmlns:a16="http://schemas.microsoft.com/office/drawing/2014/main" id="{942CE0CE-1339-4704-B15F-514DC0A68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History</a:t>
            </a:r>
          </a:p>
        </p:txBody>
      </p:sp>
      <p:sp>
        <p:nvSpPr>
          <p:cNvPr id="2145" name="Rectangle 97">
            <a:extLst>
              <a:ext uri="{FF2B5EF4-FFF2-40B4-BE49-F238E27FC236}">
                <a16:creationId xmlns:a16="http://schemas.microsoft.com/office/drawing/2014/main" id="{A269C8DA-F765-4E8C-B628-A970EC8BD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1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Evolution of the </a:t>
            </a:r>
          </a:p>
          <a:p>
            <a:pPr algn="ctr">
              <a:defRPr/>
            </a:pPr>
            <a:r>
              <a:rPr lang="en-US" altLang="en-US" sz="1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athletic trainer</a:t>
            </a:r>
          </a:p>
        </p:txBody>
      </p:sp>
      <p:sp>
        <p:nvSpPr>
          <p:cNvPr id="2146" name="Rectangle 98">
            <a:extLst>
              <a:ext uri="{FF2B5EF4-FFF2-40B4-BE49-F238E27FC236}">
                <a16:creationId xmlns:a16="http://schemas.microsoft.com/office/drawing/2014/main" id="{B69C2088-7BB8-44CA-B208-B5EBD383E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True/</a:t>
            </a:r>
          </a:p>
          <a:p>
            <a:pPr algn="ctr">
              <a:defRPr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False</a:t>
            </a:r>
          </a:p>
        </p:txBody>
      </p:sp>
      <p:sp>
        <p:nvSpPr>
          <p:cNvPr id="2147" name="Rectangle 99">
            <a:extLst>
              <a:ext uri="{FF2B5EF4-FFF2-40B4-BE49-F238E27FC236}">
                <a16:creationId xmlns:a16="http://schemas.microsoft.com/office/drawing/2014/main" id="{AA147552-3F33-4139-BE67-3B1FD8E84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Math1" charset="0"/>
              </a:rPr>
              <a:t>Multiple</a:t>
            </a:r>
          </a:p>
          <a:p>
            <a:pPr algn="ctr">
              <a:defRPr/>
            </a:pPr>
            <a:r>
              <a:rPr lang="en-US" altLang="en-US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sym typeface="Math1" charset="0"/>
              </a:rPr>
              <a:t>Choice</a:t>
            </a:r>
          </a:p>
        </p:txBody>
      </p:sp>
      <p:sp>
        <p:nvSpPr>
          <p:cNvPr id="2148" name="Rectangle 100">
            <a:extLst>
              <a:ext uri="{FF2B5EF4-FFF2-40B4-BE49-F238E27FC236}">
                <a16:creationId xmlns:a16="http://schemas.microsoft.com/office/drawing/2014/main" id="{7F020E77-C713-46D6-A248-E8851D702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Defeating</a:t>
            </a:r>
          </a:p>
          <a:p>
            <a:pPr algn="ctr">
              <a:defRPr/>
            </a:pPr>
            <a:r>
              <a:rPr lang="en-US" altLang="en-US" sz="20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Neglience</a:t>
            </a:r>
            <a:endParaRPr lang="en-US" altLang="en-US" sz="20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027">
            <a:extLst>
              <a:ext uri="{FF2B5EF4-FFF2-40B4-BE49-F238E27FC236}">
                <a16:creationId xmlns:a16="http://schemas.microsoft.com/office/drawing/2014/main" id="{8F3A21CA-034E-45E8-A2C6-153B051DB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altLang="en-US" sz="2400" b="0">
              <a:latin typeface="Times New Roman" charset="0"/>
            </a:endParaRPr>
          </a:p>
        </p:txBody>
      </p:sp>
      <p:sp>
        <p:nvSpPr>
          <p:cNvPr id="3077" name="Rectangle 1029">
            <a:extLst>
              <a:ext uri="{FF2B5EF4-FFF2-40B4-BE49-F238E27FC236}">
                <a16:creationId xmlns:a16="http://schemas.microsoft.com/office/drawing/2014/main" id="{89E49518-333A-41F8-9DD4-887026BB1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002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defRPr/>
            </a:pPr>
            <a:endParaRPr lang="en-US" altLang="en-US" sz="3200">
              <a:latin typeface="Comic Sans MS" charset="0"/>
            </a:endParaRPr>
          </a:p>
        </p:txBody>
      </p:sp>
      <p:sp>
        <p:nvSpPr>
          <p:cNvPr id="54285" name="AutoShape 103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B1069D-07F6-4BB9-9196-9EE90A32C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4286" name="Rectangle 1038">
            <a:extLst>
              <a:ext uri="{FF2B5EF4-FFF2-40B4-BE49-F238E27FC236}">
                <a16:creationId xmlns:a16="http://schemas.microsoft.com/office/drawing/2014/main" id="{AAF3AA62-8DAE-4BC6-9037-3B3441E73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752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sz="6000" dirty="0">
                <a:solidFill>
                  <a:schemeClr val="hlink"/>
                </a:solidFill>
              </a:rPr>
              <a:t>Answer: Hypocrites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026">
            <a:extLst>
              <a:ext uri="{FF2B5EF4-FFF2-40B4-BE49-F238E27FC236}">
                <a16:creationId xmlns:a16="http://schemas.microsoft.com/office/drawing/2014/main" id="{984AFB67-595C-4E15-A00E-20E8484B2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54276" name="Rectangle 1028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500291D-99A7-4E95-9D4D-36568604A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427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934A789-1866-4AE9-8F6A-EB33D371A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4278" name="Text Box 1030">
            <a:extLst>
              <a:ext uri="{FF2B5EF4-FFF2-40B4-BE49-F238E27FC236}">
                <a16:creationId xmlns:a16="http://schemas.microsoft.com/office/drawing/2014/main" id="{11524B41-C2D3-4962-93BD-9C3BA1317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altLang="en-US" sz="2400" b="0">
              <a:latin typeface="Times New Roman" charset="0"/>
            </a:endParaRPr>
          </a:p>
        </p:txBody>
      </p:sp>
      <p:sp>
        <p:nvSpPr>
          <p:cNvPr id="54279" name="Text Box 1031">
            <a:extLst>
              <a:ext uri="{FF2B5EF4-FFF2-40B4-BE49-F238E27FC236}">
                <a16:creationId xmlns:a16="http://schemas.microsoft.com/office/drawing/2014/main" id="{0BBE02D9-53A8-4DE5-85BB-1A3BE6FC9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0" y="2667000"/>
            <a:ext cx="67024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Times New Roman" charset="0"/>
              </a:rPr>
              <a:t>Who is the Father of </a:t>
            </a:r>
          </a:p>
          <a:p>
            <a:pPr algn="ctr"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Times New Roman" charset="0"/>
              </a:rPr>
              <a:t>Medicine?</a:t>
            </a:r>
          </a:p>
          <a:p>
            <a:pPr algn="ctr">
              <a:defRPr/>
            </a:pPr>
            <a:endParaRPr lang="en-US" altLang="en-US" b="0" dirty="0">
              <a:latin typeface="Times New Roman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Times New Roman" charset="0"/>
              </a:rPr>
              <a:t>100</a:t>
            </a:r>
          </a:p>
        </p:txBody>
      </p:sp>
      <p:pic>
        <p:nvPicPr>
          <p:cNvPr id="54284" name="Fiesta Remix.mp3">
            <a:hlinkClick r:id="" action="ppaction://media"/>
            <a:extLst>
              <a:ext uri="{FF2B5EF4-FFF2-40B4-BE49-F238E27FC236}">
                <a16:creationId xmlns:a16="http://schemas.microsoft.com/office/drawing/2014/main" id="{D8FF6BC5-89E4-4401-BD5B-1713255231D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97A6915-6C8B-45D4-840E-2E42C3C48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530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769EA34-78D1-4EA5-BB58-C1AC796B5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BA2D4542-66A7-4C1B-82D3-7A9DD21BE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812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sz="5400">
                <a:solidFill>
                  <a:schemeClr val="hlink"/>
                </a:solidFill>
              </a:rPr>
              <a:t>Answer: Type of nutrients that are required in large amounts.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67A1D142-6F77-465E-BF98-3F17F0BDF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5529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E82D7F2-EFAC-4DAF-953A-FE9354138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530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4318C29-214D-4720-ABF3-D87EA50F8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EFC483F1-2671-4BD0-AB25-7EB44269C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900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altLang="en-US" sz="2400" b="0">
              <a:latin typeface="Times New Roman" charset="0"/>
            </a:endParaRP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250EB30F-0464-400B-A1C8-0F214BCC4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22960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When did athletic training come into existence?</a:t>
            </a:r>
          </a:p>
          <a:p>
            <a:pPr algn="ctr">
              <a:defRPr/>
            </a:pPr>
            <a:endParaRPr lang="en-US" altLang="en-US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200</a:t>
            </a:r>
          </a:p>
        </p:txBody>
      </p:sp>
      <p:pic>
        <p:nvPicPr>
          <p:cNvPr id="55304" name="TuPac Greatest Hits (cd two) - Tupac Shakur - I Get Around.mp3">
            <a:hlinkClick r:id="" action="ppaction://media"/>
            <a:extLst>
              <a:ext uri="{FF2B5EF4-FFF2-40B4-BE49-F238E27FC236}">
                <a16:creationId xmlns:a16="http://schemas.microsoft.com/office/drawing/2014/main" id="{573D0974-F5D2-4A58-B484-73732DA9940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1B838D28-186A-4747-BA44-6CB3E8887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A2239C9B-2852-4DDF-9CE1-7B6EADB17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066800"/>
            <a:ext cx="67818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Answer: The late 19</a:t>
            </a:r>
            <a:r>
              <a:rPr lang="en-US" altLang="en-US" b="0" baseline="30000" dirty="0">
                <a:solidFill>
                  <a:schemeClr val="hlink"/>
                </a:solidFill>
                <a:latin typeface="Comic Sans MS" charset="0"/>
              </a:rPr>
              <a:t>th</a:t>
            </a: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 century</a:t>
            </a:r>
          </a:p>
        </p:txBody>
      </p:sp>
      <p:sp>
        <p:nvSpPr>
          <p:cNvPr id="56325" name="Text Box 5">
            <a:extLst>
              <a:ext uri="{FF2B5EF4-FFF2-40B4-BE49-F238E27FC236}">
                <a16:creationId xmlns:a16="http://schemas.microsoft.com/office/drawing/2014/main" id="{62987D06-80E5-4C94-A19C-B478542C8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99AEF81C-707D-436B-842A-A39DEDD6A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7353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34A8FC-EE97-4945-973D-E65101216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CD804114-8072-41AA-9EDB-20DFFE97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573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D29A2FC-02D2-4C17-8A4F-9A7E14D90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73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4B579FE-E76E-4873-8895-2A1B66E60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7351" name="Text Box 7">
            <a:extLst>
              <a:ext uri="{FF2B5EF4-FFF2-40B4-BE49-F238E27FC236}">
                <a16:creationId xmlns:a16="http://schemas.microsoft.com/office/drawing/2014/main" id="{6E314F87-2FFC-4252-AE25-CAFF9CDEC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70100"/>
            <a:ext cx="87757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When was NATA officially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Found?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300</a:t>
            </a:r>
          </a:p>
        </p:txBody>
      </p:sp>
      <p:pic>
        <p:nvPicPr>
          <p:cNvPr id="57352" name="P Diddy And Bad Boy - 03 - I Need A Girl (Part Two) - music-madness.mp3">
            <a:hlinkClick r:id="" action="ppaction://media"/>
            <a:extLst>
              <a:ext uri="{FF2B5EF4-FFF2-40B4-BE49-F238E27FC236}">
                <a16:creationId xmlns:a16="http://schemas.microsoft.com/office/drawing/2014/main" id="{F5FECD07-869E-45BB-AE80-D195F2F841A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921BBA4-8F84-48D3-BFBC-BBCA2F174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8380" name="Text Box 12">
            <a:extLst>
              <a:ext uri="{FF2B5EF4-FFF2-40B4-BE49-F238E27FC236}">
                <a16:creationId xmlns:a16="http://schemas.microsoft.com/office/drawing/2014/main" id="{07549635-5FB1-492B-A817-2CCB338D0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58381" name="Text Box 13">
            <a:extLst>
              <a:ext uri="{FF2B5EF4-FFF2-40B4-BE49-F238E27FC236}">
                <a16:creationId xmlns:a16="http://schemas.microsoft.com/office/drawing/2014/main" id="{A8125D82-52A8-438D-84AA-4FE7CC5E9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69302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Answer: 1950</a:t>
            </a:r>
          </a:p>
        </p:txBody>
      </p:sp>
      <p:sp>
        <p:nvSpPr>
          <p:cNvPr id="58382" name="Text Box 14">
            <a:extLst>
              <a:ext uri="{FF2B5EF4-FFF2-40B4-BE49-F238E27FC236}">
                <a16:creationId xmlns:a16="http://schemas.microsoft.com/office/drawing/2014/main" id="{4344A5B5-A1CE-4D86-8455-1463DED86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58385" name="Rectangle 17">
            <a:extLst>
              <a:ext uri="{FF2B5EF4-FFF2-40B4-BE49-F238E27FC236}">
                <a16:creationId xmlns:a16="http://schemas.microsoft.com/office/drawing/2014/main" id="{5A6054C5-A5FB-4C2C-979A-F06DC9106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940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521E4E5-C16F-49FB-AB1C-29F35FFB6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D5A35D64-3868-494C-B7E4-5CCEC398C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5939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165DEEA-AD1A-4782-8D80-CBD9AC85C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939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ACBD4BD-53CE-4116-8253-199ADC656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59398" name="Text Box 6">
            <a:extLst>
              <a:ext uri="{FF2B5EF4-FFF2-40B4-BE49-F238E27FC236}">
                <a16:creationId xmlns:a16="http://schemas.microsoft.com/office/drawing/2014/main" id="{68ACFBE2-C437-4C1F-BBBA-1C11E1FEB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3225"/>
            <a:ext cx="80010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When was NATA established?</a:t>
            </a:r>
          </a:p>
          <a:p>
            <a:pPr algn="ctr">
              <a:defRPr/>
            </a:pPr>
            <a:endParaRPr lang="en-US" altLang="en-US" sz="4800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400</a:t>
            </a:r>
          </a:p>
        </p:txBody>
      </p:sp>
      <p:pic>
        <p:nvPicPr>
          <p:cNvPr id="59400" name="thoia thoing-r kelly.wma">
            <a:hlinkClick r:id="" action="ppaction://media"/>
            <a:extLst>
              <a:ext uri="{FF2B5EF4-FFF2-40B4-BE49-F238E27FC236}">
                <a16:creationId xmlns:a16="http://schemas.microsoft.com/office/drawing/2014/main" id="{D455BA83-4E6D-4CBC-9255-F7FCA7E68EB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Text Box 6">
            <a:extLst>
              <a:ext uri="{FF2B5EF4-FFF2-40B4-BE49-F238E27FC236}">
                <a16:creationId xmlns:a16="http://schemas.microsoft.com/office/drawing/2014/main" id="{84EA0C9A-B5CC-46D6-B365-70D8FC632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1981200"/>
            <a:ext cx="71659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Answer: Late 1930s</a:t>
            </a:r>
          </a:p>
        </p:txBody>
      </p:sp>
      <p:sp>
        <p:nvSpPr>
          <p:cNvPr id="61448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E625509-0326-41E3-93AA-F99B20952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A233ACEA-F53F-42F1-B07C-B2BFBA4B2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14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3F5A0C2-7DDB-45C7-8BA0-C024A0CC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14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25D464B-E09E-49F7-96C5-EF8AA8E80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839E840F-3345-493B-AC91-84003F556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" y="1905000"/>
            <a:ext cx="8707438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did the Cramer 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family make products for?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500</a:t>
            </a:r>
          </a:p>
        </p:txBody>
      </p:sp>
      <p:pic>
        <p:nvPicPr>
          <p:cNvPr id="61447" name="Snoop Doggy Dog feat. Pharrell &amp; Uncle Charlie Wilson - beautiful.mp3">
            <a:hlinkClick r:id="" action="ppaction://media"/>
            <a:extLst>
              <a:ext uri="{FF2B5EF4-FFF2-40B4-BE49-F238E27FC236}">
                <a16:creationId xmlns:a16="http://schemas.microsoft.com/office/drawing/2014/main" id="{C65E4FDF-184B-4035-8B2F-3F8E385C295A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2DA74B40-0D71-4DAC-8B1F-C611EBF35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246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6299BF2-62B7-4CF9-9B4C-96F7B433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2469" name="Text Box 5">
            <a:extLst>
              <a:ext uri="{FF2B5EF4-FFF2-40B4-BE49-F238E27FC236}">
                <a16:creationId xmlns:a16="http://schemas.microsoft.com/office/drawing/2014/main" id="{F66E8107-EF35-4A2C-8111-F45342802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447800"/>
            <a:ext cx="8901112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Answer: Ankle Sprains</a:t>
            </a:r>
          </a:p>
        </p:txBody>
      </p:sp>
      <p:sp>
        <p:nvSpPr>
          <p:cNvPr id="63496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6058F39-CA61-40C2-8BB0-9053AEBD1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05D79BC5-A5E1-4FF7-B53B-DE0056267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349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A787A77-DFA0-4054-B3F1-DB0158AF8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349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F8FA12D-1943-4096-9409-549624A40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88F908E3-8E61-476E-B315-C2B0F2DCC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90600"/>
            <a:ext cx="850265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is training?.</a:t>
            </a:r>
          </a:p>
          <a:p>
            <a:pPr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100</a:t>
            </a:r>
          </a:p>
        </p:txBody>
      </p:sp>
      <p:pic>
        <p:nvPicPr>
          <p:cNvPr id="63495" name="12-lil_kim-magic_stick_(feat_50_cent)-rns (1).mp3">
            <a:hlinkClick r:id="" action="ppaction://media"/>
            <a:extLst>
              <a:ext uri="{FF2B5EF4-FFF2-40B4-BE49-F238E27FC236}">
                <a16:creationId xmlns:a16="http://schemas.microsoft.com/office/drawing/2014/main" id="{0319BD0E-84F6-4496-924A-AAFB726952F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737D3070-148D-44AE-8C93-276E2001D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4516" name="Text Box 4">
            <a:extLst>
              <a:ext uri="{FF2B5EF4-FFF2-40B4-BE49-F238E27FC236}">
                <a16:creationId xmlns:a16="http://schemas.microsoft.com/office/drawing/2014/main" id="{8C11E838-940A-4E02-87B6-41C1182A1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570913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Answer: act of coaching or teaching.</a:t>
            </a:r>
          </a:p>
          <a:p>
            <a:pPr>
              <a:defRPr/>
            </a:pPr>
            <a:endParaRPr lang="en-US" altLang="en-US" dirty="0">
              <a:latin typeface="Comic Sans MS" charset="0"/>
            </a:endParaRPr>
          </a:p>
        </p:txBody>
      </p:sp>
      <p:sp>
        <p:nvSpPr>
          <p:cNvPr id="64519" name="Rectangle 7">
            <a:extLst>
              <a:ext uri="{FF2B5EF4-FFF2-40B4-BE49-F238E27FC236}">
                <a16:creationId xmlns:a16="http://schemas.microsoft.com/office/drawing/2014/main" id="{3219D5F7-1434-4694-B8C7-B6EAF0C4F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5545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7CCD7BB-4126-4577-8AC1-016362813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1D917F8-A045-4902-BFE8-E450F5B4A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55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99C8164-63DE-4588-BCC1-71F26A454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5542" name="Text Box 6">
            <a:extLst>
              <a:ext uri="{FF2B5EF4-FFF2-40B4-BE49-F238E27FC236}">
                <a16:creationId xmlns:a16="http://schemas.microsoft.com/office/drawing/2014/main" id="{79D132ED-BE70-4C09-9F43-C51DD66D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6962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What is athletic training.</a:t>
            </a:r>
          </a:p>
          <a:p>
            <a:pPr algn="ctr">
              <a:defRPr/>
            </a:pPr>
            <a:endParaRPr lang="en-US" altLang="en-US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200</a:t>
            </a:r>
          </a:p>
        </p:txBody>
      </p:sp>
      <p:pic>
        <p:nvPicPr>
          <p:cNvPr id="65544" name="Chingy -  Right Thurr (1).mp3">
            <a:hlinkClick r:id="" action="ppaction://media"/>
            <a:extLst>
              <a:ext uri="{FF2B5EF4-FFF2-40B4-BE49-F238E27FC236}">
                <a16:creationId xmlns:a16="http://schemas.microsoft.com/office/drawing/2014/main" id="{F8E24303-F0AC-4537-B1DB-12DD9DF2954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B08C25B-60B4-412E-8DD0-C3DAA1CB3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7530" name="Text Box 10">
            <a:extLst>
              <a:ext uri="{FF2B5EF4-FFF2-40B4-BE49-F238E27FC236}">
                <a16:creationId xmlns:a16="http://schemas.microsoft.com/office/drawing/2014/main" id="{CCD74593-CEC2-478F-9B7D-C32FF758A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107531" name="Text Box 11">
            <a:extLst>
              <a:ext uri="{FF2B5EF4-FFF2-40B4-BE49-F238E27FC236}">
                <a16:creationId xmlns:a16="http://schemas.microsoft.com/office/drawing/2014/main" id="{56550B19-614C-45DC-91E7-7C71D3AA9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981200"/>
            <a:ext cx="8485187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Answer: field concerned with the athletes health and safety.</a:t>
            </a:r>
          </a:p>
        </p:txBody>
      </p:sp>
      <p:sp>
        <p:nvSpPr>
          <p:cNvPr id="107532" name="Text Box 12">
            <a:extLst>
              <a:ext uri="{FF2B5EF4-FFF2-40B4-BE49-F238E27FC236}">
                <a16:creationId xmlns:a16="http://schemas.microsoft.com/office/drawing/2014/main" id="{0A7FE5E1-C9A8-4D75-A839-2D1F3CEB3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4114800"/>
            <a:ext cx="4810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>
                <a:latin typeface="Comic Sans MS" charset="0"/>
              </a:rPr>
              <a:t> </a:t>
            </a:r>
          </a:p>
        </p:txBody>
      </p:sp>
      <p:sp>
        <p:nvSpPr>
          <p:cNvPr id="107540" name="AutoShap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188490-F9B0-4CE7-9F37-79450EC61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3017433A-36EB-49BE-A6BF-514334847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758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24B6801-BF44-432A-B769-0040EFBF8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75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D8197B9-63E4-416B-855F-29477B2ED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F8A262C9-CF74-410F-874C-91C401ACB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3" y="1905000"/>
            <a:ext cx="6154737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What is a trainer</a:t>
            </a:r>
            <a:endParaRPr lang="en-US" altLang="en-US" baseline="3000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endParaRPr lang="en-US" altLang="en-US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300</a:t>
            </a:r>
          </a:p>
          <a:p>
            <a:pPr algn="ctr">
              <a:defRPr/>
            </a:pPr>
            <a:endParaRPr lang="en-US" altLang="en-US" dirty="0">
              <a:latin typeface="Comic Sans MS" charset="0"/>
            </a:endParaRPr>
          </a:p>
        </p:txBody>
      </p:sp>
      <p:pic>
        <p:nvPicPr>
          <p:cNvPr id="67593" name="It's Your B'day.mp3">
            <a:hlinkClick r:id="" action="ppaction://media"/>
            <a:extLst>
              <a:ext uri="{FF2B5EF4-FFF2-40B4-BE49-F238E27FC236}">
                <a16:creationId xmlns:a16="http://schemas.microsoft.com/office/drawing/2014/main" id="{023C8BC8-1843-43BD-852E-EC6C9F0FBFF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8" name="Rectangle 10">
            <a:extLst>
              <a:ext uri="{FF2B5EF4-FFF2-40B4-BE49-F238E27FC236}">
                <a16:creationId xmlns:a16="http://schemas.microsoft.com/office/drawing/2014/main" id="{B0140DD9-DC66-45BD-8CC5-C5451E899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8625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D9FC70-EF88-4C12-B70D-F05547036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8626" name="Text Box 18">
            <a:extLst>
              <a:ext uri="{FF2B5EF4-FFF2-40B4-BE49-F238E27FC236}">
                <a16:creationId xmlns:a16="http://schemas.microsoft.com/office/drawing/2014/main" id="{EF95BBC0-D5AA-47B7-B255-A9BE0810D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640080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Answer: someone who trains dogs, horses, or functions in coaching areas</a:t>
            </a: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>
            <a:extLst>
              <a:ext uri="{FF2B5EF4-FFF2-40B4-BE49-F238E27FC236}">
                <a16:creationId xmlns:a16="http://schemas.microsoft.com/office/drawing/2014/main" id="{FB2278A9-0B8F-448C-AC15-F1B0D3CED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963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4EFC6D9-CE7A-43A1-ABEF-4FB2AB9EE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963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E64AB8B-F40C-4C2A-8F90-DFEDD2C8B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15AFE3DE-6E2C-48A1-8D33-BD78D2C4D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" y="1905000"/>
            <a:ext cx="9047163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is an athletic trainer.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400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</p:txBody>
      </p:sp>
      <p:pic>
        <p:nvPicPr>
          <p:cNvPr id="69640" name="04-sean_paul-like_glue-jah.mp3">
            <a:hlinkClick r:id="" action="ppaction://media"/>
            <a:extLst>
              <a:ext uri="{FF2B5EF4-FFF2-40B4-BE49-F238E27FC236}">
                <a16:creationId xmlns:a16="http://schemas.microsoft.com/office/drawing/2014/main" id="{972D6691-B09C-43B9-891D-25407697C75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6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64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E1313BCD-0313-49F3-9BC9-8727F9E72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981530FA-D838-4DC3-B38E-2D0B0B91E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432050"/>
            <a:ext cx="468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DOUBLE!!!!!</a:t>
            </a:r>
          </a:p>
        </p:txBody>
      </p:sp>
      <p:pic>
        <p:nvPicPr>
          <p:cNvPr id="66574" name="Picture 14">
            <a:hlinkClick r:id="" action="ppaction://media"/>
            <a:extLst>
              <a:ext uri="{FF2B5EF4-FFF2-40B4-BE49-F238E27FC236}">
                <a16:creationId xmlns:a16="http://schemas.microsoft.com/office/drawing/2014/main" id="{678A8508-C42B-4948-9E01-94F6A29D4B61}"/>
              </a:ext>
            </a:extLst>
          </p:cNvPr>
          <p:cNvPicPr>
            <a:picLocks noRot="1" noChangeAspect="1" noChangeArrowheads="1"/>
          </p:cNvPicPr>
          <p:nvPr>
            <a:wavAudioFile r:embed="rId1" name="7B399C92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66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7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Text Box 9">
            <a:extLst>
              <a:ext uri="{FF2B5EF4-FFF2-40B4-BE49-F238E27FC236}">
                <a16:creationId xmlns:a16="http://schemas.microsoft.com/office/drawing/2014/main" id="{43632B3B-2E99-441C-8EC7-B1E682810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28516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dirty="0">
                <a:solidFill>
                  <a:schemeClr val="hlink"/>
                </a:solidFill>
                <a:latin typeface="Comic Sans MS" charset="0"/>
              </a:rPr>
              <a:t>Answer: specialist of athletic training. </a:t>
            </a:r>
          </a:p>
        </p:txBody>
      </p:sp>
      <p:sp>
        <p:nvSpPr>
          <p:cNvPr id="70666" name="Text Box 10">
            <a:extLst>
              <a:ext uri="{FF2B5EF4-FFF2-40B4-BE49-F238E27FC236}">
                <a16:creationId xmlns:a16="http://schemas.microsoft.com/office/drawing/2014/main" id="{15D75E8B-82A7-47F2-A2AE-2F4EA42C7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648200"/>
            <a:ext cx="481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>
                <a:latin typeface="Comic Sans MS" charset="0"/>
              </a:rPr>
              <a:t> </a:t>
            </a:r>
          </a:p>
        </p:txBody>
      </p:sp>
      <p:sp>
        <p:nvSpPr>
          <p:cNvPr id="70669" name="Rectangle 13">
            <a:extLst>
              <a:ext uri="{FF2B5EF4-FFF2-40B4-BE49-F238E27FC236}">
                <a16:creationId xmlns:a16="http://schemas.microsoft.com/office/drawing/2014/main" id="{8994FA2A-FD61-4308-8753-7AE156613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0673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F74BACE-01EB-4BFD-9466-47333F08C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1026">
            <a:extLst>
              <a:ext uri="{FF2B5EF4-FFF2-40B4-BE49-F238E27FC236}">
                <a16:creationId xmlns:a16="http://schemas.microsoft.com/office/drawing/2014/main" id="{3114DE4A-E9D5-4FC6-8818-7413C6562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109571" name="Rectangle 1027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D3BE903-B86B-4D4C-AD97-C5453A188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9572" name="AutoShape 102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7CE1BA9-F7BC-4A8C-A1BF-A453B73DD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9574" name="Text Box 1030">
            <a:extLst>
              <a:ext uri="{FF2B5EF4-FFF2-40B4-BE49-F238E27FC236}">
                <a16:creationId xmlns:a16="http://schemas.microsoft.com/office/drawing/2014/main" id="{0E2ADFEF-736D-48CD-8B7F-56953C19F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1905000"/>
            <a:ext cx="8191500" cy="227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is sports medicine.</a:t>
            </a:r>
            <a:endParaRPr lang="en-US" altLang="en-US" sz="4400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endParaRPr lang="en-US" altLang="en-US" sz="4400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sz="4400" b="0" dirty="0">
                <a:solidFill>
                  <a:schemeClr val="hlink"/>
                </a:solidFill>
                <a:latin typeface="Comic Sans MS" charset="0"/>
              </a:rPr>
              <a:t>500</a:t>
            </a:r>
          </a:p>
        </p:txBody>
      </p:sp>
      <p:pic>
        <p:nvPicPr>
          <p:cNvPr id="109580" name="01-50_cent_feat_snoop_dogg-pimp_(remix)_(dirty)-0mni.mp3">
            <a:hlinkClick r:id="" action="ppaction://media"/>
            <a:extLst>
              <a:ext uri="{FF2B5EF4-FFF2-40B4-BE49-F238E27FC236}">
                <a16:creationId xmlns:a16="http://schemas.microsoft.com/office/drawing/2014/main" id="{6C774CC8-9B29-4E33-8C06-385141275F0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82" name="Rectangle 1038">
            <a:extLst>
              <a:ext uri="{FF2B5EF4-FFF2-40B4-BE49-F238E27FC236}">
                <a16:creationId xmlns:a16="http://schemas.microsoft.com/office/drawing/2014/main" id="{E030886D-595E-49CA-AFA8-D46EB01AA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0" name="Text Box 6">
            <a:extLst>
              <a:ext uri="{FF2B5EF4-FFF2-40B4-BE49-F238E27FC236}">
                <a16:creationId xmlns:a16="http://schemas.microsoft.com/office/drawing/2014/main" id="{2CD7715E-F01A-4533-B414-549811B82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108552" name="Text Box 8">
            <a:extLst>
              <a:ext uri="{FF2B5EF4-FFF2-40B4-BE49-F238E27FC236}">
                <a16:creationId xmlns:a16="http://schemas.microsoft.com/office/drawing/2014/main" id="{716A0205-E979-490B-B0FF-FD73100D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97025"/>
            <a:ext cx="9144000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000" b="0" dirty="0">
                <a:solidFill>
                  <a:schemeClr val="hlink"/>
                </a:solidFill>
                <a:latin typeface="Comic Sans MS" charset="0"/>
              </a:rPr>
              <a:t>Answer: A field that uses a holistic, comprehensive, and multidisciplinary approach to health care for those</a:t>
            </a:r>
          </a:p>
          <a:p>
            <a:pPr algn="ctr">
              <a:defRPr/>
            </a:pPr>
            <a:r>
              <a:rPr lang="en-US" altLang="en-US" sz="4000" b="0" dirty="0">
                <a:solidFill>
                  <a:schemeClr val="hlink"/>
                </a:solidFill>
                <a:latin typeface="Comic Sans MS" charset="0"/>
              </a:rPr>
              <a:t>engaged in sports</a:t>
            </a:r>
            <a:r>
              <a:rPr lang="en-US" altLang="en-US" sz="6000" b="0" dirty="0">
                <a:solidFill>
                  <a:schemeClr val="hlink"/>
                </a:solidFill>
                <a:latin typeface="Comic Sans MS" charset="0"/>
              </a:rPr>
              <a:t>.</a:t>
            </a:r>
          </a:p>
        </p:txBody>
      </p:sp>
      <p:sp>
        <p:nvSpPr>
          <p:cNvPr id="108554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EBED07A-AA39-4EE0-9A02-C329C616F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6AC015CB-625C-492F-8BC2-7B0792A52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737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3B3C60C-DB0B-40E2-8603-01E93A372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37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C0CB454-9481-4EB8-A75E-2CFBADE9C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pic>
        <p:nvPicPr>
          <p:cNvPr id="73735" name="Mojo - Lady hear me tonight (Original mix).mp3">
            <a:hlinkClick r:id="" action="ppaction://media"/>
            <a:extLst>
              <a:ext uri="{FF2B5EF4-FFF2-40B4-BE49-F238E27FC236}">
                <a16:creationId xmlns:a16="http://schemas.microsoft.com/office/drawing/2014/main" id="{9F04D033-9F45-453D-B1EE-C4FBAE5981E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6" name="Text Box 8">
            <a:extLst>
              <a:ext uri="{FF2B5EF4-FFF2-40B4-BE49-F238E27FC236}">
                <a16:creationId xmlns:a16="http://schemas.microsoft.com/office/drawing/2014/main" id="{CB29D781-CF2B-41E9-A1C9-47C059E57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73738" name="Text Box 10">
            <a:extLst>
              <a:ext uri="{FF2B5EF4-FFF2-40B4-BE49-F238E27FC236}">
                <a16:creationId xmlns:a16="http://schemas.microsoft.com/office/drawing/2014/main" id="{56D0F5D8-1CB7-41C3-9E1B-EE7257397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1981200"/>
            <a:ext cx="78359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Athletic Trainers never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Experience burnout.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100</a:t>
            </a: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6DF61A9-701E-4066-A0F0-205B3DB8D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id="{58BCB1CB-B600-466A-9489-A432C3004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292225"/>
            <a:ext cx="8174037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dirty="0">
                <a:solidFill>
                  <a:schemeClr val="hlink"/>
                </a:solidFill>
                <a:latin typeface="Comic Sans MS" charset="0"/>
              </a:rPr>
              <a:t>Answer: False</a:t>
            </a:r>
          </a:p>
          <a:p>
            <a:pPr algn="ctr">
              <a:defRPr/>
            </a:pPr>
            <a:endParaRPr lang="en-US" altLang="en-US" sz="4800" dirty="0">
              <a:solidFill>
                <a:schemeClr val="hlink"/>
              </a:solidFill>
              <a:latin typeface="Comic Sans MS" charset="0"/>
            </a:endParaRPr>
          </a:p>
        </p:txBody>
      </p:sp>
      <p:sp>
        <p:nvSpPr>
          <p:cNvPr id="7476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FA45A42-7471-45C4-8A33-5E8D0F279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62DB49DB-E053-47B6-8C62-A61498FD2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7577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4E8F0E3-91B7-460F-9E32-8D3B01E33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578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06BB2F2-8913-4545-9145-EEBF4024F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5782" name="Text Box 6">
            <a:extLst>
              <a:ext uri="{FF2B5EF4-FFF2-40B4-BE49-F238E27FC236}">
                <a16:creationId xmlns:a16="http://schemas.microsoft.com/office/drawing/2014/main" id="{A0DB5474-4C5D-450C-BA07-E76B537F0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53440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To be an ATC, one has to pass the NATABOC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200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</p:txBody>
      </p:sp>
      <p:pic>
        <p:nvPicPr>
          <p:cNvPr id="75783" name="Daft Punk - One More Time.mp3">
            <a:hlinkClick r:id="" action="ppaction://media"/>
            <a:extLst>
              <a:ext uri="{FF2B5EF4-FFF2-40B4-BE49-F238E27FC236}">
                <a16:creationId xmlns:a16="http://schemas.microsoft.com/office/drawing/2014/main" id="{043CC920-417D-4464-A3C0-FEB6E4569C6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7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Text Box 9">
            <a:extLst>
              <a:ext uri="{FF2B5EF4-FFF2-40B4-BE49-F238E27FC236}">
                <a16:creationId xmlns:a16="http://schemas.microsoft.com/office/drawing/2014/main" id="{B0BE685C-DF19-4D3F-B392-5CE074683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4225"/>
            <a:ext cx="80772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Answer: True</a:t>
            </a:r>
          </a:p>
        </p:txBody>
      </p:sp>
      <p:sp>
        <p:nvSpPr>
          <p:cNvPr id="76810" name="Text Box 10">
            <a:extLst>
              <a:ext uri="{FF2B5EF4-FFF2-40B4-BE49-F238E27FC236}">
                <a16:creationId xmlns:a16="http://schemas.microsoft.com/office/drawing/2014/main" id="{AB1332AB-5619-4272-A687-029FB3CEF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76817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FFB15D-FB2C-4CDE-8757-1A1366CBC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54F4336C-BA7E-40EF-8331-95464A3BF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778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15EFB7F-2A8E-4180-8306-78BE4BBB6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78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D57217F-F251-44E4-B2A4-2DE7788D2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7830" name="Text Box 6">
            <a:extLst>
              <a:ext uri="{FF2B5EF4-FFF2-40B4-BE49-F238E27FC236}">
                <a16:creationId xmlns:a16="http://schemas.microsoft.com/office/drawing/2014/main" id="{F8518B8C-2297-4C77-9504-09DDE878C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40613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 coach can be negligent if they don</a:t>
            </a:r>
            <a:r>
              <a:rPr lang="mr-IN" altLang="en-US" b="0" dirty="0">
                <a:solidFill>
                  <a:schemeClr val="hlink"/>
                </a:solidFill>
                <a:latin typeface="Comic Sans MS" charset="0"/>
              </a:rPr>
              <a:t>’</a:t>
            </a: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t provide proper instruction</a:t>
            </a:r>
            <a:endParaRPr lang="en-US" altLang="en-US" b="0" dirty="0">
              <a:latin typeface="Comic Sans MS" charset="0"/>
            </a:endParaRPr>
          </a:p>
          <a:p>
            <a:pPr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300</a:t>
            </a:r>
          </a:p>
        </p:txBody>
      </p:sp>
      <p:pic>
        <p:nvPicPr>
          <p:cNvPr id="77832" name="Young Guns - Can't Stop, Won't Stop.mp3">
            <a:hlinkClick r:id="" action="ppaction://media"/>
            <a:extLst>
              <a:ext uri="{FF2B5EF4-FFF2-40B4-BE49-F238E27FC236}">
                <a16:creationId xmlns:a16="http://schemas.microsoft.com/office/drawing/2014/main" id="{172E4762-A516-4E39-9309-1C08A89FD7F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994ED0C-BB4C-481D-8A2E-AD51F507A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8855" name="Text Box 7">
            <a:extLst>
              <a:ext uri="{FF2B5EF4-FFF2-40B4-BE49-F238E27FC236}">
                <a16:creationId xmlns:a16="http://schemas.microsoft.com/office/drawing/2014/main" id="{D0A94022-FDC4-4E6A-831B-EBBD03383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057400"/>
            <a:ext cx="822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Answer</a:t>
            </a:r>
            <a:r>
              <a:rPr lang="en-US" altLang="en-US" b="0">
                <a:solidFill>
                  <a:schemeClr val="hlink"/>
                </a:solidFill>
                <a:latin typeface="Comic Sans MS" charset="0"/>
              </a:rPr>
              <a:t>: True</a:t>
            </a: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</p:txBody>
      </p:sp>
      <p:sp>
        <p:nvSpPr>
          <p:cNvPr id="78858" name="Rectangle 10">
            <a:extLst>
              <a:ext uri="{FF2B5EF4-FFF2-40B4-BE49-F238E27FC236}">
                <a16:creationId xmlns:a16="http://schemas.microsoft.com/office/drawing/2014/main" id="{9A246D6B-9F8F-4651-9246-54D88AA79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  <a:ea typeface="Times New Roman" charset="0"/>
                <a:cs typeface="Times New Roman" charset="0"/>
              </a:rPr>
              <a:t> </a:t>
            </a:r>
          </a:p>
        </p:txBody>
      </p:sp>
      <p:sp>
        <p:nvSpPr>
          <p:cNvPr id="78860" name="AutoShape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0D46470-BD8D-4EC0-A947-A2A34708D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5B64DC09-C28B-49EA-B396-7F433B7A7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7987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A2866F1-3B20-4049-A284-6C068F181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987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6F8E4F7-9025-45BF-8B43-F467FCE4A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42D503AD-9452-4B3A-BDC9-310899DA5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0013" y="2519363"/>
            <a:ext cx="9344026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solidFill>
                  <a:schemeClr val="hlink"/>
                </a:solidFill>
                <a:latin typeface="Comic Sans MS" charset="0"/>
              </a:rPr>
              <a:t>Negligence is a type of tort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400</a:t>
            </a:r>
          </a:p>
        </p:txBody>
      </p:sp>
      <p:pic>
        <p:nvPicPr>
          <p:cNvPr id="79879" name="Crystal Method Blade Soundtrack Techno theme song.mp3">
            <a:hlinkClick r:id="" action="ppaction://media"/>
            <a:extLst>
              <a:ext uri="{FF2B5EF4-FFF2-40B4-BE49-F238E27FC236}">
                <a16:creationId xmlns:a16="http://schemas.microsoft.com/office/drawing/2014/main" id="{8AE6AE86-DFF2-4278-9C48-39D6C06AA16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8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7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5" name="Text Box 9">
            <a:extLst>
              <a:ext uri="{FF2B5EF4-FFF2-40B4-BE49-F238E27FC236}">
                <a16:creationId xmlns:a16="http://schemas.microsoft.com/office/drawing/2014/main" id="{5F7F6CE3-4C8B-406F-AF1C-126EA48E4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80906" name="Rectangle 10">
            <a:extLst>
              <a:ext uri="{FF2B5EF4-FFF2-40B4-BE49-F238E27FC236}">
                <a16:creationId xmlns:a16="http://schemas.microsoft.com/office/drawing/2014/main" id="{955D6B32-23A8-4CC4-B948-DEA969365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baseline="30000">
                <a:latin typeface="Comic Sans MS" charset="0"/>
                <a:ea typeface="Times New Roman" charset="0"/>
                <a:cs typeface="Times New Roman" charset="0"/>
              </a:rPr>
              <a:t> </a:t>
            </a:r>
          </a:p>
        </p:txBody>
      </p:sp>
      <p:sp>
        <p:nvSpPr>
          <p:cNvPr id="80907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938EA12-9F51-46CD-8719-A2D2C4D99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0910" name="Text Box 14">
            <a:extLst>
              <a:ext uri="{FF2B5EF4-FFF2-40B4-BE49-F238E27FC236}">
                <a16:creationId xmlns:a16="http://schemas.microsoft.com/office/drawing/2014/main" id="{69F3DB35-CB19-4EF2-A2A3-853B83B64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2293938"/>
            <a:ext cx="84582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4800" dirty="0">
                <a:solidFill>
                  <a:schemeClr val="hlink"/>
                </a:solidFill>
                <a:latin typeface="Comic Sans MS" charset="0"/>
              </a:rPr>
              <a:t>Answer</a:t>
            </a:r>
            <a:r>
              <a:rPr lang="en-US" altLang="en-US" sz="4800">
                <a:solidFill>
                  <a:schemeClr val="hlink"/>
                </a:solidFill>
                <a:latin typeface="Comic Sans MS" charset="0"/>
              </a:rPr>
              <a:t>: True</a:t>
            </a:r>
            <a:endParaRPr lang="en-US" altLang="en-US" sz="4800" dirty="0">
              <a:solidFill>
                <a:schemeClr val="hlink"/>
              </a:solidFill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>
            <a:extLst>
              <a:ext uri="{FF2B5EF4-FFF2-40B4-BE49-F238E27FC236}">
                <a16:creationId xmlns:a16="http://schemas.microsoft.com/office/drawing/2014/main" id="{14E6807C-56E2-4835-8771-749197C70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8192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C394D14-826C-4FB1-BEFF-5E0799610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192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3E428A9-92C1-4BA7-AAB1-99CB324A0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BBEA6076-88C6-42BE-BA81-199DAFCCA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813" y="1246188"/>
            <a:ext cx="9191626" cy="507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All four elements of 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negligence must be present 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to prove negligence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500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</p:txBody>
      </p:sp>
      <p:pic>
        <p:nvPicPr>
          <p:cNvPr id="81929" name="15-sean_paul-get_busy-diwali_riddim_(new).mp3">
            <a:hlinkClick r:id="" action="ppaction://media"/>
            <a:extLst>
              <a:ext uri="{FF2B5EF4-FFF2-40B4-BE49-F238E27FC236}">
                <a16:creationId xmlns:a16="http://schemas.microsoft.com/office/drawing/2014/main" id="{26780696-3665-419C-B988-50937D57599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6CBAB529-F53F-4F40-A924-69B9ACC0B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84996" name="Text Box 4">
            <a:extLst>
              <a:ext uri="{FF2B5EF4-FFF2-40B4-BE49-F238E27FC236}">
                <a16:creationId xmlns:a16="http://schemas.microsoft.com/office/drawing/2014/main" id="{E31D2F9D-170B-4F40-A3B8-D72A90311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838200"/>
            <a:ext cx="70612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solidFill>
                  <a:schemeClr val="hlink"/>
                </a:solidFill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b="0">
                <a:solidFill>
                  <a:schemeClr val="hlink"/>
                </a:solidFill>
                <a:cs typeface="Times New Roman" panose="02020603050405020304" pitchFamily="18" charset="0"/>
              </a:rPr>
              <a:t>Answer: True</a:t>
            </a:r>
          </a:p>
          <a:p>
            <a:endParaRPr lang="en-US" altLang="en-US" b="0">
              <a:solidFill>
                <a:schemeClr val="hlink"/>
              </a:solidFill>
              <a:cs typeface="Times New Roman" panose="02020603050405020304" pitchFamily="18" charset="0"/>
            </a:endParaRPr>
          </a:p>
          <a:p>
            <a:r>
              <a:rPr lang="en-US" altLang="en-US" b="0"/>
              <a:t> </a:t>
            </a:r>
          </a:p>
        </p:txBody>
      </p:sp>
      <p:sp>
        <p:nvSpPr>
          <p:cNvPr id="8499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543C94E-45A7-4659-9178-82BBDB7E9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>
            <a:extLst>
              <a:ext uri="{FF2B5EF4-FFF2-40B4-BE49-F238E27FC236}">
                <a16:creationId xmlns:a16="http://schemas.microsoft.com/office/drawing/2014/main" id="{06F2A8AF-18F4-4232-8936-3EA79F80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8601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06A8870-BF12-43E5-9551-E9DA6007A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602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1E06021-01E5-41D5-8880-47B0FE2C7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6022" name="Text Box 6">
            <a:extLst>
              <a:ext uri="{FF2B5EF4-FFF2-40B4-BE49-F238E27FC236}">
                <a16:creationId xmlns:a16="http://schemas.microsoft.com/office/drawing/2014/main" id="{BFEC0C85-2512-4582-8F25-DC6126E95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525" y="609600"/>
            <a:ext cx="6670675" cy="674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Who is the father of medicine?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Socrates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Hypocrates 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Maslow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Darwin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100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</p:txBody>
      </p:sp>
      <p:pic>
        <p:nvPicPr>
          <p:cNvPr id="86023" name="Jennifer Lopez - Let's Get Loud.mp3">
            <a:hlinkClick r:id="" action="ppaction://media"/>
            <a:extLst>
              <a:ext uri="{FF2B5EF4-FFF2-40B4-BE49-F238E27FC236}">
                <a16:creationId xmlns:a16="http://schemas.microsoft.com/office/drawing/2014/main" id="{033DAC71-527D-4F74-868E-084A455638B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6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189F2E4-EFF2-4F50-9B5A-938095CAC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2950" name="Text Box 6">
            <a:extLst>
              <a:ext uri="{FF2B5EF4-FFF2-40B4-BE49-F238E27FC236}">
                <a16:creationId xmlns:a16="http://schemas.microsoft.com/office/drawing/2014/main" id="{4EFAE9A1-A3E7-4B4F-9587-C1775774B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609600"/>
            <a:ext cx="80867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dirty="0">
                <a:solidFill>
                  <a:schemeClr val="hlink"/>
                </a:solidFill>
                <a:latin typeface="Comic Sans MS" charset="0"/>
              </a:rPr>
              <a:t>Answer: B</a:t>
            </a:r>
          </a:p>
        </p:txBody>
      </p:sp>
      <p:sp>
        <p:nvSpPr>
          <p:cNvPr id="82951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FD5AABC-18DA-4882-A482-4E4CFBCF4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8EB27086-989B-4E79-A77A-13A8B0AE1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8397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7135369-3AE6-49D0-8B3C-AA1D87321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397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4EBE61B-CA2F-4A69-BC25-15A575732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3973" name="Text Box 5">
            <a:extLst>
              <a:ext uri="{FF2B5EF4-FFF2-40B4-BE49-F238E27FC236}">
                <a16:creationId xmlns:a16="http://schemas.microsoft.com/office/drawing/2014/main" id="{26382F19-8E65-4E34-AE00-728E49C3F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762000"/>
            <a:ext cx="7086600" cy="646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3600" dirty="0">
                <a:solidFill>
                  <a:schemeClr val="hlink"/>
                </a:solidFill>
                <a:latin typeface="Comic Sans MS" charset="0"/>
              </a:rPr>
              <a:t>Who was the first family to produce products to treat ankle sprains?</a:t>
            </a:r>
          </a:p>
          <a:p>
            <a:pPr algn="ctr">
              <a:defRPr/>
            </a:pPr>
            <a:endParaRPr lang="en-US" altLang="en-US" sz="3600" dirty="0">
              <a:solidFill>
                <a:schemeClr val="hlink"/>
              </a:solidFill>
              <a:latin typeface="Comic Sans MS" charset="0"/>
            </a:endParaRPr>
          </a:p>
          <a:p>
            <a:pPr marL="742950" indent="-742950" algn="ctr">
              <a:buFontTx/>
              <a:buAutoNum type="alphaUcPeriod"/>
              <a:defRPr/>
            </a:pPr>
            <a:r>
              <a:rPr lang="en-US" altLang="en-US" sz="3600" dirty="0">
                <a:solidFill>
                  <a:schemeClr val="hlink"/>
                </a:solidFill>
                <a:latin typeface="Comic Sans MS" charset="0"/>
              </a:rPr>
              <a:t>The Cramer family</a:t>
            </a:r>
          </a:p>
          <a:p>
            <a:pPr marL="742950" indent="-742950" algn="ctr">
              <a:buFontTx/>
              <a:buAutoNum type="alphaUcPeriod"/>
              <a:defRPr/>
            </a:pPr>
            <a:r>
              <a:rPr lang="en-US" altLang="en-US" sz="3600" dirty="0">
                <a:solidFill>
                  <a:schemeClr val="hlink"/>
                </a:solidFill>
                <a:latin typeface="Comic Sans MS" charset="0"/>
              </a:rPr>
              <a:t>My family</a:t>
            </a:r>
          </a:p>
          <a:p>
            <a:pPr marL="742950" indent="-742950" algn="ctr">
              <a:buFontTx/>
              <a:buAutoNum type="alphaUcPeriod"/>
              <a:defRPr/>
            </a:pPr>
            <a:r>
              <a:rPr lang="en-US" altLang="en-US" sz="3600" dirty="0">
                <a:solidFill>
                  <a:schemeClr val="hlink"/>
                </a:solidFill>
                <a:latin typeface="Comic Sans MS" charset="0"/>
              </a:rPr>
              <a:t>Gods family</a:t>
            </a:r>
          </a:p>
          <a:p>
            <a:pPr marL="742950" indent="-742950" algn="ctr">
              <a:buFontTx/>
              <a:buAutoNum type="alphaUcPeriod"/>
              <a:defRPr/>
            </a:pPr>
            <a:r>
              <a:rPr lang="en-US" altLang="en-US" sz="3600" dirty="0">
                <a:solidFill>
                  <a:schemeClr val="hlink"/>
                </a:solidFill>
                <a:latin typeface="Comic Sans MS" charset="0"/>
              </a:rPr>
              <a:t>Mueller family</a:t>
            </a:r>
          </a:p>
          <a:p>
            <a:pPr algn="ctr">
              <a:defRPr/>
            </a:pPr>
            <a:endParaRPr lang="en-US" altLang="en-US" sz="360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sz="3600" dirty="0">
                <a:solidFill>
                  <a:schemeClr val="hlink"/>
                </a:solidFill>
                <a:latin typeface="Comic Sans MS" charset="0"/>
              </a:rPr>
              <a:t>200</a:t>
            </a:r>
            <a:r>
              <a:rPr lang="en-US" altLang="en-US" sz="3600" dirty="0">
                <a:latin typeface="Comic Sans MS" charset="0"/>
              </a:rPr>
              <a:t>  </a:t>
            </a:r>
          </a:p>
          <a:p>
            <a:pPr algn="ctr">
              <a:defRPr/>
            </a:pPr>
            <a:endParaRPr lang="en-US" altLang="en-US" dirty="0">
              <a:latin typeface="Comic Sans MS" charset="0"/>
            </a:endParaRPr>
          </a:p>
        </p:txBody>
      </p:sp>
      <p:pic>
        <p:nvPicPr>
          <p:cNvPr id="83974" name="Gypsy Kings - Bamboleo (Dance Remix).mp3">
            <a:hlinkClick r:id="" action="ppaction://media"/>
            <a:extLst>
              <a:ext uri="{FF2B5EF4-FFF2-40B4-BE49-F238E27FC236}">
                <a16:creationId xmlns:a16="http://schemas.microsoft.com/office/drawing/2014/main" id="{39E2DDB3-26B0-4D63-B0E2-992F38C6F5A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7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A699172-6629-45D3-ADB1-578F4755F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7047" name="Text Box 7">
            <a:extLst>
              <a:ext uri="{FF2B5EF4-FFF2-40B4-BE49-F238E27FC236}">
                <a16:creationId xmlns:a16="http://schemas.microsoft.com/office/drawing/2014/main" id="{4A6A70DA-0462-4360-B2CD-C2512A328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3820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Answer: A. </a:t>
            </a:r>
          </a:p>
        </p:txBody>
      </p:sp>
      <p:sp>
        <p:nvSpPr>
          <p:cNvPr id="87050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F5538E8-5739-424C-A0AF-789CD9F2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41F33217-1F28-4D80-BCAA-715A4EB84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880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5608FD5-69A5-43CC-8B9B-9864A9F94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80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60F3336-E1DE-4CBF-AC5A-93B625DD9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8070" name="Text Box 6">
            <a:extLst>
              <a:ext uri="{FF2B5EF4-FFF2-40B4-BE49-F238E27FC236}">
                <a16:creationId xmlns:a16="http://schemas.microsoft.com/office/drawing/2014/main" id="{C88DC424-B707-43D2-BA96-4B5ED240E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484188"/>
            <a:ext cx="8610600" cy="600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____ is concerned with the well being of </a:t>
            </a:r>
            <a:r>
              <a:rPr lang="en-US" altLang="en-US" sz="4800" b="0">
                <a:solidFill>
                  <a:schemeClr val="hlink"/>
                </a:solidFill>
                <a:latin typeface="Comic Sans MS" charset="0"/>
              </a:rPr>
              <a:t>athletes.</a:t>
            </a:r>
          </a:p>
          <a:p>
            <a:pPr algn="ctr">
              <a:defRPr/>
            </a:pPr>
            <a:endParaRPr lang="en-US" altLang="en-US" sz="4800" b="0" dirty="0">
              <a:solidFill>
                <a:schemeClr val="hlink"/>
              </a:solidFill>
              <a:latin typeface="Comic Sans MS" charset="0"/>
            </a:endParaRP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Team physician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1</a:t>
            </a:r>
            <a:r>
              <a:rPr lang="en-US" altLang="en-US" sz="4800" b="0" baseline="30000" dirty="0">
                <a:solidFill>
                  <a:schemeClr val="hlink"/>
                </a:solidFill>
                <a:latin typeface="Comic Sans MS" charset="0"/>
              </a:rPr>
              <a:t>st</a:t>
            </a: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 responder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 err="1">
                <a:solidFill>
                  <a:schemeClr val="hlink"/>
                </a:solidFill>
                <a:latin typeface="Comic Sans MS" charset="0"/>
              </a:rPr>
              <a:t>Caoch</a:t>
            </a: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 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Athletic trainer </a:t>
            </a:r>
          </a:p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300</a:t>
            </a:r>
          </a:p>
        </p:txBody>
      </p:sp>
      <p:pic>
        <p:nvPicPr>
          <p:cNvPr id="88071" name="08 - Live At Jimmys ) ft. Cuban Link Tony Su).mp3">
            <a:hlinkClick r:id="" action="ppaction://media"/>
            <a:extLst>
              <a:ext uri="{FF2B5EF4-FFF2-40B4-BE49-F238E27FC236}">
                <a16:creationId xmlns:a16="http://schemas.microsoft.com/office/drawing/2014/main" id="{6BE30A60-19E2-45CF-A8C9-78EB30506C5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80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4" name="AutoShape 6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256D547-69EE-478A-A074-CC1CB1630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89095" name="Text Box 7">
            <a:extLst>
              <a:ext uri="{FF2B5EF4-FFF2-40B4-BE49-F238E27FC236}">
                <a16:creationId xmlns:a16="http://schemas.microsoft.com/office/drawing/2014/main" id="{C618D315-CBB4-4002-B24E-DDC80626E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82000" cy="150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 </a:t>
            </a:r>
            <a:r>
              <a:rPr lang="en-US" altLang="en-US" sz="4400" b="0" dirty="0">
                <a:solidFill>
                  <a:schemeClr val="hlink"/>
                </a:solidFill>
                <a:latin typeface="Comic Sans MS" charset="0"/>
              </a:rPr>
              <a:t>Answer: D</a:t>
            </a:r>
          </a:p>
          <a:p>
            <a:pPr algn="ctr">
              <a:defRPr/>
            </a:pPr>
            <a:endParaRPr lang="en-US" altLang="en-US" sz="4400" b="0" dirty="0">
              <a:latin typeface="Comic Sans MS" charset="0"/>
            </a:endParaRPr>
          </a:p>
        </p:txBody>
      </p:sp>
      <p:sp>
        <p:nvSpPr>
          <p:cNvPr id="89097" name="Rectangle 9">
            <a:extLst>
              <a:ext uri="{FF2B5EF4-FFF2-40B4-BE49-F238E27FC236}">
                <a16:creationId xmlns:a16="http://schemas.microsoft.com/office/drawing/2014/main" id="{33DB7B65-293E-4526-A5DA-7140E698F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89098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21B5A37-AACA-4ADE-9FD6-BCAF9053B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2A817C73-A670-476C-821D-D2FF770E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011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468F5F1-A036-4E79-9072-549092DFA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011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360CB24-2DDA-40A1-A446-C2303AC62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0118" name="Text Box 6">
            <a:extLst>
              <a:ext uri="{FF2B5EF4-FFF2-40B4-BE49-F238E27FC236}">
                <a16:creationId xmlns:a16="http://schemas.microsoft.com/office/drawing/2014/main" id="{7FE764AB-D5B9-436D-B49B-EF4B44FEC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3" y="146050"/>
            <a:ext cx="9104312" cy="674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is not a responsibility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of the coach?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Diagnose injuries 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Treat injuries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Both A&amp;B</a:t>
            </a:r>
          </a:p>
          <a:p>
            <a:pPr algn="ctr">
              <a:defRPr/>
            </a:pPr>
            <a:endParaRPr lang="en-US" altLang="en-US" b="0" dirty="0"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400</a:t>
            </a:r>
          </a:p>
        </p:txBody>
      </p:sp>
      <p:pic>
        <p:nvPicPr>
          <p:cNvPr id="90120" name="Lil Jon &amp; Ying Yang twins Get Low(Dirty).mp3">
            <a:hlinkClick r:id="" action="ppaction://media"/>
            <a:extLst>
              <a:ext uri="{FF2B5EF4-FFF2-40B4-BE49-F238E27FC236}">
                <a16:creationId xmlns:a16="http://schemas.microsoft.com/office/drawing/2014/main" id="{E9F04D62-5E26-4602-871F-8EC438B7647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0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314D4446-08A6-4C3B-96E7-727578A6F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1139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C658BA2-36C0-4215-913E-899FD6459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70D40B0D-E920-4E46-9A48-02836440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 altLang="en-US" b="0">
              <a:latin typeface="Comic Sans MS" charset="0"/>
            </a:endParaRPr>
          </a:p>
        </p:txBody>
      </p:sp>
      <p:sp>
        <p:nvSpPr>
          <p:cNvPr id="91145" name="AutoShape 9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722C9DA-8A17-4C2C-99AC-1DF2CF795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1146" name="Text Box 10">
            <a:extLst>
              <a:ext uri="{FF2B5EF4-FFF2-40B4-BE49-F238E27FC236}">
                <a16:creationId xmlns:a16="http://schemas.microsoft.com/office/drawing/2014/main" id="{73C9DFBA-6E26-4C16-99F9-43D4AAB41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526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Answer: What are some personal qualities of an athletic trainer?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Stamina 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Empathy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Sense of humor</a:t>
            </a:r>
          </a:p>
          <a:p>
            <a:pPr marL="914400" indent="-914400" algn="ctr">
              <a:buFontTx/>
              <a:buAutoNum type="alphaUcPeriod"/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All of these</a:t>
            </a:r>
          </a:p>
        </p:txBody>
      </p:sp>
      <p:sp>
        <p:nvSpPr>
          <p:cNvPr id="91147" name="Text Box 11">
            <a:extLst>
              <a:ext uri="{FF2B5EF4-FFF2-40B4-BE49-F238E27FC236}">
                <a16:creationId xmlns:a16="http://schemas.microsoft.com/office/drawing/2014/main" id="{8884272D-67E2-4BC8-BC23-761F9D0E0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91148" name="Rectangle 12">
            <a:extLst>
              <a:ext uri="{FF2B5EF4-FFF2-40B4-BE49-F238E27FC236}">
                <a16:creationId xmlns:a16="http://schemas.microsoft.com/office/drawing/2014/main" id="{73FF7408-1915-4986-9D38-45110AD7F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b="0">
                <a:cs typeface="Times New Roman" panose="02020603050405020304" pitchFamily="18" charset="0"/>
              </a:rPr>
              <a:t>	</a:t>
            </a:r>
            <a:endParaRPr lang="en-US" altLang="en-US" b="0" baseline="30000">
              <a:cs typeface="Times New Roman" panose="02020603050405020304" pitchFamily="18" charset="0"/>
            </a:endParaRPr>
          </a:p>
        </p:txBody>
      </p:sp>
      <p:sp>
        <p:nvSpPr>
          <p:cNvPr id="91149" name="Rectangle 13">
            <a:extLst>
              <a:ext uri="{FF2B5EF4-FFF2-40B4-BE49-F238E27FC236}">
                <a16:creationId xmlns:a16="http://schemas.microsoft.com/office/drawing/2014/main" id="{E15858C4-281F-4D87-8DAC-252CE8D5D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600"/>
            <a:ext cx="944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  <a:ea typeface="Times New Roman" charset="0"/>
                <a:cs typeface="Times New Roman" charset="0"/>
              </a:rPr>
              <a:t>	 </a:t>
            </a:r>
          </a:p>
        </p:txBody>
      </p:sp>
      <p:sp>
        <p:nvSpPr>
          <p:cNvPr id="91150" name="AutoShape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AC72786-724D-42C9-860E-41BA5FAD8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59E386CA-9351-4ACE-8511-70E3B6B6D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21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3C9CC7A-17FB-4FFB-8459-BF01C3F31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21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414B257-EB79-4182-BA43-71F9F7AC9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2166" name="Text Box 6">
            <a:extLst>
              <a:ext uri="{FF2B5EF4-FFF2-40B4-BE49-F238E27FC236}">
                <a16:creationId xmlns:a16="http://schemas.microsoft.com/office/drawing/2014/main" id="{73BB7F9D-7999-481E-BF65-57DF42B4D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275" y="838200"/>
            <a:ext cx="9351963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D.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500</a:t>
            </a:r>
          </a:p>
        </p:txBody>
      </p:sp>
      <p:pic>
        <p:nvPicPr>
          <p:cNvPr id="92169" name="Beyoncé Knowles - Baby Boy (ft. Sean Paul).mp3">
            <a:hlinkClick r:id="" action="ppaction://media"/>
            <a:extLst>
              <a:ext uri="{FF2B5EF4-FFF2-40B4-BE49-F238E27FC236}">
                <a16:creationId xmlns:a16="http://schemas.microsoft.com/office/drawing/2014/main" id="{00311C3A-6A51-49FF-B1A2-03DC18BD06F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6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C21C0B5A-47DD-400E-BE7F-3E10CE16A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9750"/>
            <a:ext cx="6248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480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421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CC6F4BD-8B57-4E4D-B36D-A5C31BBB9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421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24AB104-9100-45A1-9046-0CCC7BD80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4214" name="Text Box 6">
            <a:extLst>
              <a:ext uri="{FF2B5EF4-FFF2-40B4-BE49-F238E27FC236}">
                <a16:creationId xmlns:a16="http://schemas.microsoft.com/office/drawing/2014/main" id="{CE6FA60F-9524-4745-A4CA-40A0A3CC3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8135938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is Act of God?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100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</p:txBody>
      </p:sp>
      <p:pic>
        <p:nvPicPr>
          <p:cNvPr id="94215" name="PRINCE~4 (1).MP3">
            <a:hlinkClick r:id="" action="ppaction://media"/>
            <a:extLst>
              <a:ext uri="{FF2B5EF4-FFF2-40B4-BE49-F238E27FC236}">
                <a16:creationId xmlns:a16="http://schemas.microsoft.com/office/drawing/2014/main" id="{B99D98B4-AAD5-4A73-9279-7284847D67E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B78093AD-EDB3-4C18-B2A9-EAC2010A0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523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710A6ED-936C-475D-8D36-3569CB13C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5237" name="Text Box 5">
            <a:extLst>
              <a:ext uri="{FF2B5EF4-FFF2-40B4-BE49-F238E27FC236}">
                <a16:creationId xmlns:a16="http://schemas.microsoft.com/office/drawing/2014/main" id="{ED3AD350-8183-4F78-8731-20D36E4AE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77724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Answer: Factor beyond defendant's control</a:t>
            </a:r>
          </a:p>
          <a:p>
            <a:pPr algn="ctr">
              <a:defRPr/>
            </a:pPr>
            <a:endParaRPr lang="en-US" altLang="en-US" sz="4000" b="0" dirty="0">
              <a:latin typeface="Comic Sans MS" charset="0"/>
            </a:endParaRPr>
          </a:p>
          <a:p>
            <a:pPr algn="ctr">
              <a:defRPr/>
            </a:pPr>
            <a:endParaRPr lang="en-US" altLang="en-US" sz="4000" b="0" dirty="0">
              <a:latin typeface="Comic Sans MS" charset="0"/>
            </a:endParaRPr>
          </a:p>
        </p:txBody>
      </p:sp>
      <p:sp>
        <p:nvSpPr>
          <p:cNvPr id="95239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20F4EF5-F340-493D-A688-95547248C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>
            <a:extLst>
              <a:ext uri="{FF2B5EF4-FFF2-40B4-BE49-F238E27FC236}">
                <a16:creationId xmlns:a16="http://schemas.microsoft.com/office/drawing/2014/main" id="{4714E67F-90F9-413A-8A51-1FA6E8CA9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62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A868B9E-5CB5-4388-9962-359CFB836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62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F84E1D2-20D1-4C07-B879-934C4DDA7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6261" name="Text Box 5">
            <a:extLst>
              <a:ext uri="{FF2B5EF4-FFF2-40B4-BE49-F238E27FC236}">
                <a16:creationId xmlns:a16="http://schemas.microsoft.com/office/drawing/2014/main" id="{77D9B95B-11B5-4AE7-8276-214E0099B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1066800"/>
            <a:ext cx="7316787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Contributory negligence?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200</a:t>
            </a:r>
          </a:p>
        </p:txBody>
      </p:sp>
      <p:pic>
        <p:nvPicPr>
          <p:cNvPr id="96263" name="11 Big Pimpin'.wma">
            <a:hlinkClick r:id="" action="ppaction://media"/>
            <a:extLst>
              <a:ext uri="{FF2B5EF4-FFF2-40B4-BE49-F238E27FC236}">
                <a16:creationId xmlns:a16="http://schemas.microsoft.com/office/drawing/2014/main" id="{2405A33E-0318-4BF0-934A-C84B3DE5A12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1026">
            <a:extLst>
              <a:ext uri="{FF2B5EF4-FFF2-40B4-BE49-F238E27FC236}">
                <a16:creationId xmlns:a16="http://schemas.microsoft.com/office/drawing/2014/main" id="{47DCE25C-191E-4A95-95FD-99F918940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2133600"/>
            <a:ext cx="3822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</a:rPr>
              <a:t>DOUBLE!!!</a:t>
            </a:r>
          </a:p>
        </p:txBody>
      </p:sp>
      <p:sp>
        <p:nvSpPr>
          <p:cNvPr id="110597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2CFDEEF-B833-4A1E-8B7A-CFDA4C395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pic>
        <p:nvPicPr>
          <p:cNvPr id="110598" name="Picture 1030">
            <a:hlinkClick r:id="" action="ppaction://media"/>
            <a:extLst>
              <a:ext uri="{FF2B5EF4-FFF2-40B4-BE49-F238E27FC236}">
                <a16:creationId xmlns:a16="http://schemas.microsoft.com/office/drawing/2014/main" id="{FA6A4BC6-8D77-43DB-A703-FB43A12E2E5B}"/>
              </a:ext>
            </a:extLst>
          </p:cNvPr>
          <p:cNvPicPr>
            <a:picLocks noRot="1" noChangeAspect="1" noChangeArrowheads="1"/>
          </p:cNvPicPr>
          <p:nvPr>
            <a:wavAudioFile r:embed="rId1" name="4D2E0243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105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59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942E0355-EF99-4FCF-A97C-B1DE52D3C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7287" name="Text Box 7">
            <a:extLst>
              <a:ext uri="{FF2B5EF4-FFF2-40B4-BE49-F238E27FC236}">
                <a16:creationId xmlns:a16="http://schemas.microsoft.com/office/drawing/2014/main" id="{114210F9-CCA5-4723-BB9B-7D74A553E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7288" name="Text Box 8">
            <a:extLst>
              <a:ext uri="{FF2B5EF4-FFF2-40B4-BE49-F238E27FC236}">
                <a16:creationId xmlns:a16="http://schemas.microsoft.com/office/drawing/2014/main" id="{7CDE15D8-440C-47E2-BBF7-5E5F4B442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4582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Answer: Plaintiff found as part of totally responsibility for injury</a:t>
            </a:r>
          </a:p>
        </p:txBody>
      </p:sp>
      <p:sp>
        <p:nvSpPr>
          <p:cNvPr id="97289" name="Text Box 9">
            <a:extLst>
              <a:ext uri="{FF2B5EF4-FFF2-40B4-BE49-F238E27FC236}">
                <a16:creationId xmlns:a16="http://schemas.microsoft.com/office/drawing/2014/main" id="{E8666A5C-CF9E-417F-B6C5-BD30D2A16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97291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C1ED256-889B-4F36-A1BC-5DF8922B6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>
            <a:extLst>
              <a:ext uri="{FF2B5EF4-FFF2-40B4-BE49-F238E27FC236}">
                <a16:creationId xmlns:a16="http://schemas.microsoft.com/office/drawing/2014/main" id="{F4EAA913-AC24-4273-B7F4-5FCF96042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830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C3653F7-CC4C-4269-8BA1-C1BB89A0B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830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3DDE9EC-96BF-42CB-B227-3AD195C63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8309" name="Text Box 5">
            <a:extLst>
              <a:ext uri="{FF2B5EF4-FFF2-40B4-BE49-F238E27FC236}">
                <a16:creationId xmlns:a16="http://schemas.microsoft.com/office/drawing/2014/main" id="{9D1E93F5-43F3-4302-AD7A-3599E1CEF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828800"/>
            <a:ext cx="4960938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is comparative negligence?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300</a:t>
            </a:r>
          </a:p>
        </p:txBody>
      </p:sp>
      <p:pic>
        <p:nvPicPr>
          <p:cNvPr id="98311" name="03 I Just Wanna Love U (Give It 2 Me).wma">
            <a:hlinkClick r:id="" action="ppaction://media"/>
            <a:extLst>
              <a:ext uri="{FF2B5EF4-FFF2-40B4-BE49-F238E27FC236}">
                <a16:creationId xmlns:a16="http://schemas.microsoft.com/office/drawing/2014/main" id="{FAEB273A-2E38-4214-ABFD-CAD48506A9B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1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5B23FBA-FAE7-487C-BFF2-C9FC3DEAE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99340" name="Text Box 12">
            <a:extLst>
              <a:ext uri="{FF2B5EF4-FFF2-40B4-BE49-F238E27FC236}">
                <a16:creationId xmlns:a16="http://schemas.microsoft.com/office/drawing/2014/main" id="{33BBCF5D-4865-4F2F-B15B-3DAE306DA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9341" name="Text Box 13">
            <a:extLst>
              <a:ext uri="{FF2B5EF4-FFF2-40B4-BE49-F238E27FC236}">
                <a16:creationId xmlns:a16="http://schemas.microsoft.com/office/drawing/2014/main" id="{7E421F4A-7B0D-4F3C-A5B5-2431CCB8B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" y="762000"/>
            <a:ext cx="9407525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Answer: Plaintiff receives 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partial compensation on 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prorated basis dependent on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Extent of contributory </a:t>
            </a: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Negligence.</a:t>
            </a:r>
          </a:p>
        </p:txBody>
      </p:sp>
      <p:sp>
        <p:nvSpPr>
          <p:cNvPr id="99342" name="Text Box 14">
            <a:extLst>
              <a:ext uri="{FF2B5EF4-FFF2-40B4-BE49-F238E27FC236}">
                <a16:creationId xmlns:a16="http://schemas.microsoft.com/office/drawing/2014/main" id="{AB8FA5E0-0EFC-4FA9-8497-9737A4329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99344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D8DA136-CC20-4D62-9A63-F2270D090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>
            <a:extLst>
              <a:ext uri="{FF2B5EF4-FFF2-40B4-BE49-F238E27FC236}">
                <a16:creationId xmlns:a16="http://schemas.microsoft.com/office/drawing/2014/main" id="{163F28D0-EE8B-4AE1-9780-548C6A192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1003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8E92141-74AA-4161-8377-F3B0766B7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03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0B4C7E1-1099-4238-A734-CBCFD37FE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0357" name="Text Box 5">
            <a:extLst>
              <a:ext uri="{FF2B5EF4-FFF2-40B4-BE49-F238E27FC236}">
                <a16:creationId xmlns:a16="http://schemas.microsoft.com/office/drawing/2014/main" id="{1A55CB05-606A-464B-A239-9AC58B10D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944563"/>
            <a:ext cx="9017000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What is assumption of risk.</a:t>
            </a:r>
          </a:p>
          <a:p>
            <a:pPr algn="ctr">
              <a:defRPr/>
            </a:pPr>
            <a:endParaRPr lang="en-US" altLang="en-US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b="0" dirty="0">
                <a:solidFill>
                  <a:schemeClr val="hlink"/>
                </a:solidFill>
                <a:latin typeface="Comic Sans MS" charset="0"/>
              </a:rPr>
              <a:t>400</a:t>
            </a:r>
          </a:p>
        </p:txBody>
      </p:sp>
      <p:pic>
        <p:nvPicPr>
          <p:cNvPr id="100360" name="Vengaboys - We Like To Party.mp3">
            <a:hlinkClick r:id="" action="ppaction://media"/>
            <a:extLst>
              <a:ext uri="{FF2B5EF4-FFF2-40B4-BE49-F238E27FC236}">
                <a16:creationId xmlns:a16="http://schemas.microsoft.com/office/drawing/2014/main" id="{F93D0CEF-2582-4E4A-852D-4A57C16A730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60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7" name="AutoShape 11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9538F10-F675-45B9-922F-78843EDBA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1388" name="Text Box 12">
            <a:extLst>
              <a:ext uri="{FF2B5EF4-FFF2-40B4-BE49-F238E27FC236}">
                <a16:creationId xmlns:a16="http://schemas.microsoft.com/office/drawing/2014/main" id="{C59CCBD7-E2CF-4ABB-A4EF-3DA4FF45F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101389" name="Text Box 13">
            <a:extLst>
              <a:ext uri="{FF2B5EF4-FFF2-40B4-BE49-F238E27FC236}">
                <a16:creationId xmlns:a16="http://schemas.microsoft.com/office/drawing/2014/main" id="{BBFE6F1A-CE71-47C2-812A-30B3E1FFF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400" b="0" dirty="0">
                <a:solidFill>
                  <a:schemeClr val="hlink"/>
                </a:solidFill>
                <a:latin typeface="Comic Sans MS" charset="0"/>
              </a:rPr>
              <a:t>Answer: Plaintiff assumes responsibility for injury.</a:t>
            </a:r>
          </a:p>
        </p:txBody>
      </p:sp>
      <p:sp>
        <p:nvSpPr>
          <p:cNvPr id="101390" name="Text Box 14">
            <a:extLst>
              <a:ext uri="{FF2B5EF4-FFF2-40B4-BE49-F238E27FC236}">
                <a16:creationId xmlns:a16="http://schemas.microsoft.com/office/drawing/2014/main" id="{7FAC1EEA-1FF4-4B99-BABA-802327658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b="0">
                <a:latin typeface="Comic Sans MS" charset="0"/>
              </a:rPr>
              <a:t> </a:t>
            </a:r>
          </a:p>
        </p:txBody>
      </p:sp>
      <p:sp>
        <p:nvSpPr>
          <p:cNvPr id="101391" name="Rectangle 15">
            <a:extLst>
              <a:ext uri="{FF2B5EF4-FFF2-40B4-BE49-F238E27FC236}">
                <a16:creationId xmlns:a16="http://schemas.microsoft.com/office/drawing/2014/main" id="{3B498EAA-EDB5-4FF9-A21F-4473256D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b="0" baseline="30000">
                <a:latin typeface="Comic Sans MS" charset="0"/>
                <a:ea typeface="Times New Roman" charset="0"/>
                <a:cs typeface="Times New Roman" charset="0"/>
              </a:rPr>
              <a:t> </a:t>
            </a:r>
            <a:r>
              <a:rPr lang="en-US" altLang="en-US" b="0">
                <a:latin typeface="Comic Sans MS" charset="0"/>
                <a:ea typeface="Times New Roman" charset="0"/>
                <a:cs typeface="Times New Roman" charset="0"/>
              </a:rPr>
              <a:t>	 </a:t>
            </a:r>
          </a:p>
        </p:txBody>
      </p:sp>
      <p:sp>
        <p:nvSpPr>
          <p:cNvPr id="101392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8E83EF8-01BA-49F4-A551-20556034A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>
            <a:extLst>
              <a:ext uri="{FF2B5EF4-FFF2-40B4-BE49-F238E27FC236}">
                <a16:creationId xmlns:a16="http://schemas.microsoft.com/office/drawing/2014/main" id="{C6493C5A-5E48-47F0-B637-5461D2030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3600" b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10240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632FD23-5A31-4095-A329-D8F383060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240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2575130-B54C-496C-8CCD-8B29B28C4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  <p:sp>
        <p:nvSpPr>
          <p:cNvPr id="102407" name="Text Box 7">
            <a:extLst>
              <a:ext uri="{FF2B5EF4-FFF2-40B4-BE49-F238E27FC236}">
                <a16:creationId xmlns:a16="http://schemas.microsoft.com/office/drawing/2014/main" id="{6DA7934E-505E-4D44-987A-7820DE30F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8763" y="365125"/>
            <a:ext cx="9445626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Comic Sans MS" charset="0"/>
              </a:rPr>
              <a:t>What is athletic training?</a:t>
            </a:r>
          </a:p>
          <a:p>
            <a:pPr algn="ctr">
              <a:defRPr/>
            </a:pPr>
            <a:endParaRPr lang="en-US" altLang="en-US" sz="6000" b="0" dirty="0">
              <a:solidFill>
                <a:schemeClr val="hlink"/>
              </a:solidFill>
              <a:latin typeface="Comic Sans MS" charset="0"/>
            </a:endParaRPr>
          </a:p>
          <a:p>
            <a:pPr algn="ctr">
              <a:defRPr/>
            </a:pPr>
            <a:r>
              <a:rPr lang="en-US" altLang="en-US" sz="6000" b="0" dirty="0">
                <a:solidFill>
                  <a:schemeClr val="hlink"/>
                </a:solidFill>
                <a:latin typeface="Comic Sans MS" charset="0"/>
              </a:rPr>
              <a:t>500</a:t>
            </a:r>
          </a:p>
        </p:txBody>
      </p:sp>
      <p:pic>
        <p:nvPicPr>
          <p:cNvPr id="102408" name="Come'on and Ride that Train.mp3">
            <a:hlinkClick r:id="" action="ppaction://media"/>
            <a:extLst>
              <a:ext uri="{FF2B5EF4-FFF2-40B4-BE49-F238E27FC236}">
                <a16:creationId xmlns:a16="http://schemas.microsoft.com/office/drawing/2014/main" id="{F6B1A393-3AE8-4336-9331-3D6C441C3B5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4DEEDF71-574B-4A1E-B30E-9F0008A95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8163"/>
            <a:ext cx="6248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en-US" altLang="en-US" sz="480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3E858594-FDA1-4687-A111-D192A37E1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49425"/>
            <a:ext cx="83820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800" b="0" dirty="0">
                <a:solidFill>
                  <a:schemeClr val="hlink"/>
                </a:solidFill>
                <a:latin typeface="Comic Sans MS" charset="0"/>
              </a:rPr>
              <a:t>Answer:  Health care professional that practices in the field of sports medicine.</a:t>
            </a:r>
            <a:endParaRPr lang="en-US" altLang="en-US" b="0" dirty="0">
              <a:latin typeface="Comic Sans MS" charset="0"/>
            </a:endParaRPr>
          </a:p>
        </p:txBody>
      </p:sp>
      <p:sp>
        <p:nvSpPr>
          <p:cNvPr id="9318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DCD155E-2565-4668-99FC-A4B1AE7B7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Comic Sans MS" charset="0"/>
            </a:endParaRPr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5510</TotalTime>
  <Words>771</Words>
  <Application>Microsoft Office PowerPoint</Application>
  <PresentationFormat>On-screen Show (4:3)</PresentationFormat>
  <Paragraphs>295</Paragraphs>
  <Slides>53</Slides>
  <Notes>53</Notes>
  <HiddenSlides>0</HiddenSlides>
  <MMClips>27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Comic Sans MS</vt:lpstr>
      <vt:lpstr>Arial</vt:lpstr>
      <vt:lpstr>Times New Roman</vt:lpstr>
      <vt:lpstr>Math1</vt:lpstr>
      <vt:lpstr>Default Design</vt:lpstr>
      <vt:lpstr>PowerPoint Presentation</vt:lpstr>
      <vt:lpstr>Answer: Hypocrites</vt:lpstr>
      <vt:lpstr>PowerPoint Presentation</vt:lpstr>
      <vt:lpstr>Answer: Type of nutrients that are required in large amounts.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Hardin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Jeopardy</dc:title>
  <dc:creator>Eleanor M. Savko</dc:creator>
  <cp:lastModifiedBy>Julia Porter</cp:lastModifiedBy>
  <cp:revision>106</cp:revision>
  <dcterms:created xsi:type="dcterms:W3CDTF">1998-08-19T17:45:48Z</dcterms:created>
  <dcterms:modified xsi:type="dcterms:W3CDTF">2018-01-10T12:38:02Z</dcterms:modified>
</cp:coreProperties>
</file>