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7"/>
  </p:notesMasterIdLst>
  <p:handoutMasterIdLst>
    <p:handoutMasterId r:id="rId8"/>
  </p:handoutMasterIdLst>
  <p:sldIdLst>
    <p:sldId id="274" r:id="rId2"/>
    <p:sldId id="275" r:id="rId3"/>
    <p:sldId id="276" r:id="rId4"/>
    <p:sldId id="277" r:id="rId5"/>
    <p:sldId id="286" r:id="rId6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662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1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9B02E0A-E226-49F7-8F4D-319CE13778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15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62E13BD-79B9-42E5-8754-D3C4D243AC51}" type="datetimeFigureOut">
              <a:rPr lang="en-US"/>
              <a:pPr>
                <a:defRPr/>
              </a:pPr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69A909-B058-4518-A4F9-F217134FD3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649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175" indent="-293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6338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CE91BD7-2221-4871-8A10-24F5362DF3D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861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Most basic dough.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175" indent="-293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6338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1D707D9-0B90-4C5A-B88D-C8C26CAB879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794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175" indent="-293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6338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6D4B603-F23A-4A3D-8B72-60956EC59BA8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009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175" indent="-293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6338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34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96DE9A-8DAB-46A5-98C8-08C163845907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3721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A909-B058-4518-A4F9-F217134FD3EC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46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5E14-A4DB-411F-B7E3-D72585CB5B1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90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10CA-E932-465F-BC4F-7CB849F4681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5322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B1220-973B-4160-ACA4-86831DAFDF2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41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D5161-017B-4C42-B930-CB2C86FE27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11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20A4-58D7-4281-9FCE-4F60B91F04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4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F075-E0C4-4A19-98A0-06FB2ED936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43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2F34-C67C-4983-8871-9202B814455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85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1C5D-233C-45F7-9B27-FB48829AAF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6EFF-1024-468A-BD59-D261FE23AFC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81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DA0CC-B26D-4F1C-ADB0-6AF417FA63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73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9D82F-12B1-4D8F-927B-9CBD49688D4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39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886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862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C5DE9-221C-4B96-843B-B00A60625D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497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38862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86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9B51EF-4E5B-4549-8A52-1E41A251C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90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3C9FC5E-4368-4513-99AE-778797DCF32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0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6DC2B03A-99C8-41EC-9E10-848CC09465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4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F395312-E11B-4CEE-B99D-1C6A091C075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2456" y="0"/>
            <a:ext cx="45790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11E9621E-D18D-45F5-8B91-2FA8EBB096A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3456" y="3765314"/>
            <a:ext cx="349758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A277E21-4A22-4F4B-A859-7EC231AEA5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3756" y="321731"/>
            <a:ext cx="2949380" cy="3662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565EA-CDAE-47E4-A64E-6500BE77A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20" y="1365875"/>
            <a:ext cx="2702052" cy="1573945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54C05C7E-2D18-45A2-93F7-CDDC4526FB5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1846" y="321732"/>
            <a:ext cx="1014521" cy="3668542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6A045B26-F98C-4031-BC85-36A5A9E9354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2968" y="4157447"/>
            <a:ext cx="2405032" cy="23122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920AD80-D6EE-4F0C-8E89-B6263C2F25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3756" y="4157447"/>
            <a:ext cx="1578562" cy="2312282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428C16-3AD0-4BAE-9E5E-8F251B188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49" y="4838329"/>
            <a:ext cx="2160270" cy="950518"/>
          </a:xfrm>
          <a:prstGeom prst="rect">
            <a:avLst/>
          </a:prstGeom>
        </p:spPr>
      </p:pic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5707" y="640080"/>
            <a:ext cx="3730363" cy="3034857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TYPES OF DOUGH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6439" y="714233"/>
            <a:ext cx="39624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LEAN DOUGH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572000" cy="49530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Has little to no fat and sugar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Made solely of flour, water, yeast and salt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Have a relatively dry, chewy crumb, and hard crust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Examples:  French bread,  Italian bread, baguettes, sourdough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2050" name="Picture 2" descr="https://upload.wikimedia.org/wikipedia/commons/f/f5/Baguettes_-_stoneso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46" y="2279626"/>
            <a:ext cx="1739254" cy="228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95074"/>
            <a:ext cx="2861554" cy="17813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4708075"/>
            <a:ext cx="2937754" cy="191619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80048"/>
            <a:ext cx="5011786" cy="344224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All images are available on </a:t>
            </a:r>
            <a:r>
              <a:rPr lang="en-US" altLang="en-US" dirty="0" err="1"/>
              <a:t>WikiMedia</a:t>
            </a:r>
            <a:r>
              <a:rPr lang="en-US" altLang="en-US" dirty="0"/>
              <a:t> Commons with a Creative Commons 0 License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59809" y="723356"/>
            <a:ext cx="61722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RICH DOUGH</a:t>
            </a:r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057400"/>
            <a:ext cx="4343400" cy="42672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altLang="en-US" sz="2800" dirty="0"/>
              <a:t>Consists of some fat (9%) and sugar</a:t>
            </a:r>
          </a:p>
          <a:p>
            <a:pPr lvl="1" eaLnBrk="1" hangingPunct="1">
              <a:defRPr/>
            </a:pPr>
            <a:r>
              <a:rPr lang="en-US" altLang="en-US" sz="2800" dirty="0"/>
              <a:t>Elastic and tears easily</a:t>
            </a:r>
          </a:p>
          <a:p>
            <a:pPr lvl="1" eaLnBrk="1" hangingPunct="1">
              <a:defRPr/>
            </a:pPr>
            <a:r>
              <a:rPr lang="en-US" altLang="en-US" sz="2800" dirty="0"/>
              <a:t>Have a soft crumb and crust</a:t>
            </a:r>
          </a:p>
          <a:p>
            <a:pPr lvl="1" eaLnBrk="1" hangingPunct="1">
              <a:defRPr/>
            </a:pPr>
            <a:r>
              <a:rPr lang="en-US" altLang="en-US" sz="2800" dirty="0"/>
              <a:t>Examples:  Dinner rolls, Parker House rolls, Pullman bread, challah, brioche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18" y="2570056"/>
            <a:ext cx="4188169" cy="278468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324600"/>
            <a:ext cx="5238894" cy="420424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All images are available on </a:t>
            </a:r>
            <a:r>
              <a:rPr lang="en-US" altLang="en-US" dirty="0" err="1"/>
              <a:t>WikiMedia</a:t>
            </a:r>
            <a:r>
              <a:rPr lang="en-US" altLang="en-US" dirty="0"/>
              <a:t> Commons with a Creative Commons 0 License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07493"/>
            <a:ext cx="605155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SWEET RICH DOUGH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27238"/>
            <a:ext cx="3886200" cy="4525962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800" dirty="0"/>
              <a:t>Incorporates up to 25% fat and sugar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800" dirty="0"/>
              <a:t>Structure is soft and heavy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800" dirty="0"/>
              <a:t>High gluten allows the dough to support the additional fat and sugar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800" dirty="0"/>
              <a:t>Examples:  Coffee cakes, cinnamon buns, and doughnuts</a:t>
            </a: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400" dirty="0"/>
          </a:p>
          <a:p>
            <a:pPr lvl="1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807493"/>
            <a:ext cx="2276143" cy="17071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166" y="2743200"/>
            <a:ext cx="2059384" cy="17218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677775"/>
            <a:ext cx="2182968" cy="191622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85220"/>
            <a:ext cx="4953000" cy="396579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Characteristics of a high quality yeast bread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4876800" cy="4516976"/>
          </a:xfrm>
        </p:spPr>
        <p:txBody>
          <a:bodyPr>
            <a:normAutofit lnSpcReduction="10000"/>
          </a:bodyPr>
          <a:lstStyle/>
          <a:p>
            <a:pPr lvl="1" eaLnBrk="1" hangingPunct="1">
              <a:defRPr/>
            </a:pPr>
            <a:r>
              <a:rPr lang="en-US" altLang="en-US" sz="3600" dirty="0"/>
              <a:t>Evenly browned crust that is not too rough</a:t>
            </a:r>
          </a:p>
          <a:p>
            <a:pPr lvl="1" eaLnBrk="1" hangingPunct="1">
              <a:defRPr/>
            </a:pPr>
            <a:r>
              <a:rPr lang="en-US" altLang="en-US" sz="3600" dirty="0"/>
              <a:t>Uniform crumb (inside of the bread)</a:t>
            </a:r>
          </a:p>
          <a:p>
            <a:pPr lvl="1" eaLnBrk="1" hangingPunct="1">
              <a:defRPr/>
            </a:pPr>
            <a:r>
              <a:rPr lang="en-US" altLang="en-US" sz="3600" dirty="0"/>
              <a:t>Well-developed flavor, not too yeasty</a:t>
            </a:r>
          </a:p>
          <a:p>
            <a:pPr lvl="1" eaLnBrk="1" hangingPunct="1">
              <a:defRPr/>
            </a:pPr>
            <a:r>
              <a:rPr lang="en-US" altLang="en-US" sz="3600" dirty="0"/>
              <a:t>Light texture, high volume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dirty="0"/>
              <a:t> 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altLang="en-US" sz="2400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63241" y="6362738"/>
            <a:ext cx="4934094" cy="362952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All images are available on WikiMedia Commons with a Creative Commons 0 License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743200"/>
            <a:ext cx="3539535" cy="234920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12153</TotalTime>
  <Words>214</Words>
  <Application>Microsoft Office PowerPoint</Application>
  <PresentationFormat>On-screen Show (4:3)</PresentationFormat>
  <Paragraphs>33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Tw Cen MT</vt:lpstr>
      <vt:lpstr>Tw Cen MT Condensed</vt:lpstr>
      <vt:lpstr>Wingdings 3</vt:lpstr>
      <vt:lpstr>Integral</vt:lpstr>
      <vt:lpstr>TYPES OF DOUGH</vt:lpstr>
      <vt:lpstr>LEAN DOUGH</vt:lpstr>
      <vt:lpstr>RICH DOUGH</vt:lpstr>
      <vt:lpstr>SWEET RICH DOUGH</vt:lpstr>
      <vt:lpstr>Characteristics of a high quality yeast bread</vt:lpstr>
    </vt:vector>
  </TitlesOfParts>
  <Company>Caldwell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Yeast Breads:  Methods and Principles</dc:title>
  <dc:creator>Caldwell County Schools</dc:creator>
  <cp:lastModifiedBy>Eva McCorkle</cp:lastModifiedBy>
  <cp:revision>77</cp:revision>
  <cp:lastPrinted>2018-03-13T18:39:11Z</cp:lastPrinted>
  <dcterms:created xsi:type="dcterms:W3CDTF">2007-05-16T15:35:47Z</dcterms:created>
  <dcterms:modified xsi:type="dcterms:W3CDTF">2019-12-15T22:18:03Z</dcterms:modified>
</cp:coreProperties>
</file>