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92"/>
    <p:restoredTop sz="94632"/>
  </p:normalViewPr>
  <p:slideViewPr>
    <p:cSldViewPr snapToGrid="0" snapToObjects="1">
      <p:cViewPr varScale="1">
        <p:scale>
          <a:sx n="103" d="100"/>
          <a:sy n="103" d="100"/>
        </p:scale>
        <p:origin x="176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54C3F-2F65-1845-AD10-21DD69F6D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2C543B-5789-7249-AB66-4E5D80FC6A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699D4-6098-4241-B21A-58984D5E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5/22/20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29C73-047C-0E41-8C0E-E5D7D3E3A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CB0AD-967E-1D4F-BF84-032B00231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74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C95E6-5162-DC45-B283-E2478726A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E4DEC-7E6E-B247-9C72-6BA22FDB0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0BDC3-3E13-BC48-8410-B365488F3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5/22/20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AA3F0-2591-5A4F-8936-01028C47E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54464-E23C-0A46-BFB6-9565F1AB7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92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B3A31-07A4-5043-8015-03C12EC14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78029-7F58-2146-B49B-20300D6FD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13A8D-6965-2E46-B5DA-ACDAACC7B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5/22/20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55627-BDD0-504D-BEB9-3061D3F48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925F1-E05E-7F43-A2BC-22ED9A8B3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900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8B1D6-086A-854E-B863-16BFE1D7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D84F2-1C92-4348-81FA-CCFCB7F468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84912C-EA3F-0F40-9713-ADE74E09F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2B9153-76AE-6945-8E95-896A25AA8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5/22/20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A71957-0F46-4648-B378-1E90D2F0F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54BF92-AA9A-E548-9CAD-FE723759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831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DC1AC-E056-AD4C-922D-B04CA413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9D649-2704-B545-881D-FC89CA369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1EE063-C312-AA44-AFF6-00B8F6CAD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F89CD0-5895-5544-9A30-61E1140F87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1E0D46-3155-B843-86C3-C7F22C70C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B1055-E2CA-EA41-8B61-493710210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5/22/20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60D94D-A68E-E944-B3C7-FDF71E9F8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8FD1D5-BB31-4E48-9286-ECB802DB2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02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6D51F-075B-A746-BCAA-7309513E1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2E2EAE-EDD3-344A-81EF-4A00C6D0E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5/22/20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520EDF-B114-6A40-80F7-792D559BF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6F55B8-EEB7-3541-9096-B3AB87A42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012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3F0AC9-8D55-9C4B-BD06-0F5B94358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5/22/20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8F75EA-0388-5349-934C-FE74EB52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E0E65-469A-CD4B-85DB-A86899240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90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68C4C-FBFB-E942-AC39-3B6810AA3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C743-84BC-5F46-A9DD-83E3536DC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FC0B3-F0E7-724F-872E-BE03B02A94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4DDD30-DC62-A04E-98EE-9938D7EF7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5/22/20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77018-33D5-C14F-B58E-CD35E3C37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2A068A-DFC5-D547-8824-96800BEA0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108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0E868-F51A-6A44-892A-F7D7C336F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BB7872-1595-9549-AA0E-4E172BC3D8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57B229-4CB6-7B40-B6DC-61A0AFFB3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77A69-3E80-F84A-B58F-8FE023100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5/22/20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60896A-0C33-AB4E-BDB4-94EA2E673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ABAF6-5E48-2B43-B222-A4D86771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70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90C8B-80A8-0E43-A5CA-47CA33164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59DD6A-D081-AC46-9039-CA759A9228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EE5BD6-14A7-8844-8C5F-56BDDDDF9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5/22/20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3182F-C2BD-2D47-806D-A2FA0361A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9F467-725C-9A43-BD82-933F97602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49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854002-4E42-A645-B93A-99D061F21A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09D3F7-4A3C-2347-B6E0-729DDFA048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1C9C0B-9073-4D40-82E5-F5B78DE80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C48B-8959-114C-B425-560FD5E88F96}" type="datetimeFigureOut">
              <a:rPr lang="en-US" smtClean="0"/>
              <a:t>5/22/20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165F3-CBAD-AC4F-AD0A-55F1D1998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E2B7E-4455-0742-9456-36CBE35C5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836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78EB2E-7902-174E-BA73-AB5C01CB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4C411-F07C-5640-A5B1-07C8E718D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25442-AD86-7241-A13D-4BF505D4F1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5C48B-8959-114C-B425-560FD5E88F96}" type="datetimeFigureOut">
              <a:rPr lang="en-US" smtClean="0"/>
              <a:t>5/22/20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E674F-6A64-5241-8DC5-A7B9F88CA9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7E0F5-2958-1945-823D-87C8C08A3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0B723-5C9F-B04C-B3F2-505C9B7F3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884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6C2C5A-B16B-D34F-B93F-4A9396728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50" y="1828800"/>
            <a:ext cx="108331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13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393366-54A1-1142-B0DA-121B5A577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" y="1879600"/>
            <a:ext cx="109474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8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2650F4-8FC7-BA46-8CC6-5B0EB54B7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847850"/>
            <a:ext cx="108966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94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DA5C00-41EF-9F4B-AFBA-7774675DA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50" y="723900"/>
            <a:ext cx="109855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384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D3D654-6CA7-D44C-A291-1D3AD1FB5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50" y="730250"/>
            <a:ext cx="11061700" cy="53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12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B6783B-EA99-4A40-A8D3-ECE9B61A1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0" y="1924050"/>
            <a:ext cx="109982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750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9E1637-3C1C-6841-9572-BD77F4F6E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50" y="1879600"/>
            <a:ext cx="110363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931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1F569F-5D84-0444-9FF4-D3C4436D3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50" y="1866900"/>
            <a:ext cx="109601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347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81CAB8-A91C-5E4B-83EF-8E51C9C09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26" b="1"/>
          <a:stretch/>
        </p:blipFill>
        <p:spPr>
          <a:xfrm>
            <a:off x="577850" y="736600"/>
            <a:ext cx="11036300" cy="543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278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3D2849-FA66-7440-A4F3-4C41A270B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698500"/>
            <a:ext cx="11010900" cy="546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21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4D443C-1A88-8F4A-933E-64F84EAEC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943100"/>
            <a:ext cx="108204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97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2358D7-A705-724E-88D7-4D11A12A7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879600"/>
            <a:ext cx="109728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60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732DF3-706F-9645-A7E9-F96B6EE8F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1917700"/>
            <a:ext cx="11010900" cy="30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00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E4A736-411A-D54A-99CD-8CFDCE9AF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50" y="1924050"/>
            <a:ext cx="109855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491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165B4E-4B04-AE48-B382-1B1E98AE0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50" y="1955800"/>
            <a:ext cx="10960100" cy="29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420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Macintosh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3</cp:revision>
  <dcterms:created xsi:type="dcterms:W3CDTF">2020-03-17T02:09:28Z</dcterms:created>
  <dcterms:modified xsi:type="dcterms:W3CDTF">2020-05-22T18:18:45Z</dcterms:modified>
</cp:coreProperties>
</file>