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57"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1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1423A2-70FB-4AB8-A163-724C1A84DE4E}" type="datetimeFigureOut">
              <a:rPr lang="en-US" smtClean="0"/>
              <a:t>3/14/2014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3932641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1423A2-70FB-4AB8-A163-724C1A84DE4E}" type="datetimeFigureOut">
              <a:rPr lang="en-US" smtClean="0"/>
              <a:t>3/14/2014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3634600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1423A2-70FB-4AB8-A163-724C1A84DE4E}" type="datetimeFigureOut">
              <a:rPr lang="en-US" smtClean="0"/>
              <a:t>3/14/2014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1264894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1423A2-70FB-4AB8-A163-724C1A84DE4E}" type="datetimeFigureOut">
              <a:rPr lang="en-US" smtClean="0"/>
              <a:t>3/14/2014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471234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1423A2-70FB-4AB8-A163-724C1A84DE4E}" type="datetimeFigureOut">
              <a:rPr lang="en-US" smtClean="0"/>
              <a:t>3/14/2014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185223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1423A2-70FB-4AB8-A163-724C1A84DE4E}" type="datetimeFigureOut">
              <a:rPr lang="en-US" smtClean="0"/>
              <a:t>3/14/2014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1795980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423A2-70FB-4AB8-A163-724C1A84DE4E}" type="datetimeFigureOut">
              <a:rPr lang="en-US" smtClean="0"/>
              <a:t>3/14/2014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460480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1423A2-70FB-4AB8-A163-724C1A84DE4E}" type="datetimeFigureOut">
              <a:rPr lang="en-US" smtClean="0"/>
              <a:t>3/14/2014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1262298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1423A2-70FB-4AB8-A163-724C1A84DE4E}" type="datetimeFigureOut">
              <a:rPr lang="en-US" smtClean="0"/>
              <a:t>3/14/2014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917750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1423A2-70FB-4AB8-A163-724C1A84DE4E}" type="datetimeFigureOut">
              <a:rPr lang="en-US" smtClean="0"/>
              <a:t>3/14/2014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3830499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1423A2-70FB-4AB8-A163-724C1A84DE4E}" type="datetimeFigureOut">
              <a:rPr lang="en-US" smtClean="0"/>
              <a:t>3/14/2014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9FFD03-A2C8-4AEA-B47F-64E8F920F11F}" type="slidenum">
              <a:rPr lang="en-US" smtClean="0"/>
              <a:t>‹#›</a:t>
            </a:fld>
            <a:endParaRPr lang="en-US"/>
          </a:p>
        </p:txBody>
      </p:sp>
    </p:spTree>
    <p:extLst>
      <p:ext uri="{BB962C8B-B14F-4D97-AF65-F5344CB8AC3E}">
        <p14:creationId xmlns:p14="http://schemas.microsoft.com/office/powerpoint/2010/main" val="1622325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423A2-70FB-4AB8-A163-724C1A84DE4E}" type="datetimeFigureOut">
              <a:rPr lang="en-US" smtClean="0"/>
              <a:t>3/14/2014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9FFD03-A2C8-4AEA-B47F-64E8F920F11F}" type="slidenum">
              <a:rPr lang="en-US" smtClean="0"/>
              <a:t>‹#›</a:t>
            </a:fld>
            <a:endParaRPr lang="en-US"/>
          </a:p>
        </p:txBody>
      </p:sp>
    </p:spTree>
    <p:extLst>
      <p:ext uri="{BB962C8B-B14F-4D97-AF65-F5344CB8AC3E}">
        <p14:creationId xmlns:p14="http://schemas.microsoft.com/office/powerpoint/2010/main" val="2798979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15" y="0"/>
            <a:ext cx="915981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ctrTitle"/>
          </p:nvPr>
        </p:nvSpPr>
        <p:spPr/>
        <p:txBody>
          <a:bodyPr/>
          <a:lstStyle/>
          <a:p>
            <a:r>
              <a:rPr lang="en-US" dirty="0" smtClean="0"/>
              <a:t>Toothpick </a:t>
            </a:r>
            <a:br>
              <a:rPr lang="en-US" dirty="0" smtClean="0"/>
            </a:br>
            <a:r>
              <a:rPr lang="en-US" dirty="0" smtClean="0"/>
              <a:t>Sculptures</a:t>
            </a:r>
            <a:endParaRPr lang="en-US" dirty="0"/>
          </a:p>
        </p:txBody>
      </p:sp>
    </p:spTree>
    <p:extLst>
      <p:ext uri="{BB962C8B-B14F-4D97-AF65-F5344CB8AC3E}">
        <p14:creationId xmlns:p14="http://schemas.microsoft.com/office/powerpoint/2010/main" val="3538659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8139"/>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28600"/>
            <a:ext cx="8229600" cy="1143000"/>
          </a:xfrm>
        </p:spPr>
        <p:txBody>
          <a:bodyPr>
            <a:normAutofit/>
          </a:bodyPr>
          <a:lstStyle/>
          <a:p>
            <a:r>
              <a:rPr lang="en-US" sz="5400" b="1" dirty="0" smtClean="0"/>
              <a:t>Project Details</a:t>
            </a:r>
            <a:endParaRPr lang="en-US" sz="5400" b="1" dirty="0"/>
          </a:p>
        </p:txBody>
      </p:sp>
      <p:sp>
        <p:nvSpPr>
          <p:cNvPr id="3" name="Content Placeholder 2"/>
          <p:cNvSpPr>
            <a:spLocks noGrp="1"/>
          </p:cNvSpPr>
          <p:nvPr>
            <p:ph idx="1"/>
          </p:nvPr>
        </p:nvSpPr>
        <p:spPr>
          <a:xfrm>
            <a:off x="0" y="533400"/>
            <a:ext cx="9144000" cy="5105400"/>
          </a:xfrm>
        </p:spPr>
        <p:txBody>
          <a:bodyPr>
            <a:normAutofit fontScale="25000" lnSpcReduction="20000"/>
          </a:bodyPr>
          <a:lstStyle/>
          <a:p>
            <a:pPr marL="0" indent="0">
              <a:buNone/>
            </a:pPr>
            <a:endParaRPr lang="en-US" sz="8800" dirty="0" smtClean="0"/>
          </a:p>
          <a:p>
            <a:pPr marL="0" indent="0">
              <a:buNone/>
            </a:pPr>
            <a:r>
              <a:rPr lang="en-US" sz="8800" dirty="0" smtClean="0"/>
              <a:t> </a:t>
            </a:r>
            <a:r>
              <a:rPr lang="en-US" sz="8800" b="1" dirty="0" smtClean="0"/>
              <a:t>You will be given approximately 150 toothpicks </a:t>
            </a:r>
          </a:p>
          <a:p>
            <a:pPr marL="0" indent="0">
              <a:buNone/>
            </a:pPr>
            <a:endParaRPr lang="en-US" sz="8800" b="1" dirty="0" smtClean="0"/>
          </a:p>
          <a:p>
            <a:pPr marL="0" indent="0">
              <a:buNone/>
            </a:pPr>
            <a:r>
              <a:rPr lang="en-US" sz="8800" b="1" dirty="0" smtClean="0"/>
              <a:t> You will begin by gluing two, three or four toothpicks together creating a unit. The unit can be a geometric shape such as a square or triangle or as simple as two toothpicks glued side by side. Make some thumbnail sketches of sculpture plan using unit.</a:t>
            </a:r>
          </a:p>
          <a:p>
            <a:endParaRPr lang="en-US" sz="8800" b="1" dirty="0" smtClean="0"/>
          </a:p>
          <a:p>
            <a:pPr marL="0" indent="0">
              <a:buNone/>
            </a:pPr>
            <a:r>
              <a:rPr lang="en-US" sz="8800" b="1" dirty="0" smtClean="0"/>
              <a:t>  Then you will create as many units as possible using ALL the toothpicks. It should be noted that construction of the units couldn’t be done quickly. The wood glue will take approximately 30 minutes to dry.</a:t>
            </a:r>
          </a:p>
          <a:p>
            <a:endParaRPr lang="en-US" sz="8800" b="1" dirty="0" smtClean="0"/>
          </a:p>
          <a:p>
            <a:pPr marL="0" indent="0">
              <a:buNone/>
            </a:pPr>
            <a:r>
              <a:rPr lang="en-US" sz="8800" b="1" dirty="0" smtClean="0"/>
              <a:t>   Once all units have been created  you will begin to create a three dimensional form using all the units. The form created must show movement, repetition, negative space, and line.</a:t>
            </a:r>
          </a:p>
          <a:p>
            <a:endParaRPr lang="en-US" sz="8800" b="1" dirty="0" smtClean="0"/>
          </a:p>
          <a:p>
            <a:pPr marL="0" indent="0">
              <a:buNone/>
            </a:pPr>
            <a:r>
              <a:rPr lang="en-US" sz="8800" b="1" dirty="0" smtClean="0"/>
              <a:t>   The base for the sculpture will be Styrofoam or wood.</a:t>
            </a:r>
          </a:p>
          <a:p>
            <a:pPr marL="0" indent="0">
              <a:buNone/>
            </a:pPr>
            <a:endParaRPr lang="en-US" sz="8800" b="1" dirty="0" smtClean="0"/>
          </a:p>
          <a:p>
            <a:pPr marL="0" indent="0">
              <a:buNone/>
            </a:pPr>
            <a:r>
              <a:rPr lang="en-US" sz="8800" b="1" dirty="0" smtClean="0"/>
              <a:t>    Once the sculpture is created  the entire sculpture will be spray-painted. More than one coat may be needed to completely cover the sculpture.</a:t>
            </a:r>
          </a:p>
          <a:p>
            <a:endParaRPr lang="en-US" dirty="0" smtClean="0"/>
          </a:p>
          <a:p>
            <a:endParaRPr lang="en-US" dirty="0"/>
          </a:p>
        </p:txBody>
      </p:sp>
    </p:spTree>
    <p:extLst>
      <p:ext uri="{BB962C8B-B14F-4D97-AF65-F5344CB8AC3E}">
        <p14:creationId xmlns:p14="http://schemas.microsoft.com/office/powerpoint/2010/main" val="2116703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41" y="76200"/>
            <a:ext cx="4419600" cy="3483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685800"/>
            <a:ext cx="3871912" cy="4837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977639"/>
            <a:ext cx="3429000" cy="3880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60218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00" y="152400"/>
            <a:ext cx="3027475"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28600"/>
            <a:ext cx="4152900" cy="553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3124200"/>
            <a:ext cx="2762250" cy="357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41495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TotalTime>
  <Words>176</Words>
  <Application>Microsoft Office PowerPoint</Application>
  <PresentationFormat>On-screen Show (4:3)</PresentationFormat>
  <Paragraphs>14</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Toothpick  Sculptures</vt:lpstr>
      <vt:lpstr>Project Details</vt:lpstr>
      <vt:lpstr>PowerPoint Presentation</vt:lpstr>
      <vt:lpstr>PowerPoint Presentation</vt:lpstr>
    </vt:vector>
  </TitlesOfParts>
  <Company>Cabarrus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Toothpick Sculptures</dc:title>
  <dc:creator>sysop</dc:creator>
  <cp:lastModifiedBy>sysop</cp:lastModifiedBy>
  <cp:revision>4</cp:revision>
  <dcterms:created xsi:type="dcterms:W3CDTF">2014-03-14T11:42:55Z</dcterms:created>
  <dcterms:modified xsi:type="dcterms:W3CDTF">2014-03-14T18:17:13Z</dcterms:modified>
</cp:coreProperties>
</file>