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0160000" cy="7988300"/>
  <p:notesSz cx="6858000" cy="9144000"/>
  <p:embeddedFontLst>
    <p:embeddedFont>
      <p:font typeface="Calibri Light" panose="020F0302020204030204" pitchFamily="34" charset="0"/>
      <p:regular r:id="rId16"/>
      <p: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1307345"/>
            <a:ext cx="7620000" cy="2781112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4195707"/>
            <a:ext cx="7620000" cy="1928656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D674-A7C7-4BBA-9087-337F0BB1F000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EFB0-E8F6-474D-830C-8A667F6FC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61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D674-A7C7-4BBA-9087-337F0BB1F000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EFB0-E8F6-474D-830C-8A667F6FC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687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1991530"/>
            <a:ext cx="8763000" cy="3322910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5345876"/>
            <a:ext cx="8763000" cy="174744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D674-A7C7-4BBA-9087-337F0BB1F000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EFB0-E8F6-474D-830C-8A667F6FC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32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2126515"/>
            <a:ext cx="4318000" cy="50685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126515"/>
            <a:ext cx="4318000" cy="50685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D674-A7C7-4BBA-9087-337F0BB1F000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EFB0-E8F6-474D-830C-8A667F6FC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97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425305"/>
            <a:ext cx="8763000" cy="15440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1958244"/>
            <a:ext cx="4298156" cy="95970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2917948"/>
            <a:ext cx="4298156" cy="42918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1958244"/>
            <a:ext cx="4319323" cy="95970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2917948"/>
            <a:ext cx="4319323" cy="42918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D674-A7C7-4BBA-9087-337F0BB1F000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EFB0-E8F6-474D-830C-8A667F6FC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14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D674-A7C7-4BBA-9087-337F0BB1F000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EFB0-E8F6-474D-830C-8A667F6FC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88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D674-A7C7-4BBA-9087-337F0BB1F000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EFB0-E8F6-474D-830C-8A667F6FC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2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532553"/>
            <a:ext cx="3276864" cy="1863937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150169"/>
            <a:ext cx="5143500" cy="5676871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396490"/>
            <a:ext cx="3276864" cy="4439794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D674-A7C7-4BBA-9087-337F0BB1F000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EFB0-E8F6-474D-830C-8A667F6FC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63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532553"/>
            <a:ext cx="3276864" cy="1863937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323" y="1150169"/>
            <a:ext cx="5143500" cy="5676871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396490"/>
            <a:ext cx="3276864" cy="4439794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D674-A7C7-4BBA-9087-337F0BB1F000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EFB0-E8F6-474D-830C-8A667F6FC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97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D674-A7C7-4BBA-9087-337F0BB1F000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EFB0-E8F6-474D-830C-8A667F6FC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703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425303"/>
            <a:ext cx="2190750" cy="67697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425303"/>
            <a:ext cx="6445250" cy="676971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D674-A7C7-4BBA-9087-337F0BB1F000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EFB0-E8F6-474D-830C-8A667F6FC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57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425305"/>
            <a:ext cx="8763000" cy="1544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2126515"/>
            <a:ext cx="8763000" cy="5068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7403972"/>
            <a:ext cx="2286000" cy="4253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3D674-A7C7-4BBA-9087-337F0BB1F000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7403972"/>
            <a:ext cx="3429000" cy="4253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7403972"/>
            <a:ext cx="2286000" cy="4253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8EFB0-E8F6-474D-830C-8A667F6FC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02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file:///C:\Users\emily.pleasants\OneDrive%20-%20Cabarrus%20County%20Schools\Unit%203%20Transitions\Middle%20Ages\Timeline%20of%20the%20Middle%20Ages\Charlemagne.wmv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T7j0V1AHvBU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C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2743200"/>
            <a:ext cx="77216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3600">
                <a:solidFill>
                  <a:srgbClr val="0000FF"/>
                </a:solidFill>
                <a:latin typeface="Arial - 48"/>
              </a:rPr>
              <a:t>Outline of the Middle Ages</a:t>
            </a:r>
            <a:endParaRPr lang="en-US" sz="3600">
              <a:solidFill>
                <a:srgbClr val="0000FF"/>
              </a:solidFill>
              <a:latin typeface="Arial - 4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05800" y="6997700"/>
            <a:ext cx="1574800" cy="49244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300">
                <a:solidFill>
                  <a:srgbClr val="0000FF"/>
                </a:solidFill>
                <a:latin typeface="Arial - 17"/>
              </a:rPr>
              <a:t>World History</a:t>
            </a:r>
          </a:p>
          <a:p>
            <a:r>
              <a:rPr lang="en-US" sz="1300">
                <a:solidFill>
                  <a:srgbClr val="0000FF"/>
                </a:solidFill>
                <a:latin typeface="Arial - 17"/>
              </a:rPr>
              <a:t>E.Pleasants</a:t>
            </a:r>
            <a:endParaRPr lang="en-US" sz="1300">
              <a:solidFill>
                <a:srgbClr val="0000FF"/>
              </a:solidFill>
              <a:latin typeface="Arial - 17"/>
            </a:endParaRPr>
          </a:p>
        </p:txBody>
      </p:sp>
    </p:spTree>
    <p:extLst>
      <p:ext uri="{BB962C8B-B14F-4D97-AF65-F5344CB8AC3E}">
        <p14:creationId xmlns:p14="http://schemas.microsoft.com/office/powerpoint/2010/main" val="983900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D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000" y="165100"/>
            <a:ext cx="2108200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Arial - 36"/>
              </a:rPr>
              <a:t>476 A.D. </a:t>
            </a:r>
            <a:endParaRPr lang="en-US" sz="270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5651500"/>
            <a:ext cx="9410700" cy="90794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700">
                <a:solidFill>
                  <a:srgbClr val="000000"/>
                </a:solidFill>
                <a:latin typeface="Arial - 36"/>
              </a:rPr>
              <a:t>Barbarian Invasions - Beginning  of the "Middle Ages" - </a:t>
            </a:r>
            <a:r>
              <a:rPr lang="en-US" sz="2600">
                <a:solidFill>
                  <a:srgbClr val="000000"/>
                </a:solidFill>
                <a:latin typeface="Arial - 35"/>
              </a:rPr>
              <a:t>Fall of the (western) Roman Empire</a:t>
            </a:r>
            <a:endParaRPr lang="en-US" sz="2600">
              <a:solidFill>
                <a:srgbClr val="000000"/>
              </a:solidFill>
              <a:latin typeface="Arial - 35"/>
            </a:endParaRPr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787400"/>
            <a:ext cx="8571738" cy="47171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2135494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FB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100" y="177800"/>
            <a:ext cx="3429000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FF"/>
                </a:solidFill>
                <a:latin typeface="Arial - 36"/>
              </a:rPr>
              <a:t>500-600 A.D. </a:t>
            </a:r>
            <a:endParaRPr lang="en-US" sz="2700">
              <a:solidFill>
                <a:srgbClr val="0000FF"/>
              </a:solidFill>
              <a:latin typeface="Arial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81400" y="2286000"/>
            <a:ext cx="6477000" cy="16927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FF"/>
                </a:solidFill>
                <a:latin typeface="Arial - 35"/>
              </a:rPr>
              <a:t>Increased power of the Church  - spreading of the monasteries</a:t>
            </a:r>
          </a:p>
          <a:p>
            <a:r>
              <a:rPr lang="en-US" sz="2600">
                <a:solidFill>
                  <a:srgbClr val="0000FF"/>
                </a:solidFill>
                <a:latin typeface="Arial - 35"/>
              </a:rPr>
              <a:t>- Pope Gregory I - Increased  power of the Pope</a:t>
            </a:r>
            <a:endParaRPr lang="en-US" sz="2600">
              <a:solidFill>
                <a:srgbClr val="0000FF"/>
              </a:solidFill>
              <a:latin typeface="Arial - 35"/>
            </a:endParaRPr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98600"/>
            <a:ext cx="3079877" cy="4659122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62941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300" y="368300"/>
            <a:ext cx="2362200" cy="49244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Arial - 35"/>
              </a:rPr>
              <a:t>800 A.D.</a:t>
            </a:r>
            <a:endParaRPr lang="en-US" sz="2600">
              <a:solidFill>
                <a:srgbClr val="000000"/>
              </a:solidFill>
              <a:latin typeface="Arial - 35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400" y="5613400"/>
            <a:ext cx="9525000" cy="89255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Arial - 35"/>
              </a:rPr>
              <a:t>CHARLEMAGNE - crowned Holy Roman  Emperor</a:t>
            </a:r>
          </a:p>
          <a:p>
            <a:r>
              <a:rPr lang="en-US" sz="2600">
                <a:solidFill>
                  <a:srgbClr val="000000"/>
                </a:solidFill>
                <a:latin typeface="Arial - 35"/>
              </a:rPr>
              <a:t>- 1st official union of church and state</a:t>
            </a:r>
            <a:endParaRPr lang="en-US" sz="2600">
              <a:solidFill>
                <a:srgbClr val="000000"/>
              </a:solidFill>
              <a:latin typeface="Arial - 35"/>
            </a:endParaRPr>
          </a:p>
        </p:txBody>
      </p:sp>
      <p:pic>
        <p:nvPicPr>
          <p:cNvPr id="4" name="Picture 3">
            <a:hlinkClick r:id="rId2" action="ppaction://hlinkfile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584200"/>
            <a:ext cx="6201283" cy="4611116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5" name="TextBox 4"/>
          <p:cNvSpPr txBox="1"/>
          <p:nvPr/>
        </p:nvSpPr>
        <p:spPr>
          <a:xfrm>
            <a:off x="355600" y="2438400"/>
            <a:ext cx="2076196" cy="89255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1300">
                <a:solidFill>
                  <a:srgbClr val="000000"/>
                </a:solidFill>
                <a:latin typeface="Arial - 18"/>
              </a:rPr>
              <a:t>Complete the Charlemagne Personality Profile using the clip and your textbook. </a:t>
            </a:r>
            <a:endParaRPr lang="en-US" sz="1300">
              <a:solidFill>
                <a:srgbClr val="000000"/>
              </a:solidFill>
              <a:latin typeface="Arial - 18"/>
            </a:endParaRPr>
          </a:p>
        </p:txBody>
      </p:sp>
    </p:spTree>
    <p:extLst>
      <p:ext uri="{BB962C8B-B14F-4D97-AF65-F5344CB8AC3E}">
        <p14:creationId xmlns:p14="http://schemas.microsoft.com/office/powerpoint/2010/main" val="1341533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800" y="3937000"/>
            <a:ext cx="2514600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FF"/>
                </a:solidFill>
                <a:latin typeface="Arial - 36"/>
              </a:rPr>
              <a:t>900 A.D. </a:t>
            </a:r>
            <a:endParaRPr lang="en-US" sz="2700">
              <a:solidFill>
                <a:srgbClr val="0000FF"/>
              </a:solidFill>
              <a:latin typeface="Arial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700" y="6197600"/>
            <a:ext cx="9017000" cy="49244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FF"/>
                </a:solidFill>
                <a:latin typeface="Arial - 35"/>
              </a:rPr>
              <a:t>Feudalism - political system based on land</a:t>
            </a:r>
            <a:endParaRPr lang="en-US" sz="2600">
              <a:solidFill>
                <a:srgbClr val="0000FF"/>
              </a:solidFill>
              <a:latin typeface="Arial - 35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900" y="5130800"/>
            <a:ext cx="7086600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FF"/>
                </a:solidFill>
                <a:latin typeface="Arial - 36"/>
              </a:rPr>
              <a:t>Manorialism - economic system</a:t>
            </a:r>
            <a:endParaRPr lang="en-US" sz="2700">
              <a:solidFill>
                <a:srgbClr val="0000FF"/>
              </a:solidFill>
              <a:latin typeface="Arial - 36"/>
            </a:endParaRPr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0" y="215900"/>
            <a:ext cx="3164332" cy="5768467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6" name="Picture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30200"/>
            <a:ext cx="6420231" cy="3338068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1425155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594600" y="3009900"/>
            <a:ext cx="1778000" cy="876301"/>
            <a:chOff x="7594600" y="3009900"/>
            <a:chExt cx="1778000" cy="876301"/>
          </a:xfrm>
        </p:grpSpPr>
        <p:sp>
          <p:nvSpPr>
            <p:cNvPr id="2" name="TextBox 1"/>
            <p:cNvSpPr txBox="1"/>
            <p:nvPr/>
          </p:nvSpPr>
          <p:spPr>
            <a:xfrm>
              <a:off x="7696200" y="3200400"/>
              <a:ext cx="1676400" cy="353943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 - 23"/>
                </a:rPr>
                <a:t>Feudalism</a:t>
              </a:r>
              <a:endParaRPr lang="en-US" sz="1700">
                <a:solidFill>
                  <a:srgbClr val="000000"/>
                </a:solidFill>
                <a:latin typeface="Times New Roman - 23"/>
              </a:endParaRPr>
            </a:p>
          </p:txBody>
        </p:sp>
        <p:sp>
          <p:nvSpPr>
            <p:cNvPr id="3" name="Freeform: Shape 2"/>
            <p:cNvSpPr/>
            <p:nvPr/>
          </p:nvSpPr>
          <p:spPr>
            <a:xfrm>
              <a:off x="7594600" y="3009900"/>
              <a:ext cx="1651001" cy="876301"/>
            </a:xfrm>
            <a:custGeom>
              <a:avLst/>
              <a:gdLst/>
              <a:ahLst/>
              <a:cxnLst/>
              <a:rect l="0" t="0" r="0" b="0"/>
              <a:pathLst>
                <a:path w="1651001" h="876301">
                  <a:moveTo>
                    <a:pt x="0" y="0"/>
                  </a:moveTo>
                  <a:lnTo>
                    <a:pt x="1651000" y="0"/>
                  </a:lnTo>
                  <a:lnTo>
                    <a:pt x="1651000" y="876300"/>
                  </a:lnTo>
                  <a:lnTo>
                    <a:pt x="0" y="876300"/>
                  </a:lnTo>
                  <a:close/>
                </a:path>
              </a:pathLst>
            </a:custGeom>
            <a:solidFill>
              <a:schemeClr val="accent1">
                <a:alpha val="1000"/>
              </a:schemeClr>
            </a:solidFill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reeform: Shape 4"/>
          <p:cNvSpPr/>
          <p:nvPr/>
        </p:nvSpPr>
        <p:spPr>
          <a:xfrm>
            <a:off x="177800" y="215900"/>
            <a:ext cx="3403601" cy="1524001"/>
          </a:xfrm>
          <a:custGeom>
            <a:avLst/>
            <a:gdLst/>
            <a:ahLst/>
            <a:cxnLst/>
            <a:rect l="0" t="0" r="0" b="0"/>
            <a:pathLst>
              <a:path w="3403601" h="1524001">
                <a:moveTo>
                  <a:pt x="0" y="0"/>
                </a:moveTo>
                <a:lnTo>
                  <a:pt x="3403600" y="0"/>
                </a:lnTo>
                <a:lnTo>
                  <a:pt x="3403600" y="1524000"/>
                </a:lnTo>
                <a:lnTo>
                  <a:pt x="0" y="15240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/>
          <p:cNvSpPr/>
          <p:nvPr/>
        </p:nvSpPr>
        <p:spPr>
          <a:xfrm>
            <a:off x="127000" y="2438400"/>
            <a:ext cx="3403601" cy="1524001"/>
          </a:xfrm>
          <a:custGeom>
            <a:avLst/>
            <a:gdLst/>
            <a:ahLst/>
            <a:cxnLst/>
            <a:rect l="0" t="0" r="0" b="0"/>
            <a:pathLst>
              <a:path w="3403601" h="1524001">
                <a:moveTo>
                  <a:pt x="0" y="0"/>
                </a:moveTo>
                <a:lnTo>
                  <a:pt x="3403600" y="0"/>
                </a:lnTo>
                <a:lnTo>
                  <a:pt x="3403600" y="1524000"/>
                </a:lnTo>
                <a:lnTo>
                  <a:pt x="0" y="15240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/>
          <p:cNvSpPr/>
          <p:nvPr/>
        </p:nvSpPr>
        <p:spPr>
          <a:xfrm>
            <a:off x="139700" y="4851400"/>
            <a:ext cx="3403601" cy="1524001"/>
          </a:xfrm>
          <a:custGeom>
            <a:avLst/>
            <a:gdLst/>
            <a:ahLst/>
            <a:cxnLst/>
            <a:rect l="0" t="0" r="0" b="0"/>
            <a:pathLst>
              <a:path w="3403601" h="1524001">
                <a:moveTo>
                  <a:pt x="0" y="0"/>
                </a:moveTo>
                <a:lnTo>
                  <a:pt x="3403600" y="0"/>
                </a:lnTo>
                <a:lnTo>
                  <a:pt x="3403600" y="1524000"/>
                </a:lnTo>
                <a:lnTo>
                  <a:pt x="0" y="15240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3670300" y="1130300"/>
            <a:ext cx="3441700" cy="143510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606800" y="3251200"/>
            <a:ext cx="3517900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606800" y="3949700"/>
            <a:ext cx="3644900" cy="125730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759700" y="6591300"/>
            <a:ext cx="1522044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300">
                <a:solidFill>
                  <a:srgbClr val="000000"/>
                </a:solidFill>
                <a:latin typeface="Times New Roman - 18"/>
              </a:rPr>
              <a:t>PAGE 358-360</a:t>
            </a:r>
            <a:endParaRPr lang="en-US" sz="1300">
              <a:solidFill>
                <a:srgbClr val="000000"/>
              </a:solidFill>
              <a:latin typeface="Times New Roman - 18"/>
            </a:endParaRPr>
          </a:p>
        </p:txBody>
      </p:sp>
    </p:spTree>
    <p:extLst>
      <p:ext uri="{BB962C8B-B14F-4D97-AF65-F5344CB8AC3E}">
        <p14:creationId xmlns:p14="http://schemas.microsoft.com/office/powerpoint/2010/main" val="1874381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30200"/>
            <a:ext cx="99568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100" b="1" u="sng">
                <a:solidFill>
                  <a:srgbClr val="000000"/>
                </a:solidFill>
                <a:latin typeface="Times New Roman - 28"/>
              </a:rPr>
              <a:t>Feudalism</a:t>
            </a:r>
            <a:r>
              <a:rPr lang="en-US" sz="2100">
                <a:solidFill>
                  <a:srgbClr val="000000"/>
                </a:solidFill>
                <a:latin typeface="Times New Roman - 28"/>
              </a:rPr>
              <a:t>: a political/social system where a lord offers protection in return for service</a:t>
            </a:r>
            <a:endParaRPr lang="en-US" sz="2100">
              <a:solidFill>
                <a:srgbClr val="000000"/>
              </a:solidFill>
              <a:latin typeface="Times New Roman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5300" y="2832100"/>
            <a:ext cx="9855200" cy="288322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Times New Roman - 21"/>
              </a:rPr>
              <a:t>LORD – ruled over all land in a manor – nobleman</a:t>
            </a:r>
          </a:p>
          <a:p>
            <a:endParaRPr lang="en-US" sz="1600">
              <a:solidFill>
                <a:srgbClr val="000000"/>
              </a:solidFill>
              <a:latin typeface="Times New Roman - 21"/>
            </a:endParaRPr>
          </a:p>
          <a:p>
            <a:r>
              <a:rPr lang="en-US" sz="1600">
                <a:solidFill>
                  <a:srgbClr val="000000"/>
                </a:solidFill>
                <a:latin typeface="Times New Roman - 21"/>
              </a:rPr>
              <a:t>VASSAL – noble who serves a lord of a higher rank in a military capacity</a:t>
            </a:r>
          </a:p>
          <a:p>
            <a:endParaRPr lang="en-US" sz="1600">
              <a:solidFill>
                <a:srgbClr val="000000"/>
              </a:solidFill>
              <a:latin typeface="Times New Roman - 21"/>
            </a:endParaRPr>
          </a:p>
          <a:p>
            <a:r>
              <a:rPr lang="en-US" sz="1600">
                <a:solidFill>
                  <a:srgbClr val="000000"/>
                </a:solidFill>
                <a:latin typeface="Times New Roman - 21"/>
              </a:rPr>
              <a:t>INVESTITURE – ceremony between lord and a vassal to exchange land</a:t>
            </a:r>
          </a:p>
          <a:p>
            <a:endParaRPr lang="en-US" sz="1600">
              <a:solidFill>
                <a:srgbClr val="000000"/>
              </a:solidFill>
              <a:latin typeface="Times New Roman - 21"/>
            </a:endParaRPr>
          </a:p>
          <a:p>
            <a:r>
              <a:rPr lang="en-US" sz="1600">
                <a:solidFill>
                  <a:srgbClr val="000000"/>
                </a:solidFill>
                <a:latin typeface="Times New Roman - 21"/>
              </a:rPr>
              <a:t>FIEF – land that is given to vassal – comes with peasants</a:t>
            </a:r>
          </a:p>
          <a:p>
            <a:endParaRPr lang="en-US" sz="1600">
              <a:solidFill>
                <a:srgbClr val="000000"/>
              </a:solidFill>
              <a:latin typeface="Times New Roman - 21"/>
            </a:endParaRPr>
          </a:p>
          <a:p>
            <a:r>
              <a:rPr lang="en-US" sz="1600">
                <a:solidFill>
                  <a:srgbClr val="000000"/>
                </a:solidFill>
                <a:latin typeface="Times New Roman - 21"/>
              </a:rPr>
              <a:t>MANOR – small estate belonging to a lord and worked by peasants</a:t>
            </a:r>
          </a:p>
          <a:p>
            <a:endParaRPr lang="en-US" sz="1600">
              <a:solidFill>
                <a:srgbClr val="000000"/>
              </a:solidFill>
              <a:latin typeface="Times New Roman - 21"/>
            </a:endParaRPr>
          </a:p>
          <a:p>
            <a:r>
              <a:rPr lang="en-US" sz="1600">
                <a:solidFill>
                  <a:srgbClr val="000000"/>
                </a:solidFill>
                <a:latin typeface="Times New Roman - 21"/>
              </a:rPr>
              <a:t>SERF – worked on the fief, bound to the land! (protection and necessities were the  responsibility of the lord)</a:t>
            </a:r>
            <a:endParaRPr lang="en-US" sz="1600">
              <a:solidFill>
                <a:srgbClr val="000000"/>
              </a:solidFill>
              <a:latin typeface="Times New Roman - 21"/>
            </a:endParaRPr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0" y="1041400"/>
            <a:ext cx="1641856" cy="1891284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2384257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6400" y="190500"/>
            <a:ext cx="4267200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700" b="1" u="sng">
                <a:solidFill>
                  <a:srgbClr val="000000"/>
                </a:solidFill>
                <a:latin typeface="Times New Roman - 36"/>
              </a:rPr>
              <a:t>Manorialism</a:t>
            </a:r>
            <a:endParaRPr lang="en-US" sz="2700" b="1" u="sng">
              <a:solidFill>
                <a:srgbClr val="000000"/>
              </a:solidFill>
              <a:latin typeface="Times New Roman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079500"/>
            <a:ext cx="9779000" cy="26314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500">
                <a:solidFill>
                  <a:srgbClr val="000000"/>
                </a:solidFill>
                <a:latin typeface="Times New Roman - 21"/>
              </a:rPr>
              <a:t> </a:t>
            </a:r>
            <a:r>
              <a:rPr lang="en-US" sz="1500" b="1">
                <a:solidFill>
                  <a:srgbClr val="000000"/>
                </a:solidFill>
                <a:latin typeface="Times New Roman - 21"/>
              </a:rPr>
              <a:t>Self-sufficiency</a:t>
            </a:r>
            <a:r>
              <a:rPr lang="en-US" sz="1500">
                <a:solidFill>
                  <a:srgbClr val="000000"/>
                </a:solidFill>
                <a:latin typeface="Times New Roman - 21"/>
              </a:rPr>
              <a:t> – everything that was needed for the lord and the people living on the manor was produced on the manor </a:t>
            </a:r>
            <a:r>
              <a:rPr lang="en-US" sz="1500" b="1" i="1">
                <a:solidFill>
                  <a:srgbClr val="000000"/>
                </a:solidFill>
                <a:latin typeface="Times New Roman - 21"/>
              </a:rPr>
              <a:t>(food, fuel, cloth, leather goods, lumber)</a:t>
            </a:r>
          </a:p>
          <a:p>
            <a:endParaRPr lang="en-US" sz="1500" b="1" i="1">
              <a:solidFill>
                <a:srgbClr val="000000"/>
              </a:solidFill>
              <a:latin typeface="Times New Roman - 21"/>
            </a:endParaRPr>
          </a:p>
          <a:p>
            <a:r>
              <a:rPr lang="en-US" sz="1500" b="1" i="1">
                <a:solidFill>
                  <a:srgbClr val="000000"/>
                </a:solidFill>
                <a:latin typeface="Times New Roman - 21"/>
              </a:rPr>
              <a:t>Pe</a:t>
            </a:r>
            <a:r>
              <a:rPr lang="en-US" sz="1500" b="1">
                <a:solidFill>
                  <a:srgbClr val="000000"/>
                </a:solidFill>
                <a:latin typeface="Times New Roman - 21"/>
              </a:rPr>
              <a:t>asants</a:t>
            </a:r>
            <a:r>
              <a:rPr lang="en-US" sz="1500" b="1" i="1">
                <a:solidFill>
                  <a:srgbClr val="000000"/>
                </a:solidFill>
                <a:latin typeface="Times New Roman - 21"/>
              </a:rPr>
              <a:t> </a:t>
            </a:r>
            <a:r>
              <a:rPr lang="en-US" sz="1500">
                <a:solidFill>
                  <a:srgbClr val="000000"/>
                </a:solidFill>
                <a:latin typeface="Times New Roman - 21"/>
              </a:rPr>
              <a:t>– did the work, were tenants on the manor</a:t>
            </a:r>
          </a:p>
          <a:p>
            <a:endParaRPr lang="en-US" sz="1500">
              <a:solidFill>
                <a:srgbClr val="000000"/>
              </a:solidFill>
              <a:latin typeface="Times New Roman - 21"/>
            </a:endParaRPr>
          </a:p>
          <a:p>
            <a:r>
              <a:rPr lang="en-US" sz="1500">
                <a:solidFill>
                  <a:srgbClr val="000000"/>
                </a:solidFill>
                <a:latin typeface="Times New Roman - 21"/>
              </a:rPr>
              <a:t>Th</a:t>
            </a:r>
            <a:r>
              <a:rPr lang="en-US" sz="1500" b="1">
                <a:solidFill>
                  <a:srgbClr val="000000"/>
                </a:solidFill>
                <a:latin typeface="Times New Roman - 21"/>
              </a:rPr>
              <a:t>e Manor</a:t>
            </a:r>
            <a:r>
              <a:rPr lang="en-US" sz="1500">
                <a:solidFill>
                  <a:srgbClr val="000000"/>
                </a:solidFill>
                <a:latin typeface="Times New Roman - 21"/>
              </a:rPr>
              <a:t>:</a:t>
            </a:r>
          </a:p>
          <a:p>
            <a:r>
              <a:rPr lang="en-US" sz="1500">
                <a:solidFill>
                  <a:srgbClr val="000000"/>
                </a:solidFill>
                <a:latin typeface="Times New Roman - 21"/>
              </a:rPr>
              <a:t>A. </a:t>
            </a:r>
            <a:r>
              <a:rPr lang="en-US" sz="1500" b="1" i="1">
                <a:solidFill>
                  <a:srgbClr val="000000"/>
                </a:solidFill>
                <a:latin typeface="Times New Roman - 21"/>
              </a:rPr>
              <a:t>Serfs </a:t>
            </a:r>
            <a:r>
              <a:rPr lang="en-US" sz="1500">
                <a:solidFill>
                  <a:srgbClr val="000000"/>
                </a:solidFill>
                <a:latin typeface="Times New Roman - 21"/>
              </a:rPr>
              <a:t>– not free – bound to the land; could not be traded to other lords, could not leave the manor</a:t>
            </a:r>
          </a:p>
          <a:p>
            <a:endParaRPr lang="en-US" sz="1500">
              <a:solidFill>
                <a:srgbClr val="000000"/>
              </a:solidFill>
              <a:latin typeface="Times New Roman - 21"/>
            </a:endParaRPr>
          </a:p>
          <a:p>
            <a:r>
              <a:rPr lang="en-US" sz="1500">
                <a:solidFill>
                  <a:srgbClr val="000000"/>
                </a:solidFill>
                <a:latin typeface="Times New Roman - 21"/>
              </a:rPr>
              <a:t>B.</a:t>
            </a:r>
            <a:r>
              <a:rPr lang="en-US" sz="1500" b="1" i="1">
                <a:solidFill>
                  <a:srgbClr val="000000"/>
                </a:solidFill>
                <a:latin typeface="Times New Roman - 21"/>
              </a:rPr>
              <a:t>Free Peasants</a:t>
            </a:r>
            <a:r>
              <a:rPr lang="en-US" sz="1500">
                <a:solidFill>
                  <a:srgbClr val="000000"/>
                </a:solidFill>
                <a:latin typeface="Times New Roman - 21"/>
              </a:rPr>
              <a:t> – could leave the manor</a:t>
            </a:r>
          </a:p>
          <a:p>
            <a:r>
              <a:rPr lang="en-US" sz="1500">
                <a:solidFill>
                  <a:srgbClr val="000000"/>
                </a:solidFill>
                <a:latin typeface="Times New Roman - 21"/>
              </a:rPr>
              <a:t>a. Owed duties:</a:t>
            </a:r>
          </a:p>
          <a:p>
            <a:endParaRPr lang="en-US" sz="1500">
              <a:solidFill>
                <a:srgbClr val="000000"/>
              </a:solidFill>
              <a:latin typeface="Times New Roman - 21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200" y="4622800"/>
            <a:ext cx="9712071" cy="89255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300">
                <a:solidFill>
                  <a:srgbClr val="000000"/>
                </a:solidFill>
                <a:latin typeface="Times New Roman - 18"/>
              </a:rPr>
              <a:t>Read “Kings, Nobles, Knights, and Serfs” by Janet Brett. What duties did serfs owe to the lord? </a:t>
            </a:r>
          </a:p>
          <a:p>
            <a:endParaRPr lang="en-US" sz="1300">
              <a:solidFill>
                <a:srgbClr val="000000"/>
              </a:solidFill>
              <a:latin typeface="Times New Roman - 18"/>
            </a:endParaRPr>
          </a:p>
          <a:p>
            <a:endParaRPr lang="en-US" sz="1300">
              <a:solidFill>
                <a:srgbClr val="000000"/>
              </a:solidFill>
              <a:latin typeface="Times New Roman - 18"/>
            </a:endParaRPr>
          </a:p>
          <a:p>
            <a:r>
              <a:rPr lang="en-US" sz="1300">
                <a:solidFill>
                  <a:srgbClr val="000000"/>
                </a:solidFill>
                <a:latin typeface="Times New Roman - 18"/>
              </a:rPr>
              <a:t>What would you find in a feudal village?</a:t>
            </a:r>
            <a:endParaRPr lang="en-US" sz="1300">
              <a:solidFill>
                <a:srgbClr val="000000"/>
              </a:solidFill>
              <a:latin typeface="Times New Roman - 18"/>
            </a:endParaRPr>
          </a:p>
        </p:txBody>
      </p:sp>
      <p:grpSp>
        <p:nvGrpSpPr>
          <p:cNvPr id="277" name="Group 276"/>
          <p:cNvGrpSpPr/>
          <p:nvPr/>
        </p:nvGrpSpPr>
        <p:grpSpPr>
          <a:xfrm>
            <a:off x="7277100" y="5626100"/>
            <a:ext cx="2754117" cy="1736173"/>
            <a:chOff x="7277100" y="5626100"/>
            <a:chExt cx="2754117" cy="1736173"/>
          </a:xfrm>
        </p:grpSpPr>
        <p:sp>
          <p:nvSpPr>
            <p:cNvPr id="5" name="Freeform: Shape 4"/>
            <p:cNvSpPr/>
            <p:nvPr/>
          </p:nvSpPr>
          <p:spPr>
            <a:xfrm>
              <a:off x="7829369" y="5908309"/>
              <a:ext cx="28371" cy="17527"/>
            </a:xfrm>
            <a:custGeom>
              <a:avLst/>
              <a:gdLst/>
              <a:ahLst/>
              <a:cxnLst/>
              <a:rect l="0" t="0" r="0" b="0"/>
              <a:pathLst>
                <a:path w="28371" h="17527">
                  <a:moveTo>
                    <a:pt x="28370" y="13911"/>
                  </a:moveTo>
                  <a:lnTo>
                    <a:pt x="0" y="17526"/>
                  </a:lnTo>
                  <a:lnTo>
                    <a:pt x="14347" y="0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7829212" y="5908234"/>
              <a:ext cx="28215" cy="17295"/>
            </a:xfrm>
            <a:custGeom>
              <a:avLst/>
              <a:gdLst/>
              <a:ahLst/>
              <a:cxnLst/>
              <a:rect l="0" t="0" r="0" b="0"/>
              <a:pathLst>
                <a:path w="28215" h="17295">
                  <a:moveTo>
                    <a:pt x="14510" y="0"/>
                  </a:moveTo>
                  <a:lnTo>
                    <a:pt x="0" y="17294"/>
                  </a:lnTo>
                  <a:lnTo>
                    <a:pt x="28214" y="14149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8230282" y="5843553"/>
              <a:ext cx="30793" cy="59732"/>
            </a:xfrm>
            <a:custGeom>
              <a:avLst/>
              <a:gdLst/>
              <a:ahLst/>
              <a:cxnLst/>
              <a:rect l="0" t="0" r="0" b="0"/>
              <a:pathLst>
                <a:path w="30793" h="59732">
                  <a:moveTo>
                    <a:pt x="30792" y="59731"/>
                  </a:moveTo>
                  <a:lnTo>
                    <a:pt x="0" y="59731"/>
                  </a:lnTo>
                  <a:lnTo>
                    <a:pt x="0" y="0"/>
                  </a:lnTo>
                  <a:lnTo>
                    <a:pt x="30792" y="2987"/>
                  </a:lnTo>
                  <a:close/>
                </a:path>
              </a:pathLst>
            </a:custGeom>
            <a:solidFill>
              <a:srgbClr val="948770"/>
            </a:solidFill>
            <a:ln w="0" cap="flat" cmpd="sng" algn="ctr">
              <a:solidFill>
                <a:srgbClr val="94877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8230605" y="5843794"/>
              <a:ext cx="30629" cy="59732"/>
            </a:xfrm>
            <a:custGeom>
              <a:avLst/>
              <a:gdLst/>
              <a:ahLst/>
              <a:cxnLst/>
              <a:rect l="0" t="0" r="0" b="0"/>
              <a:pathLst>
                <a:path w="30629" h="59732">
                  <a:moveTo>
                    <a:pt x="30628" y="59731"/>
                  </a:moveTo>
                  <a:lnTo>
                    <a:pt x="0" y="59731"/>
                  </a:lnTo>
                  <a:lnTo>
                    <a:pt x="0" y="0"/>
                  </a:lnTo>
                  <a:lnTo>
                    <a:pt x="30628" y="2357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8125831" y="5843553"/>
              <a:ext cx="104787" cy="63815"/>
            </a:xfrm>
            <a:custGeom>
              <a:avLst/>
              <a:gdLst/>
              <a:ahLst/>
              <a:cxnLst/>
              <a:rect l="0" t="0" r="0" b="0"/>
              <a:pathLst>
                <a:path w="104787" h="63815">
                  <a:moveTo>
                    <a:pt x="0" y="6838"/>
                  </a:moveTo>
                  <a:lnTo>
                    <a:pt x="104786" y="0"/>
                  </a:lnTo>
                  <a:lnTo>
                    <a:pt x="104786" y="59728"/>
                  </a:lnTo>
                  <a:lnTo>
                    <a:pt x="0" y="63814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8125831" y="5843794"/>
              <a:ext cx="104787" cy="63655"/>
            </a:xfrm>
            <a:custGeom>
              <a:avLst/>
              <a:gdLst/>
              <a:ahLst/>
              <a:cxnLst/>
              <a:rect l="0" t="0" r="0" b="0"/>
              <a:pathLst>
                <a:path w="104787" h="63655">
                  <a:moveTo>
                    <a:pt x="0" y="63654"/>
                  </a:moveTo>
                  <a:lnTo>
                    <a:pt x="104786" y="59725"/>
                  </a:lnTo>
                  <a:lnTo>
                    <a:pt x="104786" y="0"/>
                  </a:lnTo>
                  <a:lnTo>
                    <a:pt x="0" y="6287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8230605" y="5832549"/>
              <a:ext cx="36592" cy="14228"/>
            </a:xfrm>
            <a:custGeom>
              <a:avLst/>
              <a:gdLst/>
              <a:ahLst/>
              <a:cxnLst/>
              <a:rect l="0" t="0" r="0" b="0"/>
              <a:pathLst>
                <a:path w="36592" h="14228">
                  <a:moveTo>
                    <a:pt x="30466" y="14227"/>
                  </a:moveTo>
                  <a:lnTo>
                    <a:pt x="0" y="11319"/>
                  </a:lnTo>
                  <a:lnTo>
                    <a:pt x="0" y="0"/>
                  </a:lnTo>
                  <a:lnTo>
                    <a:pt x="36591" y="4166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8230605" y="5832790"/>
              <a:ext cx="36265" cy="14142"/>
            </a:xfrm>
            <a:custGeom>
              <a:avLst/>
              <a:gdLst/>
              <a:ahLst/>
              <a:cxnLst/>
              <a:rect l="0" t="0" r="0" b="0"/>
              <a:pathLst>
                <a:path w="36265" h="14142">
                  <a:moveTo>
                    <a:pt x="36264" y="3928"/>
                  </a:moveTo>
                  <a:lnTo>
                    <a:pt x="0" y="0"/>
                  </a:lnTo>
                  <a:lnTo>
                    <a:pt x="0" y="10999"/>
                  </a:lnTo>
                  <a:lnTo>
                    <a:pt x="30623" y="14141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8121226" y="5832237"/>
              <a:ext cx="109367" cy="18157"/>
            </a:xfrm>
            <a:custGeom>
              <a:avLst/>
              <a:gdLst/>
              <a:ahLst/>
              <a:cxnLst/>
              <a:rect l="0" t="0" r="0" b="0"/>
              <a:pathLst>
                <a:path w="109367" h="18157">
                  <a:moveTo>
                    <a:pt x="0" y="5660"/>
                  </a:moveTo>
                  <a:lnTo>
                    <a:pt x="107835" y="0"/>
                  </a:lnTo>
                  <a:lnTo>
                    <a:pt x="109366" y="11319"/>
                  </a:lnTo>
                  <a:lnTo>
                    <a:pt x="4594" y="18156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/>
            <p:cNvSpPr/>
            <p:nvPr/>
          </p:nvSpPr>
          <p:spPr>
            <a:xfrm>
              <a:off x="8120980" y="5832006"/>
              <a:ext cx="109624" cy="18079"/>
            </a:xfrm>
            <a:custGeom>
              <a:avLst/>
              <a:gdLst/>
              <a:ahLst/>
              <a:cxnLst/>
              <a:rect l="0" t="0" r="0" b="0"/>
              <a:pathLst>
                <a:path w="109624" h="18079">
                  <a:moveTo>
                    <a:pt x="0" y="5502"/>
                  </a:moveTo>
                  <a:lnTo>
                    <a:pt x="108012" y="0"/>
                  </a:lnTo>
                  <a:lnTo>
                    <a:pt x="109623" y="11790"/>
                  </a:lnTo>
                  <a:lnTo>
                    <a:pt x="4836" y="18078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8113004" y="5626416"/>
              <a:ext cx="119128" cy="210299"/>
            </a:xfrm>
            <a:custGeom>
              <a:avLst/>
              <a:gdLst/>
              <a:ahLst/>
              <a:cxnLst/>
              <a:rect l="0" t="0" r="0" b="0"/>
              <a:pathLst>
                <a:path w="119128" h="210299">
                  <a:moveTo>
                    <a:pt x="0" y="196624"/>
                  </a:moveTo>
                  <a:lnTo>
                    <a:pt x="645" y="194266"/>
                  </a:lnTo>
                  <a:lnTo>
                    <a:pt x="1532" y="191595"/>
                  </a:lnTo>
                  <a:lnTo>
                    <a:pt x="3707" y="184442"/>
                  </a:lnTo>
                  <a:lnTo>
                    <a:pt x="6689" y="175248"/>
                  </a:lnTo>
                  <a:lnTo>
                    <a:pt x="10397" y="164246"/>
                  </a:lnTo>
                  <a:lnTo>
                    <a:pt x="14347" y="152065"/>
                  </a:lnTo>
                  <a:lnTo>
                    <a:pt x="18619" y="138391"/>
                  </a:lnTo>
                  <a:lnTo>
                    <a:pt x="23454" y="124167"/>
                  </a:lnTo>
                  <a:lnTo>
                    <a:pt x="28613" y="108999"/>
                  </a:lnTo>
                  <a:lnTo>
                    <a:pt x="39011" y="78429"/>
                  </a:lnTo>
                  <a:lnTo>
                    <a:pt x="49326" y="48409"/>
                  </a:lnTo>
                  <a:lnTo>
                    <a:pt x="54244" y="34421"/>
                  </a:lnTo>
                  <a:lnTo>
                    <a:pt x="58838" y="21689"/>
                  </a:lnTo>
                  <a:lnTo>
                    <a:pt x="62788" y="10059"/>
                  </a:lnTo>
                  <a:lnTo>
                    <a:pt x="66415" y="0"/>
                  </a:lnTo>
                  <a:lnTo>
                    <a:pt x="69799" y="8880"/>
                  </a:lnTo>
                  <a:lnTo>
                    <a:pt x="73105" y="19332"/>
                  </a:lnTo>
                  <a:lnTo>
                    <a:pt x="76812" y="30884"/>
                  </a:lnTo>
                  <a:lnTo>
                    <a:pt x="80117" y="43694"/>
                  </a:lnTo>
                  <a:lnTo>
                    <a:pt x="87128" y="71278"/>
                  </a:lnTo>
                  <a:lnTo>
                    <a:pt x="94464" y="100119"/>
                  </a:lnTo>
                  <a:lnTo>
                    <a:pt x="101154" y="128646"/>
                  </a:lnTo>
                  <a:lnTo>
                    <a:pt x="104539" y="142242"/>
                  </a:lnTo>
                  <a:lnTo>
                    <a:pt x="107521" y="155366"/>
                  </a:lnTo>
                  <a:lnTo>
                    <a:pt x="110906" y="167233"/>
                  </a:lnTo>
                  <a:lnTo>
                    <a:pt x="113647" y="177920"/>
                  </a:lnTo>
                  <a:lnTo>
                    <a:pt x="116387" y="187430"/>
                  </a:lnTo>
                  <a:lnTo>
                    <a:pt x="119127" y="195131"/>
                  </a:lnTo>
                  <a:lnTo>
                    <a:pt x="117918" y="206998"/>
                  </a:lnTo>
                  <a:lnTo>
                    <a:pt x="7011" y="210298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/>
            <p:cNvSpPr/>
            <p:nvPr/>
          </p:nvSpPr>
          <p:spPr>
            <a:xfrm>
              <a:off x="8112927" y="5626100"/>
              <a:ext cx="119288" cy="210618"/>
            </a:xfrm>
            <a:custGeom>
              <a:avLst/>
              <a:gdLst/>
              <a:ahLst/>
              <a:cxnLst/>
              <a:rect l="0" t="0" r="0" b="0"/>
              <a:pathLst>
                <a:path w="119288" h="210618">
                  <a:moveTo>
                    <a:pt x="7253" y="210617"/>
                  </a:moveTo>
                  <a:lnTo>
                    <a:pt x="117674" y="207473"/>
                  </a:lnTo>
                  <a:lnTo>
                    <a:pt x="119287" y="195685"/>
                  </a:lnTo>
                  <a:lnTo>
                    <a:pt x="116868" y="187826"/>
                  </a:lnTo>
                  <a:lnTo>
                    <a:pt x="113645" y="178395"/>
                  </a:lnTo>
                  <a:lnTo>
                    <a:pt x="111227" y="167393"/>
                  </a:lnTo>
                  <a:lnTo>
                    <a:pt x="107197" y="155605"/>
                  </a:lnTo>
                  <a:lnTo>
                    <a:pt x="104778" y="142245"/>
                  </a:lnTo>
                  <a:lnTo>
                    <a:pt x="101555" y="128885"/>
                  </a:lnTo>
                  <a:lnTo>
                    <a:pt x="94301" y="100593"/>
                  </a:lnTo>
                  <a:lnTo>
                    <a:pt x="87047" y="71515"/>
                  </a:lnTo>
                  <a:lnTo>
                    <a:pt x="80598" y="44009"/>
                  </a:lnTo>
                  <a:lnTo>
                    <a:pt x="76568" y="31435"/>
                  </a:lnTo>
                  <a:lnTo>
                    <a:pt x="73345" y="19647"/>
                  </a:lnTo>
                  <a:lnTo>
                    <a:pt x="70121" y="9430"/>
                  </a:lnTo>
                  <a:lnTo>
                    <a:pt x="66091" y="0"/>
                  </a:lnTo>
                  <a:lnTo>
                    <a:pt x="62867" y="10216"/>
                  </a:lnTo>
                  <a:lnTo>
                    <a:pt x="58837" y="22005"/>
                  </a:lnTo>
                  <a:lnTo>
                    <a:pt x="54001" y="34579"/>
                  </a:lnTo>
                  <a:lnTo>
                    <a:pt x="49165" y="48725"/>
                  </a:lnTo>
                  <a:lnTo>
                    <a:pt x="38687" y="78588"/>
                  </a:lnTo>
                  <a:lnTo>
                    <a:pt x="29016" y="109238"/>
                  </a:lnTo>
                  <a:lnTo>
                    <a:pt x="23373" y="124170"/>
                  </a:lnTo>
                  <a:lnTo>
                    <a:pt x="18537" y="138315"/>
                  </a:lnTo>
                  <a:lnTo>
                    <a:pt x="14507" y="152461"/>
                  </a:lnTo>
                  <a:lnTo>
                    <a:pt x="10477" y="164250"/>
                  </a:lnTo>
                  <a:lnTo>
                    <a:pt x="6447" y="175252"/>
                  </a:lnTo>
                  <a:lnTo>
                    <a:pt x="4029" y="184683"/>
                  </a:lnTo>
                  <a:lnTo>
                    <a:pt x="1612" y="191755"/>
                  </a:lnTo>
                  <a:lnTo>
                    <a:pt x="806" y="194899"/>
                  </a:lnTo>
                  <a:lnTo>
                    <a:pt x="0" y="197257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8191030" y="6481534"/>
              <a:ext cx="884344" cy="13672"/>
            </a:xfrm>
            <a:custGeom>
              <a:avLst/>
              <a:gdLst/>
              <a:ahLst/>
              <a:cxnLst/>
              <a:rect l="0" t="0" r="0" b="0"/>
              <a:pathLst>
                <a:path w="884344" h="13672">
                  <a:moveTo>
                    <a:pt x="884343" y="0"/>
                  </a:moveTo>
                  <a:lnTo>
                    <a:pt x="884343" y="13671"/>
                  </a:lnTo>
                  <a:lnTo>
                    <a:pt x="0" y="13671"/>
                  </a:lnTo>
                  <a:close/>
                </a:path>
              </a:pathLst>
            </a:custGeom>
            <a:solidFill>
              <a:srgbClr val="CAC2B5"/>
            </a:solidFill>
            <a:ln w="0" cap="flat" cmpd="sng" algn="ctr">
              <a:solidFill>
                <a:srgbClr val="CAC2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7418477" y="6932474"/>
              <a:ext cx="1656905" cy="427992"/>
            </a:xfrm>
            <a:custGeom>
              <a:avLst/>
              <a:gdLst/>
              <a:ahLst/>
              <a:cxnLst/>
              <a:rect l="0" t="0" r="0" b="0"/>
              <a:pathLst>
                <a:path w="1656905" h="427992">
                  <a:moveTo>
                    <a:pt x="1064652" y="382804"/>
                  </a:moveTo>
                  <a:lnTo>
                    <a:pt x="0" y="344532"/>
                  </a:lnTo>
                  <a:lnTo>
                    <a:pt x="0" y="0"/>
                  </a:lnTo>
                  <a:lnTo>
                    <a:pt x="1656904" y="0"/>
                  </a:lnTo>
                  <a:lnTo>
                    <a:pt x="1656904" y="404257"/>
                  </a:lnTo>
                  <a:lnTo>
                    <a:pt x="1656258" y="427991"/>
                  </a:lnTo>
                  <a:close/>
                </a:path>
              </a:pathLst>
            </a:custGeom>
            <a:solidFill>
              <a:srgbClr val="CAC2B5"/>
            </a:solidFill>
            <a:ln w="0" cap="flat" cmpd="sng" algn="ctr">
              <a:solidFill>
                <a:srgbClr val="CAC2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7418477" y="6932474"/>
              <a:ext cx="1656905" cy="427992"/>
            </a:xfrm>
            <a:custGeom>
              <a:avLst/>
              <a:gdLst/>
              <a:ahLst/>
              <a:cxnLst/>
              <a:rect l="0" t="0" r="0" b="0"/>
              <a:pathLst>
                <a:path w="1656905" h="427992">
                  <a:moveTo>
                    <a:pt x="1656258" y="427991"/>
                  </a:moveTo>
                  <a:lnTo>
                    <a:pt x="1064652" y="382804"/>
                  </a:lnTo>
                  <a:lnTo>
                    <a:pt x="0" y="344532"/>
                  </a:lnTo>
                  <a:lnTo>
                    <a:pt x="0" y="0"/>
                  </a:lnTo>
                  <a:lnTo>
                    <a:pt x="1656904" y="0"/>
                  </a:lnTo>
                  <a:lnTo>
                    <a:pt x="1656904" y="404257"/>
                  </a:lnTo>
                  <a:close/>
                </a:path>
              </a:pathLst>
            </a:custGeom>
            <a:solidFill>
              <a:srgbClr val="F3EBE1"/>
            </a:solidFill>
            <a:ln w="0" cap="flat" cmpd="sng" algn="ctr">
              <a:solidFill>
                <a:srgbClr val="F3EBE1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/>
            <p:cNvSpPr/>
            <p:nvPr/>
          </p:nvSpPr>
          <p:spPr>
            <a:xfrm>
              <a:off x="7418477" y="6903316"/>
              <a:ext cx="1656905" cy="29156"/>
            </a:xfrm>
            <a:custGeom>
              <a:avLst/>
              <a:gdLst/>
              <a:ahLst/>
              <a:cxnLst/>
              <a:rect l="0" t="0" r="0" b="0"/>
              <a:pathLst>
                <a:path w="1656905" h="29156">
                  <a:moveTo>
                    <a:pt x="0" y="29155"/>
                  </a:moveTo>
                  <a:lnTo>
                    <a:pt x="0" y="0"/>
                  </a:lnTo>
                  <a:lnTo>
                    <a:pt x="1656904" y="0"/>
                  </a:lnTo>
                  <a:lnTo>
                    <a:pt x="1656904" y="29155"/>
                  </a:lnTo>
                  <a:close/>
                </a:path>
              </a:pathLst>
            </a:custGeom>
            <a:solidFill>
              <a:srgbClr val="F3EBE1"/>
            </a:solidFill>
            <a:ln w="0" cap="flat" cmpd="sng" algn="ctr">
              <a:solidFill>
                <a:srgbClr val="F3EBE1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/>
            <p:cNvSpPr/>
            <p:nvPr/>
          </p:nvSpPr>
          <p:spPr>
            <a:xfrm>
              <a:off x="7418477" y="6874239"/>
              <a:ext cx="1656905" cy="29082"/>
            </a:xfrm>
            <a:custGeom>
              <a:avLst/>
              <a:gdLst/>
              <a:ahLst/>
              <a:cxnLst/>
              <a:rect l="0" t="0" r="0" b="0"/>
              <a:pathLst>
                <a:path w="1656905" h="29082">
                  <a:moveTo>
                    <a:pt x="0" y="29081"/>
                  </a:moveTo>
                  <a:lnTo>
                    <a:pt x="0" y="0"/>
                  </a:lnTo>
                  <a:lnTo>
                    <a:pt x="1656904" y="0"/>
                  </a:lnTo>
                  <a:lnTo>
                    <a:pt x="1656904" y="29081"/>
                  </a:lnTo>
                  <a:close/>
                </a:path>
              </a:pathLst>
            </a:custGeom>
            <a:solidFill>
              <a:srgbClr val="F0E8DE"/>
            </a:solidFill>
            <a:ln w="0" cap="flat" cmpd="sng" algn="ctr">
              <a:solidFill>
                <a:srgbClr val="F0E8DE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/>
            <p:cNvSpPr/>
            <p:nvPr/>
          </p:nvSpPr>
          <p:spPr>
            <a:xfrm>
              <a:off x="7418477" y="6845081"/>
              <a:ext cx="1656905" cy="29155"/>
            </a:xfrm>
            <a:custGeom>
              <a:avLst/>
              <a:gdLst/>
              <a:ahLst/>
              <a:cxnLst/>
              <a:rect l="0" t="0" r="0" b="0"/>
              <a:pathLst>
                <a:path w="1656905" h="29155">
                  <a:moveTo>
                    <a:pt x="0" y="29154"/>
                  </a:moveTo>
                  <a:lnTo>
                    <a:pt x="0" y="0"/>
                  </a:lnTo>
                  <a:lnTo>
                    <a:pt x="1656904" y="0"/>
                  </a:lnTo>
                  <a:lnTo>
                    <a:pt x="1656904" y="29154"/>
                  </a:lnTo>
                  <a:close/>
                </a:path>
              </a:pathLst>
            </a:custGeom>
            <a:solidFill>
              <a:srgbClr val="EDE5DB"/>
            </a:solidFill>
            <a:ln w="0" cap="flat" cmpd="sng" algn="ctr">
              <a:solidFill>
                <a:srgbClr val="EDE5DB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/>
            <p:cNvSpPr/>
            <p:nvPr/>
          </p:nvSpPr>
          <p:spPr>
            <a:xfrm>
              <a:off x="7418477" y="6816005"/>
              <a:ext cx="1656905" cy="29083"/>
            </a:xfrm>
            <a:custGeom>
              <a:avLst/>
              <a:gdLst/>
              <a:ahLst/>
              <a:cxnLst/>
              <a:rect l="0" t="0" r="0" b="0"/>
              <a:pathLst>
                <a:path w="1656905" h="29083">
                  <a:moveTo>
                    <a:pt x="0" y="29082"/>
                  </a:moveTo>
                  <a:lnTo>
                    <a:pt x="0" y="0"/>
                  </a:lnTo>
                  <a:lnTo>
                    <a:pt x="1656904" y="0"/>
                  </a:lnTo>
                  <a:lnTo>
                    <a:pt x="1656904" y="29082"/>
                  </a:lnTo>
                  <a:close/>
                </a:path>
              </a:pathLst>
            </a:custGeom>
            <a:solidFill>
              <a:srgbClr val="EBE3D8"/>
            </a:solidFill>
            <a:ln w="0" cap="flat" cmpd="sng" algn="ctr">
              <a:solidFill>
                <a:srgbClr val="EBE3D8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/>
            <p:cNvSpPr/>
            <p:nvPr/>
          </p:nvSpPr>
          <p:spPr>
            <a:xfrm>
              <a:off x="7418477" y="6786927"/>
              <a:ext cx="1656905" cy="29083"/>
            </a:xfrm>
            <a:custGeom>
              <a:avLst/>
              <a:gdLst/>
              <a:ahLst/>
              <a:cxnLst/>
              <a:rect l="0" t="0" r="0" b="0"/>
              <a:pathLst>
                <a:path w="1656905" h="29083">
                  <a:moveTo>
                    <a:pt x="0" y="29082"/>
                  </a:moveTo>
                  <a:lnTo>
                    <a:pt x="0" y="0"/>
                  </a:lnTo>
                  <a:lnTo>
                    <a:pt x="1656904" y="0"/>
                  </a:lnTo>
                  <a:lnTo>
                    <a:pt x="1656904" y="29082"/>
                  </a:lnTo>
                  <a:close/>
                </a:path>
              </a:pathLst>
            </a:custGeom>
            <a:solidFill>
              <a:srgbClr val="E8E0D6"/>
            </a:solidFill>
            <a:ln w="0" cap="flat" cmpd="sng" algn="ctr">
              <a:solidFill>
                <a:srgbClr val="E8E0D6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/>
            <p:cNvSpPr/>
            <p:nvPr/>
          </p:nvSpPr>
          <p:spPr>
            <a:xfrm>
              <a:off x="7418477" y="6757773"/>
              <a:ext cx="1656905" cy="29156"/>
            </a:xfrm>
            <a:custGeom>
              <a:avLst/>
              <a:gdLst/>
              <a:ahLst/>
              <a:cxnLst/>
              <a:rect l="0" t="0" r="0" b="0"/>
              <a:pathLst>
                <a:path w="1656905" h="29156">
                  <a:moveTo>
                    <a:pt x="0" y="29155"/>
                  </a:moveTo>
                  <a:lnTo>
                    <a:pt x="0" y="0"/>
                  </a:lnTo>
                  <a:lnTo>
                    <a:pt x="1656904" y="0"/>
                  </a:lnTo>
                  <a:lnTo>
                    <a:pt x="1656904" y="29155"/>
                  </a:lnTo>
                  <a:close/>
                </a:path>
              </a:pathLst>
            </a:custGeom>
            <a:solidFill>
              <a:srgbClr val="E6DED3"/>
            </a:solidFill>
            <a:ln w="0" cap="flat" cmpd="sng" algn="ctr">
              <a:solidFill>
                <a:srgbClr val="E6DED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/>
            <p:cNvSpPr/>
            <p:nvPr/>
          </p:nvSpPr>
          <p:spPr>
            <a:xfrm>
              <a:off x="7418477" y="6728690"/>
              <a:ext cx="1656905" cy="28765"/>
            </a:xfrm>
            <a:custGeom>
              <a:avLst/>
              <a:gdLst/>
              <a:ahLst/>
              <a:cxnLst/>
              <a:rect l="0" t="0" r="0" b="0"/>
              <a:pathLst>
                <a:path w="1656905" h="28765">
                  <a:moveTo>
                    <a:pt x="0" y="28764"/>
                  </a:moveTo>
                  <a:lnTo>
                    <a:pt x="0" y="0"/>
                  </a:lnTo>
                  <a:lnTo>
                    <a:pt x="1656904" y="0"/>
                  </a:lnTo>
                  <a:lnTo>
                    <a:pt x="1656904" y="28764"/>
                  </a:lnTo>
                  <a:close/>
                </a:path>
              </a:pathLst>
            </a:custGeom>
            <a:solidFill>
              <a:srgbClr val="E3DBD0"/>
            </a:solidFill>
            <a:ln w="0" cap="flat" cmpd="sng" algn="ctr">
              <a:solidFill>
                <a:srgbClr val="E3DBD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/>
            <p:cNvSpPr/>
            <p:nvPr/>
          </p:nvSpPr>
          <p:spPr>
            <a:xfrm>
              <a:off x="7418477" y="6699538"/>
              <a:ext cx="1656905" cy="29157"/>
            </a:xfrm>
            <a:custGeom>
              <a:avLst/>
              <a:gdLst/>
              <a:ahLst/>
              <a:cxnLst/>
              <a:rect l="0" t="0" r="0" b="0"/>
              <a:pathLst>
                <a:path w="1656905" h="29157">
                  <a:moveTo>
                    <a:pt x="0" y="29156"/>
                  </a:moveTo>
                  <a:lnTo>
                    <a:pt x="0" y="0"/>
                  </a:lnTo>
                  <a:lnTo>
                    <a:pt x="1656904" y="0"/>
                  </a:lnTo>
                  <a:lnTo>
                    <a:pt x="1656904" y="29156"/>
                  </a:lnTo>
                  <a:close/>
                </a:path>
              </a:pathLst>
            </a:custGeom>
            <a:solidFill>
              <a:srgbClr val="E1D9CD"/>
            </a:solidFill>
            <a:ln w="0" cap="flat" cmpd="sng" algn="ctr">
              <a:solidFill>
                <a:srgbClr val="E1D9C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7418477" y="6670460"/>
              <a:ext cx="1656905" cy="29082"/>
            </a:xfrm>
            <a:custGeom>
              <a:avLst/>
              <a:gdLst/>
              <a:ahLst/>
              <a:cxnLst/>
              <a:rect l="0" t="0" r="0" b="0"/>
              <a:pathLst>
                <a:path w="1656905" h="29082">
                  <a:moveTo>
                    <a:pt x="0" y="29081"/>
                  </a:moveTo>
                  <a:lnTo>
                    <a:pt x="0" y="0"/>
                  </a:lnTo>
                  <a:lnTo>
                    <a:pt x="1656904" y="0"/>
                  </a:lnTo>
                  <a:lnTo>
                    <a:pt x="1656904" y="29081"/>
                  </a:lnTo>
                  <a:close/>
                </a:path>
              </a:pathLst>
            </a:custGeom>
            <a:solidFill>
              <a:srgbClr val="DED6CB"/>
            </a:solidFill>
            <a:ln w="0" cap="flat" cmpd="sng" algn="ctr">
              <a:solidFill>
                <a:srgbClr val="DED6CB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/>
            <p:cNvSpPr/>
            <p:nvPr/>
          </p:nvSpPr>
          <p:spPr>
            <a:xfrm>
              <a:off x="7418477" y="6641385"/>
              <a:ext cx="1656905" cy="29082"/>
            </a:xfrm>
            <a:custGeom>
              <a:avLst/>
              <a:gdLst/>
              <a:ahLst/>
              <a:cxnLst/>
              <a:rect l="0" t="0" r="0" b="0"/>
              <a:pathLst>
                <a:path w="1656905" h="29082">
                  <a:moveTo>
                    <a:pt x="0" y="29081"/>
                  </a:moveTo>
                  <a:lnTo>
                    <a:pt x="0" y="0"/>
                  </a:lnTo>
                  <a:lnTo>
                    <a:pt x="1656904" y="0"/>
                  </a:lnTo>
                  <a:lnTo>
                    <a:pt x="1656904" y="29081"/>
                  </a:lnTo>
                  <a:close/>
                </a:path>
              </a:pathLst>
            </a:custGeom>
            <a:solidFill>
              <a:srgbClr val="DBD3C8"/>
            </a:solidFill>
            <a:ln w="0" cap="flat" cmpd="sng" algn="ctr">
              <a:solidFill>
                <a:srgbClr val="DBD3C8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/>
            <p:cNvSpPr/>
            <p:nvPr/>
          </p:nvSpPr>
          <p:spPr>
            <a:xfrm>
              <a:off x="7418477" y="6612228"/>
              <a:ext cx="1656905" cy="29158"/>
            </a:xfrm>
            <a:custGeom>
              <a:avLst/>
              <a:gdLst/>
              <a:ahLst/>
              <a:cxnLst/>
              <a:rect l="0" t="0" r="0" b="0"/>
              <a:pathLst>
                <a:path w="1656905" h="29158">
                  <a:moveTo>
                    <a:pt x="0" y="29157"/>
                  </a:moveTo>
                  <a:lnTo>
                    <a:pt x="0" y="0"/>
                  </a:lnTo>
                  <a:lnTo>
                    <a:pt x="1656904" y="0"/>
                  </a:lnTo>
                  <a:lnTo>
                    <a:pt x="1656904" y="29157"/>
                  </a:lnTo>
                  <a:close/>
                </a:path>
              </a:pathLst>
            </a:custGeom>
            <a:solidFill>
              <a:srgbClr val="D9D1C5"/>
            </a:solidFill>
            <a:ln w="0" cap="flat" cmpd="sng" algn="ctr">
              <a:solidFill>
                <a:srgbClr val="D9D1C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/>
            <p:cNvSpPr/>
            <p:nvPr/>
          </p:nvSpPr>
          <p:spPr>
            <a:xfrm>
              <a:off x="7418477" y="6582833"/>
              <a:ext cx="1656905" cy="29083"/>
            </a:xfrm>
            <a:custGeom>
              <a:avLst/>
              <a:gdLst/>
              <a:ahLst/>
              <a:cxnLst/>
              <a:rect l="0" t="0" r="0" b="0"/>
              <a:pathLst>
                <a:path w="1656905" h="29083">
                  <a:moveTo>
                    <a:pt x="0" y="29082"/>
                  </a:moveTo>
                  <a:lnTo>
                    <a:pt x="0" y="0"/>
                  </a:lnTo>
                  <a:lnTo>
                    <a:pt x="1656904" y="0"/>
                  </a:lnTo>
                  <a:lnTo>
                    <a:pt x="1656904" y="29082"/>
                  </a:lnTo>
                  <a:close/>
                </a:path>
              </a:pathLst>
            </a:custGeom>
            <a:solidFill>
              <a:srgbClr val="D6CEC2"/>
            </a:solidFill>
            <a:ln w="0" cap="flat" cmpd="sng" algn="ctr">
              <a:solidFill>
                <a:srgbClr val="D6CEC2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7418477" y="6553753"/>
              <a:ext cx="1656905" cy="29082"/>
            </a:xfrm>
            <a:custGeom>
              <a:avLst/>
              <a:gdLst/>
              <a:ahLst/>
              <a:cxnLst/>
              <a:rect l="0" t="0" r="0" b="0"/>
              <a:pathLst>
                <a:path w="1656905" h="29082">
                  <a:moveTo>
                    <a:pt x="0" y="29081"/>
                  </a:moveTo>
                  <a:lnTo>
                    <a:pt x="0" y="0"/>
                  </a:lnTo>
                  <a:lnTo>
                    <a:pt x="1656904" y="0"/>
                  </a:lnTo>
                  <a:lnTo>
                    <a:pt x="1656904" y="29081"/>
                  </a:lnTo>
                  <a:close/>
                </a:path>
              </a:pathLst>
            </a:custGeom>
            <a:solidFill>
              <a:srgbClr val="D4CCC0"/>
            </a:solidFill>
            <a:ln w="0" cap="flat" cmpd="sng" algn="ctr">
              <a:solidFill>
                <a:srgbClr val="D4CCC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/>
            <p:cNvSpPr/>
            <p:nvPr/>
          </p:nvSpPr>
          <p:spPr>
            <a:xfrm>
              <a:off x="7418477" y="6524599"/>
              <a:ext cx="1656905" cy="29159"/>
            </a:xfrm>
            <a:custGeom>
              <a:avLst/>
              <a:gdLst/>
              <a:ahLst/>
              <a:cxnLst/>
              <a:rect l="0" t="0" r="0" b="0"/>
              <a:pathLst>
                <a:path w="1656905" h="29159">
                  <a:moveTo>
                    <a:pt x="0" y="29158"/>
                  </a:moveTo>
                  <a:lnTo>
                    <a:pt x="0" y="0"/>
                  </a:lnTo>
                  <a:lnTo>
                    <a:pt x="1656904" y="0"/>
                  </a:lnTo>
                  <a:lnTo>
                    <a:pt x="1656904" y="29158"/>
                  </a:lnTo>
                  <a:close/>
                </a:path>
              </a:pathLst>
            </a:custGeom>
            <a:solidFill>
              <a:srgbClr val="D1C9BD"/>
            </a:solidFill>
            <a:ln w="0" cap="flat" cmpd="sng" algn="ctr">
              <a:solidFill>
                <a:srgbClr val="D1C9B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/>
            <p:cNvSpPr/>
            <p:nvPr/>
          </p:nvSpPr>
          <p:spPr>
            <a:xfrm>
              <a:off x="7418477" y="6495523"/>
              <a:ext cx="1656905" cy="29083"/>
            </a:xfrm>
            <a:custGeom>
              <a:avLst/>
              <a:gdLst/>
              <a:ahLst/>
              <a:cxnLst/>
              <a:rect l="0" t="0" r="0" b="0"/>
              <a:pathLst>
                <a:path w="1656905" h="29083">
                  <a:moveTo>
                    <a:pt x="0" y="29082"/>
                  </a:moveTo>
                  <a:lnTo>
                    <a:pt x="0" y="11870"/>
                  </a:lnTo>
                  <a:lnTo>
                    <a:pt x="772557" y="0"/>
                  </a:lnTo>
                  <a:lnTo>
                    <a:pt x="1656904" y="0"/>
                  </a:lnTo>
                  <a:lnTo>
                    <a:pt x="1656904" y="29082"/>
                  </a:lnTo>
                  <a:close/>
                </a:path>
              </a:pathLst>
            </a:custGeom>
            <a:solidFill>
              <a:srgbClr val="CFC7BA"/>
            </a:solidFill>
            <a:ln w="0" cap="flat" cmpd="sng" algn="ctr">
              <a:solidFill>
                <a:srgbClr val="CFC7BA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/>
            <p:cNvSpPr/>
            <p:nvPr/>
          </p:nvSpPr>
          <p:spPr>
            <a:xfrm>
              <a:off x="8191030" y="6481534"/>
              <a:ext cx="884344" cy="13991"/>
            </a:xfrm>
            <a:custGeom>
              <a:avLst/>
              <a:gdLst/>
              <a:ahLst/>
              <a:cxnLst/>
              <a:rect l="0" t="0" r="0" b="0"/>
              <a:pathLst>
                <a:path w="884344" h="13991">
                  <a:moveTo>
                    <a:pt x="0" y="13990"/>
                  </a:moveTo>
                  <a:lnTo>
                    <a:pt x="884343" y="0"/>
                  </a:lnTo>
                  <a:lnTo>
                    <a:pt x="884343" y="13990"/>
                  </a:lnTo>
                  <a:close/>
                </a:path>
              </a:pathLst>
            </a:custGeom>
            <a:solidFill>
              <a:srgbClr val="CCC4B7"/>
            </a:solidFill>
            <a:ln w="0" cap="flat" cmpd="sng" algn="ctr">
              <a:solidFill>
                <a:srgbClr val="CCC4B7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7418151" y="6481140"/>
              <a:ext cx="1657150" cy="879401"/>
            </a:xfrm>
            <a:custGeom>
              <a:avLst/>
              <a:gdLst/>
              <a:ahLst/>
              <a:cxnLst/>
              <a:rect l="0" t="0" r="0" b="0"/>
              <a:pathLst>
                <a:path w="1657150" h="879401">
                  <a:moveTo>
                    <a:pt x="0" y="796096"/>
                  </a:moveTo>
                  <a:lnTo>
                    <a:pt x="1064734" y="833819"/>
                  </a:lnTo>
                  <a:lnTo>
                    <a:pt x="1656343" y="879400"/>
                  </a:lnTo>
                  <a:lnTo>
                    <a:pt x="1657149" y="855824"/>
                  </a:lnTo>
                  <a:lnTo>
                    <a:pt x="1657149" y="0"/>
                  </a:lnTo>
                  <a:lnTo>
                    <a:pt x="0" y="25933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/>
            <p:cNvSpPr/>
            <p:nvPr/>
          </p:nvSpPr>
          <p:spPr>
            <a:xfrm>
              <a:off x="7555571" y="6659456"/>
              <a:ext cx="154434" cy="308931"/>
            </a:xfrm>
            <a:custGeom>
              <a:avLst/>
              <a:gdLst/>
              <a:ahLst/>
              <a:cxnLst/>
              <a:rect l="0" t="0" r="0" b="0"/>
              <a:pathLst>
                <a:path w="154434" h="308931">
                  <a:moveTo>
                    <a:pt x="242" y="62948"/>
                  </a:moveTo>
                  <a:lnTo>
                    <a:pt x="565" y="58548"/>
                  </a:lnTo>
                  <a:lnTo>
                    <a:pt x="1774" y="53518"/>
                  </a:lnTo>
                  <a:lnTo>
                    <a:pt x="3951" y="48410"/>
                  </a:lnTo>
                  <a:lnTo>
                    <a:pt x="6368" y="43379"/>
                  </a:lnTo>
                  <a:lnTo>
                    <a:pt x="13703" y="32692"/>
                  </a:lnTo>
                  <a:lnTo>
                    <a:pt x="23134" y="22554"/>
                  </a:lnTo>
                  <a:lnTo>
                    <a:pt x="34095" y="13674"/>
                  </a:lnTo>
                  <a:lnTo>
                    <a:pt x="40220" y="9823"/>
                  </a:lnTo>
                  <a:lnTo>
                    <a:pt x="46588" y="6522"/>
                  </a:lnTo>
                  <a:lnTo>
                    <a:pt x="52956" y="3850"/>
                  </a:lnTo>
                  <a:lnTo>
                    <a:pt x="59646" y="1807"/>
                  </a:lnTo>
                  <a:lnTo>
                    <a:pt x="66658" y="313"/>
                  </a:lnTo>
                  <a:lnTo>
                    <a:pt x="73671" y="0"/>
                  </a:lnTo>
                  <a:lnTo>
                    <a:pt x="88582" y="1179"/>
                  </a:lnTo>
                  <a:lnTo>
                    <a:pt x="103573" y="4479"/>
                  </a:lnTo>
                  <a:lnTo>
                    <a:pt x="110827" y="7151"/>
                  </a:lnTo>
                  <a:lnTo>
                    <a:pt x="117840" y="10138"/>
                  </a:lnTo>
                  <a:lnTo>
                    <a:pt x="124531" y="13988"/>
                  </a:lnTo>
                  <a:lnTo>
                    <a:pt x="130656" y="18153"/>
                  </a:lnTo>
                  <a:lnTo>
                    <a:pt x="136135" y="22554"/>
                  </a:lnTo>
                  <a:lnTo>
                    <a:pt x="141295" y="27661"/>
                  </a:lnTo>
                  <a:lnTo>
                    <a:pt x="145567" y="33007"/>
                  </a:lnTo>
                  <a:lnTo>
                    <a:pt x="149274" y="38900"/>
                  </a:lnTo>
                  <a:lnTo>
                    <a:pt x="152014" y="45187"/>
                  </a:lnTo>
                  <a:lnTo>
                    <a:pt x="153787" y="52025"/>
                  </a:lnTo>
                  <a:lnTo>
                    <a:pt x="154433" y="58862"/>
                  </a:lnTo>
                  <a:lnTo>
                    <a:pt x="153787" y="66250"/>
                  </a:lnTo>
                  <a:lnTo>
                    <a:pt x="153787" y="308930"/>
                  </a:lnTo>
                  <a:lnTo>
                    <a:pt x="0" y="305078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/>
            <p:cNvSpPr/>
            <p:nvPr/>
          </p:nvSpPr>
          <p:spPr>
            <a:xfrm>
              <a:off x="7555981" y="6659538"/>
              <a:ext cx="153947" cy="308853"/>
            </a:xfrm>
            <a:custGeom>
              <a:avLst/>
              <a:gdLst/>
              <a:ahLst/>
              <a:cxnLst/>
              <a:rect l="0" t="0" r="0" b="0"/>
              <a:pathLst>
                <a:path w="153947" h="308853">
                  <a:moveTo>
                    <a:pt x="0" y="304923"/>
                  </a:moveTo>
                  <a:lnTo>
                    <a:pt x="153140" y="308852"/>
                  </a:lnTo>
                  <a:lnTo>
                    <a:pt x="153140" y="66014"/>
                  </a:lnTo>
                  <a:lnTo>
                    <a:pt x="153946" y="58941"/>
                  </a:lnTo>
                  <a:lnTo>
                    <a:pt x="153140" y="51868"/>
                  </a:lnTo>
                  <a:lnTo>
                    <a:pt x="151528" y="44795"/>
                  </a:lnTo>
                  <a:lnTo>
                    <a:pt x="149110" y="38508"/>
                  </a:lnTo>
                  <a:lnTo>
                    <a:pt x="145080" y="33007"/>
                  </a:lnTo>
                  <a:lnTo>
                    <a:pt x="141050" y="27506"/>
                  </a:lnTo>
                  <a:lnTo>
                    <a:pt x="135408" y="22791"/>
                  </a:lnTo>
                  <a:lnTo>
                    <a:pt x="130572" y="18075"/>
                  </a:lnTo>
                  <a:lnTo>
                    <a:pt x="124124" y="14145"/>
                  </a:lnTo>
                  <a:lnTo>
                    <a:pt x="117676" y="10216"/>
                  </a:lnTo>
                  <a:lnTo>
                    <a:pt x="110422" y="7073"/>
                  </a:lnTo>
                  <a:lnTo>
                    <a:pt x="103168" y="4715"/>
                  </a:lnTo>
                  <a:lnTo>
                    <a:pt x="87854" y="786"/>
                  </a:lnTo>
                  <a:lnTo>
                    <a:pt x="73346" y="0"/>
                  </a:lnTo>
                  <a:lnTo>
                    <a:pt x="66092" y="0"/>
                  </a:lnTo>
                  <a:lnTo>
                    <a:pt x="58838" y="1572"/>
                  </a:lnTo>
                  <a:lnTo>
                    <a:pt x="52389" y="3929"/>
                  </a:lnTo>
                  <a:lnTo>
                    <a:pt x="45942" y="6287"/>
                  </a:lnTo>
                  <a:lnTo>
                    <a:pt x="39494" y="9430"/>
                  </a:lnTo>
                  <a:lnTo>
                    <a:pt x="33852" y="13359"/>
                  </a:lnTo>
                  <a:lnTo>
                    <a:pt x="22568" y="22791"/>
                  </a:lnTo>
                  <a:lnTo>
                    <a:pt x="13702" y="32221"/>
                  </a:lnTo>
                  <a:lnTo>
                    <a:pt x="5642" y="43223"/>
                  </a:lnTo>
                  <a:lnTo>
                    <a:pt x="3223" y="47939"/>
                  </a:lnTo>
                  <a:lnTo>
                    <a:pt x="1612" y="53440"/>
                  </a:lnTo>
                  <a:lnTo>
                    <a:pt x="0" y="58155"/>
                  </a:lnTo>
                  <a:lnTo>
                    <a:pt x="0" y="6287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/>
            <p:cNvSpPr/>
            <p:nvPr/>
          </p:nvSpPr>
          <p:spPr>
            <a:xfrm>
              <a:off x="9075382" y="6480982"/>
              <a:ext cx="57227" cy="881291"/>
            </a:xfrm>
            <a:custGeom>
              <a:avLst/>
              <a:gdLst/>
              <a:ahLst/>
              <a:cxnLst/>
              <a:rect l="0" t="0" r="0" b="0"/>
              <a:pathLst>
                <a:path w="57227" h="881291">
                  <a:moveTo>
                    <a:pt x="56340" y="880033"/>
                  </a:moveTo>
                  <a:lnTo>
                    <a:pt x="49005" y="881290"/>
                  </a:lnTo>
                  <a:lnTo>
                    <a:pt x="0" y="881290"/>
                  </a:lnTo>
                  <a:lnTo>
                    <a:pt x="0" y="864"/>
                  </a:lnTo>
                  <a:lnTo>
                    <a:pt x="57226" y="0"/>
                  </a:lnTo>
                  <a:close/>
                </a:path>
              </a:pathLst>
            </a:custGeom>
            <a:solidFill>
              <a:srgbClr val="D1C9BF"/>
            </a:solidFill>
            <a:ln w="0" cap="flat" cmpd="sng" algn="ctr">
              <a:solidFill>
                <a:srgbClr val="D1C9B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/>
            <p:cNvSpPr/>
            <p:nvPr/>
          </p:nvSpPr>
          <p:spPr>
            <a:xfrm>
              <a:off x="9075303" y="6481140"/>
              <a:ext cx="57228" cy="880974"/>
            </a:xfrm>
            <a:custGeom>
              <a:avLst/>
              <a:gdLst/>
              <a:ahLst/>
              <a:cxnLst/>
              <a:rect l="0" t="0" r="0" b="0"/>
              <a:pathLst>
                <a:path w="57228" h="880974">
                  <a:moveTo>
                    <a:pt x="56421" y="879401"/>
                  </a:moveTo>
                  <a:lnTo>
                    <a:pt x="49167" y="880973"/>
                  </a:lnTo>
                  <a:lnTo>
                    <a:pt x="0" y="880973"/>
                  </a:lnTo>
                  <a:lnTo>
                    <a:pt x="0" y="786"/>
                  </a:lnTo>
                  <a:lnTo>
                    <a:pt x="57227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7372455" y="6507073"/>
              <a:ext cx="46023" cy="771975"/>
            </a:xfrm>
            <a:custGeom>
              <a:avLst/>
              <a:gdLst/>
              <a:ahLst/>
              <a:cxnLst/>
              <a:rect l="0" t="0" r="0" b="0"/>
              <a:pathLst>
                <a:path w="46023" h="771975">
                  <a:moveTo>
                    <a:pt x="46022" y="771974"/>
                  </a:moveTo>
                  <a:lnTo>
                    <a:pt x="0" y="770244"/>
                  </a:lnTo>
                  <a:lnTo>
                    <a:pt x="0" y="944"/>
                  </a:lnTo>
                  <a:lnTo>
                    <a:pt x="46022" y="0"/>
                  </a:lnTo>
                  <a:close/>
                </a:path>
              </a:pathLst>
            </a:custGeom>
            <a:solidFill>
              <a:srgbClr val="D1C9BF"/>
            </a:solidFill>
            <a:ln w="0" cap="flat" cmpd="sng" algn="ctr">
              <a:solidFill>
                <a:srgbClr val="D1C9B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7372209" y="6507074"/>
              <a:ext cx="45945" cy="771738"/>
            </a:xfrm>
            <a:custGeom>
              <a:avLst/>
              <a:gdLst/>
              <a:ahLst/>
              <a:cxnLst/>
              <a:rect l="0" t="0" r="0" b="0"/>
              <a:pathLst>
                <a:path w="45945" h="771738">
                  <a:moveTo>
                    <a:pt x="45944" y="771737"/>
                  </a:moveTo>
                  <a:lnTo>
                    <a:pt x="0" y="770165"/>
                  </a:lnTo>
                  <a:lnTo>
                    <a:pt x="0" y="786"/>
                  </a:lnTo>
                  <a:lnTo>
                    <a:pt x="45944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/>
            <p:cNvSpPr/>
            <p:nvPr/>
          </p:nvSpPr>
          <p:spPr>
            <a:xfrm>
              <a:off x="8186750" y="7005795"/>
              <a:ext cx="145886" cy="303272"/>
            </a:xfrm>
            <a:custGeom>
              <a:avLst/>
              <a:gdLst/>
              <a:ahLst/>
              <a:cxnLst/>
              <a:rect l="0" t="0" r="0" b="0"/>
              <a:pathLst>
                <a:path w="145886" h="303272">
                  <a:moveTo>
                    <a:pt x="0" y="60042"/>
                  </a:moveTo>
                  <a:lnTo>
                    <a:pt x="564" y="55562"/>
                  </a:lnTo>
                  <a:lnTo>
                    <a:pt x="1532" y="51082"/>
                  </a:lnTo>
                  <a:lnTo>
                    <a:pt x="3305" y="46367"/>
                  </a:lnTo>
                  <a:lnTo>
                    <a:pt x="6044" y="41259"/>
                  </a:lnTo>
                  <a:lnTo>
                    <a:pt x="12815" y="31200"/>
                  </a:lnTo>
                  <a:lnTo>
                    <a:pt x="21600" y="21690"/>
                  </a:lnTo>
                  <a:lnTo>
                    <a:pt x="32241" y="13359"/>
                  </a:lnTo>
                  <a:lnTo>
                    <a:pt x="43846" y="6208"/>
                  </a:lnTo>
                  <a:lnTo>
                    <a:pt x="50213" y="3851"/>
                  </a:lnTo>
                  <a:lnTo>
                    <a:pt x="56662" y="1807"/>
                  </a:lnTo>
                  <a:lnTo>
                    <a:pt x="63029" y="628"/>
                  </a:lnTo>
                  <a:lnTo>
                    <a:pt x="69718" y="0"/>
                  </a:lnTo>
                  <a:lnTo>
                    <a:pt x="76730" y="628"/>
                  </a:lnTo>
                  <a:lnTo>
                    <a:pt x="83743" y="1807"/>
                  </a:lnTo>
                  <a:lnTo>
                    <a:pt x="90754" y="3851"/>
                  </a:lnTo>
                  <a:lnTo>
                    <a:pt x="97445" y="6523"/>
                  </a:lnTo>
                  <a:lnTo>
                    <a:pt x="103893" y="9823"/>
                  </a:lnTo>
                  <a:lnTo>
                    <a:pt x="110261" y="13674"/>
                  </a:lnTo>
                  <a:lnTo>
                    <a:pt x="121865" y="22554"/>
                  </a:lnTo>
                  <a:lnTo>
                    <a:pt x="131619" y="32692"/>
                  </a:lnTo>
                  <a:lnTo>
                    <a:pt x="139195" y="43065"/>
                  </a:lnTo>
                  <a:lnTo>
                    <a:pt x="141935" y="48410"/>
                  </a:lnTo>
                  <a:lnTo>
                    <a:pt x="144111" y="53440"/>
                  </a:lnTo>
                  <a:lnTo>
                    <a:pt x="145320" y="58234"/>
                  </a:lnTo>
                  <a:lnTo>
                    <a:pt x="145885" y="62949"/>
                  </a:lnTo>
                  <a:lnTo>
                    <a:pt x="145885" y="303271"/>
                  </a:lnTo>
                  <a:lnTo>
                    <a:pt x="0" y="297928"/>
                  </a:lnTo>
                  <a:close/>
                </a:path>
              </a:pathLst>
            </a:custGeom>
            <a:solidFill>
              <a:srgbClr val="A07744"/>
            </a:solidFill>
            <a:ln w="0" cap="flat" cmpd="sng" algn="ctr">
              <a:solidFill>
                <a:srgbClr val="A0774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/>
            <p:cNvSpPr/>
            <p:nvPr/>
          </p:nvSpPr>
          <p:spPr>
            <a:xfrm>
              <a:off x="8187079" y="7006113"/>
              <a:ext cx="145885" cy="302567"/>
            </a:xfrm>
            <a:custGeom>
              <a:avLst/>
              <a:gdLst/>
              <a:ahLst/>
              <a:cxnLst/>
              <a:rect l="0" t="0" r="0" b="0"/>
              <a:pathLst>
                <a:path w="145885" h="302567">
                  <a:moveTo>
                    <a:pt x="0" y="297851"/>
                  </a:moveTo>
                  <a:lnTo>
                    <a:pt x="145884" y="302566"/>
                  </a:lnTo>
                  <a:lnTo>
                    <a:pt x="145884" y="62871"/>
                  </a:lnTo>
                  <a:lnTo>
                    <a:pt x="145078" y="58156"/>
                  </a:lnTo>
                  <a:lnTo>
                    <a:pt x="143466" y="53441"/>
                  </a:lnTo>
                  <a:lnTo>
                    <a:pt x="141854" y="47939"/>
                  </a:lnTo>
                  <a:lnTo>
                    <a:pt x="138630" y="42438"/>
                  </a:lnTo>
                  <a:lnTo>
                    <a:pt x="131376" y="32222"/>
                  </a:lnTo>
                  <a:lnTo>
                    <a:pt x="121704" y="22005"/>
                  </a:lnTo>
                  <a:lnTo>
                    <a:pt x="109614" y="13361"/>
                  </a:lnTo>
                  <a:lnTo>
                    <a:pt x="103166" y="9431"/>
                  </a:lnTo>
                  <a:lnTo>
                    <a:pt x="97525" y="6288"/>
                  </a:lnTo>
                  <a:lnTo>
                    <a:pt x="90270" y="3144"/>
                  </a:lnTo>
                  <a:lnTo>
                    <a:pt x="83822" y="1572"/>
                  </a:lnTo>
                  <a:lnTo>
                    <a:pt x="76569" y="0"/>
                  </a:lnTo>
                  <a:lnTo>
                    <a:pt x="69315" y="0"/>
                  </a:lnTo>
                  <a:lnTo>
                    <a:pt x="62867" y="0"/>
                  </a:lnTo>
                  <a:lnTo>
                    <a:pt x="56419" y="1572"/>
                  </a:lnTo>
                  <a:lnTo>
                    <a:pt x="49971" y="3144"/>
                  </a:lnTo>
                  <a:lnTo>
                    <a:pt x="43523" y="5502"/>
                  </a:lnTo>
                  <a:lnTo>
                    <a:pt x="32239" y="12575"/>
                  </a:lnTo>
                  <a:lnTo>
                    <a:pt x="20956" y="21219"/>
                  </a:lnTo>
                  <a:lnTo>
                    <a:pt x="12090" y="30650"/>
                  </a:lnTo>
                  <a:lnTo>
                    <a:pt x="5641" y="40866"/>
                  </a:lnTo>
                  <a:lnTo>
                    <a:pt x="3223" y="45582"/>
                  </a:lnTo>
                  <a:lnTo>
                    <a:pt x="806" y="51083"/>
                  </a:lnTo>
                  <a:lnTo>
                    <a:pt x="0" y="55013"/>
                  </a:lnTo>
                  <a:lnTo>
                    <a:pt x="0" y="59728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8244332" y="6993509"/>
              <a:ext cx="0" cy="298704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8220075" y="7009257"/>
              <a:ext cx="0" cy="282956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8187817" y="7032879"/>
              <a:ext cx="0" cy="259334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8284591" y="7009257"/>
              <a:ext cx="0" cy="290830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8308848" y="7025005"/>
              <a:ext cx="0" cy="27508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: Shape 49"/>
            <p:cNvSpPr/>
            <p:nvPr/>
          </p:nvSpPr>
          <p:spPr>
            <a:xfrm>
              <a:off x="8195143" y="7125567"/>
              <a:ext cx="126534" cy="11002"/>
            </a:xfrm>
            <a:custGeom>
              <a:avLst/>
              <a:gdLst/>
              <a:ahLst/>
              <a:cxnLst/>
              <a:rect l="0" t="0" r="0" b="0"/>
              <a:pathLst>
                <a:path w="126534" h="11002">
                  <a:moveTo>
                    <a:pt x="0" y="0"/>
                  </a:moveTo>
                  <a:lnTo>
                    <a:pt x="126533" y="3143"/>
                  </a:lnTo>
                  <a:lnTo>
                    <a:pt x="126533" y="11001"/>
                  </a:lnTo>
                  <a:lnTo>
                    <a:pt x="0" y="7858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/>
            <p:cNvSpPr/>
            <p:nvPr/>
          </p:nvSpPr>
          <p:spPr>
            <a:xfrm>
              <a:off x="8195143" y="7266233"/>
              <a:ext cx="126534" cy="14930"/>
            </a:xfrm>
            <a:custGeom>
              <a:avLst/>
              <a:gdLst/>
              <a:ahLst/>
              <a:cxnLst/>
              <a:rect l="0" t="0" r="0" b="0"/>
              <a:pathLst>
                <a:path w="126534" h="14930">
                  <a:moveTo>
                    <a:pt x="0" y="10214"/>
                  </a:moveTo>
                  <a:lnTo>
                    <a:pt x="126533" y="14929"/>
                  </a:lnTo>
                  <a:lnTo>
                    <a:pt x="126533" y="39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/>
            <p:cNvSpPr/>
            <p:nvPr/>
          </p:nvSpPr>
          <p:spPr>
            <a:xfrm>
              <a:off x="8586136" y="7023319"/>
              <a:ext cx="83182" cy="119144"/>
            </a:xfrm>
            <a:custGeom>
              <a:avLst/>
              <a:gdLst/>
              <a:ahLst/>
              <a:cxnLst/>
              <a:rect l="0" t="0" r="0" b="0"/>
              <a:pathLst>
                <a:path w="83182" h="119144">
                  <a:moveTo>
                    <a:pt x="0" y="34738"/>
                  </a:moveTo>
                  <a:lnTo>
                    <a:pt x="888" y="27665"/>
                  </a:lnTo>
                  <a:lnTo>
                    <a:pt x="3305" y="21063"/>
                  </a:lnTo>
                  <a:lnTo>
                    <a:pt x="7254" y="15169"/>
                  </a:lnTo>
                  <a:lnTo>
                    <a:pt x="12493" y="9824"/>
                  </a:lnTo>
                  <a:lnTo>
                    <a:pt x="18538" y="5660"/>
                  </a:lnTo>
                  <a:lnTo>
                    <a:pt x="25551" y="2359"/>
                  </a:lnTo>
                  <a:lnTo>
                    <a:pt x="32885" y="629"/>
                  </a:lnTo>
                  <a:lnTo>
                    <a:pt x="40462" y="0"/>
                  </a:lnTo>
                  <a:lnTo>
                    <a:pt x="48120" y="865"/>
                  </a:lnTo>
                  <a:lnTo>
                    <a:pt x="55696" y="2673"/>
                  </a:lnTo>
                  <a:lnTo>
                    <a:pt x="62709" y="5345"/>
                  </a:lnTo>
                  <a:lnTo>
                    <a:pt x="69479" y="9195"/>
                  </a:lnTo>
                  <a:lnTo>
                    <a:pt x="74960" y="14305"/>
                  </a:lnTo>
                  <a:lnTo>
                    <a:pt x="79151" y="20512"/>
                  </a:lnTo>
                  <a:lnTo>
                    <a:pt x="81892" y="27900"/>
                  </a:lnTo>
                  <a:lnTo>
                    <a:pt x="83181" y="36545"/>
                  </a:lnTo>
                  <a:lnTo>
                    <a:pt x="83181" y="119143"/>
                  </a:lnTo>
                  <a:lnTo>
                    <a:pt x="0" y="117020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/>
            <p:cNvSpPr/>
            <p:nvPr/>
          </p:nvSpPr>
          <p:spPr>
            <a:xfrm>
              <a:off x="8586060" y="7023400"/>
              <a:ext cx="83011" cy="118668"/>
            </a:xfrm>
            <a:custGeom>
              <a:avLst/>
              <a:gdLst/>
              <a:ahLst/>
              <a:cxnLst/>
              <a:rect l="0" t="0" r="0" b="0"/>
              <a:pathLst>
                <a:path w="83011" h="118668">
                  <a:moveTo>
                    <a:pt x="0" y="34578"/>
                  </a:moveTo>
                  <a:lnTo>
                    <a:pt x="806" y="27505"/>
                  </a:lnTo>
                  <a:lnTo>
                    <a:pt x="3223" y="21219"/>
                  </a:lnTo>
                  <a:lnTo>
                    <a:pt x="7253" y="14932"/>
                  </a:lnTo>
                  <a:lnTo>
                    <a:pt x="12894" y="9430"/>
                  </a:lnTo>
                  <a:lnTo>
                    <a:pt x="18536" y="5501"/>
                  </a:lnTo>
                  <a:lnTo>
                    <a:pt x="25790" y="2358"/>
                  </a:lnTo>
                  <a:lnTo>
                    <a:pt x="33043" y="786"/>
                  </a:lnTo>
                  <a:lnTo>
                    <a:pt x="40296" y="0"/>
                  </a:lnTo>
                  <a:lnTo>
                    <a:pt x="48356" y="786"/>
                  </a:lnTo>
                  <a:lnTo>
                    <a:pt x="55609" y="2358"/>
                  </a:lnTo>
                  <a:lnTo>
                    <a:pt x="62862" y="5501"/>
                  </a:lnTo>
                  <a:lnTo>
                    <a:pt x="69309" y="8644"/>
                  </a:lnTo>
                  <a:lnTo>
                    <a:pt x="74951" y="14146"/>
                  </a:lnTo>
                  <a:lnTo>
                    <a:pt x="78980" y="20433"/>
                  </a:lnTo>
                  <a:lnTo>
                    <a:pt x="82204" y="27505"/>
                  </a:lnTo>
                  <a:lnTo>
                    <a:pt x="83010" y="36150"/>
                  </a:lnTo>
                  <a:lnTo>
                    <a:pt x="83010" y="118667"/>
                  </a:lnTo>
                  <a:lnTo>
                    <a:pt x="0" y="117095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/>
            <p:cNvSpPr/>
            <p:nvPr/>
          </p:nvSpPr>
          <p:spPr>
            <a:xfrm>
              <a:off x="8592827" y="7065838"/>
              <a:ext cx="29591" cy="71516"/>
            </a:xfrm>
            <a:custGeom>
              <a:avLst/>
              <a:gdLst/>
              <a:ahLst/>
              <a:cxnLst/>
              <a:rect l="0" t="0" r="0" b="0"/>
              <a:pathLst>
                <a:path w="29591" h="71516">
                  <a:moveTo>
                    <a:pt x="0" y="0"/>
                  </a:moveTo>
                  <a:lnTo>
                    <a:pt x="29590" y="550"/>
                  </a:lnTo>
                  <a:lnTo>
                    <a:pt x="29590" y="71515"/>
                  </a:lnTo>
                  <a:lnTo>
                    <a:pt x="0" y="70650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/>
            <p:cNvSpPr/>
            <p:nvPr/>
          </p:nvSpPr>
          <p:spPr>
            <a:xfrm>
              <a:off x="8592494" y="7065838"/>
              <a:ext cx="29816" cy="71516"/>
            </a:xfrm>
            <a:custGeom>
              <a:avLst/>
              <a:gdLst/>
              <a:ahLst/>
              <a:cxnLst/>
              <a:rect l="0" t="0" r="0" b="0"/>
              <a:pathLst>
                <a:path w="29816" h="71516">
                  <a:moveTo>
                    <a:pt x="0" y="70729"/>
                  </a:moveTo>
                  <a:lnTo>
                    <a:pt x="29815" y="71515"/>
                  </a:lnTo>
                  <a:lnTo>
                    <a:pt x="29815" y="7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/>
            <p:cNvSpPr/>
            <p:nvPr/>
          </p:nvSpPr>
          <p:spPr>
            <a:xfrm>
              <a:off x="8592827" y="7030786"/>
              <a:ext cx="29591" cy="28765"/>
            </a:xfrm>
            <a:custGeom>
              <a:avLst/>
              <a:gdLst/>
              <a:ahLst/>
              <a:cxnLst/>
              <a:rect l="0" t="0" r="0" b="0"/>
              <a:pathLst>
                <a:path w="29591" h="28765">
                  <a:moveTo>
                    <a:pt x="566" y="22242"/>
                  </a:moveTo>
                  <a:lnTo>
                    <a:pt x="2420" y="17211"/>
                  </a:lnTo>
                  <a:lnTo>
                    <a:pt x="5483" y="12417"/>
                  </a:lnTo>
                  <a:lnTo>
                    <a:pt x="9112" y="8016"/>
                  </a:lnTo>
                  <a:lnTo>
                    <a:pt x="13707" y="4716"/>
                  </a:lnTo>
                  <a:lnTo>
                    <a:pt x="18544" y="2044"/>
                  </a:lnTo>
                  <a:lnTo>
                    <a:pt x="24107" y="551"/>
                  </a:lnTo>
                  <a:lnTo>
                    <a:pt x="29590" y="0"/>
                  </a:lnTo>
                  <a:lnTo>
                    <a:pt x="29590" y="28764"/>
                  </a:lnTo>
                  <a:lnTo>
                    <a:pt x="0" y="28214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/>
            <p:cNvSpPr/>
            <p:nvPr/>
          </p:nvSpPr>
          <p:spPr>
            <a:xfrm>
              <a:off x="8592494" y="7030475"/>
              <a:ext cx="29816" cy="29081"/>
            </a:xfrm>
            <a:custGeom>
              <a:avLst/>
              <a:gdLst/>
              <a:ahLst/>
              <a:cxnLst/>
              <a:rect l="0" t="0" r="0" b="0"/>
              <a:pathLst>
                <a:path w="29816" h="29081">
                  <a:moveTo>
                    <a:pt x="0" y="28294"/>
                  </a:moveTo>
                  <a:lnTo>
                    <a:pt x="29815" y="29080"/>
                  </a:lnTo>
                  <a:lnTo>
                    <a:pt x="29815" y="0"/>
                  </a:lnTo>
                  <a:lnTo>
                    <a:pt x="24174" y="786"/>
                  </a:lnTo>
                  <a:lnTo>
                    <a:pt x="18533" y="2358"/>
                  </a:lnTo>
                  <a:lnTo>
                    <a:pt x="13699" y="4716"/>
                  </a:lnTo>
                  <a:lnTo>
                    <a:pt x="9669" y="7859"/>
                  </a:lnTo>
                  <a:lnTo>
                    <a:pt x="5641" y="12575"/>
                  </a:lnTo>
                  <a:lnTo>
                    <a:pt x="2418" y="17290"/>
                  </a:lnTo>
                  <a:lnTo>
                    <a:pt x="806" y="22792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/>
            <p:cNvSpPr/>
            <p:nvPr/>
          </p:nvSpPr>
          <p:spPr>
            <a:xfrm>
              <a:off x="8633040" y="7066702"/>
              <a:ext cx="29500" cy="71596"/>
            </a:xfrm>
            <a:custGeom>
              <a:avLst/>
              <a:gdLst/>
              <a:ahLst/>
              <a:cxnLst/>
              <a:rect l="0" t="0" r="0" b="0"/>
              <a:pathLst>
                <a:path w="29500" h="71596">
                  <a:moveTo>
                    <a:pt x="29499" y="71595"/>
                  </a:moveTo>
                  <a:lnTo>
                    <a:pt x="0" y="70966"/>
                  </a:lnTo>
                  <a:lnTo>
                    <a:pt x="0" y="0"/>
                  </a:lnTo>
                  <a:lnTo>
                    <a:pt x="29499" y="550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/>
            <p:cNvSpPr/>
            <p:nvPr/>
          </p:nvSpPr>
          <p:spPr>
            <a:xfrm>
              <a:off x="8632806" y="7066624"/>
              <a:ext cx="29816" cy="71515"/>
            </a:xfrm>
            <a:custGeom>
              <a:avLst/>
              <a:gdLst/>
              <a:ahLst/>
              <a:cxnLst/>
              <a:rect l="0" t="0" r="0" b="0"/>
              <a:pathLst>
                <a:path w="29816" h="71515">
                  <a:moveTo>
                    <a:pt x="29815" y="71514"/>
                  </a:moveTo>
                  <a:lnTo>
                    <a:pt x="0" y="70728"/>
                  </a:lnTo>
                  <a:lnTo>
                    <a:pt x="0" y="0"/>
                  </a:lnTo>
                  <a:lnTo>
                    <a:pt x="29815" y="786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/>
            <p:cNvSpPr/>
            <p:nvPr/>
          </p:nvSpPr>
          <p:spPr>
            <a:xfrm>
              <a:off x="8633040" y="7030786"/>
              <a:ext cx="29500" cy="29398"/>
            </a:xfrm>
            <a:custGeom>
              <a:avLst/>
              <a:gdLst/>
              <a:ahLst/>
              <a:cxnLst/>
              <a:rect l="0" t="0" r="0" b="0"/>
              <a:pathLst>
                <a:path w="29500" h="29398">
                  <a:moveTo>
                    <a:pt x="29499" y="29397"/>
                  </a:moveTo>
                  <a:lnTo>
                    <a:pt x="0" y="28768"/>
                  </a:lnTo>
                  <a:lnTo>
                    <a:pt x="0" y="0"/>
                  </a:lnTo>
                  <a:lnTo>
                    <a:pt x="5481" y="865"/>
                  </a:lnTo>
                  <a:lnTo>
                    <a:pt x="10961" y="2673"/>
                  </a:lnTo>
                  <a:lnTo>
                    <a:pt x="15797" y="5346"/>
                  </a:lnTo>
                  <a:lnTo>
                    <a:pt x="20391" y="8883"/>
                  </a:lnTo>
                  <a:lnTo>
                    <a:pt x="24018" y="13362"/>
                  </a:lnTo>
                  <a:lnTo>
                    <a:pt x="27081" y="18078"/>
                  </a:lnTo>
                  <a:lnTo>
                    <a:pt x="28934" y="23423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/>
            <p:cNvSpPr/>
            <p:nvPr/>
          </p:nvSpPr>
          <p:spPr>
            <a:xfrm>
              <a:off x="8632806" y="7030475"/>
              <a:ext cx="29816" cy="29865"/>
            </a:xfrm>
            <a:custGeom>
              <a:avLst/>
              <a:gdLst/>
              <a:ahLst/>
              <a:cxnLst/>
              <a:rect l="0" t="0" r="0" b="0"/>
              <a:pathLst>
                <a:path w="29816" h="29865">
                  <a:moveTo>
                    <a:pt x="29815" y="29864"/>
                  </a:moveTo>
                  <a:lnTo>
                    <a:pt x="0" y="29078"/>
                  </a:lnTo>
                  <a:lnTo>
                    <a:pt x="0" y="0"/>
                  </a:lnTo>
                  <a:lnTo>
                    <a:pt x="5641" y="786"/>
                  </a:lnTo>
                  <a:lnTo>
                    <a:pt x="11282" y="3144"/>
                  </a:lnTo>
                  <a:lnTo>
                    <a:pt x="16116" y="5501"/>
                  </a:lnTo>
                  <a:lnTo>
                    <a:pt x="20951" y="9430"/>
                  </a:lnTo>
                  <a:lnTo>
                    <a:pt x="24174" y="13360"/>
                  </a:lnTo>
                  <a:lnTo>
                    <a:pt x="27398" y="18075"/>
                  </a:lnTo>
                  <a:lnTo>
                    <a:pt x="29009" y="23577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/>
            <p:cNvSpPr/>
            <p:nvPr/>
          </p:nvSpPr>
          <p:spPr>
            <a:xfrm>
              <a:off x="8553243" y="6995109"/>
              <a:ext cx="145884" cy="65075"/>
            </a:xfrm>
            <a:custGeom>
              <a:avLst/>
              <a:gdLst/>
              <a:ahLst/>
              <a:cxnLst/>
              <a:rect l="0" t="0" r="0" b="0"/>
              <a:pathLst>
                <a:path w="145884" h="65075">
                  <a:moveTo>
                    <a:pt x="145883" y="60045"/>
                  </a:moveTo>
                  <a:lnTo>
                    <a:pt x="135810" y="65074"/>
                  </a:lnTo>
                  <a:lnTo>
                    <a:pt x="123961" y="64759"/>
                  </a:lnTo>
                  <a:lnTo>
                    <a:pt x="123317" y="59729"/>
                  </a:lnTo>
                  <a:lnTo>
                    <a:pt x="122429" y="54622"/>
                  </a:lnTo>
                  <a:lnTo>
                    <a:pt x="121221" y="50220"/>
                  </a:lnTo>
                  <a:lnTo>
                    <a:pt x="119045" y="46056"/>
                  </a:lnTo>
                  <a:lnTo>
                    <a:pt x="114209" y="38589"/>
                  </a:lnTo>
                  <a:lnTo>
                    <a:pt x="107520" y="32695"/>
                  </a:lnTo>
                  <a:lnTo>
                    <a:pt x="99863" y="27901"/>
                  </a:lnTo>
                  <a:lnTo>
                    <a:pt x="91641" y="24677"/>
                  </a:lnTo>
                  <a:lnTo>
                    <a:pt x="82534" y="22556"/>
                  </a:lnTo>
                  <a:lnTo>
                    <a:pt x="73345" y="21692"/>
                  </a:lnTo>
                  <a:lnTo>
                    <a:pt x="64236" y="22321"/>
                  </a:lnTo>
                  <a:lnTo>
                    <a:pt x="55694" y="24677"/>
                  </a:lnTo>
                  <a:lnTo>
                    <a:pt x="47472" y="28214"/>
                  </a:lnTo>
                  <a:lnTo>
                    <a:pt x="40139" y="33243"/>
                  </a:lnTo>
                  <a:lnTo>
                    <a:pt x="34093" y="39531"/>
                  </a:lnTo>
                  <a:lnTo>
                    <a:pt x="29500" y="46604"/>
                  </a:lnTo>
                  <a:lnTo>
                    <a:pt x="26436" y="54386"/>
                  </a:lnTo>
                  <a:lnTo>
                    <a:pt x="25227" y="62952"/>
                  </a:lnTo>
                  <a:lnTo>
                    <a:pt x="0" y="58551"/>
                  </a:lnTo>
                  <a:lnTo>
                    <a:pt x="1452" y="47548"/>
                  </a:lnTo>
                  <a:lnTo>
                    <a:pt x="5481" y="37096"/>
                  </a:lnTo>
                  <a:lnTo>
                    <a:pt x="11848" y="27350"/>
                  </a:lnTo>
                  <a:lnTo>
                    <a:pt x="16120" y="22556"/>
                  </a:lnTo>
                  <a:lnTo>
                    <a:pt x="20714" y="18391"/>
                  </a:lnTo>
                  <a:lnTo>
                    <a:pt x="25872" y="14541"/>
                  </a:lnTo>
                  <a:lnTo>
                    <a:pt x="31354" y="11004"/>
                  </a:lnTo>
                  <a:lnTo>
                    <a:pt x="37157" y="7703"/>
                  </a:lnTo>
                  <a:lnTo>
                    <a:pt x="43847" y="5030"/>
                  </a:lnTo>
                  <a:lnTo>
                    <a:pt x="50536" y="2987"/>
                  </a:lnTo>
                  <a:lnTo>
                    <a:pt x="57548" y="1493"/>
                  </a:lnTo>
                  <a:lnTo>
                    <a:pt x="65124" y="315"/>
                  </a:lnTo>
                  <a:lnTo>
                    <a:pt x="73104" y="0"/>
                  </a:lnTo>
                  <a:lnTo>
                    <a:pt x="80680" y="315"/>
                  </a:lnTo>
                  <a:lnTo>
                    <a:pt x="88336" y="1180"/>
                  </a:lnTo>
                  <a:lnTo>
                    <a:pt x="95349" y="2358"/>
                  </a:lnTo>
                  <a:lnTo>
                    <a:pt x="102038" y="4479"/>
                  </a:lnTo>
                  <a:lnTo>
                    <a:pt x="108406" y="6523"/>
                  </a:lnTo>
                  <a:lnTo>
                    <a:pt x="114531" y="9510"/>
                  </a:lnTo>
                  <a:lnTo>
                    <a:pt x="120012" y="12811"/>
                  </a:lnTo>
                  <a:lnTo>
                    <a:pt x="124848" y="16348"/>
                  </a:lnTo>
                  <a:lnTo>
                    <a:pt x="129443" y="20512"/>
                  </a:lnTo>
                  <a:lnTo>
                    <a:pt x="133714" y="25228"/>
                  </a:lnTo>
                  <a:lnTo>
                    <a:pt x="137018" y="30022"/>
                  </a:lnTo>
                  <a:lnTo>
                    <a:pt x="140081" y="35366"/>
                  </a:lnTo>
                  <a:lnTo>
                    <a:pt x="142499" y="41025"/>
                  </a:lnTo>
                  <a:lnTo>
                    <a:pt x="144353" y="46919"/>
                  </a:lnTo>
                  <a:lnTo>
                    <a:pt x="145562" y="53207"/>
                  </a:lnTo>
                  <a:close/>
                </a:path>
              </a:pathLst>
            </a:custGeom>
            <a:solidFill>
              <a:srgbClr val="FFFFFF"/>
            </a:solidFill>
            <a:ln w="0" cap="flat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/>
            <p:cNvSpPr/>
            <p:nvPr/>
          </p:nvSpPr>
          <p:spPr>
            <a:xfrm>
              <a:off x="8553001" y="6995109"/>
              <a:ext cx="145886" cy="65226"/>
            </a:xfrm>
            <a:custGeom>
              <a:avLst/>
              <a:gdLst/>
              <a:ahLst/>
              <a:cxnLst/>
              <a:rect l="0" t="0" r="0" b="0"/>
              <a:pathLst>
                <a:path w="145886" h="65226">
                  <a:moveTo>
                    <a:pt x="145885" y="59724"/>
                  </a:moveTo>
                  <a:lnTo>
                    <a:pt x="136213" y="65225"/>
                  </a:lnTo>
                  <a:lnTo>
                    <a:pt x="124124" y="64439"/>
                  </a:lnTo>
                  <a:lnTo>
                    <a:pt x="123317" y="59724"/>
                  </a:lnTo>
                  <a:lnTo>
                    <a:pt x="122511" y="54224"/>
                  </a:lnTo>
                  <a:lnTo>
                    <a:pt x="121705" y="50294"/>
                  </a:lnTo>
                  <a:lnTo>
                    <a:pt x="119287" y="46365"/>
                  </a:lnTo>
                  <a:lnTo>
                    <a:pt x="114451" y="38507"/>
                  </a:lnTo>
                  <a:lnTo>
                    <a:pt x="108004" y="33005"/>
                  </a:lnTo>
                  <a:lnTo>
                    <a:pt x="99944" y="27505"/>
                  </a:lnTo>
                  <a:lnTo>
                    <a:pt x="91884" y="24362"/>
                  </a:lnTo>
                  <a:lnTo>
                    <a:pt x="83018" y="22790"/>
                  </a:lnTo>
                  <a:lnTo>
                    <a:pt x="73345" y="21218"/>
                  </a:lnTo>
                  <a:lnTo>
                    <a:pt x="64480" y="22004"/>
                  </a:lnTo>
                  <a:lnTo>
                    <a:pt x="55614" y="24362"/>
                  </a:lnTo>
                  <a:lnTo>
                    <a:pt x="47554" y="28291"/>
                  </a:lnTo>
                  <a:lnTo>
                    <a:pt x="40300" y="33005"/>
                  </a:lnTo>
                  <a:lnTo>
                    <a:pt x="34658" y="39293"/>
                  </a:lnTo>
                  <a:lnTo>
                    <a:pt x="29822" y="46365"/>
                  </a:lnTo>
                  <a:lnTo>
                    <a:pt x="26598" y="54224"/>
                  </a:lnTo>
                  <a:lnTo>
                    <a:pt x="25792" y="62868"/>
                  </a:lnTo>
                  <a:lnTo>
                    <a:pt x="0" y="58153"/>
                  </a:lnTo>
                  <a:lnTo>
                    <a:pt x="1612" y="47151"/>
                  </a:lnTo>
                  <a:lnTo>
                    <a:pt x="5642" y="36935"/>
                  </a:lnTo>
                  <a:lnTo>
                    <a:pt x="12090" y="27505"/>
                  </a:lnTo>
                  <a:lnTo>
                    <a:pt x="16120" y="22790"/>
                  </a:lnTo>
                  <a:lnTo>
                    <a:pt x="20956" y="18075"/>
                  </a:lnTo>
                  <a:lnTo>
                    <a:pt x="25792" y="14145"/>
                  </a:lnTo>
                  <a:lnTo>
                    <a:pt x="31434" y="11002"/>
                  </a:lnTo>
                  <a:lnTo>
                    <a:pt x="37076" y="7859"/>
                  </a:lnTo>
                  <a:lnTo>
                    <a:pt x="44330" y="4716"/>
                  </a:lnTo>
                  <a:lnTo>
                    <a:pt x="50778" y="3144"/>
                  </a:lnTo>
                  <a:lnTo>
                    <a:pt x="58032" y="1572"/>
                  </a:lnTo>
                  <a:lnTo>
                    <a:pt x="65285" y="0"/>
                  </a:lnTo>
                  <a:lnTo>
                    <a:pt x="73345" y="0"/>
                  </a:lnTo>
                  <a:lnTo>
                    <a:pt x="80600" y="0"/>
                  </a:lnTo>
                  <a:lnTo>
                    <a:pt x="88660" y="786"/>
                  </a:lnTo>
                  <a:lnTo>
                    <a:pt x="95914" y="2358"/>
                  </a:lnTo>
                  <a:lnTo>
                    <a:pt x="102361" y="4716"/>
                  </a:lnTo>
                  <a:lnTo>
                    <a:pt x="108809" y="6287"/>
                  </a:lnTo>
                  <a:lnTo>
                    <a:pt x="114451" y="9431"/>
                  </a:lnTo>
                  <a:lnTo>
                    <a:pt x="120094" y="12574"/>
                  </a:lnTo>
                  <a:lnTo>
                    <a:pt x="124929" y="16503"/>
                  </a:lnTo>
                  <a:lnTo>
                    <a:pt x="129765" y="20433"/>
                  </a:lnTo>
                  <a:lnTo>
                    <a:pt x="133795" y="25147"/>
                  </a:lnTo>
                  <a:lnTo>
                    <a:pt x="137019" y="29862"/>
                  </a:lnTo>
                  <a:lnTo>
                    <a:pt x="140243" y="35363"/>
                  </a:lnTo>
                  <a:lnTo>
                    <a:pt x="142661" y="40864"/>
                  </a:lnTo>
                  <a:lnTo>
                    <a:pt x="144273" y="47151"/>
                  </a:lnTo>
                  <a:lnTo>
                    <a:pt x="145885" y="53438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/>
            <p:cNvSpPr/>
            <p:nvPr/>
          </p:nvSpPr>
          <p:spPr>
            <a:xfrm>
              <a:off x="8841074" y="7027801"/>
              <a:ext cx="85606" cy="121188"/>
            </a:xfrm>
            <a:custGeom>
              <a:avLst/>
              <a:gdLst/>
              <a:ahLst/>
              <a:cxnLst/>
              <a:rect l="0" t="0" r="0" b="0"/>
              <a:pathLst>
                <a:path w="85606" h="121188">
                  <a:moveTo>
                    <a:pt x="0" y="35366"/>
                  </a:moveTo>
                  <a:lnTo>
                    <a:pt x="967" y="27900"/>
                  </a:lnTo>
                  <a:lnTo>
                    <a:pt x="3708" y="21377"/>
                  </a:lnTo>
                  <a:lnTo>
                    <a:pt x="7657" y="15168"/>
                  </a:lnTo>
                  <a:lnTo>
                    <a:pt x="13139" y="9824"/>
                  </a:lnTo>
                  <a:lnTo>
                    <a:pt x="19184" y="5660"/>
                  </a:lnTo>
                  <a:lnTo>
                    <a:pt x="26197" y="2359"/>
                  </a:lnTo>
                  <a:lnTo>
                    <a:pt x="33855" y="551"/>
                  </a:lnTo>
                  <a:lnTo>
                    <a:pt x="41754" y="0"/>
                  </a:lnTo>
                  <a:lnTo>
                    <a:pt x="49654" y="551"/>
                  </a:lnTo>
                  <a:lnTo>
                    <a:pt x="57635" y="2359"/>
                  </a:lnTo>
                  <a:lnTo>
                    <a:pt x="64889" y="5345"/>
                  </a:lnTo>
                  <a:lnTo>
                    <a:pt x="71580" y="9511"/>
                  </a:lnTo>
                  <a:lnTo>
                    <a:pt x="77060" y="14540"/>
                  </a:lnTo>
                  <a:lnTo>
                    <a:pt x="81655" y="20749"/>
                  </a:lnTo>
                  <a:lnTo>
                    <a:pt x="84396" y="28215"/>
                  </a:lnTo>
                  <a:lnTo>
                    <a:pt x="85605" y="37095"/>
                  </a:lnTo>
                  <a:lnTo>
                    <a:pt x="85605" y="121187"/>
                  </a:lnTo>
                  <a:lnTo>
                    <a:pt x="0" y="118828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/>
            <p:cNvSpPr/>
            <p:nvPr/>
          </p:nvSpPr>
          <p:spPr>
            <a:xfrm>
              <a:off x="8840745" y="7028117"/>
              <a:ext cx="86245" cy="121029"/>
            </a:xfrm>
            <a:custGeom>
              <a:avLst/>
              <a:gdLst/>
              <a:ahLst/>
              <a:cxnLst/>
              <a:rect l="0" t="0" r="0" b="0"/>
              <a:pathLst>
                <a:path w="86245" h="121029">
                  <a:moveTo>
                    <a:pt x="0" y="35365"/>
                  </a:moveTo>
                  <a:lnTo>
                    <a:pt x="1612" y="27506"/>
                  </a:lnTo>
                  <a:lnTo>
                    <a:pt x="4030" y="21219"/>
                  </a:lnTo>
                  <a:lnTo>
                    <a:pt x="8060" y="14932"/>
                  </a:lnTo>
                  <a:lnTo>
                    <a:pt x="13702" y="9431"/>
                  </a:lnTo>
                  <a:lnTo>
                    <a:pt x="19344" y="5501"/>
                  </a:lnTo>
                  <a:lnTo>
                    <a:pt x="26598" y="2358"/>
                  </a:lnTo>
                  <a:lnTo>
                    <a:pt x="33853" y="0"/>
                  </a:lnTo>
                  <a:lnTo>
                    <a:pt x="41913" y="0"/>
                  </a:lnTo>
                  <a:lnTo>
                    <a:pt x="49974" y="0"/>
                  </a:lnTo>
                  <a:lnTo>
                    <a:pt x="58034" y="2358"/>
                  </a:lnTo>
                  <a:lnTo>
                    <a:pt x="65287" y="4715"/>
                  </a:lnTo>
                  <a:lnTo>
                    <a:pt x="71736" y="9431"/>
                  </a:lnTo>
                  <a:lnTo>
                    <a:pt x="77378" y="14146"/>
                  </a:lnTo>
                  <a:lnTo>
                    <a:pt x="82214" y="20433"/>
                  </a:lnTo>
                  <a:lnTo>
                    <a:pt x="84632" y="27506"/>
                  </a:lnTo>
                  <a:lnTo>
                    <a:pt x="86244" y="36937"/>
                  </a:lnTo>
                  <a:lnTo>
                    <a:pt x="86244" y="121028"/>
                  </a:lnTo>
                  <a:lnTo>
                    <a:pt x="0" y="11867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/>
            <p:cNvSpPr/>
            <p:nvPr/>
          </p:nvSpPr>
          <p:spPr>
            <a:xfrm>
              <a:off x="8848076" y="7070870"/>
              <a:ext cx="30474" cy="72773"/>
            </a:xfrm>
            <a:custGeom>
              <a:avLst/>
              <a:gdLst/>
              <a:ahLst/>
              <a:cxnLst/>
              <a:rect l="0" t="0" r="0" b="0"/>
              <a:pathLst>
                <a:path w="30474" h="72773">
                  <a:moveTo>
                    <a:pt x="0" y="0"/>
                  </a:moveTo>
                  <a:lnTo>
                    <a:pt x="30473" y="863"/>
                  </a:lnTo>
                  <a:lnTo>
                    <a:pt x="30473" y="72772"/>
                  </a:lnTo>
                  <a:lnTo>
                    <a:pt x="0" y="71828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/>
            <p:cNvSpPr/>
            <p:nvPr/>
          </p:nvSpPr>
          <p:spPr>
            <a:xfrm>
              <a:off x="8847999" y="7070557"/>
              <a:ext cx="30630" cy="73085"/>
            </a:xfrm>
            <a:custGeom>
              <a:avLst/>
              <a:gdLst/>
              <a:ahLst/>
              <a:cxnLst/>
              <a:rect l="0" t="0" r="0" b="0"/>
              <a:pathLst>
                <a:path w="30630" h="73085">
                  <a:moveTo>
                    <a:pt x="0" y="72299"/>
                  </a:moveTo>
                  <a:lnTo>
                    <a:pt x="30629" y="73084"/>
                  </a:lnTo>
                  <a:lnTo>
                    <a:pt x="30629" y="7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/>
            <p:cNvSpPr/>
            <p:nvPr/>
          </p:nvSpPr>
          <p:spPr>
            <a:xfrm>
              <a:off x="8848076" y="7035188"/>
              <a:ext cx="30474" cy="29397"/>
            </a:xfrm>
            <a:custGeom>
              <a:avLst/>
              <a:gdLst/>
              <a:ahLst/>
              <a:cxnLst/>
              <a:rect l="0" t="0" r="0" b="0"/>
              <a:pathLst>
                <a:path w="30474" h="29397">
                  <a:moveTo>
                    <a:pt x="645" y="22873"/>
                  </a:moveTo>
                  <a:lnTo>
                    <a:pt x="2418" y="17527"/>
                  </a:lnTo>
                  <a:lnTo>
                    <a:pt x="5483" y="12498"/>
                  </a:lnTo>
                  <a:lnTo>
                    <a:pt x="9432" y="8331"/>
                  </a:lnTo>
                  <a:lnTo>
                    <a:pt x="13705" y="4794"/>
                  </a:lnTo>
                  <a:lnTo>
                    <a:pt x="18945" y="2436"/>
                  </a:lnTo>
                  <a:lnTo>
                    <a:pt x="24426" y="628"/>
                  </a:lnTo>
                  <a:lnTo>
                    <a:pt x="30473" y="0"/>
                  </a:lnTo>
                  <a:lnTo>
                    <a:pt x="30473" y="29396"/>
                  </a:lnTo>
                  <a:lnTo>
                    <a:pt x="0" y="28845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/>
            <p:cNvSpPr/>
            <p:nvPr/>
          </p:nvSpPr>
          <p:spPr>
            <a:xfrm>
              <a:off x="8847999" y="7035188"/>
              <a:ext cx="30630" cy="29081"/>
            </a:xfrm>
            <a:custGeom>
              <a:avLst/>
              <a:gdLst/>
              <a:ahLst/>
              <a:cxnLst/>
              <a:rect l="0" t="0" r="0" b="0"/>
              <a:pathLst>
                <a:path w="30630" h="29081">
                  <a:moveTo>
                    <a:pt x="0" y="29080"/>
                  </a:moveTo>
                  <a:lnTo>
                    <a:pt x="30629" y="29080"/>
                  </a:lnTo>
                  <a:lnTo>
                    <a:pt x="30629" y="0"/>
                  </a:lnTo>
                  <a:lnTo>
                    <a:pt x="24180" y="786"/>
                  </a:lnTo>
                  <a:lnTo>
                    <a:pt x="19345" y="2358"/>
                  </a:lnTo>
                  <a:lnTo>
                    <a:pt x="13703" y="4716"/>
                  </a:lnTo>
                  <a:lnTo>
                    <a:pt x="9673" y="8645"/>
                  </a:lnTo>
                  <a:lnTo>
                    <a:pt x="5643" y="12575"/>
                  </a:lnTo>
                  <a:lnTo>
                    <a:pt x="2418" y="17291"/>
                  </a:lnTo>
                  <a:lnTo>
                    <a:pt x="807" y="22793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/>
            <p:cNvSpPr/>
            <p:nvPr/>
          </p:nvSpPr>
          <p:spPr>
            <a:xfrm>
              <a:off x="8889520" y="7071732"/>
              <a:ext cx="30792" cy="72773"/>
            </a:xfrm>
            <a:custGeom>
              <a:avLst/>
              <a:gdLst/>
              <a:ahLst/>
              <a:cxnLst/>
              <a:rect l="0" t="0" r="0" b="0"/>
              <a:pathLst>
                <a:path w="30792" h="72773">
                  <a:moveTo>
                    <a:pt x="30791" y="72772"/>
                  </a:moveTo>
                  <a:lnTo>
                    <a:pt x="0" y="72223"/>
                  </a:lnTo>
                  <a:lnTo>
                    <a:pt x="0" y="0"/>
                  </a:lnTo>
                  <a:lnTo>
                    <a:pt x="30791" y="629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/>
            <p:cNvSpPr/>
            <p:nvPr/>
          </p:nvSpPr>
          <p:spPr>
            <a:xfrm>
              <a:off x="8889106" y="7071342"/>
              <a:ext cx="31434" cy="73086"/>
            </a:xfrm>
            <a:custGeom>
              <a:avLst/>
              <a:gdLst/>
              <a:ahLst/>
              <a:cxnLst/>
              <a:rect l="0" t="0" r="0" b="0"/>
              <a:pathLst>
                <a:path w="31434" h="73086">
                  <a:moveTo>
                    <a:pt x="31433" y="73085"/>
                  </a:moveTo>
                  <a:lnTo>
                    <a:pt x="0" y="72299"/>
                  </a:lnTo>
                  <a:lnTo>
                    <a:pt x="0" y="0"/>
                  </a:lnTo>
                  <a:lnTo>
                    <a:pt x="31433" y="786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/>
            <p:cNvSpPr/>
            <p:nvPr/>
          </p:nvSpPr>
          <p:spPr>
            <a:xfrm>
              <a:off x="8889520" y="7035500"/>
              <a:ext cx="30792" cy="30022"/>
            </a:xfrm>
            <a:custGeom>
              <a:avLst/>
              <a:gdLst/>
              <a:ahLst/>
              <a:cxnLst/>
              <a:rect l="0" t="0" r="0" b="0"/>
              <a:pathLst>
                <a:path w="30792" h="30022">
                  <a:moveTo>
                    <a:pt x="30791" y="30021"/>
                  </a:moveTo>
                  <a:lnTo>
                    <a:pt x="0" y="29080"/>
                  </a:lnTo>
                  <a:lnTo>
                    <a:pt x="0" y="0"/>
                  </a:lnTo>
                  <a:lnTo>
                    <a:pt x="6125" y="865"/>
                  </a:lnTo>
                  <a:lnTo>
                    <a:pt x="11608" y="2673"/>
                  </a:lnTo>
                  <a:lnTo>
                    <a:pt x="16765" y="5345"/>
                  </a:lnTo>
                  <a:lnTo>
                    <a:pt x="21360" y="9195"/>
                  </a:lnTo>
                  <a:lnTo>
                    <a:pt x="24987" y="13360"/>
                  </a:lnTo>
                  <a:lnTo>
                    <a:pt x="28050" y="18391"/>
                  </a:lnTo>
                  <a:lnTo>
                    <a:pt x="30146" y="24050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/>
            <p:cNvSpPr/>
            <p:nvPr/>
          </p:nvSpPr>
          <p:spPr>
            <a:xfrm>
              <a:off x="8889106" y="7035188"/>
              <a:ext cx="31434" cy="30648"/>
            </a:xfrm>
            <a:custGeom>
              <a:avLst/>
              <a:gdLst/>
              <a:ahLst/>
              <a:cxnLst/>
              <a:rect l="0" t="0" r="0" b="0"/>
              <a:pathLst>
                <a:path w="31434" h="30648">
                  <a:moveTo>
                    <a:pt x="31433" y="30647"/>
                  </a:moveTo>
                  <a:lnTo>
                    <a:pt x="0" y="29075"/>
                  </a:lnTo>
                  <a:lnTo>
                    <a:pt x="0" y="0"/>
                  </a:lnTo>
                  <a:lnTo>
                    <a:pt x="6448" y="786"/>
                  </a:lnTo>
                  <a:lnTo>
                    <a:pt x="12090" y="3143"/>
                  </a:lnTo>
                  <a:lnTo>
                    <a:pt x="16926" y="5501"/>
                  </a:lnTo>
                  <a:lnTo>
                    <a:pt x="21762" y="9430"/>
                  </a:lnTo>
                  <a:lnTo>
                    <a:pt x="25792" y="13359"/>
                  </a:lnTo>
                  <a:lnTo>
                    <a:pt x="28209" y="18860"/>
                  </a:lnTo>
                  <a:lnTo>
                    <a:pt x="30627" y="24361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/>
            <p:cNvSpPr/>
            <p:nvPr/>
          </p:nvSpPr>
          <p:spPr>
            <a:xfrm>
              <a:off x="8810920" y="7000766"/>
              <a:ext cx="144674" cy="64443"/>
            </a:xfrm>
            <a:custGeom>
              <a:avLst/>
              <a:gdLst/>
              <a:ahLst/>
              <a:cxnLst/>
              <a:rect l="0" t="0" r="0" b="0"/>
              <a:pathLst>
                <a:path w="144674" h="64443">
                  <a:moveTo>
                    <a:pt x="144673" y="63812"/>
                  </a:moveTo>
                  <a:lnTo>
                    <a:pt x="136452" y="64442"/>
                  </a:lnTo>
                  <a:lnTo>
                    <a:pt x="124282" y="64127"/>
                  </a:lnTo>
                  <a:lnTo>
                    <a:pt x="123718" y="58783"/>
                  </a:lnTo>
                  <a:lnTo>
                    <a:pt x="122750" y="54068"/>
                  </a:lnTo>
                  <a:lnTo>
                    <a:pt x="121219" y="49274"/>
                  </a:lnTo>
                  <a:lnTo>
                    <a:pt x="119446" y="45109"/>
                  </a:lnTo>
                  <a:lnTo>
                    <a:pt x="114207" y="37721"/>
                  </a:lnTo>
                  <a:lnTo>
                    <a:pt x="107516" y="31435"/>
                  </a:lnTo>
                  <a:lnTo>
                    <a:pt x="99618" y="26719"/>
                  </a:lnTo>
                  <a:lnTo>
                    <a:pt x="90753" y="23418"/>
                  </a:lnTo>
                  <a:lnTo>
                    <a:pt x="81646" y="21375"/>
                  </a:lnTo>
                  <a:lnTo>
                    <a:pt x="71893" y="20510"/>
                  </a:lnTo>
                  <a:lnTo>
                    <a:pt x="62786" y="21061"/>
                  </a:lnTo>
                  <a:lnTo>
                    <a:pt x="53598" y="23182"/>
                  </a:lnTo>
                  <a:lnTo>
                    <a:pt x="45376" y="27034"/>
                  </a:lnTo>
                  <a:lnTo>
                    <a:pt x="37800" y="32064"/>
                  </a:lnTo>
                  <a:lnTo>
                    <a:pt x="31674" y="38586"/>
                  </a:lnTo>
                  <a:lnTo>
                    <a:pt x="26838" y="45737"/>
                  </a:lnTo>
                  <a:lnTo>
                    <a:pt x="23776" y="53752"/>
                  </a:lnTo>
                  <a:lnTo>
                    <a:pt x="22567" y="62399"/>
                  </a:lnTo>
                  <a:lnTo>
                    <a:pt x="0" y="62399"/>
                  </a:lnTo>
                  <a:lnTo>
                    <a:pt x="1209" y="51396"/>
                  </a:lnTo>
                  <a:lnTo>
                    <a:pt x="4593" y="40393"/>
                  </a:lnTo>
                  <a:lnTo>
                    <a:pt x="10075" y="29705"/>
                  </a:lnTo>
                  <a:lnTo>
                    <a:pt x="13702" y="24912"/>
                  </a:lnTo>
                  <a:lnTo>
                    <a:pt x="17973" y="20197"/>
                  </a:lnTo>
                  <a:lnTo>
                    <a:pt x="22567" y="16031"/>
                  </a:lnTo>
                  <a:lnTo>
                    <a:pt x="28047" y="11866"/>
                  </a:lnTo>
                  <a:lnTo>
                    <a:pt x="33852" y="8566"/>
                  </a:lnTo>
                  <a:lnTo>
                    <a:pt x="40218" y="5659"/>
                  </a:lnTo>
                  <a:lnTo>
                    <a:pt x="47230" y="3222"/>
                  </a:lnTo>
                  <a:lnTo>
                    <a:pt x="54806" y="1492"/>
                  </a:lnTo>
                  <a:lnTo>
                    <a:pt x="63027" y="314"/>
                  </a:lnTo>
                  <a:lnTo>
                    <a:pt x="71570" y="0"/>
                  </a:lnTo>
                  <a:lnTo>
                    <a:pt x="80437" y="314"/>
                  </a:lnTo>
                  <a:lnTo>
                    <a:pt x="88979" y="1179"/>
                  </a:lnTo>
                  <a:lnTo>
                    <a:pt x="96555" y="2672"/>
                  </a:lnTo>
                  <a:lnTo>
                    <a:pt x="103568" y="4715"/>
                  </a:lnTo>
                  <a:lnTo>
                    <a:pt x="110257" y="7388"/>
                  </a:lnTo>
                  <a:lnTo>
                    <a:pt x="116061" y="10687"/>
                  </a:lnTo>
                  <a:lnTo>
                    <a:pt x="121541" y="14224"/>
                  </a:lnTo>
                  <a:lnTo>
                    <a:pt x="126458" y="18075"/>
                  </a:lnTo>
                  <a:lnTo>
                    <a:pt x="130407" y="22553"/>
                  </a:lnTo>
                  <a:lnTo>
                    <a:pt x="134034" y="27584"/>
                  </a:lnTo>
                  <a:lnTo>
                    <a:pt x="137419" y="32929"/>
                  </a:lnTo>
                  <a:lnTo>
                    <a:pt x="139837" y="38271"/>
                  </a:lnTo>
                  <a:lnTo>
                    <a:pt x="141932" y="44557"/>
                  </a:lnTo>
                  <a:lnTo>
                    <a:pt x="143141" y="50766"/>
                  </a:lnTo>
                  <a:close/>
                </a:path>
              </a:pathLst>
            </a:custGeom>
            <a:solidFill>
              <a:srgbClr val="FFFFFF"/>
            </a:solidFill>
            <a:ln w="0" cap="flat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/>
            <p:cNvSpPr/>
            <p:nvPr/>
          </p:nvSpPr>
          <p:spPr>
            <a:xfrm>
              <a:off x="8810920" y="7000610"/>
              <a:ext cx="144266" cy="64442"/>
            </a:xfrm>
            <a:custGeom>
              <a:avLst/>
              <a:gdLst/>
              <a:ahLst/>
              <a:cxnLst/>
              <a:rect l="0" t="0" r="0" b="0"/>
              <a:pathLst>
                <a:path w="144266" h="64442">
                  <a:moveTo>
                    <a:pt x="144265" y="63655"/>
                  </a:moveTo>
                  <a:lnTo>
                    <a:pt x="136206" y="64441"/>
                  </a:lnTo>
                  <a:lnTo>
                    <a:pt x="124116" y="64441"/>
                  </a:lnTo>
                  <a:lnTo>
                    <a:pt x="124116" y="58940"/>
                  </a:lnTo>
                  <a:lnTo>
                    <a:pt x="122504" y="54224"/>
                  </a:lnTo>
                  <a:lnTo>
                    <a:pt x="120893" y="49509"/>
                  </a:lnTo>
                  <a:lnTo>
                    <a:pt x="119281" y="45580"/>
                  </a:lnTo>
                  <a:lnTo>
                    <a:pt x="114445" y="37721"/>
                  </a:lnTo>
                  <a:lnTo>
                    <a:pt x="107191" y="31434"/>
                  </a:lnTo>
                  <a:lnTo>
                    <a:pt x="99938" y="26719"/>
                  </a:lnTo>
                  <a:lnTo>
                    <a:pt x="91072" y="23576"/>
                  </a:lnTo>
                  <a:lnTo>
                    <a:pt x="81401" y="21218"/>
                  </a:lnTo>
                  <a:lnTo>
                    <a:pt x="71729" y="20432"/>
                  </a:lnTo>
                  <a:lnTo>
                    <a:pt x="62864" y="21218"/>
                  </a:lnTo>
                  <a:lnTo>
                    <a:pt x="53999" y="23576"/>
                  </a:lnTo>
                  <a:lnTo>
                    <a:pt x="45133" y="27505"/>
                  </a:lnTo>
                  <a:lnTo>
                    <a:pt x="37879" y="32220"/>
                  </a:lnTo>
                  <a:lnTo>
                    <a:pt x="31432" y="38507"/>
                  </a:lnTo>
                  <a:lnTo>
                    <a:pt x="26596" y="45580"/>
                  </a:lnTo>
                  <a:lnTo>
                    <a:pt x="23372" y="53438"/>
                  </a:lnTo>
                  <a:lnTo>
                    <a:pt x="22566" y="62869"/>
                  </a:lnTo>
                  <a:lnTo>
                    <a:pt x="0" y="62869"/>
                  </a:lnTo>
                  <a:lnTo>
                    <a:pt x="1611" y="51081"/>
                  </a:lnTo>
                  <a:lnTo>
                    <a:pt x="4835" y="40865"/>
                  </a:lnTo>
                  <a:lnTo>
                    <a:pt x="9671" y="29862"/>
                  </a:lnTo>
                  <a:lnTo>
                    <a:pt x="13701" y="25147"/>
                  </a:lnTo>
                  <a:lnTo>
                    <a:pt x="17730" y="20432"/>
                  </a:lnTo>
                  <a:lnTo>
                    <a:pt x="22566" y="15717"/>
                  </a:lnTo>
                  <a:lnTo>
                    <a:pt x="28208" y="11788"/>
                  </a:lnTo>
                  <a:lnTo>
                    <a:pt x="33849" y="8644"/>
                  </a:lnTo>
                  <a:lnTo>
                    <a:pt x="40297" y="5501"/>
                  </a:lnTo>
                  <a:lnTo>
                    <a:pt x="47551" y="3143"/>
                  </a:lnTo>
                  <a:lnTo>
                    <a:pt x="54805" y="1572"/>
                  </a:lnTo>
                  <a:lnTo>
                    <a:pt x="62864" y="0"/>
                  </a:lnTo>
                  <a:lnTo>
                    <a:pt x="71729" y="0"/>
                  </a:lnTo>
                  <a:lnTo>
                    <a:pt x="80595" y="0"/>
                  </a:lnTo>
                  <a:lnTo>
                    <a:pt x="88655" y="1572"/>
                  </a:lnTo>
                  <a:lnTo>
                    <a:pt x="96714" y="2357"/>
                  </a:lnTo>
                  <a:lnTo>
                    <a:pt x="103968" y="4715"/>
                  </a:lnTo>
                  <a:lnTo>
                    <a:pt x="110415" y="7858"/>
                  </a:lnTo>
                  <a:lnTo>
                    <a:pt x="116057" y="11002"/>
                  </a:lnTo>
                  <a:lnTo>
                    <a:pt x="121698" y="14146"/>
                  </a:lnTo>
                  <a:lnTo>
                    <a:pt x="126534" y="18075"/>
                  </a:lnTo>
                  <a:lnTo>
                    <a:pt x="130564" y="22790"/>
                  </a:lnTo>
                  <a:lnTo>
                    <a:pt x="133788" y="27505"/>
                  </a:lnTo>
                  <a:lnTo>
                    <a:pt x="137818" y="33006"/>
                  </a:lnTo>
                  <a:lnTo>
                    <a:pt x="140235" y="38507"/>
                  </a:lnTo>
                  <a:lnTo>
                    <a:pt x="141847" y="44794"/>
                  </a:lnTo>
                  <a:lnTo>
                    <a:pt x="143459" y="51081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/>
            <p:cNvSpPr/>
            <p:nvPr/>
          </p:nvSpPr>
          <p:spPr>
            <a:xfrm>
              <a:off x="8106318" y="6562325"/>
              <a:ext cx="97207" cy="142557"/>
            </a:xfrm>
            <a:custGeom>
              <a:avLst/>
              <a:gdLst/>
              <a:ahLst/>
              <a:cxnLst/>
              <a:rect l="0" t="0" r="0" b="0"/>
              <a:pathLst>
                <a:path w="97207" h="142557">
                  <a:moveTo>
                    <a:pt x="0" y="43380"/>
                  </a:moveTo>
                  <a:lnTo>
                    <a:pt x="886" y="34736"/>
                  </a:lnTo>
                  <a:lnTo>
                    <a:pt x="3949" y="26719"/>
                  </a:lnTo>
                  <a:lnTo>
                    <a:pt x="8544" y="19647"/>
                  </a:lnTo>
                  <a:lnTo>
                    <a:pt x="14589" y="13124"/>
                  </a:lnTo>
                  <a:lnTo>
                    <a:pt x="21923" y="7780"/>
                  </a:lnTo>
                  <a:lnTo>
                    <a:pt x="29823" y="3615"/>
                  </a:lnTo>
                  <a:lnTo>
                    <a:pt x="38366" y="1178"/>
                  </a:lnTo>
                  <a:lnTo>
                    <a:pt x="47232" y="0"/>
                  </a:lnTo>
                  <a:lnTo>
                    <a:pt x="56340" y="943"/>
                  </a:lnTo>
                  <a:lnTo>
                    <a:pt x="65206" y="2672"/>
                  </a:lnTo>
                  <a:lnTo>
                    <a:pt x="73428" y="5973"/>
                  </a:lnTo>
                  <a:lnTo>
                    <a:pt x="81005" y="10452"/>
                  </a:lnTo>
                  <a:lnTo>
                    <a:pt x="87452" y="16346"/>
                  </a:lnTo>
                  <a:lnTo>
                    <a:pt x="92612" y="23498"/>
                  </a:lnTo>
                  <a:lnTo>
                    <a:pt x="94466" y="27977"/>
                  </a:lnTo>
                  <a:lnTo>
                    <a:pt x="95998" y="32377"/>
                  </a:lnTo>
                  <a:lnTo>
                    <a:pt x="96884" y="37487"/>
                  </a:lnTo>
                  <a:lnTo>
                    <a:pt x="97206" y="42829"/>
                  </a:lnTo>
                  <a:lnTo>
                    <a:pt x="97206" y="142556"/>
                  </a:lnTo>
                  <a:lnTo>
                    <a:pt x="0" y="142556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/>
            <p:cNvSpPr/>
            <p:nvPr/>
          </p:nvSpPr>
          <p:spPr>
            <a:xfrm>
              <a:off x="8106483" y="6562086"/>
              <a:ext cx="96718" cy="143036"/>
            </a:xfrm>
            <a:custGeom>
              <a:avLst/>
              <a:gdLst/>
              <a:ahLst/>
              <a:cxnLst/>
              <a:rect l="0" t="0" r="0" b="0"/>
              <a:pathLst>
                <a:path w="96718" h="143036">
                  <a:moveTo>
                    <a:pt x="0" y="43225"/>
                  </a:moveTo>
                  <a:lnTo>
                    <a:pt x="806" y="34580"/>
                  </a:lnTo>
                  <a:lnTo>
                    <a:pt x="4030" y="26721"/>
                  </a:lnTo>
                  <a:lnTo>
                    <a:pt x="8060" y="19648"/>
                  </a:lnTo>
                  <a:lnTo>
                    <a:pt x="14507" y="13361"/>
                  </a:lnTo>
                  <a:lnTo>
                    <a:pt x="21761" y="7859"/>
                  </a:lnTo>
                  <a:lnTo>
                    <a:pt x="29821" y="3929"/>
                  </a:lnTo>
                  <a:lnTo>
                    <a:pt x="37880" y="1572"/>
                  </a:lnTo>
                  <a:lnTo>
                    <a:pt x="46746" y="0"/>
                  </a:lnTo>
                  <a:lnTo>
                    <a:pt x="56418" y="786"/>
                  </a:lnTo>
                  <a:lnTo>
                    <a:pt x="65284" y="3144"/>
                  </a:lnTo>
                  <a:lnTo>
                    <a:pt x="73344" y="6287"/>
                  </a:lnTo>
                  <a:lnTo>
                    <a:pt x="80597" y="11003"/>
                  </a:lnTo>
                  <a:lnTo>
                    <a:pt x="87046" y="16504"/>
                  </a:lnTo>
                  <a:lnTo>
                    <a:pt x="92687" y="23577"/>
                  </a:lnTo>
                  <a:lnTo>
                    <a:pt x="94299" y="28293"/>
                  </a:lnTo>
                  <a:lnTo>
                    <a:pt x="95911" y="32222"/>
                  </a:lnTo>
                  <a:lnTo>
                    <a:pt x="96717" y="37724"/>
                  </a:lnTo>
                  <a:lnTo>
                    <a:pt x="96717" y="43225"/>
                  </a:lnTo>
                  <a:lnTo>
                    <a:pt x="96717" y="143035"/>
                  </a:lnTo>
                  <a:lnTo>
                    <a:pt x="0" y="143035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/>
            <p:cNvSpPr/>
            <p:nvPr/>
          </p:nvSpPr>
          <p:spPr>
            <a:xfrm>
              <a:off x="8113974" y="6614587"/>
              <a:ext cx="34665" cy="85269"/>
            </a:xfrm>
            <a:custGeom>
              <a:avLst/>
              <a:gdLst/>
              <a:ahLst/>
              <a:cxnLst/>
              <a:rect l="0" t="0" r="0" b="0"/>
              <a:pathLst>
                <a:path w="34665" h="85269">
                  <a:moveTo>
                    <a:pt x="0" y="313"/>
                  </a:moveTo>
                  <a:lnTo>
                    <a:pt x="34664" y="0"/>
                  </a:lnTo>
                  <a:lnTo>
                    <a:pt x="34664" y="85268"/>
                  </a:lnTo>
                  <a:lnTo>
                    <a:pt x="0" y="85268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/>
            <p:cNvSpPr/>
            <p:nvPr/>
          </p:nvSpPr>
          <p:spPr>
            <a:xfrm>
              <a:off x="8113739" y="6614739"/>
              <a:ext cx="34663" cy="84876"/>
            </a:xfrm>
            <a:custGeom>
              <a:avLst/>
              <a:gdLst/>
              <a:ahLst/>
              <a:cxnLst/>
              <a:rect l="0" t="0" r="0" b="0"/>
              <a:pathLst>
                <a:path w="34663" h="84876">
                  <a:moveTo>
                    <a:pt x="0" y="84875"/>
                  </a:moveTo>
                  <a:lnTo>
                    <a:pt x="34662" y="84875"/>
                  </a:lnTo>
                  <a:lnTo>
                    <a:pt x="34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/>
            <p:cNvSpPr/>
            <p:nvPr/>
          </p:nvSpPr>
          <p:spPr>
            <a:xfrm>
              <a:off x="8113974" y="6571834"/>
              <a:ext cx="34665" cy="34740"/>
            </a:xfrm>
            <a:custGeom>
              <a:avLst/>
              <a:gdLst/>
              <a:ahLst/>
              <a:cxnLst/>
              <a:rect l="0" t="0" r="0" b="0"/>
              <a:pathLst>
                <a:path w="34665" h="34740">
                  <a:moveTo>
                    <a:pt x="888" y="27979"/>
                  </a:moveTo>
                  <a:lnTo>
                    <a:pt x="2983" y="21378"/>
                  </a:lnTo>
                  <a:lnTo>
                    <a:pt x="6369" y="15797"/>
                  </a:lnTo>
                  <a:lnTo>
                    <a:pt x="10642" y="10453"/>
                  </a:lnTo>
                  <a:lnTo>
                    <a:pt x="15800" y="6287"/>
                  </a:lnTo>
                  <a:lnTo>
                    <a:pt x="21604" y="2985"/>
                  </a:lnTo>
                  <a:lnTo>
                    <a:pt x="27972" y="628"/>
                  </a:lnTo>
                  <a:lnTo>
                    <a:pt x="34664" y="0"/>
                  </a:lnTo>
                  <a:lnTo>
                    <a:pt x="34664" y="34503"/>
                  </a:lnTo>
                  <a:lnTo>
                    <a:pt x="0" y="34739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/>
            <p:cNvSpPr/>
            <p:nvPr/>
          </p:nvSpPr>
          <p:spPr>
            <a:xfrm>
              <a:off x="8113739" y="6571514"/>
              <a:ext cx="34663" cy="34575"/>
            </a:xfrm>
            <a:custGeom>
              <a:avLst/>
              <a:gdLst/>
              <a:ahLst/>
              <a:cxnLst/>
              <a:rect l="0" t="0" r="0" b="0"/>
              <a:pathLst>
                <a:path w="34663" h="34575">
                  <a:moveTo>
                    <a:pt x="0" y="34574"/>
                  </a:moveTo>
                  <a:lnTo>
                    <a:pt x="34662" y="34574"/>
                  </a:lnTo>
                  <a:lnTo>
                    <a:pt x="34662" y="0"/>
                  </a:lnTo>
                  <a:lnTo>
                    <a:pt x="28214" y="786"/>
                  </a:lnTo>
                  <a:lnTo>
                    <a:pt x="21764" y="3143"/>
                  </a:lnTo>
                  <a:lnTo>
                    <a:pt x="16122" y="6286"/>
                  </a:lnTo>
                  <a:lnTo>
                    <a:pt x="11285" y="11000"/>
                  </a:lnTo>
                  <a:lnTo>
                    <a:pt x="6448" y="15716"/>
                  </a:lnTo>
                  <a:lnTo>
                    <a:pt x="3224" y="22002"/>
                  </a:lnTo>
                  <a:lnTo>
                    <a:pt x="806" y="28289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/>
            <p:cNvSpPr/>
            <p:nvPr/>
          </p:nvSpPr>
          <p:spPr>
            <a:xfrm>
              <a:off x="8161443" y="6614347"/>
              <a:ext cx="34745" cy="85823"/>
            </a:xfrm>
            <a:custGeom>
              <a:avLst/>
              <a:gdLst/>
              <a:ahLst/>
              <a:cxnLst/>
              <a:rect l="0" t="0" r="0" b="0"/>
              <a:pathLst>
                <a:path w="34745" h="85823">
                  <a:moveTo>
                    <a:pt x="34744" y="85822"/>
                  </a:moveTo>
                  <a:lnTo>
                    <a:pt x="0" y="85822"/>
                  </a:lnTo>
                  <a:lnTo>
                    <a:pt x="0" y="236"/>
                  </a:lnTo>
                  <a:lnTo>
                    <a:pt x="34744" y="0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/>
            <p:cNvSpPr/>
            <p:nvPr/>
          </p:nvSpPr>
          <p:spPr>
            <a:xfrm>
              <a:off x="8161295" y="6613953"/>
              <a:ext cx="34664" cy="86448"/>
            </a:xfrm>
            <a:custGeom>
              <a:avLst/>
              <a:gdLst/>
              <a:ahLst/>
              <a:cxnLst/>
              <a:rect l="0" t="0" r="0" b="0"/>
              <a:pathLst>
                <a:path w="34664" h="86448">
                  <a:moveTo>
                    <a:pt x="34663" y="86447"/>
                  </a:moveTo>
                  <a:lnTo>
                    <a:pt x="0" y="86447"/>
                  </a:lnTo>
                  <a:lnTo>
                    <a:pt x="0" y="786"/>
                  </a:lnTo>
                  <a:lnTo>
                    <a:pt x="34663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/>
            <p:cNvSpPr/>
            <p:nvPr/>
          </p:nvSpPr>
          <p:spPr>
            <a:xfrm>
              <a:off x="8161443" y="6571514"/>
              <a:ext cx="34745" cy="34815"/>
            </a:xfrm>
            <a:custGeom>
              <a:avLst/>
              <a:gdLst/>
              <a:ahLst/>
              <a:cxnLst/>
              <a:rect l="0" t="0" r="0" b="0"/>
              <a:pathLst>
                <a:path w="34745" h="34815">
                  <a:moveTo>
                    <a:pt x="34744" y="34501"/>
                  </a:moveTo>
                  <a:lnTo>
                    <a:pt x="0" y="34814"/>
                  </a:lnTo>
                  <a:lnTo>
                    <a:pt x="0" y="0"/>
                  </a:lnTo>
                  <a:lnTo>
                    <a:pt x="6369" y="628"/>
                  </a:lnTo>
                  <a:lnTo>
                    <a:pt x="12817" y="2672"/>
                  </a:lnTo>
                  <a:lnTo>
                    <a:pt x="18620" y="5972"/>
                  </a:lnTo>
                  <a:lnTo>
                    <a:pt x="23781" y="10138"/>
                  </a:lnTo>
                  <a:lnTo>
                    <a:pt x="28376" y="15168"/>
                  </a:lnTo>
                  <a:lnTo>
                    <a:pt x="31680" y="21140"/>
                  </a:lnTo>
                  <a:lnTo>
                    <a:pt x="33857" y="27662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/>
            <p:cNvSpPr/>
            <p:nvPr/>
          </p:nvSpPr>
          <p:spPr>
            <a:xfrm>
              <a:off x="8161295" y="6571514"/>
              <a:ext cx="34664" cy="34575"/>
            </a:xfrm>
            <a:custGeom>
              <a:avLst/>
              <a:gdLst/>
              <a:ahLst/>
              <a:cxnLst/>
              <a:rect l="0" t="0" r="0" b="0"/>
              <a:pathLst>
                <a:path w="34664" h="34575">
                  <a:moveTo>
                    <a:pt x="34663" y="34574"/>
                  </a:moveTo>
                  <a:lnTo>
                    <a:pt x="0" y="34574"/>
                  </a:lnTo>
                  <a:lnTo>
                    <a:pt x="0" y="0"/>
                  </a:lnTo>
                  <a:lnTo>
                    <a:pt x="6449" y="786"/>
                  </a:lnTo>
                  <a:lnTo>
                    <a:pt x="12898" y="2357"/>
                  </a:lnTo>
                  <a:lnTo>
                    <a:pt x="18541" y="6286"/>
                  </a:lnTo>
                  <a:lnTo>
                    <a:pt x="24184" y="10215"/>
                  </a:lnTo>
                  <a:lnTo>
                    <a:pt x="28214" y="14930"/>
                  </a:lnTo>
                  <a:lnTo>
                    <a:pt x="32244" y="21216"/>
                  </a:lnTo>
                  <a:lnTo>
                    <a:pt x="33857" y="27503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/>
            <p:cNvSpPr/>
            <p:nvPr/>
          </p:nvSpPr>
          <p:spPr>
            <a:xfrm>
              <a:off x="8073428" y="6532928"/>
              <a:ext cx="163535" cy="74584"/>
            </a:xfrm>
            <a:custGeom>
              <a:avLst/>
              <a:gdLst/>
              <a:ahLst/>
              <a:cxnLst/>
              <a:rect l="0" t="0" r="0" b="0"/>
              <a:pathLst>
                <a:path w="163535" h="74584">
                  <a:moveTo>
                    <a:pt x="163534" y="73090"/>
                  </a:moveTo>
                  <a:lnTo>
                    <a:pt x="153540" y="72225"/>
                  </a:lnTo>
                  <a:lnTo>
                    <a:pt x="139516" y="72225"/>
                  </a:lnTo>
                  <a:lnTo>
                    <a:pt x="138871" y="65937"/>
                  </a:lnTo>
                  <a:lnTo>
                    <a:pt x="137662" y="60043"/>
                  </a:lnTo>
                  <a:lnTo>
                    <a:pt x="136130" y="54699"/>
                  </a:lnTo>
                  <a:lnTo>
                    <a:pt x="134036" y="49591"/>
                  </a:lnTo>
                  <a:lnTo>
                    <a:pt x="131294" y="45189"/>
                  </a:lnTo>
                  <a:lnTo>
                    <a:pt x="127909" y="41023"/>
                  </a:lnTo>
                  <a:lnTo>
                    <a:pt x="124282" y="37410"/>
                  </a:lnTo>
                  <a:lnTo>
                    <a:pt x="120332" y="33873"/>
                  </a:lnTo>
                  <a:lnTo>
                    <a:pt x="111468" y="28528"/>
                  </a:lnTo>
                  <a:lnTo>
                    <a:pt x="101392" y="24991"/>
                  </a:lnTo>
                  <a:lnTo>
                    <a:pt x="91076" y="22556"/>
                  </a:lnTo>
                  <a:lnTo>
                    <a:pt x="80115" y="22005"/>
                  </a:lnTo>
                  <a:lnTo>
                    <a:pt x="69718" y="22870"/>
                  </a:lnTo>
                  <a:lnTo>
                    <a:pt x="59400" y="25858"/>
                  </a:lnTo>
                  <a:lnTo>
                    <a:pt x="49971" y="30887"/>
                  </a:lnTo>
                  <a:lnTo>
                    <a:pt x="41750" y="37173"/>
                  </a:lnTo>
                  <a:lnTo>
                    <a:pt x="34416" y="44876"/>
                  </a:lnTo>
                  <a:lnTo>
                    <a:pt x="28935" y="53442"/>
                  </a:lnTo>
                  <a:lnTo>
                    <a:pt x="25307" y="62952"/>
                  </a:lnTo>
                  <a:lnTo>
                    <a:pt x="24341" y="73090"/>
                  </a:lnTo>
                  <a:lnTo>
                    <a:pt x="0" y="74583"/>
                  </a:lnTo>
                  <a:lnTo>
                    <a:pt x="1209" y="61458"/>
                  </a:lnTo>
                  <a:lnTo>
                    <a:pt x="5159" y="48413"/>
                  </a:lnTo>
                  <a:lnTo>
                    <a:pt x="8221" y="42204"/>
                  </a:lnTo>
                  <a:lnTo>
                    <a:pt x="11848" y="36231"/>
                  </a:lnTo>
                  <a:lnTo>
                    <a:pt x="16120" y="30337"/>
                  </a:lnTo>
                  <a:lnTo>
                    <a:pt x="20714" y="24991"/>
                  </a:lnTo>
                  <a:lnTo>
                    <a:pt x="26195" y="19649"/>
                  </a:lnTo>
                  <a:lnTo>
                    <a:pt x="31997" y="15168"/>
                  </a:lnTo>
                  <a:lnTo>
                    <a:pt x="38365" y="11002"/>
                  </a:lnTo>
                  <a:lnTo>
                    <a:pt x="45377" y="7467"/>
                  </a:lnTo>
                  <a:lnTo>
                    <a:pt x="52712" y="4479"/>
                  </a:lnTo>
                  <a:lnTo>
                    <a:pt x="60611" y="2123"/>
                  </a:lnTo>
                  <a:lnTo>
                    <a:pt x="69153" y="865"/>
                  </a:lnTo>
                  <a:lnTo>
                    <a:pt x="77939" y="0"/>
                  </a:lnTo>
                  <a:lnTo>
                    <a:pt x="87448" y="315"/>
                  </a:lnTo>
                  <a:lnTo>
                    <a:pt x="96879" y="1494"/>
                  </a:lnTo>
                  <a:lnTo>
                    <a:pt x="105423" y="2987"/>
                  </a:lnTo>
                  <a:lnTo>
                    <a:pt x="113644" y="5344"/>
                  </a:lnTo>
                  <a:lnTo>
                    <a:pt x="121221" y="8016"/>
                  </a:lnTo>
                  <a:lnTo>
                    <a:pt x="128232" y="11631"/>
                  </a:lnTo>
                  <a:lnTo>
                    <a:pt x="134598" y="15719"/>
                  </a:lnTo>
                  <a:lnTo>
                    <a:pt x="140402" y="20198"/>
                  </a:lnTo>
                  <a:lnTo>
                    <a:pt x="145560" y="25228"/>
                  </a:lnTo>
                  <a:lnTo>
                    <a:pt x="150155" y="30887"/>
                  </a:lnTo>
                  <a:lnTo>
                    <a:pt x="154105" y="36859"/>
                  </a:lnTo>
                  <a:lnTo>
                    <a:pt x="157489" y="43382"/>
                  </a:lnTo>
                  <a:lnTo>
                    <a:pt x="159907" y="50220"/>
                  </a:lnTo>
                  <a:lnTo>
                    <a:pt x="161762" y="57371"/>
                  </a:lnTo>
                  <a:lnTo>
                    <a:pt x="163293" y="65072"/>
                  </a:lnTo>
                  <a:close/>
                </a:path>
              </a:pathLst>
            </a:custGeom>
            <a:solidFill>
              <a:srgbClr val="FFFFFF"/>
            </a:solidFill>
            <a:ln w="0" cap="flat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/>
            <p:cNvSpPr/>
            <p:nvPr/>
          </p:nvSpPr>
          <p:spPr>
            <a:xfrm>
              <a:off x="8073428" y="6533011"/>
              <a:ext cx="163619" cy="74658"/>
            </a:xfrm>
            <a:custGeom>
              <a:avLst/>
              <a:gdLst/>
              <a:ahLst/>
              <a:cxnLst/>
              <a:rect l="0" t="0" r="0" b="0"/>
              <a:pathLst>
                <a:path w="163619" h="74658">
                  <a:moveTo>
                    <a:pt x="163618" y="73086"/>
                  </a:moveTo>
                  <a:lnTo>
                    <a:pt x="153946" y="72300"/>
                  </a:lnTo>
                  <a:lnTo>
                    <a:pt x="139437" y="72300"/>
                  </a:lnTo>
                  <a:lnTo>
                    <a:pt x="138632" y="66013"/>
                  </a:lnTo>
                  <a:lnTo>
                    <a:pt x="137826" y="59726"/>
                  </a:lnTo>
                  <a:lnTo>
                    <a:pt x="136214" y="54225"/>
                  </a:lnTo>
                  <a:lnTo>
                    <a:pt x="133796" y="49510"/>
                  </a:lnTo>
                  <a:lnTo>
                    <a:pt x="131377" y="44794"/>
                  </a:lnTo>
                  <a:lnTo>
                    <a:pt x="128154" y="40864"/>
                  </a:lnTo>
                  <a:lnTo>
                    <a:pt x="124124" y="36935"/>
                  </a:lnTo>
                  <a:lnTo>
                    <a:pt x="120094" y="33792"/>
                  </a:lnTo>
                  <a:lnTo>
                    <a:pt x="111227" y="28291"/>
                  </a:lnTo>
                  <a:lnTo>
                    <a:pt x="101556" y="25148"/>
                  </a:lnTo>
                  <a:lnTo>
                    <a:pt x="91078" y="22004"/>
                  </a:lnTo>
                  <a:lnTo>
                    <a:pt x="79794" y="22004"/>
                  </a:lnTo>
                  <a:lnTo>
                    <a:pt x="69316" y="22790"/>
                  </a:lnTo>
                  <a:lnTo>
                    <a:pt x="59644" y="25934"/>
                  </a:lnTo>
                  <a:lnTo>
                    <a:pt x="49972" y="30649"/>
                  </a:lnTo>
                  <a:lnTo>
                    <a:pt x="41912" y="36935"/>
                  </a:lnTo>
                  <a:lnTo>
                    <a:pt x="34658" y="44794"/>
                  </a:lnTo>
                  <a:lnTo>
                    <a:pt x="29016" y="53439"/>
                  </a:lnTo>
                  <a:lnTo>
                    <a:pt x="24986" y="62869"/>
                  </a:lnTo>
                  <a:lnTo>
                    <a:pt x="24180" y="73086"/>
                  </a:lnTo>
                  <a:lnTo>
                    <a:pt x="0" y="74657"/>
                  </a:lnTo>
                  <a:lnTo>
                    <a:pt x="806" y="61297"/>
                  </a:lnTo>
                  <a:lnTo>
                    <a:pt x="4836" y="47938"/>
                  </a:lnTo>
                  <a:lnTo>
                    <a:pt x="8060" y="41650"/>
                  </a:lnTo>
                  <a:lnTo>
                    <a:pt x="12090" y="36149"/>
                  </a:lnTo>
                  <a:lnTo>
                    <a:pt x="16120" y="29863"/>
                  </a:lnTo>
                  <a:lnTo>
                    <a:pt x="20956" y="25148"/>
                  </a:lnTo>
                  <a:lnTo>
                    <a:pt x="25792" y="19646"/>
                  </a:lnTo>
                  <a:lnTo>
                    <a:pt x="32240" y="14931"/>
                  </a:lnTo>
                  <a:lnTo>
                    <a:pt x="38688" y="11002"/>
                  </a:lnTo>
                  <a:lnTo>
                    <a:pt x="45136" y="7073"/>
                  </a:lnTo>
                  <a:lnTo>
                    <a:pt x="52390" y="4715"/>
                  </a:lnTo>
                  <a:lnTo>
                    <a:pt x="60450" y="1572"/>
                  </a:lnTo>
                  <a:lnTo>
                    <a:pt x="69316" y="786"/>
                  </a:lnTo>
                  <a:lnTo>
                    <a:pt x="78182" y="0"/>
                  </a:lnTo>
                  <a:lnTo>
                    <a:pt x="87854" y="0"/>
                  </a:lnTo>
                  <a:lnTo>
                    <a:pt x="96720" y="1572"/>
                  </a:lnTo>
                  <a:lnTo>
                    <a:pt x="105586" y="3143"/>
                  </a:lnTo>
                  <a:lnTo>
                    <a:pt x="113646" y="5501"/>
                  </a:lnTo>
                  <a:lnTo>
                    <a:pt x="120900" y="7858"/>
                  </a:lnTo>
                  <a:lnTo>
                    <a:pt x="128154" y="11788"/>
                  </a:lnTo>
                  <a:lnTo>
                    <a:pt x="134602" y="15717"/>
                  </a:lnTo>
                  <a:lnTo>
                    <a:pt x="140244" y="20432"/>
                  </a:lnTo>
                  <a:lnTo>
                    <a:pt x="145886" y="25148"/>
                  </a:lnTo>
                  <a:lnTo>
                    <a:pt x="149916" y="30649"/>
                  </a:lnTo>
                  <a:lnTo>
                    <a:pt x="153946" y="36935"/>
                  </a:lnTo>
                  <a:lnTo>
                    <a:pt x="157170" y="43222"/>
                  </a:lnTo>
                  <a:lnTo>
                    <a:pt x="159587" y="50296"/>
                  </a:lnTo>
                  <a:lnTo>
                    <a:pt x="162006" y="57368"/>
                  </a:lnTo>
                  <a:lnTo>
                    <a:pt x="163618" y="65227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/>
            <p:cNvSpPr/>
            <p:nvPr/>
          </p:nvSpPr>
          <p:spPr>
            <a:xfrm>
              <a:off x="8644334" y="6556429"/>
              <a:ext cx="103813" cy="147593"/>
            </a:xfrm>
            <a:custGeom>
              <a:avLst/>
              <a:gdLst/>
              <a:ahLst/>
              <a:cxnLst/>
              <a:rect l="0" t="0" r="0" b="0"/>
              <a:pathLst>
                <a:path w="103813" h="147593">
                  <a:moveTo>
                    <a:pt x="0" y="44798"/>
                  </a:moveTo>
                  <a:lnTo>
                    <a:pt x="1209" y="35916"/>
                  </a:lnTo>
                  <a:lnTo>
                    <a:pt x="4272" y="27585"/>
                  </a:lnTo>
                  <a:lnTo>
                    <a:pt x="9108" y="20199"/>
                  </a:lnTo>
                  <a:lnTo>
                    <a:pt x="15475" y="13361"/>
                  </a:lnTo>
                  <a:lnTo>
                    <a:pt x="23454" y="8017"/>
                  </a:lnTo>
                  <a:lnTo>
                    <a:pt x="31998" y="3851"/>
                  </a:lnTo>
                  <a:lnTo>
                    <a:pt x="41106" y="1179"/>
                  </a:lnTo>
                  <a:lnTo>
                    <a:pt x="50535" y="0"/>
                  </a:lnTo>
                  <a:lnTo>
                    <a:pt x="60288" y="865"/>
                  </a:lnTo>
                  <a:lnTo>
                    <a:pt x="69719" y="2673"/>
                  </a:lnTo>
                  <a:lnTo>
                    <a:pt x="78583" y="5894"/>
                  </a:lnTo>
                  <a:lnTo>
                    <a:pt x="86805" y="10689"/>
                  </a:lnTo>
                  <a:lnTo>
                    <a:pt x="93496" y="16897"/>
                  </a:lnTo>
                  <a:lnTo>
                    <a:pt x="96558" y="20434"/>
                  </a:lnTo>
                  <a:lnTo>
                    <a:pt x="98976" y="24363"/>
                  </a:lnTo>
                  <a:lnTo>
                    <a:pt x="100830" y="28765"/>
                  </a:lnTo>
                  <a:lnTo>
                    <a:pt x="102361" y="33558"/>
                  </a:lnTo>
                  <a:lnTo>
                    <a:pt x="103569" y="38589"/>
                  </a:lnTo>
                  <a:lnTo>
                    <a:pt x="103812" y="43932"/>
                  </a:lnTo>
                  <a:lnTo>
                    <a:pt x="103812" y="147279"/>
                  </a:lnTo>
                  <a:lnTo>
                    <a:pt x="0" y="147592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/>
            <p:cNvSpPr/>
            <p:nvPr/>
          </p:nvSpPr>
          <p:spPr>
            <a:xfrm>
              <a:off x="8644086" y="6556587"/>
              <a:ext cx="103979" cy="147747"/>
            </a:xfrm>
            <a:custGeom>
              <a:avLst/>
              <a:gdLst/>
              <a:ahLst/>
              <a:cxnLst/>
              <a:rect l="0" t="0" r="0" b="0"/>
              <a:pathLst>
                <a:path w="103979" h="147747">
                  <a:moveTo>
                    <a:pt x="0" y="44795"/>
                  </a:moveTo>
                  <a:lnTo>
                    <a:pt x="1612" y="35365"/>
                  </a:lnTo>
                  <a:lnTo>
                    <a:pt x="4836" y="27506"/>
                  </a:lnTo>
                  <a:lnTo>
                    <a:pt x="9672" y="19647"/>
                  </a:lnTo>
                  <a:lnTo>
                    <a:pt x="15314" y="13360"/>
                  </a:lnTo>
                  <a:lnTo>
                    <a:pt x="23374" y="7860"/>
                  </a:lnTo>
                  <a:lnTo>
                    <a:pt x="32241" y="3930"/>
                  </a:lnTo>
                  <a:lnTo>
                    <a:pt x="41107" y="786"/>
                  </a:lnTo>
                  <a:lnTo>
                    <a:pt x="50779" y="0"/>
                  </a:lnTo>
                  <a:lnTo>
                    <a:pt x="60452" y="786"/>
                  </a:lnTo>
                  <a:lnTo>
                    <a:pt x="70125" y="2358"/>
                  </a:lnTo>
                  <a:lnTo>
                    <a:pt x="78991" y="5502"/>
                  </a:lnTo>
                  <a:lnTo>
                    <a:pt x="87051" y="10217"/>
                  </a:lnTo>
                  <a:lnTo>
                    <a:pt x="93499" y="16504"/>
                  </a:lnTo>
                  <a:lnTo>
                    <a:pt x="96723" y="20433"/>
                  </a:lnTo>
                  <a:lnTo>
                    <a:pt x="99142" y="24362"/>
                  </a:lnTo>
                  <a:lnTo>
                    <a:pt x="100754" y="28292"/>
                  </a:lnTo>
                  <a:lnTo>
                    <a:pt x="102365" y="33008"/>
                  </a:lnTo>
                  <a:lnTo>
                    <a:pt x="103978" y="38509"/>
                  </a:lnTo>
                  <a:lnTo>
                    <a:pt x="103978" y="44010"/>
                  </a:lnTo>
                  <a:lnTo>
                    <a:pt x="103978" y="146960"/>
                  </a:lnTo>
                  <a:lnTo>
                    <a:pt x="0" y="147746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: Shape 89"/>
            <p:cNvSpPr/>
            <p:nvPr/>
          </p:nvSpPr>
          <p:spPr>
            <a:xfrm>
              <a:off x="8652231" y="6610496"/>
              <a:ext cx="36830" cy="88178"/>
            </a:xfrm>
            <a:custGeom>
              <a:avLst/>
              <a:gdLst/>
              <a:ahLst/>
              <a:cxnLst/>
              <a:rect l="0" t="0" r="0" b="0"/>
              <a:pathLst>
                <a:path w="36830" h="88178">
                  <a:moveTo>
                    <a:pt x="0" y="235"/>
                  </a:moveTo>
                  <a:lnTo>
                    <a:pt x="36829" y="0"/>
                  </a:lnTo>
                  <a:lnTo>
                    <a:pt x="36829" y="88177"/>
                  </a:lnTo>
                  <a:lnTo>
                    <a:pt x="0" y="88177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/>
            <p:cNvSpPr/>
            <p:nvPr/>
          </p:nvSpPr>
          <p:spPr>
            <a:xfrm>
              <a:off x="8652139" y="6610026"/>
              <a:ext cx="37077" cy="88805"/>
            </a:xfrm>
            <a:custGeom>
              <a:avLst/>
              <a:gdLst/>
              <a:ahLst/>
              <a:cxnLst/>
              <a:rect l="0" t="0" r="0" b="0"/>
              <a:pathLst>
                <a:path w="37077" h="88805">
                  <a:moveTo>
                    <a:pt x="0" y="88804"/>
                  </a:moveTo>
                  <a:lnTo>
                    <a:pt x="37076" y="88804"/>
                  </a:lnTo>
                  <a:lnTo>
                    <a:pt x="37076" y="0"/>
                  </a:lnTo>
                  <a:lnTo>
                    <a:pt x="0" y="786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/>
            <p:cNvSpPr/>
            <p:nvPr/>
          </p:nvSpPr>
          <p:spPr>
            <a:xfrm>
              <a:off x="8652231" y="6565936"/>
              <a:ext cx="36830" cy="35920"/>
            </a:xfrm>
            <a:custGeom>
              <a:avLst/>
              <a:gdLst/>
              <a:ahLst/>
              <a:cxnLst/>
              <a:rect l="0" t="0" r="0" b="0"/>
              <a:pathLst>
                <a:path w="36830" h="35920">
                  <a:moveTo>
                    <a:pt x="886" y="28766"/>
                  </a:moveTo>
                  <a:lnTo>
                    <a:pt x="3063" y="22242"/>
                  </a:lnTo>
                  <a:lnTo>
                    <a:pt x="6689" y="16347"/>
                  </a:lnTo>
                  <a:lnTo>
                    <a:pt x="11282" y="10689"/>
                  </a:lnTo>
                  <a:lnTo>
                    <a:pt x="17084" y="6209"/>
                  </a:lnTo>
                  <a:lnTo>
                    <a:pt x="23128" y="2908"/>
                  </a:lnTo>
                  <a:lnTo>
                    <a:pt x="29817" y="865"/>
                  </a:lnTo>
                  <a:lnTo>
                    <a:pt x="36829" y="0"/>
                  </a:lnTo>
                  <a:lnTo>
                    <a:pt x="36829" y="35919"/>
                  </a:lnTo>
                  <a:lnTo>
                    <a:pt x="0" y="35919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: Shape 92"/>
            <p:cNvSpPr/>
            <p:nvPr/>
          </p:nvSpPr>
          <p:spPr>
            <a:xfrm>
              <a:off x="8652139" y="6566019"/>
              <a:ext cx="37077" cy="35364"/>
            </a:xfrm>
            <a:custGeom>
              <a:avLst/>
              <a:gdLst/>
              <a:ahLst/>
              <a:cxnLst/>
              <a:rect l="0" t="0" r="0" b="0"/>
              <a:pathLst>
                <a:path w="37077" h="35364">
                  <a:moveTo>
                    <a:pt x="0" y="35363"/>
                  </a:moveTo>
                  <a:lnTo>
                    <a:pt x="37076" y="35363"/>
                  </a:lnTo>
                  <a:lnTo>
                    <a:pt x="37076" y="0"/>
                  </a:lnTo>
                  <a:lnTo>
                    <a:pt x="29823" y="786"/>
                  </a:lnTo>
                  <a:lnTo>
                    <a:pt x="23374" y="3144"/>
                  </a:lnTo>
                  <a:lnTo>
                    <a:pt x="16926" y="6287"/>
                  </a:lnTo>
                  <a:lnTo>
                    <a:pt x="11284" y="10216"/>
                  </a:lnTo>
                  <a:lnTo>
                    <a:pt x="6447" y="16502"/>
                  </a:lnTo>
                  <a:lnTo>
                    <a:pt x="3223" y="22004"/>
                  </a:lnTo>
                  <a:lnTo>
                    <a:pt x="806" y="2829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: Shape 93"/>
            <p:cNvSpPr/>
            <p:nvPr/>
          </p:nvSpPr>
          <p:spPr>
            <a:xfrm>
              <a:off x="8702757" y="6609866"/>
              <a:ext cx="37159" cy="88804"/>
            </a:xfrm>
            <a:custGeom>
              <a:avLst/>
              <a:gdLst/>
              <a:ahLst/>
              <a:cxnLst/>
              <a:rect l="0" t="0" r="0" b="0"/>
              <a:pathLst>
                <a:path w="37159" h="88804">
                  <a:moveTo>
                    <a:pt x="37158" y="88490"/>
                  </a:moveTo>
                  <a:lnTo>
                    <a:pt x="0" y="88803"/>
                  </a:lnTo>
                  <a:lnTo>
                    <a:pt x="0" y="315"/>
                  </a:lnTo>
                  <a:lnTo>
                    <a:pt x="37158" y="0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: Shape 94"/>
            <p:cNvSpPr/>
            <p:nvPr/>
          </p:nvSpPr>
          <p:spPr>
            <a:xfrm>
              <a:off x="8702923" y="6610026"/>
              <a:ext cx="37078" cy="88805"/>
            </a:xfrm>
            <a:custGeom>
              <a:avLst/>
              <a:gdLst/>
              <a:ahLst/>
              <a:cxnLst/>
              <a:rect l="0" t="0" r="0" b="0"/>
              <a:pathLst>
                <a:path w="37078" h="88805">
                  <a:moveTo>
                    <a:pt x="37077" y="88018"/>
                  </a:moveTo>
                  <a:lnTo>
                    <a:pt x="0" y="88804"/>
                  </a:lnTo>
                  <a:lnTo>
                    <a:pt x="0" y="0"/>
                  </a:lnTo>
                  <a:lnTo>
                    <a:pt x="37077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: Shape 95"/>
            <p:cNvSpPr/>
            <p:nvPr/>
          </p:nvSpPr>
          <p:spPr>
            <a:xfrm>
              <a:off x="8702757" y="6565626"/>
              <a:ext cx="37159" cy="35919"/>
            </a:xfrm>
            <a:custGeom>
              <a:avLst/>
              <a:gdLst/>
              <a:ahLst/>
              <a:cxnLst/>
              <a:rect l="0" t="0" r="0" b="0"/>
              <a:pathLst>
                <a:path w="37159" h="35919">
                  <a:moveTo>
                    <a:pt x="37158" y="35604"/>
                  </a:moveTo>
                  <a:lnTo>
                    <a:pt x="0" y="35918"/>
                  </a:lnTo>
                  <a:lnTo>
                    <a:pt x="0" y="0"/>
                  </a:lnTo>
                  <a:lnTo>
                    <a:pt x="7014" y="550"/>
                  </a:lnTo>
                  <a:lnTo>
                    <a:pt x="13702" y="2672"/>
                  </a:lnTo>
                  <a:lnTo>
                    <a:pt x="20150" y="5895"/>
                  </a:lnTo>
                  <a:lnTo>
                    <a:pt x="25632" y="10374"/>
                  </a:lnTo>
                  <a:lnTo>
                    <a:pt x="30226" y="15719"/>
                  </a:lnTo>
                  <a:lnTo>
                    <a:pt x="33854" y="21693"/>
                  </a:lnTo>
                  <a:lnTo>
                    <a:pt x="36271" y="28530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/>
            <p:cNvSpPr/>
            <p:nvPr/>
          </p:nvSpPr>
          <p:spPr>
            <a:xfrm>
              <a:off x="8702923" y="6565232"/>
              <a:ext cx="37078" cy="36148"/>
            </a:xfrm>
            <a:custGeom>
              <a:avLst/>
              <a:gdLst/>
              <a:ahLst/>
              <a:cxnLst/>
              <a:rect l="0" t="0" r="0" b="0"/>
              <a:pathLst>
                <a:path w="37078" h="36148">
                  <a:moveTo>
                    <a:pt x="37077" y="36147"/>
                  </a:moveTo>
                  <a:lnTo>
                    <a:pt x="0" y="36147"/>
                  </a:lnTo>
                  <a:lnTo>
                    <a:pt x="0" y="0"/>
                  </a:lnTo>
                  <a:lnTo>
                    <a:pt x="6448" y="786"/>
                  </a:lnTo>
                  <a:lnTo>
                    <a:pt x="13702" y="3143"/>
                  </a:lnTo>
                  <a:lnTo>
                    <a:pt x="20151" y="6286"/>
                  </a:lnTo>
                  <a:lnTo>
                    <a:pt x="25793" y="11001"/>
                  </a:lnTo>
                  <a:lnTo>
                    <a:pt x="29823" y="15716"/>
                  </a:lnTo>
                  <a:lnTo>
                    <a:pt x="33853" y="22002"/>
                  </a:lnTo>
                  <a:lnTo>
                    <a:pt x="36271" y="29075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: Shape 97"/>
            <p:cNvSpPr/>
            <p:nvPr/>
          </p:nvSpPr>
          <p:spPr>
            <a:xfrm>
              <a:off x="8603790" y="6522875"/>
              <a:ext cx="184329" cy="80473"/>
            </a:xfrm>
            <a:custGeom>
              <a:avLst/>
              <a:gdLst/>
              <a:ahLst/>
              <a:cxnLst/>
              <a:rect l="0" t="0" r="0" b="0"/>
              <a:pathLst>
                <a:path w="184329" h="80473">
                  <a:moveTo>
                    <a:pt x="184328" y="78665"/>
                  </a:moveTo>
                  <a:lnTo>
                    <a:pt x="169337" y="77485"/>
                  </a:lnTo>
                  <a:lnTo>
                    <a:pt x="154427" y="77800"/>
                  </a:lnTo>
                  <a:lnTo>
                    <a:pt x="153862" y="71278"/>
                  </a:lnTo>
                  <a:lnTo>
                    <a:pt x="152655" y="64991"/>
                  </a:lnTo>
                  <a:lnTo>
                    <a:pt x="150800" y="59411"/>
                  </a:lnTo>
                  <a:lnTo>
                    <a:pt x="148382" y="54304"/>
                  </a:lnTo>
                  <a:lnTo>
                    <a:pt x="145320" y="49588"/>
                  </a:lnTo>
                  <a:lnTo>
                    <a:pt x="141934" y="45423"/>
                  </a:lnTo>
                  <a:lnTo>
                    <a:pt x="137984" y="41572"/>
                  </a:lnTo>
                  <a:lnTo>
                    <a:pt x="134036" y="37958"/>
                  </a:lnTo>
                  <a:lnTo>
                    <a:pt x="124283" y="32378"/>
                  </a:lnTo>
                  <a:lnTo>
                    <a:pt x="113644" y="28763"/>
                  </a:lnTo>
                  <a:lnTo>
                    <a:pt x="102360" y="26404"/>
                  </a:lnTo>
                  <a:lnTo>
                    <a:pt x="91075" y="25540"/>
                  </a:lnTo>
                  <a:lnTo>
                    <a:pt x="79471" y="26720"/>
                  </a:lnTo>
                  <a:lnTo>
                    <a:pt x="68830" y="29941"/>
                  </a:lnTo>
                  <a:lnTo>
                    <a:pt x="58515" y="34735"/>
                  </a:lnTo>
                  <a:lnTo>
                    <a:pt x="49648" y="41257"/>
                  </a:lnTo>
                  <a:lnTo>
                    <a:pt x="42073" y="49273"/>
                  </a:lnTo>
                  <a:lnTo>
                    <a:pt x="36269" y="58154"/>
                  </a:lnTo>
                  <a:lnTo>
                    <a:pt x="32321" y="68292"/>
                  </a:lnTo>
                  <a:lnTo>
                    <a:pt x="31112" y="78665"/>
                  </a:lnTo>
                  <a:lnTo>
                    <a:pt x="0" y="80472"/>
                  </a:lnTo>
                  <a:lnTo>
                    <a:pt x="1532" y="66798"/>
                  </a:lnTo>
                  <a:lnTo>
                    <a:pt x="3385" y="59962"/>
                  </a:lnTo>
                  <a:lnTo>
                    <a:pt x="5803" y="53438"/>
                  </a:lnTo>
                  <a:lnTo>
                    <a:pt x="8866" y="46916"/>
                  </a:lnTo>
                  <a:lnTo>
                    <a:pt x="12814" y="40628"/>
                  </a:lnTo>
                  <a:lnTo>
                    <a:pt x="17328" y="34421"/>
                  </a:lnTo>
                  <a:lnTo>
                    <a:pt x="22568" y="28763"/>
                  </a:lnTo>
                  <a:lnTo>
                    <a:pt x="28289" y="23418"/>
                  </a:lnTo>
                  <a:lnTo>
                    <a:pt x="35060" y="18389"/>
                  </a:lnTo>
                  <a:lnTo>
                    <a:pt x="42316" y="13595"/>
                  </a:lnTo>
                  <a:lnTo>
                    <a:pt x="50534" y="9745"/>
                  </a:lnTo>
                  <a:lnTo>
                    <a:pt x="59080" y="6208"/>
                  </a:lnTo>
                  <a:lnTo>
                    <a:pt x="68509" y="3536"/>
                  </a:lnTo>
                  <a:lnTo>
                    <a:pt x="78584" y="1492"/>
                  </a:lnTo>
                  <a:lnTo>
                    <a:pt x="89545" y="0"/>
                  </a:lnTo>
                  <a:lnTo>
                    <a:pt x="101473" y="235"/>
                  </a:lnTo>
                  <a:lnTo>
                    <a:pt x="112435" y="1492"/>
                  </a:lnTo>
                  <a:lnTo>
                    <a:pt x="122429" y="3536"/>
                  </a:lnTo>
                  <a:lnTo>
                    <a:pt x="131616" y="5894"/>
                  </a:lnTo>
                  <a:lnTo>
                    <a:pt x="140162" y="9195"/>
                  </a:lnTo>
                  <a:lnTo>
                    <a:pt x="147737" y="13045"/>
                  </a:lnTo>
                  <a:lnTo>
                    <a:pt x="154748" y="17525"/>
                  </a:lnTo>
                  <a:lnTo>
                    <a:pt x="160873" y="22554"/>
                  </a:lnTo>
                  <a:lnTo>
                    <a:pt x="166355" y="27898"/>
                  </a:lnTo>
                  <a:lnTo>
                    <a:pt x="170869" y="34106"/>
                  </a:lnTo>
                  <a:lnTo>
                    <a:pt x="174818" y="40628"/>
                  </a:lnTo>
                  <a:lnTo>
                    <a:pt x="178203" y="47466"/>
                  </a:lnTo>
                  <a:lnTo>
                    <a:pt x="180621" y="54617"/>
                  </a:lnTo>
                  <a:lnTo>
                    <a:pt x="182475" y="62319"/>
                  </a:lnTo>
                  <a:lnTo>
                    <a:pt x="183684" y="70335"/>
                  </a:lnTo>
                  <a:close/>
                </a:path>
              </a:pathLst>
            </a:custGeom>
            <a:solidFill>
              <a:srgbClr val="FFFFFF"/>
            </a:solidFill>
            <a:ln w="0" cap="flat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: Shape 98"/>
            <p:cNvSpPr/>
            <p:nvPr/>
          </p:nvSpPr>
          <p:spPr>
            <a:xfrm>
              <a:off x="8603790" y="6522793"/>
              <a:ext cx="184576" cy="80165"/>
            </a:xfrm>
            <a:custGeom>
              <a:avLst/>
              <a:gdLst/>
              <a:ahLst/>
              <a:cxnLst/>
              <a:rect l="0" t="0" r="0" b="0"/>
              <a:pathLst>
                <a:path w="184576" h="80165">
                  <a:moveTo>
                    <a:pt x="184575" y="78592"/>
                  </a:moveTo>
                  <a:lnTo>
                    <a:pt x="169261" y="77806"/>
                  </a:lnTo>
                  <a:lnTo>
                    <a:pt x="154753" y="77806"/>
                  </a:lnTo>
                  <a:lnTo>
                    <a:pt x="153947" y="71519"/>
                  </a:lnTo>
                  <a:lnTo>
                    <a:pt x="152335" y="65232"/>
                  </a:lnTo>
                  <a:lnTo>
                    <a:pt x="150723" y="59730"/>
                  </a:lnTo>
                  <a:lnTo>
                    <a:pt x="148305" y="54229"/>
                  </a:lnTo>
                  <a:lnTo>
                    <a:pt x="145081" y="49513"/>
                  </a:lnTo>
                  <a:lnTo>
                    <a:pt x="141857" y="45584"/>
                  </a:lnTo>
                  <a:lnTo>
                    <a:pt x="137827" y="41654"/>
                  </a:lnTo>
                  <a:lnTo>
                    <a:pt x="133797" y="37724"/>
                  </a:lnTo>
                  <a:lnTo>
                    <a:pt x="124125" y="32222"/>
                  </a:lnTo>
                  <a:lnTo>
                    <a:pt x="113647" y="29079"/>
                  </a:lnTo>
                  <a:lnTo>
                    <a:pt x="102363" y="26721"/>
                  </a:lnTo>
                  <a:lnTo>
                    <a:pt x="91078" y="25935"/>
                  </a:lnTo>
                  <a:lnTo>
                    <a:pt x="79795" y="26721"/>
                  </a:lnTo>
                  <a:lnTo>
                    <a:pt x="68511" y="29865"/>
                  </a:lnTo>
                  <a:lnTo>
                    <a:pt x="58839" y="34580"/>
                  </a:lnTo>
                  <a:lnTo>
                    <a:pt x="49972" y="41654"/>
                  </a:lnTo>
                  <a:lnTo>
                    <a:pt x="41913" y="49513"/>
                  </a:lnTo>
                  <a:lnTo>
                    <a:pt x="36270" y="58158"/>
                  </a:lnTo>
                  <a:lnTo>
                    <a:pt x="32240" y="68375"/>
                  </a:lnTo>
                  <a:lnTo>
                    <a:pt x="31434" y="78592"/>
                  </a:lnTo>
                  <a:lnTo>
                    <a:pt x="0" y="80164"/>
                  </a:lnTo>
                  <a:lnTo>
                    <a:pt x="1613" y="66803"/>
                  </a:lnTo>
                  <a:lnTo>
                    <a:pt x="3224" y="59730"/>
                  </a:lnTo>
                  <a:lnTo>
                    <a:pt x="5643" y="53443"/>
                  </a:lnTo>
                  <a:lnTo>
                    <a:pt x="8866" y="47156"/>
                  </a:lnTo>
                  <a:lnTo>
                    <a:pt x="12896" y="40868"/>
                  </a:lnTo>
                  <a:lnTo>
                    <a:pt x="16926" y="34580"/>
                  </a:lnTo>
                  <a:lnTo>
                    <a:pt x="22569" y="29079"/>
                  </a:lnTo>
                  <a:lnTo>
                    <a:pt x="28210" y="23577"/>
                  </a:lnTo>
                  <a:lnTo>
                    <a:pt x="35464" y="18076"/>
                  </a:lnTo>
                  <a:lnTo>
                    <a:pt x="42719" y="13361"/>
                  </a:lnTo>
                  <a:lnTo>
                    <a:pt x="50779" y="9431"/>
                  </a:lnTo>
                  <a:lnTo>
                    <a:pt x="58839" y="6287"/>
                  </a:lnTo>
                  <a:lnTo>
                    <a:pt x="68511" y="3930"/>
                  </a:lnTo>
                  <a:lnTo>
                    <a:pt x="78989" y="1572"/>
                  </a:lnTo>
                  <a:lnTo>
                    <a:pt x="89467" y="0"/>
                  </a:lnTo>
                  <a:lnTo>
                    <a:pt x="101557" y="0"/>
                  </a:lnTo>
                  <a:lnTo>
                    <a:pt x="112035" y="1572"/>
                  </a:lnTo>
                  <a:lnTo>
                    <a:pt x="122513" y="3930"/>
                  </a:lnTo>
                  <a:lnTo>
                    <a:pt x="131379" y="6287"/>
                  </a:lnTo>
                  <a:lnTo>
                    <a:pt x="140245" y="9431"/>
                  </a:lnTo>
                  <a:lnTo>
                    <a:pt x="147499" y="13361"/>
                  </a:lnTo>
                  <a:lnTo>
                    <a:pt x="154753" y="17290"/>
                  </a:lnTo>
                  <a:lnTo>
                    <a:pt x="161201" y="22791"/>
                  </a:lnTo>
                  <a:lnTo>
                    <a:pt x="166037" y="27507"/>
                  </a:lnTo>
                  <a:lnTo>
                    <a:pt x="170873" y="33794"/>
                  </a:lnTo>
                  <a:lnTo>
                    <a:pt x="174903" y="40868"/>
                  </a:lnTo>
                  <a:lnTo>
                    <a:pt x="178127" y="47156"/>
                  </a:lnTo>
                  <a:lnTo>
                    <a:pt x="180545" y="55015"/>
                  </a:lnTo>
                  <a:lnTo>
                    <a:pt x="182157" y="62088"/>
                  </a:lnTo>
                  <a:lnTo>
                    <a:pt x="183769" y="70733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: Shape 99"/>
            <p:cNvSpPr/>
            <p:nvPr/>
          </p:nvSpPr>
          <p:spPr>
            <a:xfrm>
              <a:off x="9132603" y="5853375"/>
              <a:ext cx="853322" cy="1027937"/>
            </a:xfrm>
            <a:custGeom>
              <a:avLst/>
              <a:gdLst/>
              <a:ahLst/>
              <a:cxnLst/>
              <a:rect l="0" t="0" r="0" b="0"/>
              <a:pathLst>
                <a:path w="853322" h="1027937">
                  <a:moveTo>
                    <a:pt x="0" y="947463"/>
                  </a:moveTo>
                  <a:lnTo>
                    <a:pt x="0" y="627293"/>
                  </a:lnTo>
                  <a:lnTo>
                    <a:pt x="322324" y="0"/>
                  </a:lnTo>
                  <a:lnTo>
                    <a:pt x="853321" y="836652"/>
                  </a:lnTo>
                  <a:lnTo>
                    <a:pt x="853321" y="1027936"/>
                  </a:lnTo>
                  <a:close/>
                </a:path>
              </a:pathLst>
            </a:custGeom>
            <a:solidFill>
              <a:srgbClr val="CAC2B5"/>
            </a:solidFill>
            <a:ln w="0" cap="flat" cmpd="sng" algn="ctr">
              <a:solidFill>
                <a:srgbClr val="CAC2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: Shape 100"/>
            <p:cNvSpPr/>
            <p:nvPr/>
          </p:nvSpPr>
          <p:spPr>
            <a:xfrm>
              <a:off x="9132923" y="7298060"/>
              <a:ext cx="155407" cy="62717"/>
            </a:xfrm>
            <a:custGeom>
              <a:avLst/>
              <a:gdLst/>
              <a:ahLst/>
              <a:cxnLst/>
              <a:rect l="0" t="0" r="0" b="0"/>
              <a:pathLst>
                <a:path w="155407" h="62717">
                  <a:moveTo>
                    <a:pt x="0" y="0"/>
                  </a:moveTo>
                  <a:lnTo>
                    <a:pt x="155406" y="14539"/>
                  </a:lnTo>
                  <a:lnTo>
                    <a:pt x="0" y="62716"/>
                  </a:lnTo>
                  <a:close/>
                </a:path>
              </a:pathLst>
            </a:custGeom>
            <a:solidFill>
              <a:srgbClr val="CAC2B5"/>
            </a:solidFill>
            <a:ln w="0" cap="flat" cmpd="sng" algn="ctr">
              <a:solidFill>
                <a:srgbClr val="CAC2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/>
            <p:cNvSpPr/>
            <p:nvPr/>
          </p:nvSpPr>
          <p:spPr>
            <a:xfrm>
              <a:off x="9132923" y="7298384"/>
              <a:ext cx="155407" cy="62640"/>
            </a:xfrm>
            <a:custGeom>
              <a:avLst/>
              <a:gdLst/>
              <a:ahLst/>
              <a:cxnLst/>
              <a:rect l="0" t="0" r="0" b="0"/>
              <a:pathLst>
                <a:path w="155407" h="62640">
                  <a:moveTo>
                    <a:pt x="0" y="62639"/>
                  </a:moveTo>
                  <a:lnTo>
                    <a:pt x="0" y="0"/>
                  </a:lnTo>
                  <a:lnTo>
                    <a:pt x="155406" y="14539"/>
                  </a:lnTo>
                  <a:close/>
                </a:path>
              </a:pathLst>
            </a:custGeom>
            <a:solidFill>
              <a:srgbClr val="F3EBE1"/>
            </a:solidFill>
            <a:ln w="0" cap="flat" cmpd="sng" algn="ctr">
              <a:solidFill>
                <a:srgbClr val="F3EBE1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: Shape 102"/>
            <p:cNvSpPr/>
            <p:nvPr/>
          </p:nvSpPr>
          <p:spPr>
            <a:xfrm>
              <a:off x="9133243" y="7265136"/>
              <a:ext cx="239466" cy="47781"/>
            </a:xfrm>
            <a:custGeom>
              <a:avLst/>
              <a:gdLst/>
              <a:ahLst/>
              <a:cxnLst/>
              <a:rect l="0" t="0" r="0" b="0"/>
              <a:pathLst>
                <a:path w="239466" h="47781">
                  <a:moveTo>
                    <a:pt x="155076" y="47780"/>
                  </a:moveTo>
                  <a:lnTo>
                    <a:pt x="0" y="33242"/>
                  </a:lnTo>
                  <a:lnTo>
                    <a:pt x="0" y="0"/>
                  </a:lnTo>
                  <a:lnTo>
                    <a:pt x="239465" y="22555"/>
                  </a:lnTo>
                  <a:lnTo>
                    <a:pt x="206499" y="31748"/>
                  </a:lnTo>
                  <a:close/>
                </a:path>
              </a:pathLst>
            </a:custGeom>
            <a:solidFill>
              <a:srgbClr val="F3EBE1"/>
            </a:solidFill>
            <a:ln w="0" cap="flat" cmpd="sng" algn="ctr">
              <a:solidFill>
                <a:srgbClr val="F3EBE1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/>
            <p:cNvSpPr/>
            <p:nvPr/>
          </p:nvSpPr>
          <p:spPr>
            <a:xfrm>
              <a:off x="9133243" y="7231821"/>
              <a:ext cx="327163" cy="55565"/>
            </a:xfrm>
            <a:custGeom>
              <a:avLst/>
              <a:gdLst/>
              <a:ahLst/>
              <a:cxnLst/>
              <a:rect l="0" t="0" r="0" b="0"/>
              <a:pathLst>
                <a:path w="327163" h="55565">
                  <a:moveTo>
                    <a:pt x="239468" y="55564"/>
                  </a:moveTo>
                  <a:lnTo>
                    <a:pt x="0" y="33322"/>
                  </a:lnTo>
                  <a:lnTo>
                    <a:pt x="0" y="0"/>
                  </a:lnTo>
                  <a:lnTo>
                    <a:pt x="327162" y="30886"/>
                  </a:lnTo>
                  <a:close/>
                </a:path>
              </a:pathLst>
            </a:custGeom>
            <a:solidFill>
              <a:srgbClr val="F0E8DE"/>
            </a:solidFill>
            <a:ln w="0" cap="flat" cmpd="sng" algn="ctr">
              <a:solidFill>
                <a:srgbClr val="F0E8DE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/>
            <p:cNvSpPr/>
            <p:nvPr/>
          </p:nvSpPr>
          <p:spPr>
            <a:xfrm>
              <a:off x="9133243" y="7198885"/>
              <a:ext cx="427667" cy="63811"/>
            </a:xfrm>
            <a:custGeom>
              <a:avLst/>
              <a:gdLst/>
              <a:ahLst/>
              <a:cxnLst/>
              <a:rect l="0" t="0" r="0" b="0"/>
              <a:pathLst>
                <a:path w="427667" h="63811">
                  <a:moveTo>
                    <a:pt x="327157" y="63810"/>
                  </a:moveTo>
                  <a:lnTo>
                    <a:pt x="0" y="32927"/>
                  </a:lnTo>
                  <a:lnTo>
                    <a:pt x="0" y="0"/>
                  </a:lnTo>
                  <a:lnTo>
                    <a:pt x="427666" y="40393"/>
                  </a:lnTo>
                  <a:lnTo>
                    <a:pt x="391154" y="45736"/>
                  </a:lnTo>
                  <a:close/>
                </a:path>
              </a:pathLst>
            </a:custGeom>
            <a:solidFill>
              <a:srgbClr val="EDE5DB"/>
            </a:solidFill>
            <a:ln w="0" cap="flat" cmpd="sng" algn="ctr">
              <a:solidFill>
                <a:srgbClr val="EDE5DB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/>
            <p:cNvSpPr/>
            <p:nvPr/>
          </p:nvSpPr>
          <p:spPr>
            <a:xfrm>
              <a:off x="9132923" y="7165645"/>
              <a:ext cx="620546" cy="73327"/>
            </a:xfrm>
            <a:custGeom>
              <a:avLst/>
              <a:gdLst/>
              <a:ahLst/>
              <a:cxnLst/>
              <a:rect l="0" t="0" r="0" b="0"/>
              <a:pathLst>
                <a:path w="620546" h="73327">
                  <a:moveTo>
                    <a:pt x="427668" y="73326"/>
                  </a:moveTo>
                  <a:lnTo>
                    <a:pt x="0" y="33244"/>
                  </a:lnTo>
                  <a:lnTo>
                    <a:pt x="0" y="0"/>
                  </a:lnTo>
                  <a:lnTo>
                    <a:pt x="620545" y="58472"/>
                  </a:lnTo>
                  <a:lnTo>
                    <a:pt x="493518" y="63501"/>
                  </a:lnTo>
                  <a:close/>
                </a:path>
              </a:pathLst>
            </a:custGeom>
            <a:solidFill>
              <a:srgbClr val="EBE3D8"/>
            </a:solidFill>
            <a:ln w="0" cap="flat" cmpd="sng" algn="ctr">
              <a:solidFill>
                <a:srgbClr val="EBE3D8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: Shape 106"/>
            <p:cNvSpPr/>
            <p:nvPr/>
          </p:nvSpPr>
          <p:spPr>
            <a:xfrm>
              <a:off x="9132923" y="7132321"/>
              <a:ext cx="782311" cy="91789"/>
            </a:xfrm>
            <a:custGeom>
              <a:avLst/>
              <a:gdLst/>
              <a:ahLst/>
              <a:cxnLst/>
              <a:rect l="0" t="0" r="0" b="0"/>
              <a:pathLst>
                <a:path w="782311" h="91789">
                  <a:moveTo>
                    <a:pt x="620868" y="91788"/>
                  </a:moveTo>
                  <a:lnTo>
                    <a:pt x="0" y="33321"/>
                  </a:lnTo>
                  <a:lnTo>
                    <a:pt x="0" y="0"/>
                  </a:lnTo>
                  <a:lnTo>
                    <a:pt x="782310" y="73950"/>
                  </a:lnTo>
                  <a:lnTo>
                    <a:pt x="710979" y="88252"/>
                  </a:lnTo>
                  <a:close/>
                </a:path>
              </a:pathLst>
            </a:custGeom>
            <a:solidFill>
              <a:srgbClr val="E8E0D6"/>
            </a:solidFill>
            <a:ln w="0" cap="flat" cmpd="sng" algn="ctr">
              <a:solidFill>
                <a:srgbClr val="E8E0D6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/>
            <p:cNvSpPr/>
            <p:nvPr/>
          </p:nvSpPr>
          <p:spPr>
            <a:xfrm>
              <a:off x="9132923" y="7099397"/>
              <a:ext cx="853243" cy="106879"/>
            </a:xfrm>
            <a:custGeom>
              <a:avLst/>
              <a:gdLst/>
              <a:ahLst/>
              <a:cxnLst/>
              <a:rect l="0" t="0" r="0" b="0"/>
              <a:pathLst>
                <a:path w="853243" h="106879">
                  <a:moveTo>
                    <a:pt x="782312" y="106878"/>
                  </a:moveTo>
                  <a:lnTo>
                    <a:pt x="0" y="32927"/>
                  </a:lnTo>
                  <a:lnTo>
                    <a:pt x="0" y="0"/>
                  </a:lnTo>
                  <a:lnTo>
                    <a:pt x="853242" y="80158"/>
                  </a:lnTo>
                  <a:lnTo>
                    <a:pt x="853242" y="92654"/>
                  </a:lnTo>
                  <a:close/>
                </a:path>
              </a:pathLst>
            </a:custGeom>
            <a:solidFill>
              <a:srgbClr val="E6DED3"/>
            </a:solidFill>
            <a:ln w="0" cap="flat" cmpd="sng" algn="ctr">
              <a:solidFill>
                <a:srgbClr val="E6DED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: Shape 108"/>
            <p:cNvSpPr/>
            <p:nvPr/>
          </p:nvSpPr>
          <p:spPr>
            <a:xfrm>
              <a:off x="9132923" y="7066074"/>
              <a:ext cx="853243" cy="113794"/>
            </a:xfrm>
            <a:custGeom>
              <a:avLst/>
              <a:gdLst/>
              <a:ahLst/>
              <a:cxnLst/>
              <a:rect l="0" t="0" r="0" b="0"/>
              <a:pathLst>
                <a:path w="853243" h="113794">
                  <a:moveTo>
                    <a:pt x="853242" y="113793"/>
                  </a:moveTo>
                  <a:lnTo>
                    <a:pt x="0" y="33321"/>
                  </a:lnTo>
                  <a:lnTo>
                    <a:pt x="0" y="0"/>
                  </a:lnTo>
                  <a:lnTo>
                    <a:pt x="853242" y="80551"/>
                  </a:lnTo>
                  <a:close/>
                </a:path>
              </a:pathLst>
            </a:custGeom>
            <a:solidFill>
              <a:srgbClr val="E3DBD0"/>
            </a:solidFill>
            <a:ln w="0" cap="flat" cmpd="sng" algn="ctr">
              <a:solidFill>
                <a:srgbClr val="E3DBD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/>
            <p:cNvSpPr/>
            <p:nvPr/>
          </p:nvSpPr>
          <p:spPr>
            <a:xfrm>
              <a:off x="9132923" y="7032830"/>
              <a:ext cx="853243" cy="113796"/>
            </a:xfrm>
            <a:custGeom>
              <a:avLst/>
              <a:gdLst/>
              <a:ahLst/>
              <a:cxnLst/>
              <a:rect l="0" t="0" r="0" b="0"/>
              <a:pathLst>
                <a:path w="853243" h="113796">
                  <a:moveTo>
                    <a:pt x="853242" y="113795"/>
                  </a:moveTo>
                  <a:lnTo>
                    <a:pt x="0" y="33243"/>
                  </a:lnTo>
                  <a:lnTo>
                    <a:pt x="0" y="0"/>
                  </a:lnTo>
                  <a:lnTo>
                    <a:pt x="853242" y="80475"/>
                  </a:lnTo>
                  <a:close/>
                </a:path>
              </a:pathLst>
            </a:custGeom>
            <a:solidFill>
              <a:srgbClr val="E1D9CD"/>
            </a:solidFill>
            <a:ln w="0" cap="flat" cmpd="sng" algn="ctr">
              <a:solidFill>
                <a:srgbClr val="E1D9C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/>
            <p:cNvSpPr/>
            <p:nvPr/>
          </p:nvSpPr>
          <p:spPr>
            <a:xfrm>
              <a:off x="9132923" y="6999897"/>
              <a:ext cx="853243" cy="113716"/>
            </a:xfrm>
            <a:custGeom>
              <a:avLst/>
              <a:gdLst/>
              <a:ahLst/>
              <a:cxnLst/>
              <a:rect l="0" t="0" r="0" b="0"/>
              <a:pathLst>
                <a:path w="853243" h="113716">
                  <a:moveTo>
                    <a:pt x="853242" y="113715"/>
                  </a:moveTo>
                  <a:lnTo>
                    <a:pt x="0" y="33243"/>
                  </a:lnTo>
                  <a:lnTo>
                    <a:pt x="0" y="0"/>
                  </a:lnTo>
                  <a:lnTo>
                    <a:pt x="853242" y="80472"/>
                  </a:lnTo>
                  <a:close/>
                </a:path>
              </a:pathLst>
            </a:custGeom>
            <a:solidFill>
              <a:srgbClr val="DED6CB"/>
            </a:solidFill>
            <a:ln w="0" cap="flat" cmpd="sng" algn="ctr">
              <a:solidFill>
                <a:srgbClr val="DED6CB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/>
            <p:cNvSpPr/>
            <p:nvPr/>
          </p:nvSpPr>
          <p:spPr>
            <a:xfrm>
              <a:off x="9132923" y="6966580"/>
              <a:ext cx="853243" cy="113796"/>
            </a:xfrm>
            <a:custGeom>
              <a:avLst/>
              <a:gdLst/>
              <a:ahLst/>
              <a:cxnLst/>
              <a:rect l="0" t="0" r="0" b="0"/>
              <a:pathLst>
                <a:path w="853243" h="113796">
                  <a:moveTo>
                    <a:pt x="853242" y="113795"/>
                  </a:moveTo>
                  <a:lnTo>
                    <a:pt x="0" y="33321"/>
                  </a:lnTo>
                  <a:lnTo>
                    <a:pt x="0" y="0"/>
                  </a:lnTo>
                  <a:lnTo>
                    <a:pt x="853242" y="80474"/>
                  </a:lnTo>
                  <a:close/>
                </a:path>
              </a:pathLst>
            </a:custGeom>
            <a:solidFill>
              <a:srgbClr val="DBD3C8"/>
            </a:solidFill>
            <a:ln w="0" cap="flat" cmpd="sng" algn="ctr">
              <a:solidFill>
                <a:srgbClr val="DBD3C8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Freeform: Shape 112"/>
            <p:cNvSpPr/>
            <p:nvPr/>
          </p:nvSpPr>
          <p:spPr>
            <a:xfrm>
              <a:off x="9132923" y="6933335"/>
              <a:ext cx="853243" cy="113714"/>
            </a:xfrm>
            <a:custGeom>
              <a:avLst/>
              <a:gdLst/>
              <a:ahLst/>
              <a:cxnLst/>
              <a:rect l="0" t="0" r="0" b="0"/>
              <a:pathLst>
                <a:path w="853243" h="113714">
                  <a:moveTo>
                    <a:pt x="853242" y="113713"/>
                  </a:moveTo>
                  <a:lnTo>
                    <a:pt x="0" y="33241"/>
                  </a:lnTo>
                  <a:lnTo>
                    <a:pt x="0" y="0"/>
                  </a:lnTo>
                  <a:lnTo>
                    <a:pt x="853242" y="80471"/>
                  </a:lnTo>
                  <a:close/>
                </a:path>
              </a:pathLst>
            </a:custGeom>
            <a:solidFill>
              <a:srgbClr val="D9D1C5"/>
            </a:solidFill>
            <a:ln w="0" cap="flat" cmpd="sng" algn="ctr">
              <a:solidFill>
                <a:srgbClr val="D9D1C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: Shape 113"/>
            <p:cNvSpPr/>
            <p:nvPr/>
          </p:nvSpPr>
          <p:spPr>
            <a:xfrm>
              <a:off x="9132603" y="6900328"/>
              <a:ext cx="853322" cy="113797"/>
            </a:xfrm>
            <a:custGeom>
              <a:avLst/>
              <a:gdLst/>
              <a:ahLst/>
              <a:cxnLst/>
              <a:rect l="0" t="0" r="0" b="0"/>
              <a:pathLst>
                <a:path w="853322" h="113797">
                  <a:moveTo>
                    <a:pt x="853321" y="113796"/>
                  </a:moveTo>
                  <a:lnTo>
                    <a:pt x="0" y="33321"/>
                  </a:lnTo>
                  <a:lnTo>
                    <a:pt x="0" y="0"/>
                  </a:lnTo>
                  <a:lnTo>
                    <a:pt x="853321" y="80552"/>
                  </a:lnTo>
                  <a:close/>
                </a:path>
              </a:pathLst>
            </a:custGeom>
            <a:solidFill>
              <a:srgbClr val="D6CEC2"/>
            </a:solidFill>
            <a:ln w="0" cap="flat" cmpd="sng" algn="ctr">
              <a:solidFill>
                <a:srgbClr val="D6CEC2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: Shape 114"/>
            <p:cNvSpPr/>
            <p:nvPr/>
          </p:nvSpPr>
          <p:spPr>
            <a:xfrm>
              <a:off x="9132603" y="6867089"/>
              <a:ext cx="853322" cy="113798"/>
            </a:xfrm>
            <a:custGeom>
              <a:avLst/>
              <a:gdLst/>
              <a:ahLst/>
              <a:cxnLst/>
              <a:rect l="0" t="0" r="0" b="0"/>
              <a:pathLst>
                <a:path w="853322" h="113798">
                  <a:moveTo>
                    <a:pt x="853321" y="113797"/>
                  </a:moveTo>
                  <a:lnTo>
                    <a:pt x="0" y="33244"/>
                  </a:lnTo>
                  <a:lnTo>
                    <a:pt x="0" y="0"/>
                  </a:lnTo>
                  <a:lnTo>
                    <a:pt x="853321" y="80475"/>
                  </a:lnTo>
                  <a:close/>
                </a:path>
              </a:pathLst>
            </a:custGeom>
            <a:solidFill>
              <a:srgbClr val="D4CCC0"/>
            </a:solidFill>
            <a:ln w="0" cap="flat" cmpd="sng" algn="ctr">
              <a:solidFill>
                <a:srgbClr val="D4CCC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reeform: Shape 115"/>
            <p:cNvSpPr/>
            <p:nvPr/>
          </p:nvSpPr>
          <p:spPr>
            <a:xfrm>
              <a:off x="9132603" y="6834158"/>
              <a:ext cx="853322" cy="113717"/>
            </a:xfrm>
            <a:custGeom>
              <a:avLst/>
              <a:gdLst/>
              <a:ahLst/>
              <a:cxnLst/>
              <a:rect l="0" t="0" r="0" b="0"/>
              <a:pathLst>
                <a:path w="853322" h="113717">
                  <a:moveTo>
                    <a:pt x="853321" y="113716"/>
                  </a:moveTo>
                  <a:lnTo>
                    <a:pt x="0" y="33242"/>
                  </a:lnTo>
                  <a:lnTo>
                    <a:pt x="0" y="0"/>
                  </a:lnTo>
                  <a:lnTo>
                    <a:pt x="853321" y="80474"/>
                  </a:lnTo>
                  <a:close/>
                </a:path>
              </a:pathLst>
            </a:custGeom>
            <a:solidFill>
              <a:srgbClr val="D1C9BD"/>
            </a:solidFill>
            <a:ln w="0" cap="flat" cmpd="sng" algn="ctr">
              <a:solidFill>
                <a:srgbClr val="D1C9B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: Shape 116"/>
            <p:cNvSpPr/>
            <p:nvPr/>
          </p:nvSpPr>
          <p:spPr>
            <a:xfrm>
              <a:off x="9132603" y="6800840"/>
              <a:ext cx="853322" cy="113796"/>
            </a:xfrm>
            <a:custGeom>
              <a:avLst/>
              <a:gdLst/>
              <a:ahLst/>
              <a:cxnLst/>
              <a:rect l="0" t="0" r="0" b="0"/>
              <a:pathLst>
                <a:path w="853322" h="113796">
                  <a:moveTo>
                    <a:pt x="853321" y="113795"/>
                  </a:moveTo>
                  <a:lnTo>
                    <a:pt x="0" y="33321"/>
                  </a:lnTo>
                  <a:lnTo>
                    <a:pt x="0" y="0"/>
                  </a:lnTo>
                  <a:lnTo>
                    <a:pt x="853321" y="80475"/>
                  </a:lnTo>
                  <a:close/>
                </a:path>
              </a:pathLst>
            </a:custGeom>
            <a:solidFill>
              <a:srgbClr val="CFC7BA"/>
            </a:solidFill>
            <a:ln w="0" cap="flat" cmpd="sng" algn="ctr">
              <a:solidFill>
                <a:srgbClr val="CFC7BA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reeform: Shape 117"/>
            <p:cNvSpPr/>
            <p:nvPr/>
          </p:nvSpPr>
          <p:spPr>
            <a:xfrm>
              <a:off x="9132603" y="6767595"/>
              <a:ext cx="853322" cy="113715"/>
            </a:xfrm>
            <a:custGeom>
              <a:avLst/>
              <a:gdLst/>
              <a:ahLst/>
              <a:cxnLst/>
              <a:rect l="0" t="0" r="0" b="0"/>
              <a:pathLst>
                <a:path w="853322" h="113715">
                  <a:moveTo>
                    <a:pt x="853321" y="113714"/>
                  </a:moveTo>
                  <a:lnTo>
                    <a:pt x="0" y="33243"/>
                  </a:lnTo>
                  <a:lnTo>
                    <a:pt x="0" y="0"/>
                  </a:lnTo>
                  <a:lnTo>
                    <a:pt x="853321" y="80472"/>
                  </a:lnTo>
                  <a:close/>
                </a:path>
              </a:pathLst>
            </a:custGeom>
            <a:solidFill>
              <a:srgbClr val="CCC4B7"/>
            </a:solidFill>
            <a:ln w="0" cap="flat" cmpd="sng" algn="ctr">
              <a:solidFill>
                <a:srgbClr val="CCC4B7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: Shape 118"/>
            <p:cNvSpPr/>
            <p:nvPr/>
          </p:nvSpPr>
          <p:spPr>
            <a:xfrm>
              <a:off x="9132527" y="5853218"/>
              <a:ext cx="853562" cy="1507324"/>
            </a:xfrm>
            <a:custGeom>
              <a:avLst/>
              <a:gdLst/>
              <a:ahLst/>
              <a:cxnLst/>
              <a:rect l="0" t="0" r="0" b="0"/>
              <a:pathLst>
                <a:path w="853562" h="1507324">
                  <a:moveTo>
                    <a:pt x="0" y="1507323"/>
                  </a:moveTo>
                  <a:lnTo>
                    <a:pt x="207144" y="1443668"/>
                  </a:lnTo>
                  <a:lnTo>
                    <a:pt x="391720" y="1391013"/>
                  </a:lnTo>
                  <a:lnTo>
                    <a:pt x="494082" y="1375296"/>
                  </a:lnTo>
                  <a:lnTo>
                    <a:pt x="711704" y="1367437"/>
                  </a:lnTo>
                  <a:lnTo>
                    <a:pt x="853561" y="1338359"/>
                  </a:lnTo>
                  <a:lnTo>
                    <a:pt x="853561" y="836966"/>
                  </a:lnTo>
                  <a:lnTo>
                    <a:pt x="322403" y="0"/>
                  </a:lnTo>
                  <a:lnTo>
                    <a:pt x="0" y="627135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reeform: Shape 119"/>
            <p:cNvSpPr/>
            <p:nvPr/>
          </p:nvSpPr>
          <p:spPr>
            <a:xfrm>
              <a:off x="7596680" y="6514856"/>
              <a:ext cx="83180" cy="119063"/>
            </a:xfrm>
            <a:custGeom>
              <a:avLst/>
              <a:gdLst/>
              <a:ahLst/>
              <a:cxnLst/>
              <a:rect l="0" t="0" r="0" b="0"/>
              <a:pathLst>
                <a:path w="83180" h="119063">
                  <a:moveTo>
                    <a:pt x="0" y="34737"/>
                  </a:moveTo>
                  <a:lnTo>
                    <a:pt x="886" y="27586"/>
                  </a:lnTo>
                  <a:lnTo>
                    <a:pt x="3626" y="21062"/>
                  </a:lnTo>
                  <a:lnTo>
                    <a:pt x="7576" y="14854"/>
                  </a:lnTo>
                  <a:lnTo>
                    <a:pt x="12816" y="9747"/>
                  </a:lnTo>
                  <a:lnTo>
                    <a:pt x="18860" y="5581"/>
                  </a:lnTo>
                  <a:lnTo>
                    <a:pt x="25550" y="2359"/>
                  </a:lnTo>
                  <a:lnTo>
                    <a:pt x="32885" y="551"/>
                  </a:lnTo>
                  <a:lnTo>
                    <a:pt x="40541" y="0"/>
                  </a:lnTo>
                  <a:lnTo>
                    <a:pt x="48118" y="551"/>
                  </a:lnTo>
                  <a:lnTo>
                    <a:pt x="55775" y="2359"/>
                  </a:lnTo>
                  <a:lnTo>
                    <a:pt x="63028" y="5344"/>
                  </a:lnTo>
                  <a:lnTo>
                    <a:pt x="69477" y="9195"/>
                  </a:lnTo>
                  <a:lnTo>
                    <a:pt x="74958" y="14225"/>
                  </a:lnTo>
                  <a:lnTo>
                    <a:pt x="79229" y="20433"/>
                  </a:lnTo>
                  <a:lnTo>
                    <a:pt x="81970" y="27900"/>
                  </a:lnTo>
                  <a:lnTo>
                    <a:pt x="83179" y="36231"/>
                  </a:lnTo>
                  <a:lnTo>
                    <a:pt x="83179" y="119062"/>
                  </a:lnTo>
                  <a:lnTo>
                    <a:pt x="0" y="117019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Freeform: Shape 120"/>
            <p:cNvSpPr/>
            <p:nvPr/>
          </p:nvSpPr>
          <p:spPr>
            <a:xfrm>
              <a:off x="7596276" y="6514933"/>
              <a:ext cx="83822" cy="118671"/>
            </a:xfrm>
            <a:custGeom>
              <a:avLst/>
              <a:gdLst/>
              <a:ahLst/>
              <a:cxnLst/>
              <a:rect l="0" t="0" r="0" b="0"/>
              <a:pathLst>
                <a:path w="83822" h="118671">
                  <a:moveTo>
                    <a:pt x="0" y="34579"/>
                  </a:moveTo>
                  <a:lnTo>
                    <a:pt x="1612" y="27506"/>
                  </a:lnTo>
                  <a:lnTo>
                    <a:pt x="4030" y="21218"/>
                  </a:lnTo>
                  <a:lnTo>
                    <a:pt x="8060" y="14932"/>
                  </a:lnTo>
                  <a:lnTo>
                    <a:pt x="12895" y="9430"/>
                  </a:lnTo>
                  <a:lnTo>
                    <a:pt x="19343" y="5501"/>
                  </a:lnTo>
                  <a:lnTo>
                    <a:pt x="25791" y="2358"/>
                  </a:lnTo>
                  <a:lnTo>
                    <a:pt x="33045" y="0"/>
                  </a:lnTo>
                  <a:lnTo>
                    <a:pt x="41104" y="0"/>
                  </a:lnTo>
                  <a:lnTo>
                    <a:pt x="48358" y="0"/>
                  </a:lnTo>
                  <a:lnTo>
                    <a:pt x="56418" y="2358"/>
                  </a:lnTo>
                  <a:lnTo>
                    <a:pt x="63672" y="5501"/>
                  </a:lnTo>
                  <a:lnTo>
                    <a:pt x="70120" y="8645"/>
                  </a:lnTo>
                  <a:lnTo>
                    <a:pt x="74956" y="14146"/>
                  </a:lnTo>
                  <a:lnTo>
                    <a:pt x="79791" y="20433"/>
                  </a:lnTo>
                  <a:lnTo>
                    <a:pt x="82209" y="27506"/>
                  </a:lnTo>
                  <a:lnTo>
                    <a:pt x="83821" y="36151"/>
                  </a:lnTo>
                  <a:lnTo>
                    <a:pt x="83821" y="118670"/>
                  </a:lnTo>
                  <a:lnTo>
                    <a:pt x="0" y="117098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Freeform: Shape 121"/>
            <p:cNvSpPr/>
            <p:nvPr/>
          </p:nvSpPr>
          <p:spPr>
            <a:xfrm>
              <a:off x="7373334" y="6483339"/>
              <a:ext cx="1763865" cy="40710"/>
            </a:xfrm>
            <a:custGeom>
              <a:avLst/>
              <a:gdLst/>
              <a:ahLst/>
              <a:cxnLst/>
              <a:rect l="0" t="0" r="0" b="0"/>
              <a:pathLst>
                <a:path w="1763865" h="40710">
                  <a:moveTo>
                    <a:pt x="1763864" y="0"/>
                  </a:moveTo>
                  <a:lnTo>
                    <a:pt x="1758060" y="34186"/>
                  </a:lnTo>
                  <a:lnTo>
                    <a:pt x="0" y="40709"/>
                  </a:lnTo>
                  <a:lnTo>
                    <a:pt x="1290" y="22869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Freeform: Shape 122"/>
            <p:cNvSpPr/>
            <p:nvPr/>
          </p:nvSpPr>
          <p:spPr>
            <a:xfrm>
              <a:off x="7373018" y="6483498"/>
              <a:ext cx="1764349" cy="40082"/>
            </a:xfrm>
            <a:custGeom>
              <a:avLst/>
              <a:gdLst/>
              <a:ahLst/>
              <a:cxnLst/>
              <a:rect l="0" t="0" r="0" b="0"/>
              <a:pathLst>
                <a:path w="1764349" h="40082">
                  <a:moveTo>
                    <a:pt x="1612" y="22791"/>
                  </a:moveTo>
                  <a:lnTo>
                    <a:pt x="0" y="40081"/>
                  </a:lnTo>
                  <a:lnTo>
                    <a:pt x="1758706" y="33793"/>
                  </a:lnTo>
                  <a:lnTo>
                    <a:pt x="1764348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Freeform: Shape 123"/>
            <p:cNvSpPr/>
            <p:nvPr/>
          </p:nvSpPr>
          <p:spPr>
            <a:xfrm>
              <a:off x="7363024" y="5829562"/>
              <a:ext cx="2026703" cy="685292"/>
            </a:xfrm>
            <a:custGeom>
              <a:avLst/>
              <a:gdLst/>
              <a:ahLst/>
              <a:cxnLst/>
              <a:rect l="0" t="0" r="0" b="0"/>
              <a:pathLst>
                <a:path w="2026703" h="685292">
                  <a:moveTo>
                    <a:pt x="473690" y="87940"/>
                  </a:moveTo>
                  <a:lnTo>
                    <a:pt x="2026702" y="0"/>
                  </a:lnTo>
                  <a:lnTo>
                    <a:pt x="1683425" y="661478"/>
                  </a:lnTo>
                  <a:lnTo>
                    <a:pt x="0" y="685291"/>
                  </a:lnTo>
                  <a:close/>
                </a:path>
              </a:pathLst>
            </a:custGeom>
            <a:solidFill>
              <a:srgbClr val="5B634C"/>
            </a:solidFill>
            <a:ln w="0" cap="flat" cmpd="sng" algn="ctr">
              <a:solidFill>
                <a:srgbClr val="5B634C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Freeform: Shape 124"/>
            <p:cNvSpPr/>
            <p:nvPr/>
          </p:nvSpPr>
          <p:spPr>
            <a:xfrm>
              <a:off x="7363341" y="5829640"/>
              <a:ext cx="2026302" cy="685290"/>
            </a:xfrm>
            <a:custGeom>
              <a:avLst/>
              <a:gdLst/>
              <a:ahLst/>
              <a:cxnLst/>
              <a:rect l="0" t="0" r="0" b="0"/>
              <a:pathLst>
                <a:path w="2026302" h="685290">
                  <a:moveTo>
                    <a:pt x="0" y="685289"/>
                  </a:moveTo>
                  <a:lnTo>
                    <a:pt x="1682942" y="661713"/>
                  </a:lnTo>
                  <a:lnTo>
                    <a:pt x="2026301" y="0"/>
                  </a:lnTo>
                  <a:lnTo>
                    <a:pt x="473126" y="88019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: Shape 125"/>
            <p:cNvSpPr/>
            <p:nvPr/>
          </p:nvSpPr>
          <p:spPr>
            <a:xfrm>
              <a:off x="7277100" y="5907131"/>
              <a:ext cx="564767" cy="608592"/>
            </a:xfrm>
            <a:custGeom>
              <a:avLst/>
              <a:gdLst/>
              <a:ahLst/>
              <a:cxnLst/>
              <a:rect l="0" t="0" r="0" b="0"/>
              <a:pathLst>
                <a:path w="564767" h="608592">
                  <a:moveTo>
                    <a:pt x="85920" y="607725"/>
                  </a:moveTo>
                  <a:lnTo>
                    <a:pt x="0" y="608591"/>
                  </a:lnTo>
                  <a:lnTo>
                    <a:pt x="488922" y="3222"/>
                  </a:lnTo>
                  <a:lnTo>
                    <a:pt x="564766" y="0"/>
                  </a:lnTo>
                  <a:lnTo>
                    <a:pt x="551710" y="18074"/>
                  </a:lnTo>
                  <a:close/>
                </a:path>
              </a:pathLst>
            </a:custGeom>
            <a:solidFill>
              <a:srgbClr val="6B7054"/>
            </a:solidFill>
            <a:ln w="0" cap="flat" cmpd="sng" algn="ctr">
              <a:solidFill>
                <a:srgbClr val="6B705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reeform: Shape 126"/>
            <p:cNvSpPr/>
            <p:nvPr/>
          </p:nvSpPr>
          <p:spPr>
            <a:xfrm>
              <a:off x="7277100" y="5907450"/>
              <a:ext cx="565012" cy="608274"/>
            </a:xfrm>
            <a:custGeom>
              <a:avLst/>
              <a:gdLst/>
              <a:ahLst/>
              <a:cxnLst/>
              <a:rect l="0" t="0" r="0" b="0"/>
              <a:pathLst>
                <a:path w="565012" h="608274">
                  <a:moveTo>
                    <a:pt x="86243" y="607487"/>
                  </a:moveTo>
                  <a:lnTo>
                    <a:pt x="0" y="608273"/>
                  </a:lnTo>
                  <a:lnTo>
                    <a:pt x="489247" y="3144"/>
                  </a:lnTo>
                  <a:lnTo>
                    <a:pt x="565011" y="0"/>
                  </a:lnTo>
                  <a:lnTo>
                    <a:pt x="551309" y="18076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Freeform: Shape 127"/>
            <p:cNvSpPr/>
            <p:nvPr/>
          </p:nvSpPr>
          <p:spPr>
            <a:xfrm>
              <a:off x="9042739" y="5814711"/>
              <a:ext cx="432898" cy="683485"/>
            </a:xfrm>
            <a:custGeom>
              <a:avLst/>
              <a:gdLst/>
              <a:ahLst/>
              <a:cxnLst/>
              <a:rect l="0" t="0" r="0" b="0"/>
              <a:pathLst>
                <a:path w="432898" h="683485">
                  <a:moveTo>
                    <a:pt x="88095" y="683484"/>
                  </a:moveTo>
                  <a:lnTo>
                    <a:pt x="0" y="683484"/>
                  </a:lnTo>
                  <a:lnTo>
                    <a:pt x="346978" y="14854"/>
                  </a:lnTo>
                  <a:lnTo>
                    <a:pt x="354314" y="0"/>
                  </a:lnTo>
                  <a:lnTo>
                    <a:pt x="432897" y="0"/>
                  </a:lnTo>
                  <a:close/>
                </a:path>
              </a:pathLst>
            </a:custGeom>
            <a:solidFill>
              <a:srgbClr val="6B7054"/>
            </a:solidFill>
            <a:ln w="0" cap="flat" cmpd="sng" algn="ctr">
              <a:solidFill>
                <a:srgbClr val="6B705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Freeform: Shape 128"/>
            <p:cNvSpPr/>
            <p:nvPr/>
          </p:nvSpPr>
          <p:spPr>
            <a:xfrm>
              <a:off x="9043052" y="5814712"/>
              <a:ext cx="432822" cy="683719"/>
            </a:xfrm>
            <a:custGeom>
              <a:avLst/>
              <a:gdLst/>
              <a:ahLst/>
              <a:cxnLst/>
              <a:rect l="0" t="0" r="0" b="0"/>
              <a:pathLst>
                <a:path w="432822" h="683719">
                  <a:moveTo>
                    <a:pt x="87853" y="683718"/>
                  </a:moveTo>
                  <a:lnTo>
                    <a:pt x="0" y="683718"/>
                  </a:lnTo>
                  <a:lnTo>
                    <a:pt x="346579" y="14932"/>
                  </a:lnTo>
                  <a:lnTo>
                    <a:pt x="353833" y="0"/>
                  </a:lnTo>
                  <a:lnTo>
                    <a:pt x="432821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Freeform: Shape 129"/>
            <p:cNvSpPr/>
            <p:nvPr/>
          </p:nvSpPr>
          <p:spPr>
            <a:xfrm>
              <a:off x="7559842" y="6667786"/>
              <a:ext cx="145886" cy="303272"/>
            </a:xfrm>
            <a:custGeom>
              <a:avLst/>
              <a:gdLst/>
              <a:ahLst/>
              <a:cxnLst/>
              <a:rect l="0" t="0" r="0" b="0"/>
              <a:pathLst>
                <a:path w="145886" h="303272">
                  <a:moveTo>
                    <a:pt x="0" y="59963"/>
                  </a:moveTo>
                  <a:lnTo>
                    <a:pt x="565" y="55561"/>
                  </a:lnTo>
                  <a:lnTo>
                    <a:pt x="1451" y="51081"/>
                  </a:lnTo>
                  <a:lnTo>
                    <a:pt x="3628" y="46052"/>
                  </a:lnTo>
                  <a:lnTo>
                    <a:pt x="6044" y="41258"/>
                  </a:lnTo>
                  <a:lnTo>
                    <a:pt x="12735" y="31199"/>
                  </a:lnTo>
                  <a:lnTo>
                    <a:pt x="21601" y="21689"/>
                  </a:lnTo>
                  <a:lnTo>
                    <a:pt x="32240" y="13045"/>
                  </a:lnTo>
                  <a:lnTo>
                    <a:pt x="44169" y="6207"/>
                  </a:lnTo>
                  <a:lnTo>
                    <a:pt x="50214" y="3850"/>
                  </a:lnTo>
                  <a:lnTo>
                    <a:pt x="56661" y="1807"/>
                  </a:lnTo>
                  <a:lnTo>
                    <a:pt x="63351" y="629"/>
                  </a:lnTo>
                  <a:lnTo>
                    <a:pt x="69719" y="0"/>
                  </a:lnTo>
                  <a:lnTo>
                    <a:pt x="76730" y="313"/>
                  </a:lnTo>
                  <a:lnTo>
                    <a:pt x="83743" y="1807"/>
                  </a:lnTo>
                  <a:lnTo>
                    <a:pt x="90755" y="3850"/>
                  </a:lnTo>
                  <a:lnTo>
                    <a:pt x="97444" y="6522"/>
                  </a:lnTo>
                  <a:lnTo>
                    <a:pt x="110260" y="13674"/>
                  </a:lnTo>
                  <a:lnTo>
                    <a:pt x="121784" y="22554"/>
                  </a:lnTo>
                  <a:lnTo>
                    <a:pt x="131537" y="32692"/>
                  </a:lnTo>
                  <a:lnTo>
                    <a:pt x="139194" y="43066"/>
                  </a:lnTo>
                  <a:lnTo>
                    <a:pt x="141934" y="48409"/>
                  </a:lnTo>
                  <a:lnTo>
                    <a:pt x="144030" y="53439"/>
                  </a:lnTo>
                  <a:lnTo>
                    <a:pt x="145239" y="58233"/>
                  </a:lnTo>
                  <a:lnTo>
                    <a:pt x="145885" y="62949"/>
                  </a:lnTo>
                  <a:lnTo>
                    <a:pt x="145885" y="303271"/>
                  </a:lnTo>
                  <a:lnTo>
                    <a:pt x="0" y="297927"/>
                  </a:lnTo>
                  <a:close/>
                </a:path>
              </a:pathLst>
            </a:custGeom>
            <a:solidFill>
              <a:srgbClr val="A07744"/>
            </a:solidFill>
            <a:ln w="0" cap="flat" cmpd="sng" algn="ctr">
              <a:solidFill>
                <a:srgbClr val="A0774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Freeform: Shape 130"/>
            <p:cNvSpPr/>
            <p:nvPr/>
          </p:nvSpPr>
          <p:spPr>
            <a:xfrm>
              <a:off x="7560011" y="6667391"/>
              <a:ext cx="145885" cy="303354"/>
            </a:xfrm>
            <a:custGeom>
              <a:avLst/>
              <a:gdLst/>
              <a:ahLst/>
              <a:cxnLst/>
              <a:rect l="0" t="0" r="0" b="0"/>
              <a:pathLst>
                <a:path w="145885" h="303354">
                  <a:moveTo>
                    <a:pt x="0" y="297851"/>
                  </a:moveTo>
                  <a:lnTo>
                    <a:pt x="145884" y="303353"/>
                  </a:lnTo>
                  <a:lnTo>
                    <a:pt x="145884" y="63657"/>
                  </a:lnTo>
                  <a:lnTo>
                    <a:pt x="145078" y="58156"/>
                  </a:lnTo>
                  <a:lnTo>
                    <a:pt x="143466" y="53441"/>
                  </a:lnTo>
                  <a:lnTo>
                    <a:pt x="141854" y="48725"/>
                  </a:lnTo>
                  <a:lnTo>
                    <a:pt x="139436" y="43224"/>
                  </a:lnTo>
                  <a:lnTo>
                    <a:pt x="131376" y="33008"/>
                  </a:lnTo>
                  <a:lnTo>
                    <a:pt x="121704" y="22791"/>
                  </a:lnTo>
                  <a:lnTo>
                    <a:pt x="110420" y="14146"/>
                  </a:lnTo>
                  <a:lnTo>
                    <a:pt x="97525" y="7074"/>
                  </a:lnTo>
                  <a:lnTo>
                    <a:pt x="90271" y="3930"/>
                  </a:lnTo>
                  <a:lnTo>
                    <a:pt x="83823" y="2358"/>
                  </a:lnTo>
                  <a:lnTo>
                    <a:pt x="76569" y="786"/>
                  </a:lnTo>
                  <a:lnTo>
                    <a:pt x="69315" y="0"/>
                  </a:lnTo>
                  <a:lnTo>
                    <a:pt x="62867" y="786"/>
                  </a:lnTo>
                  <a:lnTo>
                    <a:pt x="56419" y="2358"/>
                  </a:lnTo>
                  <a:lnTo>
                    <a:pt x="49972" y="3930"/>
                  </a:lnTo>
                  <a:lnTo>
                    <a:pt x="44329" y="6288"/>
                  </a:lnTo>
                  <a:lnTo>
                    <a:pt x="32240" y="13361"/>
                  </a:lnTo>
                  <a:lnTo>
                    <a:pt x="21762" y="22005"/>
                  </a:lnTo>
                  <a:lnTo>
                    <a:pt x="12897" y="31436"/>
                  </a:lnTo>
                  <a:lnTo>
                    <a:pt x="5642" y="41652"/>
                  </a:lnTo>
                  <a:lnTo>
                    <a:pt x="3224" y="46367"/>
                  </a:lnTo>
                  <a:lnTo>
                    <a:pt x="1613" y="51083"/>
                  </a:lnTo>
                  <a:lnTo>
                    <a:pt x="0" y="55799"/>
                  </a:lnTo>
                  <a:lnTo>
                    <a:pt x="0" y="60514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2" name="Straight Connector 131"/>
            <p:cNvCxnSpPr/>
            <p:nvPr/>
          </p:nvCxnSpPr>
          <p:spPr>
            <a:xfrm>
              <a:off x="7615682" y="6655562"/>
              <a:ext cx="0" cy="298704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7591425" y="6671310"/>
              <a:ext cx="0" cy="282956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7559167" y="6694932"/>
              <a:ext cx="0" cy="259334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>
              <a:off x="7655941" y="6671310"/>
              <a:ext cx="0" cy="282956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>
              <a:off x="7680071" y="6687058"/>
              <a:ext cx="0" cy="27508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Freeform: Shape 136"/>
            <p:cNvSpPr/>
            <p:nvPr/>
          </p:nvSpPr>
          <p:spPr>
            <a:xfrm>
              <a:off x="7568313" y="6787165"/>
              <a:ext cx="126142" cy="11000"/>
            </a:xfrm>
            <a:custGeom>
              <a:avLst/>
              <a:gdLst/>
              <a:ahLst/>
              <a:cxnLst/>
              <a:rect l="0" t="0" r="0" b="0"/>
              <a:pathLst>
                <a:path w="126142" h="11000">
                  <a:moveTo>
                    <a:pt x="0" y="0"/>
                  </a:moveTo>
                  <a:lnTo>
                    <a:pt x="126141" y="2985"/>
                  </a:lnTo>
                  <a:lnTo>
                    <a:pt x="126141" y="10999"/>
                  </a:lnTo>
                  <a:lnTo>
                    <a:pt x="0" y="8013"/>
                  </a:lnTo>
                  <a:close/>
                </a:path>
              </a:pathLst>
            </a:custGeom>
            <a:solidFill>
              <a:srgbClr val="846030"/>
            </a:solidFill>
            <a:ln w="0" cap="flat" cmpd="sng" algn="ctr">
              <a:solidFill>
                <a:srgbClr val="84603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Freeform: Shape 137"/>
            <p:cNvSpPr/>
            <p:nvPr/>
          </p:nvSpPr>
          <p:spPr>
            <a:xfrm>
              <a:off x="7568068" y="6786852"/>
              <a:ext cx="126549" cy="11001"/>
            </a:xfrm>
            <a:custGeom>
              <a:avLst/>
              <a:gdLst/>
              <a:ahLst/>
              <a:cxnLst/>
              <a:rect l="0" t="0" r="0" b="0"/>
              <a:pathLst>
                <a:path w="126549" h="11001">
                  <a:moveTo>
                    <a:pt x="0" y="0"/>
                  </a:moveTo>
                  <a:lnTo>
                    <a:pt x="126548" y="3142"/>
                  </a:lnTo>
                  <a:lnTo>
                    <a:pt x="126548" y="11000"/>
                  </a:lnTo>
                  <a:lnTo>
                    <a:pt x="0" y="7857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Freeform: Shape 138"/>
            <p:cNvSpPr/>
            <p:nvPr/>
          </p:nvSpPr>
          <p:spPr>
            <a:xfrm>
              <a:off x="7568313" y="6927367"/>
              <a:ext cx="126142" cy="15169"/>
            </a:xfrm>
            <a:custGeom>
              <a:avLst/>
              <a:gdLst/>
              <a:ahLst/>
              <a:cxnLst/>
              <a:rect l="0" t="0" r="0" b="0"/>
              <a:pathLst>
                <a:path w="126142" h="15169">
                  <a:moveTo>
                    <a:pt x="0" y="0"/>
                  </a:moveTo>
                  <a:lnTo>
                    <a:pt x="126141" y="4481"/>
                  </a:lnTo>
                  <a:lnTo>
                    <a:pt x="126141" y="15168"/>
                  </a:lnTo>
                  <a:lnTo>
                    <a:pt x="0" y="10689"/>
                  </a:lnTo>
                  <a:close/>
                </a:path>
              </a:pathLst>
            </a:custGeom>
            <a:solidFill>
              <a:srgbClr val="846030"/>
            </a:solidFill>
            <a:ln w="0" cap="flat" cmpd="sng" algn="ctr">
              <a:solidFill>
                <a:srgbClr val="84603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Freeform: Shape 139"/>
            <p:cNvSpPr/>
            <p:nvPr/>
          </p:nvSpPr>
          <p:spPr>
            <a:xfrm>
              <a:off x="7568068" y="6927521"/>
              <a:ext cx="126549" cy="14930"/>
            </a:xfrm>
            <a:custGeom>
              <a:avLst/>
              <a:gdLst/>
              <a:ahLst/>
              <a:cxnLst/>
              <a:rect l="0" t="0" r="0" b="0"/>
              <a:pathLst>
                <a:path w="126549" h="14930">
                  <a:moveTo>
                    <a:pt x="0" y="10214"/>
                  </a:moveTo>
                  <a:lnTo>
                    <a:pt x="126548" y="14929"/>
                  </a:lnTo>
                  <a:lnTo>
                    <a:pt x="126548" y="39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: Shape 140"/>
            <p:cNvSpPr/>
            <p:nvPr/>
          </p:nvSpPr>
          <p:spPr>
            <a:xfrm>
              <a:off x="7452247" y="6990393"/>
              <a:ext cx="441129" cy="361742"/>
            </a:xfrm>
            <a:custGeom>
              <a:avLst/>
              <a:gdLst/>
              <a:ahLst/>
              <a:cxnLst/>
              <a:rect l="0" t="0" r="0" b="0"/>
              <a:pathLst>
                <a:path w="441129" h="361742">
                  <a:moveTo>
                    <a:pt x="0" y="0"/>
                  </a:moveTo>
                  <a:lnTo>
                    <a:pt x="172728" y="5029"/>
                  </a:lnTo>
                  <a:lnTo>
                    <a:pt x="174582" y="36463"/>
                  </a:lnTo>
                  <a:lnTo>
                    <a:pt x="201986" y="40393"/>
                  </a:lnTo>
                  <a:lnTo>
                    <a:pt x="202954" y="74187"/>
                  </a:lnTo>
                  <a:lnTo>
                    <a:pt x="229713" y="73950"/>
                  </a:lnTo>
                  <a:lnTo>
                    <a:pt x="231567" y="112223"/>
                  </a:lnTo>
                  <a:lnTo>
                    <a:pt x="261712" y="112852"/>
                  </a:lnTo>
                  <a:lnTo>
                    <a:pt x="262598" y="147274"/>
                  </a:lnTo>
                  <a:lnTo>
                    <a:pt x="290645" y="147588"/>
                  </a:lnTo>
                  <a:lnTo>
                    <a:pt x="290969" y="185310"/>
                  </a:lnTo>
                  <a:lnTo>
                    <a:pt x="322968" y="186489"/>
                  </a:lnTo>
                  <a:lnTo>
                    <a:pt x="324499" y="220675"/>
                  </a:lnTo>
                  <a:lnTo>
                    <a:pt x="351903" y="221853"/>
                  </a:lnTo>
                  <a:lnTo>
                    <a:pt x="353112" y="255725"/>
                  </a:lnTo>
                  <a:lnTo>
                    <a:pt x="382048" y="258084"/>
                  </a:lnTo>
                  <a:lnTo>
                    <a:pt x="381403" y="296119"/>
                  </a:lnTo>
                  <a:lnTo>
                    <a:pt x="413079" y="295805"/>
                  </a:lnTo>
                  <a:lnTo>
                    <a:pt x="412515" y="328813"/>
                  </a:lnTo>
                  <a:lnTo>
                    <a:pt x="440805" y="329049"/>
                  </a:lnTo>
                  <a:lnTo>
                    <a:pt x="441128" y="361741"/>
                  </a:lnTo>
                  <a:lnTo>
                    <a:pt x="1290" y="343901"/>
                  </a:lnTo>
                  <a:close/>
                </a:path>
              </a:pathLst>
            </a:custGeom>
            <a:solidFill>
              <a:srgbClr val="F2EAE0"/>
            </a:solidFill>
            <a:ln w="0" cap="flat" cmpd="sng" algn="ctr">
              <a:solidFill>
                <a:srgbClr val="F2EAE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reeform: Shape 141"/>
            <p:cNvSpPr/>
            <p:nvPr/>
          </p:nvSpPr>
          <p:spPr>
            <a:xfrm>
              <a:off x="7452004" y="6990392"/>
              <a:ext cx="441692" cy="361504"/>
            </a:xfrm>
            <a:custGeom>
              <a:avLst/>
              <a:gdLst/>
              <a:ahLst/>
              <a:cxnLst/>
              <a:rect l="0" t="0" r="0" b="0"/>
              <a:pathLst>
                <a:path w="441692" h="361504">
                  <a:moveTo>
                    <a:pt x="1612" y="344214"/>
                  </a:moveTo>
                  <a:lnTo>
                    <a:pt x="441691" y="361503"/>
                  </a:lnTo>
                  <a:lnTo>
                    <a:pt x="440885" y="329282"/>
                  </a:lnTo>
                  <a:lnTo>
                    <a:pt x="412675" y="328496"/>
                  </a:lnTo>
                  <a:lnTo>
                    <a:pt x="413481" y="295490"/>
                  </a:lnTo>
                  <a:lnTo>
                    <a:pt x="381240" y="296276"/>
                  </a:lnTo>
                  <a:lnTo>
                    <a:pt x="382047" y="257768"/>
                  </a:lnTo>
                  <a:lnTo>
                    <a:pt x="353030" y="255410"/>
                  </a:lnTo>
                  <a:lnTo>
                    <a:pt x="352224" y="221617"/>
                  </a:lnTo>
                  <a:lnTo>
                    <a:pt x="324821" y="220831"/>
                  </a:lnTo>
                  <a:lnTo>
                    <a:pt x="323208" y="186253"/>
                  </a:lnTo>
                  <a:lnTo>
                    <a:pt x="290968" y="185467"/>
                  </a:lnTo>
                  <a:lnTo>
                    <a:pt x="290968" y="147744"/>
                  </a:lnTo>
                  <a:lnTo>
                    <a:pt x="262758" y="146959"/>
                  </a:lnTo>
                  <a:lnTo>
                    <a:pt x="261952" y="112381"/>
                  </a:lnTo>
                  <a:lnTo>
                    <a:pt x="232129" y="112381"/>
                  </a:lnTo>
                  <a:lnTo>
                    <a:pt x="229712" y="73872"/>
                  </a:lnTo>
                  <a:lnTo>
                    <a:pt x="203113" y="73872"/>
                  </a:lnTo>
                  <a:lnTo>
                    <a:pt x="202307" y="40080"/>
                  </a:lnTo>
                  <a:lnTo>
                    <a:pt x="174903" y="36150"/>
                  </a:lnTo>
                  <a:lnTo>
                    <a:pt x="173291" y="4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Freeform: Shape 142"/>
            <p:cNvSpPr/>
            <p:nvPr/>
          </p:nvSpPr>
          <p:spPr>
            <a:xfrm>
              <a:off x="7624971" y="6987720"/>
              <a:ext cx="413398" cy="364418"/>
            </a:xfrm>
            <a:custGeom>
              <a:avLst/>
              <a:gdLst/>
              <a:ahLst/>
              <a:cxnLst/>
              <a:rect l="0" t="0" r="0" b="0"/>
              <a:pathLst>
                <a:path w="413398" h="364418">
                  <a:moveTo>
                    <a:pt x="413397" y="332904"/>
                  </a:moveTo>
                  <a:lnTo>
                    <a:pt x="268075" y="364417"/>
                  </a:lnTo>
                  <a:lnTo>
                    <a:pt x="268075" y="331725"/>
                  </a:lnTo>
                  <a:lnTo>
                    <a:pt x="239785" y="331725"/>
                  </a:lnTo>
                  <a:lnTo>
                    <a:pt x="240349" y="298482"/>
                  </a:lnTo>
                  <a:lnTo>
                    <a:pt x="208673" y="298796"/>
                  </a:lnTo>
                  <a:lnTo>
                    <a:pt x="208996" y="260758"/>
                  </a:lnTo>
                  <a:lnTo>
                    <a:pt x="180383" y="258714"/>
                  </a:lnTo>
                  <a:lnTo>
                    <a:pt x="179174" y="224530"/>
                  </a:lnTo>
                  <a:lnTo>
                    <a:pt x="151770" y="223350"/>
                  </a:lnTo>
                  <a:lnTo>
                    <a:pt x="150238" y="189164"/>
                  </a:lnTo>
                  <a:lnTo>
                    <a:pt x="118241" y="187985"/>
                  </a:lnTo>
                  <a:lnTo>
                    <a:pt x="117918" y="150263"/>
                  </a:lnTo>
                  <a:lnTo>
                    <a:pt x="89869" y="149948"/>
                  </a:lnTo>
                  <a:lnTo>
                    <a:pt x="88982" y="115526"/>
                  </a:lnTo>
                  <a:lnTo>
                    <a:pt x="58838" y="114898"/>
                  </a:lnTo>
                  <a:lnTo>
                    <a:pt x="56983" y="76625"/>
                  </a:lnTo>
                  <a:lnTo>
                    <a:pt x="30225" y="76860"/>
                  </a:lnTo>
                  <a:lnTo>
                    <a:pt x="29257" y="43067"/>
                  </a:lnTo>
                  <a:lnTo>
                    <a:pt x="1854" y="39138"/>
                  </a:lnTo>
                  <a:lnTo>
                    <a:pt x="0" y="7703"/>
                  </a:lnTo>
                  <a:lnTo>
                    <a:pt x="131942" y="0"/>
                  </a:lnTo>
                  <a:lnTo>
                    <a:pt x="134038" y="31121"/>
                  </a:lnTo>
                  <a:lnTo>
                    <a:pt x="164261" y="34737"/>
                  </a:lnTo>
                  <a:lnTo>
                    <a:pt x="165472" y="67981"/>
                  </a:lnTo>
                  <a:lnTo>
                    <a:pt x="194406" y="67116"/>
                  </a:lnTo>
                  <a:lnTo>
                    <a:pt x="196503" y="104524"/>
                  </a:lnTo>
                  <a:lnTo>
                    <a:pt x="228823" y="104210"/>
                  </a:lnTo>
                  <a:lnTo>
                    <a:pt x="229710" y="138081"/>
                  </a:lnTo>
                  <a:lnTo>
                    <a:pt x="259613" y="137217"/>
                  </a:lnTo>
                  <a:lnTo>
                    <a:pt x="259855" y="173447"/>
                  </a:lnTo>
                  <a:lnTo>
                    <a:pt x="293384" y="173447"/>
                  </a:lnTo>
                  <a:lnTo>
                    <a:pt x="295238" y="206139"/>
                  </a:lnTo>
                  <a:lnTo>
                    <a:pt x="323528" y="205825"/>
                  </a:lnTo>
                  <a:lnTo>
                    <a:pt x="324738" y="238518"/>
                  </a:lnTo>
                  <a:lnTo>
                    <a:pt x="353995" y="238754"/>
                  </a:lnTo>
                  <a:lnTo>
                    <a:pt x="353995" y="274983"/>
                  </a:lnTo>
                  <a:lnTo>
                    <a:pt x="385349" y="272626"/>
                  </a:lnTo>
                  <a:lnTo>
                    <a:pt x="385107" y="304140"/>
                  </a:lnTo>
                  <a:lnTo>
                    <a:pt x="413076" y="302018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Freeform: Shape 143"/>
            <p:cNvSpPr/>
            <p:nvPr/>
          </p:nvSpPr>
          <p:spPr>
            <a:xfrm>
              <a:off x="7625290" y="6987249"/>
              <a:ext cx="412676" cy="364648"/>
            </a:xfrm>
            <a:custGeom>
              <a:avLst/>
              <a:gdLst/>
              <a:ahLst/>
              <a:cxnLst/>
              <a:rect l="0" t="0" r="0" b="0"/>
              <a:pathLst>
                <a:path w="412676" h="364648">
                  <a:moveTo>
                    <a:pt x="412675" y="333212"/>
                  </a:moveTo>
                  <a:lnTo>
                    <a:pt x="267594" y="364647"/>
                  </a:lnTo>
                  <a:lnTo>
                    <a:pt x="267594" y="332426"/>
                  </a:lnTo>
                  <a:lnTo>
                    <a:pt x="239384" y="332426"/>
                  </a:lnTo>
                  <a:lnTo>
                    <a:pt x="240190" y="298633"/>
                  </a:lnTo>
                  <a:lnTo>
                    <a:pt x="207950" y="299419"/>
                  </a:lnTo>
                  <a:lnTo>
                    <a:pt x="208756" y="260911"/>
                  </a:lnTo>
                  <a:lnTo>
                    <a:pt x="179739" y="259340"/>
                  </a:lnTo>
                  <a:lnTo>
                    <a:pt x="178934" y="224761"/>
                  </a:lnTo>
                  <a:lnTo>
                    <a:pt x="151529" y="223975"/>
                  </a:lnTo>
                  <a:lnTo>
                    <a:pt x="149917" y="189397"/>
                  </a:lnTo>
                  <a:lnTo>
                    <a:pt x="117677" y="188611"/>
                  </a:lnTo>
                  <a:lnTo>
                    <a:pt x="117677" y="150888"/>
                  </a:lnTo>
                  <a:lnTo>
                    <a:pt x="89466" y="150102"/>
                  </a:lnTo>
                  <a:lnTo>
                    <a:pt x="88660" y="115524"/>
                  </a:lnTo>
                  <a:lnTo>
                    <a:pt x="58838" y="115524"/>
                  </a:lnTo>
                  <a:lnTo>
                    <a:pt x="56420" y="77016"/>
                  </a:lnTo>
                  <a:lnTo>
                    <a:pt x="29822" y="77016"/>
                  </a:lnTo>
                  <a:lnTo>
                    <a:pt x="29016" y="43223"/>
                  </a:lnTo>
                  <a:lnTo>
                    <a:pt x="1612" y="39293"/>
                  </a:lnTo>
                  <a:lnTo>
                    <a:pt x="0" y="7858"/>
                  </a:lnTo>
                  <a:lnTo>
                    <a:pt x="131379" y="0"/>
                  </a:lnTo>
                  <a:lnTo>
                    <a:pt x="133797" y="31435"/>
                  </a:lnTo>
                  <a:lnTo>
                    <a:pt x="163619" y="35364"/>
                  </a:lnTo>
                  <a:lnTo>
                    <a:pt x="165231" y="68371"/>
                  </a:lnTo>
                  <a:lnTo>
                    <a:pt x="194247" y="67585"/>
                  </a:lnTo>
                  <a:lnTo>
                    <a:pt x="195860" y="105307"/>
                  </a:lnTo>
                  <a:lnTo>
                    <a:pt x="228100" y="104521"/>
                  </a:lnTo>
                  <a:lnTo>
                    <a:pt x="229712" y="138315"/>
                  </a:lnTo>
                  <a:lnTo>
                    <a:pt x="259534" y="137529"/>
                  </a:lnTo>
                  <a:lnTo>
                    <a:pt x="259534" y="173679"/>
                  </a:lnTo>
                  <a:lnTo>
                    <a:pt x="293386" y="173679"/>
                  </a:lnTo>
                  <a:lnTo>
                    <a:pt x="294999" y="206686"/>
                  </a:lnTo>
                  <a:lnTo>
                    <a:pt x="323209" y="205900"/>
                  </a:lnTo>
                  <a:lnTo>
                    <a:pt x="324015" y="238907"/>
                  </a:lnTo>
                  <a:lnTo>
                    <a:pt x="353837" y="238907"/>
                  </a:lnTo>
                  <a:lnTo>
                    <a:pt x="353837" y="275057"/>
                  </a:lnTo>
                  <a:lnTo>
                    <a:pt x="385271" y="272699"/>
                  </a:lnTo>
                  <a:lnTo>
                    <a:pt x="384465" y="304135"/>
                  </a:lnTo>
                  <a:lnTo>
                    <a:pt x="412675" y="302563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: Shape 144"/>
            <p:cNvSpPr/>
            <p:nvPr/>
          </p:nvSpPr>
          <p:spPr>
            <a:xfrm>
              <a:off x="7450709" y="6982613"/>
              <a:ext cx="307413" cy="12181"/>
            </a:xfrm>
            <a:custGeom>
              <a:avLst/>
              <a:gdLst/>
              <a:ahLst/>
              <a:cxnLst/>
              <a:rect l="0" t="0" r="0" b="0"/>
              <a:pathLst>
                <a:path w="307413" h="12181">
                  <a:moveTo>
                    <a:pt x="0" y="6288"/>
                  </a:moveTo>
                  <a:lnTo>
                    <a:pt x="63998" y="0"/>
                  </a:lnTo>
                  <a:lnTo>
                    <a:pt x="307412" y="6288"/>
                  </a:lnTo>
                  <a:lnTo>
                    <a:pt x="175470" y="12180"/>
                  </a:lnTo>
                  <a:close/>
                </a:path>
              </a:pathLst>
            </a:custGeom>
            <a:solidFill>
              <a:srgbClr val="7F7F7F"/>
            </a:solidFill>
            <a:ln w="0" cap="flat" cmpd="sng" algn="ctr">
              <a:solidFill>
                <a:srgbClr val="7F7F7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Freeform: Shape 145"/>
            <p:cNvSpPr/>
            <p:nvPr/>
          </p:nvSpPr>
          <p:spPr>
            <a:xfrm>
              <a:off x="7450393" y="6982531"/>
              <a:ext cx="307893" cy="12573"/>
            </a:xfrm>
            <a:custGeom>
              <a:avLst/>
              <a:gdLst/>
              <a:ahLst/>
              <a:cxnLst/>
              <a:rect l="0" t="0" r="0" b="0"/>
              <a:pathLst>
                <a:path w="307893" h="12573">
                  <a:moveTo>
                    <a:pt x="0" y="6286"/>
                  </a:moveTo>
                  <a:lnTo>
                    <a:pt x="64480" y="0"/>
                  </a:lnTo>
                  <a:lnTo>
                    <a:pt x="307892" y="6286"/>
                  </a:lnTo>
                  <a:lnTo>
                    <a:pt x="175708" y="12572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Freeform: Shape 146"/>
            <p:cNvSpPr/>
            <p:nvPr/>
          </p:nvSpPr>
          <p:spPr>
            <a:xfrm>
              <a:off x="7654228" y="7022143"/>
              <a:ext cx="136216" cy="42438"/>
            </a:xfrm>
            <a:custGeom>
              <a:avLst/>
              <a:gdLst/>
              <a:ahLst/>
              <a:cxnLst/>
              <a:rect l="0" t="0" r="0" b="0"/>
              <a:pathLst>
                <a:path w="136216" h="42438">
                  <a:moveTo>
                    <a:pt x="1209" y="42437"/>
                  </a:moveTo>
                  <a:lnTo>
                    <a:pt x="0" y="8644"/>
                  </a:lnTo>
                  <a:lnTo>
                    <a:pt x="135006" y="0"/>
                  </a:lnTo>
                  <a:lnTo>
                    <a:pt x="136215" y="33555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Freeform: Shape 147"/>
            <p:cNvSpPr/>
            <p:nvPr/>
          </p:nvSpPr>
          <p:spPr>
            <a:xfrm>
              <a:off x="7654314" y="7021827"/>
              <a:ext cx="136216" cy="42437"/>
            </a:xfrm>
            <a:custGeom>
              <a:avLst/>
              <a:gdLst/>
              <a:ahLst/>
              <a:cxnLst/>
              <a:rect l="0" t="0" r="0" b="0"/>
              <a:pathLst>
                <a:path w="136216" h="42437">
                  <a:moveTo>
                    <a:pt x="806" y="42436"/>
                  </a:moveTo>
                  <a:lnTo>
                    <a:pt x="0" y="8645"/>
                  </a:lnTo>
                  <a:lnTo>
                    <a:pt x="134603" y="0"/>
                  </a:lnTo>
                  <a:lnTo>
                    <a:pt x="136215" y="33792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Freeform: Shape 148"/>
            <p:cNvSpPr/>
            <p:nvPr/>
          </p:nvSpPr>
          <p:spPr>
            <a:xfrm>
              <a:off x="7681956" y="7054521"/>
              <a:ext cx="139519" cy="47782"/>
            </a:xfrm>
            <a:custGeom>
              <a:avLst/>
              <a:gdLst/>
              <a:ahLst/>
              <a:cxnLst/>
              <a:rect l="0" t="0" r="0" b="0"/>
              <a:pathLst>
                <a:path w="139519" h="47782">
                  <a:moveTo>
                    <a:pt x="1854" y="47781"/>
                  </a:moveTo>
                  <a:lnTo>
                    <a:pt x="0" y="9508"/>
                  </a:lnTo>
                  <a:lnTo>
                    <a:pt x="137423" y="0"/>
                  </a:lnTo>
                  <a:lnTo>
                    <a:pt x="139518" y="37408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Freeform: Shape 149"/>
            <p:cNvSpPr/>
            <p:nvPr/>
          </p:nvSpPr>
          <p:spPr>
            <a:xfrm>
              <a:off x="7681713" y="7054049"/>
              <a:ext cx="139440" cy="47943"/>
            </a:xfrm>
            <a:custGeom>
              <a:avLst/>
              <a:gdLst/>
              <a:ahLst/>
              <a:cxnLst/>
              <a:rect l="0" t="0" r="0" b="0"/>
              <a:pathLst>
                <a:path w="139440" h="47943">
                  <a:moveTo>
                    <a:pt x="2418" y="47942"/>
                  </a:moveTo>
                  <a:lnTo>
                    <a:pt x="0" y="10217"/>
                  </a:lnTo>
                  <a:lnTo>
                    <a:pt x="137828" y="0"/>
                  </a:lnTo>
                  <a:lnTo>
                    <a:pt x="139439" y="37725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Freeform: Shape 150"/>
            <p:cNvSpPr/>
            <p:nvPr/>
          </p:nvSpPr>
          <p:spPr>
            <a:xfrm>
              <a:off x="7713952" y="7091929"/>
              <a:ext cx="141053" cy="46056"/>
            </a:xfrm>
            <a:custGeom>
              <a:avLst/>
              <a:gdLst/>
              <a:ahLst/>
              <a:cxnLst/>
              <a:rect l="0" t="0" r="0" b="0"/>
              <a:pathLst>
                <a:path w="141053" h="46056">
                  <a:moveTo>
                    <a:pt x="888" y="46055"/>
                  </a:moveTo>
                  <a:lnTo>
                    <a:pt x="0" y="11317"/>
                  </a:lnTo>
                  <a:lnTo>
                    <a:pt x="140165" y="0"/>
                  </a:lnTo>
                  <a:lnTo>
                    <a:pt x="141052" y="33873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Freeform: Shape 151"/>
            <p:cNvSpPr/>
            <p:nvPr/>
          </p:nvSpPr>
          <p:spPr>
            <a:xfrm>
              <a:off x="7713952" y="7091773"/>
              <a:ext cx="141053" cy="46365"/>
            </a:xfrm>
            <a:custGeom>
              <a:avLst/>
              <a:gdLst/>
              <a:ahLst/>
              <a:cxnLst/>
              <a:rect l="0" t="0" r="0" b="0"/>
              <a:pathLst>
                <a:path w="141053" h="46365">
                  <a:moveTo>
                    <a:pt x="807" y="46364"/>
                  </a:moveTo>
                  <a:lnTo>
                    <a:pt x="0" y="11002"/>
                  </a:lnTo>
                  <a:lnTo>
                    <a:pt x="140246" y="0"/>
                  </a:lnTo>
                  <a:lnTo>
                    <a:pt x="141052" y="33791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Freeform: Shape 152"/>
            <p:cNvSpPr/>
            <p:nvPr/>
          </p:nvSpPr>
          <p:spPr>
            <a:xfrm>
              <a:off x="7742894" y="7124933"/>
              <a:ext cx="142260" cy="50770"/>
            </a:xfrm>
            <a:custGeom>
              <a:avLst/>
              <a:gdLst/>
              <a:ahLst/>
              <a:cxnLst/>
              <a:rect l="0" t="0" r="0" b="0"/>
              <a:pathLst>
                <a:path w="142260" h="50770">
                  <a:moveTo>
                    <a:pt x="323" y="50769"/>
                  </a:moveTo>
                  <a:lnTo>
                    <a:pt x="0" y="13360"/>
                  </a:lnTo>
                  <a:lnTo>
                    <a:pt x="141695" y="0"/>
                  </a:lnTo>
                  <a:lnTo>
                    <a:pt x="142259" y="36544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Freeform: Shape 153"/>
            <p:cNvSpPr/>
            <p:nvPr/>
          </p:nvSpPr>
          <p:spPr>
            <a:xfrm>
              <a:off x="7742972" y="7124781"/>
              <a:ext cx="141853" cy="51084"/>
            </a:xfrm>
            <a:custGeom>
              <a:avLst/>
              <a:gdLst/>
              <a:ahLst/>
              <a:cxnLst/>
              <a:rect l="0" t="0" r="0" b="0"/>
              <a:pathLst>
                <a:path w="141853" h="51084">
                  <a:moveTo>
                    <a:pt x="0" y="51083"/>
                  </a:moveTo>
                  <a:lnTo>
                    <a:pt x="0" y="13360"/>
                  </a:lnTo>
                  <a:lnTo>
                    <a:pt x="141852" y="0"/>
                  </a:lnTo>
                  <a:lnTo>
                    <a:pt x="141852" y="36937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Freeform: Shape 154"/>
            <p:cNvSpPr/>
            <p:nvPr/>
          </p:nvSpPr>
          <p:spPr>
            <a:xfrm>
              <a:off x="7774888" y="7161165"/>
              <a:ext cx="145321" cy="49906"/>
            </a:xfrm>
            <a:custGeom>
              <a:avLst/>
              <a:gdLst/>
              <a:ahLst/>
              <a:cxnLst/>
              <a:rect l="0" t="0" r="0" b="0"/>
              <a:pathLst>
                <a:path w="145321" h="49906">
                  <a:moveTo>
                    <a:pt x="1854" y="49905"/>
                  </a:moveTo>
                  <a:lnTo>
                    <a:pt x="0" y="15718"/>
                  </a:lnTo>
                  <a:lnTo>
                    <a:pt x="143143" y="0"/>
                  </a:lnTo>
                  <a:lnTo>
                    <a:pt x="145320" y="32694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Freeform: Shape 155"/>
            <p:cNvSpPr/>
            <p:nvPr/>
          </p:nvSpPr>
          <p:spPr>
            <a:xfrm>
              <a:off x="7775215" y="7160927"/>
              <a:ext cx="145081" cy="50297"/>
            </a:xfrm>
            <a:custGeom>
              <a:avLst/>
              <a:gdLst/>
              <a:ahLst/>
              <a:cxnLst/>
              <a:rect l="0" t="0" r="0" b="0"/>
              <a:pathLst>
                <a:path w="145081" h="50297">
                  <a:moveTo>
                    <a:pt x="1612" y="50296"/>
                  </a:moveTo>
                  <a:lnTo>
                    <a:pt x="0" y="15718"/>
                  </a:lnTo>
                  <a:lnTo>
                    <a:pt x="142662" y="0"/>
                  </a:lnTo>
                  <a:lnTo>
                    <a:pt x="145080" y="33007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Freeform: Shape 156"/>
            <p:cNvSpPr/>
            <p:nvPr/>
          </p:nvSpPr>
          <p:spPr>
            <a:xfrm>
              <a:off x="7804466" y="7193543"/>
              <a:ext cx="145246" cy="52574"/>
            </a:xfrm>
            <a:custGeom>
              <a:avLst/>
              <a:gdLst/>
              <a:ahLst/>
              <a:cxnLst/>
              <a:rect l="0" t="0" r="0" b="0"/>
              <a:pathLst>
                <a:path w="145246" h="52574">
                  <a:moveTo>
                    <a:pt x="887" y="52573"/>
                  </a:moveTo>
                  <a:lnTo>
                    <a:pt x="0" y="18703"/>
                  </a:lnTo>
                  <a:lnTo>
                    <a:pt x="144036" y="0"/>
                  </a:lnTo>
                  <a:lnTo>
                    <a:pt x="145245" y="32691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Freeform: Shape 157"/>
            <p:cNvSpPr/>
            <p:nvPr/>
          </p:nvSpPr>
          <p:spPr>
            <a:xfrm>
              <a:off x="7804228" y="7193152"/>
              <a:ext cx="145082" cy="52658"/>
            </a:xfrm>
            <a:custGeom>
              <a:avLst/>
              <a:gdLst/>
              <a:ahLst/>
              <a:cxnLst/>
              <a:rect l="0" t="0" r="0" b="0"/>
              <a:pathLst>
                <a:path w="145082" h="52658">
                  <a:moveTo>
                    <a:pt x="806" y="52657"/>
                  </a:moveTo>
                  <a:lnTo>
                    <a:pt x="0" y="18863"/>
                  </a:lnTo>
                  <a:lnTo>
                    <a:pt x="144275" y="0"/>
                  </a:lnTo>
                  <a:lnTo>
                    <a:pt x="145081" y="33009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Freeform: Shape 158"/>
            <p:cNvSpPr/>
            <p:nvPr/>
          </p:nvSpPr>
          <p:spPr>
            <a:xfrm>
              <a:off x="7833646" y="7226234"/>
              <a:ext cx="145323" cy="60280"/>
            </a:xfrm>
            <a:custGeom>
              <a:avLst/>
              <a:gdLst/>
              <a:ahLst/>
              <a:cxnLst/>
              <a:rect l="0" t="0" r="0" b="0"/>
              <a:pathLst>
                <a:path w="145323" h="60280">
                  <a:moveTo>
                    <a:pt x="0" y="60279"/>
                  </a:moveTo>
                  <a:lnTo>
                    <a:pt x="645" y="22240"/>
                  </a:lnTo>
                  <a:lnTo>
                    <a:pt x="145322" y="0"/>
                  </a:lnTo>
                  <a:lnTo>
                    <a:pt x="145322" y="36465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Freeform: Shape 159"/>
            <p:cNvSpPr/>
            <p:nvPr/>
          </p:nvSpPr>
          <p:spPr>
            <a:xfrm>
              <a:off x="7833246" y="7226157"/>
              <a:ext cx="145883" cy="60519"/>
            </a:xfrm>
            <a:custGeom>
              <a:avLst/>
              <a:gdLst/>
              <a:ahLst/>
              <a:cxnLst/>
              <a:rect l="0" t="0" r="0" b="0"/>
              <a:pathLst>
                <a:path w="145883" h="60519">
                  <a:moveTo>
                    <a:pt x="0" y="60518"/>
                  </a:moveTo>
                  <a:lnTo>
                    <a:pt x="806" y="22007"/>
                  </a:lnTo>
                  <a:lnTo>
                    <a:pt x="145882" y="0"/>
                  </a:lnTo>
                  <a:lnTo>
                    <a:pt x="145882" y="36153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Freeform: Shape 160"/>
            <p:cNvSpPr/>
            <p:nvPr/>
          </p:nvSpPr>
          <p:spPr>
            <a:xfrm>
              <a:off x="7864758" y="7260029"/>
              <a:ext cx="145882" cy="59171"/>
            </a:xfrm>
            <a:custGeom>
              <a:avLst/>
              <a:gdLst/>
              <a:ahLst/>
              <a:cxnLst/>
              <a:rect l="0" t="0" r="0" b="0"/>
              <a:pathLst>
                <a:path w="145882" h="59171">
                  <a:moveTo>
                    <a:pt x="0" y="59170"/>
                  </a:moveTo>
                  <a:lnTo>
                    <a:pt x="564" y="25853"/>
                  </a:lnTo>
                  <a:lnTo>
                    <a:pt x="145881" y="0"/>
                  </a:lnTo>
                  <a:lnTo>
                    <a:pt x="145560" y="31511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Freeform: Shape 161"/>
            <p:cNvSpPr/>
            <p:nvPr/>
          </p:nvSpPr>
          <p:spPr>
            <a:xfrm>
              <a:off x="7864678" y="7259955"/>
              <a:ext cx="145884" cy="58947"/>
            </a:xfrm>
            <a:custGeom>
              <a:avLst/>
              <a:gdLst/>
              <a:ahLst/>
              <a:cxnLst/>
              <a:rect l="0" t="0" r="0" b="0"/>
              <a:pathLst>
                <a:path w="145884" h="58947">
                  <a:moveTo>
                    <a:pt x="0" y="58946"/>
                  </a:moveTo>
                  <a:lnTo>
                    <a:pt x="806" y="25936"/>
                  </a:lnTo>
                  <a:lnTo>
                    <a:pt x="145883" y="0"/>
                  </a:lnTo>
                  <a:lnTo>
                    <a:pt x="145883" y="31438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Freeform: Shape 162"/>
            <p:cNvSpPr/>
            <p:nvPr/>
          </p:nvSpPr>
          <p:spPr>
            <a:xfrm>
              <a:off x="7893050" y="7289735"/>
              <a:ext cx="145649" cy="62085"/>
            </a:xfrm>
            <a:custGeom>
              <a:avLst/>
              <a:gdLst/>
              <a:ahLst/>
              <a:cxnLst/>
              <a:rect l="0" t="0" r="0" b="0"/>
              <a:pathLst>
                <a:path w="145649" h="62085">
                  <a:moveTo>
                    <a:pt x="145002" y="0"/>
                  </a:moveTo>
                  <a:lnTo>
                    <a:pt x="145648" y="30649"/>
                  </a:lnTo>
                  <a:lnTo>
                    <a:pt x="322" y="62084"/>
                  </a:lnTo>
                  <a:lnTo>
                    <a:pt x="0" y="29707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Freeform: Shape 163"/>
            <p:cNvSpPr/>
            <p:nvPr/>
          </p:nvSpPr>
          <p:spPr>
            <a:xfrm>
              <a:off x="7892889" y="7289814"/>
              <a:ext cx="145883" cy="62087"/>
            </a:xfrm>
            <a:custGeom>
              <a:avLst/>
              <a:gdLst/>
              <a:ahLst/>
              <a:cxnLst/>
              <a:rect l="0" t="0" r="0" b="0"/>
              <a:pathLst>
                <a:path w="145883" h="62087">
                  <a:moveTo>
                    <a:pt x="145077" y="0"/>
                  </a:moveTo>
                  <a:lnTo>
                    <a:pt x="145882" y="30650"/>
                  </a:lnTo>
                  <a:lnTo>
                    <a:pt x="806" y="62086"/>
                  </a:lnTo>
                  <a:lnTo>
                    <a:pt x="0" y="29864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Freeform: Shape 164"/>
            <p:cNvSpPr/>
            <p:nvPr/>
          </p:nvSpPr>
          <p:spPr>
            <a:xfrm>
              <a:off x="7624971" y="6987720"/>
              <a:ext cx="134040" cy="38902"/>
            </a:xfrm>
            <a:custGeom>
              <a:avLst/>
              <a:gdLst/>
              <a:ahLst/>
              <a:cxnLst/>
              <a:rect l="0" t="0" r="0" b="0"/>
              <a:pathLst>
                <a:path w="134040" h="38902">
                  <a:moveTo>
                    <a:pt x="134039" y="30886"/>
                  </a:moveTo>
                  <a:lnTo>
                    <a:pt x="1854" y="38901"/>
                  </a:lnTo>
                  <a:lnTo>
                    <a:pt x="0" y="7702"/>
                  </a:lnTo>
                  <a:lnTo>
                    <a:pt x="131944" y="0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reeform: Shape 165"/>
            <p:cNvSpPr/>
            <p:nvPr/>
          </p:nvSpPr>
          <p:spPr>
            <a:xfrm>
              <a:off x="7625290" y="6987249"/>
              <a:ext cx="133796" cy="39294"/>
            </a:xfrm>
            <a:custGeom>
              <a:avLst/>
              <a:gdLst/>
              <a:ahLst/>
              <a:cxnLst/>
              <a:rect l="0" t="0" r="0" b="0"/>
              <a:pathLst>
                <a:path w="133796" h="39294">
                  <a:moveTo>
                    <a:pt x="133795" y="31435"/>
                  </a:moveTo>
                  <a:lnTo>
                    <a:pt x="1612" y="39293"/>
                  </a:lnTo>
                  <a:lnTo>
                    <a:pt x="0" y="7858"/>
                  </a:lnTo>
                  <a:lnTo>
                    <a:pt x="131377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reeform: Shape 166"/>
            <p:cNvSpPr/>
            <p:nvPr/>
          </p:nvSpPr>
          <p:spPr>
            <a:xfrm>
              <a:off x="9476281" y="6261720"/>
              <a:ext cx="59408" cy="164248"/>
            </a:xfrm>
            <a:custGeom>
              <a:avLst/>
              <a:gdLst/>
              <a:ahLst/>
              <a:cxnLst/>
              <a:rect l="0" t="0" r="0" b="0"/>
              <a:pathLst>
                <a:path w="59408" h="164248">
                  <a:moveTo>
                    <a:pt x="0" y="18468"/>
                  </a:moveTo>
                  <a:lnTo>
                    <a:pt x="889" y="14302"/>
                  </a:lnTo>
                  <a:lnTo>
                    <a:pt x="2984" y="10452"/>
                  </a:lnTo>
                  <a:lnTo>
                    <a:pt x="6047" y="7151"/>
                  </a:lnTo>
                  <a:lnTo>
                    <a:pt x="9754" y="4479"/>
                  </a:lnTo>
                  <a:lnTo>
                    <a:pt x="14269" y="2436"/>
                  </a:lnTo>
                  <a:lnTo>
                    <a:pt x="19185" y="1257"/>
                  </a:lnTo>
                  <a:lnTo>
                    <a:pt x="24344" y="313"/>
                  </a:lnTo>
                  <a:lnTo>
                    <a:pt x="29826" y="0"/>
                  </a:lnTo>
                  <a:lnTo>
                    <a:pt x="34984" y="313"/>
                  </a:lnTo>
                  <a:lnTo>
                    <a:pt x="40465" y="1257"/>
                  </a:lnTo>
                  <a:lnTo>
                    <a:pt x="45381" y="2986"/>
                  </a:lnTo>
                  <a:lnTo>
                    <a:pt x="49655" y="5108"/>
                  </a:lnTo>
                  <a:lnTo>
                    <a:pt x="53603" y="7780"/>
                  </a:lnTo>
                  <a:lnTo>
                    <a:pt x="56344" y="11002"/>
                  </a:lnTo>
                  <a:lnTo>
                    <a:pt x="58439" y="15167"/>
                  </a:lnTo>
                  <a:lnTo>
                    <a:pt x="59407" y="19647"/>
                  </a:lnTo>
                  <a:lnTo>
                    <a:pt x="59407" y="161026"/>
                  </a:lnTo>
                  <a:lnTo>
                    <a:pt x="0" y="164247"/>
                  </a:lnTo>
                  <a:close/>
                </a:path>
              </a:pathLst>
            </a:custGeom>
            <a:solidFill>
              <a:srgbClr val="C9C1B5"/>
            </a:solidFill>
            <a:ln w="0" cap="flat" cmpd="sng" algn="ctr">
              <a:solidFill>
                <a:srgbClr val="C9C1B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reeform: Shape 167"/>
            <p:cNvSpPr/>
            <p:nvPr/>
          </p:nvSpPr>
          <p:spPr>
            <a:xfrm>
              <a:off x="9476693" y="6261878"/>
              <a:ext cx="58844" cy="164249"/>
            </a:xfrm>
            <a:custGeom>
              <a:avLst/>
              <a:gdLst/>
              <a:ahLst/>
              <a:cxnLst/>
              <a:rect l="0" t="0" r="0" b="0"/>
              <a:pathLst>
                <a:path w="58844" h="164249">
                  <a:moveTo>
                    <a:pt x="0" y="164248"/>
                  </a:moveTo>
                  <a:lnTo>
                    <a:pt x="58843" y="161104"/>
                  </a:lnTo>
                  <a:lnTo>
                    <a:pt x="58843" y="19647"/>
                  </a:lnTo>
                  <a:lnTo>
                    <a:pt x="58037" y="14932"/>
                  </a:lnTo>
                  <a:lnTo>
                    <a:pt x="55618" y="11003"/>
                  </a:lnTo>
                  <a:lnTo>
                    <a:pt x="53200" y="7859"/>
                  </a:lnTo>
                  <a:lnTo>
                    <a:pt x="49170" y="4715"/>
                  </a:lnTo>
                  <a:lnTo>
                    <a:pt x="45140" y="2358"/>
                  </a:lnTo>
                  <a:lnTo>
                    <a:pt x="40303" y="786"/>
                  </a:lnTo>
                  <a:lnTo>
                    <a:pt x="34661" y="0"/>
                  </a:lnTo>
                  <a:lnTo>
                    <a:pt x="29824" y="0"/>
                  </a:lnTo>
                  <a:lnTo>
                    <a:pt x="24182" y="0"/>
                  </a:lnTo>
                  <a:lnTo>
                    <a:pt x="18540" y="786"/>
                  </a:lnTo>
                  <a:lnTo>
                    <a:pt x="13703" y="2358"/>
                  </a:lnTo>
                  <a:lnTo>
                    <a:pt x="9673" y="3929"/>
                  </a:lnTo>
                  <a:lnTo>
                    <a:pt x="5642" y="7073"/>
                  </a:lnTo>
                  <a:lnTo>
                    <a:pt x="2418" y="10217"/>
                  </a:lnTo>
                  <a:lnTo>
                    <a:pt x="806" y="14146"/>
                  </a:lnTo>
                  <a:lnTo>
                    <a:pt x="0" y="18076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Freeform: Shape 168"/>
            <p:cNvSpPr/>
            <p:nvPr/>
          </p:nvSpPr>
          <p:spPr>
            <a:xfrm>
              <a:off x="9486285" y="6279015"/>
              <a:ext cx="39337" cy="130061"/>
            </a:xfrm>
            <a:custGeom>
              <a:avLst/>
              <a:gdLst/>
              <a:ahLst/>
              <a:cxnLst/>
              <a:rect l="0" t="0" r="0" b="0"/>
              <a:pathLst>
                <a:path w="39337" h="130061">
                  <a:moveTo>
                    <a:pt x="0" y="14537"/>
                  </a:moveTo>
                  <a:lnTo>
                    <a:pt x="645" y="10923"/>
                  </a:lnTo>
                  <a:lnTo>
                    <a:pt x="1854" y="8014"/>
                  </a:lnTo>
                  <a:lnTo>
                    <a:pt x="3950" y="5579"/>
                  </a:lnTo>
                  <a:lnTo>
                    <a:pt x="6450" y="3535"/>
                  </a:lnTo>
                  <a:lnTo>
                    <a:pt x="9432" y="1728"/>
                  </a:lnTo>
                  <a:lnTo>
                    <a:pt x="12495" y="863"/>
                  </a:lnTo>
                  <a:lnTo>
                    <a:pt x="19829" y="0"/>
                  </a:lnTo>
                  <a:lnTo>
                    <a:pt x="26842" y="863"/>
                  </a:lnTo>
                  <a:lnTo>
                    <a:pt x="30147" y="2043"/>
                  </a:lnTo>
                  <a:lnTo>
                    <a:pt x="32887" y="3850"/>
                  </a:lnTo>
                  <a:lnTo>
                    <a:pt x="35629" y="5894"/>
                  </a:lnTo>
                  <a:lnTo>
                    <a:pt x="37482" y="8566"/>
                  </a:lnTo>
                  <a:lnTo>
                    <a:pt x="39013" y="11865"/>
                  </a:lnTo>
                  <a:lnTo>
                    <a:pt x="39336" y="15402"/>
                  </a:lnTo>
                  <a:lnTo>
                    <a:pt x="39336" y="127388"/>
                  </a:lnTo>
                  <a:lnTo>
                    <a:pt x="0" y="130060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Freeform: Shape 169"/>
            <p:cNvSpPr/>
            <p:nvPr/>
          </p:nvSpPr>
          <p:spPr>
            <a:xfrm>
              <a:off x="9486364" y="6279169"/>
              <a:ext cx="39494" cy="129670"/>
            </a:xfrm>
            <a:custGeom>
              <a:avLst/>
              <a:gdLst/>
              <a:ahLst/>
              <a:cxnLst/>
              <a:rect l="0" t="0" r="0" b="0"/>
              <a:pathLst>
                <a:path w="39494" h="129670">
                  <a:moveTo>
                    <a:pt x="0" y="129669"/>
                  </a:moveTo>
                  <a:lnTo>
                    <a:pt x="39493" y="127311"/>
                  </a:lnTo>
                  <a:lnTo>
                    <a:pt x="39493" y="14932"/>
                  </a:lnTo>
                  <a:lnTo>
                    <a:pt x="38687" y="11788"/>
                  </a:lnTo>
                  <a:lnTo>
                    <a:pt x="37076" y="8645"/>
                  </a:lnTo>
                  <a:lnTo>
                    <a:pt x="35463" y="5502"/>
                  </a:lnTo>
                  <a:lnTo>
                    <a:pt x="33046" y="3930"/>
                  </a:lnTo>
                  <a:lnTo>
                    <a:pt x="29821" y="1572"/>
                  </a:lnTo>
                  <a:lnTo>
                    <a:pt x="26597" y="786"/>
                  </a:lnTo>
                  <a:lnTo>
                    <a:pt x="20150" y="0"/>
                  </a:lnTo>
                  <a:lnTo>
                    <a:pt x="12090" y="786"/>
                  </a:lnTo>
                  <a:lnTo>
                    <a:pt x="9671" y="1572"/>
                  </a:lnTo>
                  <a:lnTo>
                    <a:pt x="6447" y="3144"/>
                  </a:lnTo>
                  <a:lnTo>
                    <a:pt x="4030" y="5502"/>
                  </a:lnTo>
                  <a:lnTo>
                    <a:pt x="1611" y="7859"/>
                  </a:lnTo>
                  <a:lnTo>
                    <a:pt x="806" y="11002"/>
                  </a:lnTo>
                  <a:lnTo>
                    <a:pt x="0" y="14146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Freeform: Shape 170"/>
            <p:cNvSpPr/>
            <p:nvPr/>
          </p:nvSpPr>
          <p:spPr>
            <a:xfrm>
              <a:off x="8015879" y="7026627"/>
              <a:ext cx="31355" cy="89988"/>
            </a:xfrm>
            <a:custGeom>
              <a:avLst/>
              <a:gdLst/>
              <a:ahLst/>
              <a:cxnLst/>
              <a:rect l="0" t="0" r="0" b="0"/>
              <a:pathLst>
                <a:path w="31355" h="89988">
                  <a:moveTo>
                    <a:pt x="31354" y="89987"/>
                  </a:moveTo>
                  <a:lnTo>
                    <a:pt x="0" y="88180"/>
                  </a:lnTo>
                  <a:lnTo>
                    <a:pt x="0" y="11002"/>
                  </a:lnTo>
                  <a:lnTo>
                    <a:pt x="243" y="8331"/>
                  </a:lnTo>
                  <a:lnTo>
                    <a:pt x="1452" y="6209"/>
                  </a:lnTo>
                  <a:lnTo>
                    <a:pt x="2982" y="4402"/>
                  </a:lnTo>
                  <a:lnTo>
                    <a:pt x="4837" y="2908"/>
                  </a:lnTo>
                  <a:lnTo>
                    <a:pt x="9995" y="865"/>
                  </a:lnTo>
                  <a:lnTo>
                    <a:pt x="15477" y="0"/>
                  </a:lnTo>
                  <a:lnTo>
                    <a:pt x="21279" y="549"/>
                  </a:lnTo>
                  <a:lnTo>
                    <a:pt x="26438" y="2672"/>
                  </a:lnTo>
                  <a:lnTo>
                    <a:pt x="29822" y="5894"/>
                  </a:lnTo>
                  <a:lnTo>
                    <a:pt x="31033" y="8016"/>
                  </a:lnTo>
                  <a:lnTo>
                    <a:pt x="31354" y="10373"/>
                  </a:lnTo>
                  <a:close/>
                </a:path>
              </a:pathLst>
            </a:custGeom>
            <a:solidFill>
              <a:srgbClr val="B2B2B2"/>
            </a:solidFill>
            <a:ln w="0" cap="flat" cmpd="sng" algn="ctr">
              <a:solidFill>
                <a:srgbClr val="B2B2B2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Freeform: Shape 171"/>
            <p:cNvSpPr/>
            <p:nvPr/>
          </p:nvSpPr>
          <p:spPr>
            <a:xfrm>
              <a:off x="8016208" y="7026545"/>
              <a:ext cx="30630" cy="90378"/>
            </a:xfrm>
            <a:custGeom>
              <a:avLst/>
              <a:gdLst/>
              <a:ahLst/>
              <a:cxnLst/>
              <a:rect l="0" t="0" r="0" b="0"/>
              <a:pathLst>
                <a:path w="30630" h="90378">
                  <a:moveTo>
                    <a:pt x="30629" y="90377"/>
                  </a:moveTo>
                  <a:lnTo>
                    <a:pt x="0" y="88020"/>
                  </a:lnTo>
                  <a:lnTo>
                    <a:pt x="0" y="11002"/>
                  </a:lnTo>
                  <a:lnTo>
                    <a:pt x="0" y="8645"/>
                  </a:lnTo>
                  <a:lnTo>
                    <a:pt x="806" y="6287"/>
                  </a:lnTo>
                  <a:lnTo>
                    <a:pt x="2418" y="4715"/>
                  </a:lnTo>
                  <a:lnTo>
                    <a:pt x="4836" y="3144"/>
                  </a:lnTo>
                  <a:lnTo>
                    <a:pt x="9672" y="786"/>
                  </a:lnTo>
                  <a:lnTo>
                    <a:pt x="15314" y="0"/>
                  </a:lnTo>
                  <a:lnTo>
                    <a:pt x="20956" y="786"/>
                  </a:lnTo>
                  <a:lnTo>
                    <a:pt x="25793" y="2358"/>
                  </a:lnTo>
                  <a:lnTo>
                    <a:pt x="29823" y="5501"/>
                  </a:lnTo>
                  <a:lnTo>
                    <a:pt x="30629" y="7859"/>
                  </a:lnTo>
                  <a:lnTo>
                    <a:pt x="30629" y="10216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Freeform: Shape 172"/>
            <p:cNvSpPr/>
            <p:nvPr/>
          </p:nvSpPr>
          <p:spPr>
            <a:xfrm>
              <a:off x="8021038" y="7036133"/>
              <a:ext cx="21043" cy="71278"/>
            </a:xfrm>
            <a:custGeom>
              <a:avLst/>
              <a:gdLst/>
              <a:ahLst/>
              <a:cxnLst/>
              <a:rect l="0" t="0" r="0" b="0"/>
              <a:pathLst>
                <a:path w="21043" h="71278">
                  <a:moveTo>
                    <a:pt x="21042" y="71277"/>
                  </a:moveTo>
                  <a:lnTo>
                    <a:pt x="0" y="69470"/>
                  </a:lnTo>
                  <a:lnTo>
                    <a:pt x="0" y="8566"/>
                  </a:lnTo>
                  <a:lnTo>
                    <a:pt x="886" y="4716"/>
                  </a:lnTo>
                  <a:lnTo>
                    <a:pt x="3306" y="2043"/>
                  </a:lnTo>
                  <a:lnTo>
                    <a:pt x="6691" y="551"/>
                  </a:lnTo>
                  <a:lnTo>
                    <a:pt x="10319" y="0"/>
                  </a:lnTo>
                  <a:lnTo>
                    <a:pt x="14270" y="551"/>
                  </a:lnTo>
                  <a:lnTo>
                    <a:pt x="17656" y="2043"/>
                  </a:lnTo>
                  <a:lnTo>
                    <a:pt x="20074" y="4400"/>
                  </a:lnTo>
                  <a:lnTo>
                    <a:pt x="21042" y="8016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Freeform: Shape 173"/>
            <p:cNvSpPr/>
            <p:nvPr/>
          </p:nvSpPr>
          <p:spPr>
            <a:xfrm>
              <a:off x="8021038" y="7035974"/>
              <a:ext cx="20959" cy="71516"/>
            </a:xfrm>
            <a:custGeom>
              <a:avLst/>
              <a:gdLst/>
              <a:ahLst/>
              <a:cxnLst/>
              <a:rect l="0" t="0" r="0" b="0"/>
              <a:pathLst>
                <a:path w="20959" h="71516">
                  <a:moveTo>
                    <a:pt x="20958" y="71515"/>
                  </a:moveTo>
                  <a:lnTo>
                    <a:pt x="0" y="69157"/>
                  </a:lnTo>
                  <a:lnTo>
                    <a:pt x="0" y="8644"/>
                  </a:lnTo>
                  <a:lnTo>
                    <a:pt x="806" y="4715"/>
                  </a:lnTo>
                  <a:lnTo>
                    <a:pt x="3225" y="2358"/>
                  </a:lnTo>
                  <a:lnTo>
                    <a:pt x="6449" y="786"/>
                  </a:lnTo>
                  <a:lnTo>
                    <a:pt x="10480" y="0"/>
                  </a:lnTo>
                  <a:lnTo>
                    <a:pt x="14510" y="786"/>
                  </a:lnTo>
                  <a:lnTo>
                    <a:pt x="17734" y="2358"/>
                  </a:lnTo>
                  <a:lnTo>
                    <a:pt x="20153" y="4715"/>
                  </a:lnTo>
                  <a:lnTo>
                    <a:pt x="20958" y="7859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Freeform: Shape 174"/>
            <p:cNvSpPr/>
            <p:nvPr/>
          </p:nvSpPr>
          <p:spPr>
            <a:xfrm>
              <a:off x="7529385" y="6633600"/>
              <a:ext cx="208355" cy="91479"/>
            </a:xfrm>
            <a:custGeom>
              <a:avLst/>
              <a:gdLst/>
              <a:ahLst/>
              <a:cxnLst/>
              <a:rect l="0" t="0" r="0" b="0"/>
              <a:pathLst>
                <a:path w="208355" h="91479">
                  <a:moveTo>
                    <a:pt x="208354" y="90063"/>
                  </a:moveTo>
                  <a:lnTo>
                    <a:pt x="199164" y="90063"/>
                  </a:lnTo>
                  <a:lnTo>
                    <a:pt x="180303" y="90300"/>
                  </a:lnTo>
                  <a:lnTo>
                    <a:pt x="179417" y="84091"/>
                  </a:lnTo>
                  <a:lnTo>
                    <a:pt x="177563" y="78431"/>
                  </a:lnTo>
                  <a:lnTo>
                    <a:pt x="175467" y="72537"/>
                  </a:lnTo>
                  <a:lnTo>
                    <a:pt x="172405" y="66879"/>
                  </a:lnTo>
                  <a:lnTo>
                    <a:pt x="168697" y="61536"/>
                  </a:lnTo>
                  <a:lnTo>
                    <a:pt x="164506" y="56426"/>
                  </a:lnTo>
                  <a:lnTo>
                    <a:pt x="159912" y="51712"/>
                  </a:lnTo>
                  <a:lnTo>
                    <a:pt x="154752" y="47231"/>
                  </a:lnTo>
                  <a:lnTo>
                    <a:pt x="149273" y="43067"/>
                  </a:lnTo>
                  <a:lnTo>
                    <a:pt x="143147" y="39530"/>
                  </a:lnTo>
                  <a:lnTo>
                    <a:pt x="130653" y="33557"/>
                  </a:lnTo>
                  <a:lnTo>
                    <a:pt x="116951" y="29706"/>
                  </a:lnTo>
                  <a:lnTo>
                    <a:pt x="102603" y="28528"/>
                  </a:lnTo>
                  <a:lnTo>
                    <a:pt x="95592" y="28841"/>
                  </a:lnTo>
                  <a:lnTo>
                    <a:pt x="88579" y="30021"/>
                  </a:lnTo>
                  <a:lnTo>
                    <a:pt x="81890" y="32142"/>
                  </a:lnTo>
                  <a:lnTo>
                    <a:pt x="75200" y="34501"/>
                  </a:lnTo>
                  <a:lnTo>
                    <a:pt x="68833" y="37487"/>
                  </a:lnTo>
                  <a:lnTo>
                    <a:pt x="63029" y="41024"/>
                  </a:lnTo>
                  <a:lnTo>
                    <a:pt x="51744" y="49668"/>
                  </a:lnTo>
                  <a:lnTo>
                    <a:pt x="42314" y="59413"/>
                  </a:lnTo>
                  <a:lnTo>
                    <a:pt x="34657" y="69865"/>
                  </a:lnTo>
                  <a:lnTo>
                    <a:pt x="29499" y="80789"/>
                  </a:lnTo>
                  <a:lnTo>
                    <a:pt x="27967" y="86134"/>
                  </a:lnTo>
                  <a:lnTo>
                    <a:pt x="27081" y="91241"/>
                  </a:lnTo>
                  <a:lnTo>
                    <a:pt x="0" y="91478"/>
                  </a:lnTo>
                  <a:lnTo>
                    <a:pt x="886" y="87076"/>
                  </a:lnTo>
                  <a:lnTo>
                    <a:pt x="2981" y="82282"/>
                  </a:lnTo>
                  <a:lnTo>
                    <a:pt x="5479" y="77252"/>
                  </a:lnTo>
                  <a:lnTo>
                    <a:pt x="8463" y="71909"/>
                  </a:lnTo>
                  <a:lnTo>
                    <a:pt x="16440" y="60907"/>
                  </a:lnTo>
                  <a:lnTo>
                    <a:pt x="25549" y="49668"/>
                  </a:lnTo>
                  <a:lnTo>
                    <a:pt x="35624" y="38352"/>
                  </a:lnTo>
                  <a:lnTo>
                    <a:pt x="46264" y="28213"/>
                  </a:lnTo>
                  <a:lnTo>
                    <a:pt x="56661" y="19333"/>
                  </a:lnTo>
                  <a:lnTo>
                    <a:pt x="66657" y="11946"/>
                  </a:lnTo>
                  <a:lnTo>
                    <a:pt x="70605" y="0"/>
                  </a:lnTo>
                  <a:lnTo>
                    <a:pt x="145887" y="0"/>
                  </a:lnTo>
                  <a:lnTo>
                    <a:pt x="147741" y="11946"/>
                  </a:lnTo>
                  <a:lnTo>
                    <a:pt x="155640" y="19647"/>
                  </a:lnTo>
                  <a:lnTo>
                    <a:pt x="164506" y="28213"/>
                  </a:lnTo>
                  <a:lnTo>
                    <a:pt x="173936" y="37487"/>
                  </a:lnTo>
                  <a:lnTo>
                    <a:pt x="183044" y="47231"/>
                  </a:lnTo>
                  <a:lnTo>
                    <a:pt x="191588" y="57370"/>
                  </a:lnTo>
                  <a:lnTo>
                    <a:pt x="198923" y="68058"/>
                  </a:lnTo>
                  <a:lnTo>
                    <a:pt x="204646" y="79060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Freeform: Shape 175"/>
            <p:cNvSpPr/>
            <p:nvPr/>
          </p:nvSpPr>
          <p:spPr>
            <a:xfrm>
              <a:off x="7529384" y="6633600"/>
              <a:ext cx="207951" cy="91167"/>
            </a:xfrm>
            <a:custGeom>
              <a:avLst/>
              <a:gdLst/>
              <a:ahLst/>
              <a:cxnLst/>
              <a:rect l="0" t="0" r="0" b="0"/>
              <a:pathLst>
                <a:path w="207951" h="91167">
                  <a:moveTo>
                    <a:pt x="207950" y="90380"/>
                  </a:moveTo>
                  <a:lnTo>
                    <a:pt x="199084" y="90380"/>
                  </a:lnTo>
                  <a:lnTo>
                    <a:pt x="180545" y="90380"/>
                  </a:lnTo>
                  <a:lnTo>
                    <a:pt x="179739" y="84092"/>
                  </a:lnTo>
                  <a:lnTo>
                    <a:pt x="177322" y="78591"/>
                  </a:lnTo>
                  <a:lnTo>
                    <a:pt x="175709" y="72304"/>
                  </a:lnTo>
                  <a:lnTo>
                    <a:pt x="172485" y="66803"/>
                  </a:lnTo>
                  <a:lnTo>
                    <a:pt x="168455" y="61301"/>
                  </a:lnTo>
                  <a:lnTo>
                    <a:pt x="164425" y="56585"/>
                  </a:lnTo>
                  <a:lnTo>
                    <a:pt x="159589" y="51870"/>
                  </a:lnTo>
                  <a:lnTo>
                    <a:pt x="154753" y="47155"/>
                  </a:lnTo>
                  <a:lnTo>
                    <a:pt x="149111" y="43225"/>
                  </a:lnTo>
                  <a:lnTo>
                    <a:pt x="143469" y="39296"/>
                  </a:lnTo>
                  <a:lnTo>
                    <a:pt x="130573" y="33794"/>
                  </a:lnTo>
                  <a:lnTo>
                    <a:pt x="116871" y="29865"/>
                  </a:lnTo>
                  <a:lnTo>
                    <a:pt x="102363" y="28293"/>
                  </a:lnTo>
                  <a:lnTo>
                    <a:pt x="95915" y="29079"/>
                  </a:lnTo>
                  <a:lnTo>
                    <a:pt x="88660" y="29865"/>
                  </a:lnTo>
                  <a:lnTo>
                    <a:pt x="82213" y="32223"/>
                  </a:lnTo>
                  <a:lnTo>
                    <a:pt x="74959" y="34580"/>
                  </a:lnTo>
                  <a:lnTo>
                    <a:pt x="68510" y="37724"/>
                  </a:lnTo>
                  <a:lnTo>
                    <a:pt x="62868" y="40867"/>
                  </a:lnTo>
                  <a:lnTo>
                    <a:pt x="51584" y="49512"/>
                  </a:lnTo>
                  <a:lnTo>
                    <a:pt x="42718" y="58943"/>
                  </a:lnTo>
                  <a:lnTo>
                    <a:pt x="34658" y="69946"/>
                  </a:lnTo>
                  <a:lnTo>
                    <a:pt x="29822" y="80949"/>
                  </a:lnTo>
                  <a:lnTo>
                    <a:pt x="28210" y="86450"/>
                  </a:lnTo>
                  <a:lnTo>
                    <a:pt x="27404" y="91166"/>
                  </a:lnTo>
                  <a:lnTo>
                    <a:pt x="0" y="91166"/>
                  </a:lnTo>
                  <a:lnTo>
                    <a:pt x="806" y="87236"/>
                  </a:lnTo>
                  <a:lnTo>
                    <a:pt x="3224" y="82521"/>
                  </a:lnTo>
                  <a:lnTo>
                    <a:pt x="5642" y="77019"/>
                  </a:lnTo>
                  <a:lnTo>
                    <a:pt x="8866" y="71518"/>
                  </a:lnTo>
                  <a:lnTo>
                    <a:pt x="16120" y="60515"/>
                  </a:lnTo>
                  <a:lnTo>
                    <a:pt x="25792" y="49512"/>
                  </a:lnTo>
                  <a:lnTo>
                    <a:pt x="35464" y="38510"/>
                  </a:lnTo>
                  <a:lnTo>
                    <a:pt x="45942" y="28293"/>
                  </a:lnTo>
                  <a:lnTo>
                    <a:pt x="56420" y="19647"/>
                  </a:lnTo>
                  <a:lnTo>
                    <a:pt x="66898" y="11788"/>
                  </a:lnTo>
                  <a:lnTo>
                    <a:pt x="70928" y="0"/>
                  </a:lnTo>
                  <a:lnTo>
                    <a:pt x="145887" y="0"/>
                  </a:lnTo>
                  <a:lnTo>
                    <a:pt x="147499" y="11788"/>
                  </a:lnTo>
                  <a:lnTo>
                    <a:pt x="155559" y="19647"/>
                  </a:lnTo>
                  <a:lnTo>
                    <a:pt x="164425" y="28293"/>
                  </a:lnTo>
                  <a:lnTo>
                    <a:pt x="174097" y="37724"/>
                  </a:lnTo>
                  <a:lnTo>
                    <a:pt x="182963" y="47155"/>
                  </a:lnTo>
                  <a:lnTo>
                    <a:pt x="191829" y="57371"/>
                  </a:lnTo>
                  <a:lnTo>
                    <a:pt x="199084" y="68375"/>
                  </a:lnTo>
                  <a:lnTo>
                    <a:pt x="204725" y="78591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Freeform: Shape 176"/>
            <p:cNvSpPr/>
            <p:nvPr/>
          </p:nvSpPr>
          <p:spPr>
            <a:xfrm>
              <a:off x="7536067" y="6725390"/>
              <a:ext cx="21043" cy="8647"/>
            </a:xfrm>
            <a:custGeom>
              <a:avLst/>
              <a:gdLst/>
              <a:ahLst/>
              <a:cxnLst/>
              <a:rect l="0" t="0" r="0" b="0"/>
              <a:pathLst>
                <a:path w="21043" h="8647">
                  <a:moveTo>
                    <a:pt x="0" y="0"/>
                  </a:moveTo>
                  <a:lnTo>
                    <a:pt x="21042" y="0"/>
                  </a:lnTo>
                  <a:lnTo>
                    <a:pt x="21042" y="8646"/>
                  </a:lnTo>
                  <a:lnTo>
                    <a:pt x="0" y="8646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Freeform: Shape 177"/>
            <p:cNvSpPr/>
            <p:nvPr/>
          </p:nvSpPr>
          <p:spPr>
            <a:xfrm>
              <a:off x="7535827" y="6725554"/>
              <a:ext cx="20953" cy="8647"/>
            </a:xfrm>
            <a:custGeom>
              <a:avLst/>
              <a:gdLst/>
              <a:ahLst/>
              <a:cxnLst/>
              <a:rect l="0" t="0" r="0" b="0"/>
              <a:pathLst>
                <a:path w="20953" h="8647">
                  <a:moveTo>
                    <a:pt x="0" y="8646"/>
                  </a:moveTo>
                  <a:lnTo>
                    <a:pt x="20952" y="8646"/>
                  </a:lnTo>
                  <a:lnTo>
                    <a:pt x="209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Freeform: Shape 178"/>
            <p:cNvSpPr/>
            <p:nvPr/>
          </p:nvSpPr>
          <p:spPr>
            <a:xfrm>
              <a:off x="7710004" y="6723349"/>
              <a:ext cx="19504" cy="8333"/>
            </a:xfrm>
            <a:custGeom>
              <a:avLst/>
              <a:gdLst/>
              <a:ahLst/>
              <a:cxnLst/>
              <a:rect l="0" t="0" r="0" b="0"/>
              <a:pathLst>
                <a:path w="19504" h="8333">
                  <a:moveTo>
                    <a:pt x="0" y="0"/>
                  </a:moveTo>
                  <a:lnTo>
                    <a:pt x="19503" y="0"/>
                  </a:lnTo>
                  <a:lnTo>
                    <a:pt x="19503" y="8332"/>
                  </a:lnTo>
                  <a:lnTo>
                    <a:pt x="0" y="8332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Freeform: Shape 179"/>
            <p:cNvSpPr/>
            <p:nvPr/>
          </p:nvSpPr>
          <p:spPr>
            <a:xfrm>
              <a:off x="7709926" y="6723196"/>
              <a:ext cx="19349" cy="8646"/>
            </a:xfrm>
            <a:custGeom>
              <a:avLst/>
              <a:gdLst/>
              <a:ahLst/>
              <a:cxnLst/>
              <a:rect l="0" t="0" r="0" b="0"/>
              <a:pathLst>
                <a:path w="19349" h="8646">
                  <a:moveTo>
                    <a:pt x="0" y="8645"/>
                  </a:moveTo>
                  <a:lnTo>
                    <a:pt x="19348" y="8645"/>
                  </a:lnTo>
                  <a:lnTo>
                    <a:pt x="193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Freeform: Shape 180"/>
            <p:cNvSpPr/>
            <p:nvPr/>
          </p:nvSpPr>
          <p:spPr>
            <a:xfrm>
              <a:off x="7539379" y="6734036"/>
              <a:ext cx="12491" cy="231050"/>
            </a:xfrm>
            <a:custGeom>
              <a:avLst/>
              <a:gdLst/>
              <a:ahLst/>
              <a:cxnLst/>
              <a:rect l="0" t="0" r="0" b="0"/>
              <a:pathLst>
                <a:path w="12491" h="231050">
                  <a:moveTo>
                    <a:pt x="0" y="0"/>
                  </a:moveTo>
                  <a:lnTo>
                    <a:pt x="12490" y="0"/>
                  </a:lnTo>
                  <a:lnTo>
                    <a:pt x="12490" y="231049"/>
                  </a:lnTo>
                  <a:lnTo>
                    <a:pt x="0" y="231049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Freeform: Shape 181"/>
            <p:cNvSpPr/>
            <p:nvPr/>
          </p:nvSpPr>
          <p:spPr>
            <a:xfrm>
              <a:off x="7539052" y="6734194"/>
              <a:ext cx="12897" cy="231049"/>
            </a:xfrm>
            <a:custGeom>
              <a:avLst/>
              <a:gdLst/>
              <a:ahLst/>
              <a:cxnLst/>
              <a:rect l="0" t="0" r="0" b="0"/>
              <a:pathLst>
                <a:path w="12897" h="231049">
                  <a:moveTo>
                    <a:pt x="0" y="231048"/>
                  </a:moveTo>
                  <a:lnTo>
                    <a:pt x="12896" y="231048"/>
                  </a:lnTo>
                  <a:lnTo>
                    <a:pt x="128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Freeform: Shape 182"/>
            <p:cNvSpPr/>
            <p:nvPr/>
          </p:nvSpPr>
          <p:spPr>
            <a:xfrm>
              <a:off x="7713952" y="6731366"/>
              <a:ext cx="12491" cy="239065"/>
            </a:xfrm>
            <a:custGeom>
              <a:avLst/>
              <a:gdLst/>
              <a:ahLst/>
              <a:cxnLst/>
              <a:rect l="0" t="0" r="0" b="0"/>
              <a:pathLst>
                <a:path w="12491" h="239065">
                  <a:moveTo>
                    <a:pt x="0" y="0"/>
                  </a:moveTo>
                  <a:lnTo>
                    <a:pt x="12490" y="0"/>
                  </a:lnTo>
                  <a:lnTo>
                    <a:pt x="12490" y="239064"/>
                  </a:lnTo>
                  <a:lnTo>
                    <a:pt x="0" y="239064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Freeform: Shape 183"/>
            <p:cNvSpPr/>
            <p:nvPr/>
          </p:nvSpPr>
          <p:spPr>
            <a:xfrm>
              <a:off x="7713952" y="6731050"/>
              <a:ext cx="12897" cy="239696"/>
            </a:xfrm>
            <a:custGeom>
              <a:avLst/>
              <a:gdLst/>
              <a:ahLst/>
              <a:cxnLst/>
              <a:rect l="0" t="0" r="0" b="0"/>
              <a:pathLst>
                <a:path w="12897" h="239696">
                  <a:moveTo>
                    <a:pt x="0" y="239695"/>
                  </a:moveTo>
                  <a:lnTo>
                    <a:pt x="12896" y="239695"/>
                  </a:lnTo>
                  <a:lnTo>
                    <a:pt x="128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Freeform: Shape 184"/>
            <p:cNvSpPr/>
            <p:nvPr/>
          </p:nvSpPr>
          <p:spPr>
            <a:xfrm>
              <a:off x="9455243" y="5811488"/>
              <a:ext cx="575729" cy="878538"/>
            </a:xfrm>
            <a:custGeom>
              <a:avLst/>
              <a:gdLst/>
              <a:ahLst/>
              <a:cxnLst/>
              <a:rect l="0" t="0" r="0" b="0"/>
              <a:pathLst>
                <a:path w="575729" h="878538">
                  <a:moveTo>
                    <a:pt x="575728" y="878537"/>
                  </a:moveTo>
                  <a:lnTo>
                    <a:pt x="530914" y="878537"/>
                  </a:lnTo>
                  <a:lnTo>
                    <a:pt x="0" y="41887"/>
                  </a:lnTo>
                  <a:lnTo>
                    <a:pt x="18860" y="0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Freeform: Shape 185"/>
            <p:cNvSpPr/>
            <p:nvPr/>
          </p:nvSpPr>
          <p:spPr>
            <a:xfrm>
              <a:off x="9454924" y="5811572"/>
              <a:ext cx="576293" cy="878621"/>
            </a:xfrm>
            <a:custGeom>
              <a:avLst/>
              <a:gdLst/>
              <a:ahLst/>
              <a:cxnLst/>
              <a:rect l="0" t="0" r="0" b="0"/>
              <a:pathLst>
                <a:path w="576293" h="878621">
                  <a:moveTo>
                    <a:pt x="576292" y="878620"/>
                  </a:moveTo>
                  <a:lnTo>
                    <a:pt x="531156" y="878620"/>
                  </a:lnTo>
                  <a:lnTo>
                    <a:pt x="0" y="41652"/>
                  </a:lnTo>
                  <a:lnTo>
                    <a:pt x="19343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Freeform: Shape 186"/>
            <p:cNvSpPr/>
            <p:nvPr/>
          </p:nvSpPr>
          <p:spPr>
            <a:xfrm>
              <a:off x="7603045" y="6557290"/>
              <a:ext cx="29581" cy="71596"/>
            </a:xfrm>
            <a:custGeom>
              <a:avLst/>
              <a:gdLst/>
              <a:ahLst/>
              <a:cxnLst/>
              <a:rect l="0" t="0" r="0" b="0"/>
              <a:pathLst>
                <a:path w="29581" h="71596">
                  <a:moveTo>
                    <a:pt x="0" y="0"/>
                  </a:moveTo>
                  <a:lnTo>
                    <a:pt x="29580" y="629"/>
                  </a:lnTo>
                  <a:lnTo>
                    <a:pt x="29580" y="71595"/>
                  </a:lnTo>
                  <a:lnTo>
                    <a:pt x="0" y="70731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Freeform: Shape 187"/>
            <p:cNvSpPr/>
            <p:nvPr/>
          </p:nvSpPr>
          <p:spPr>
            <a:xfrm>
              <a:off x="7602723" y="6557373"/>
              <a:ext cx="29820" cy="71518"/>
            </a:xfrm>
            <a:custGeom>
              <a:avLst/>
              <a:gdLst/>
              <a:ahLst/>
              <a:cxnLst/>
              <a:rect l="0" t="0" r="0" b="0"/>
              <a:pathLst>
                <a:path w="29820" h="71518">
                  <a:moveTo>
                    <a:pt x="0" y="70731"/>
                  </a:moveTo>
                  <a:lnTo>
                    <a:pt x="29819" y="71517"/>
                  </a:lnTo>
                  <a:lnTo>
                    <a:pt x="29819" y="7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Freeform: Shape 188"/>
            <p:cNvSpPr/>
            <p:nvPr/>
          </p:nvSpPr>
          <p:spPr>
            <a:xfrm>
              <a:off x="7603045" y="6522242"/>
              <a:ext cx="29581" cy="28842"/>
            </a:xfrm>
            <a:custGeom>
              <a:avLst/>
              <a:gdLst/>
              <a:ahLst/>
              <a:cxnLst/>
              <a:rect l="0" t="0" r="0" b="0"/>
              <a:pathLst>
                <a:path w="29581" h="28842">
                  <a:moveTo>
                    <a:pt x="646" y="22555"/>
                  </a:moveTo>
                  <a:lnTo>
                    <a:pt x="2740" y="17210"/>
                  </a:lnTo>
                  <a:lnTo>
                    <a:pt x="5482" y="12496"/>
                  </a:lnTo>
                  <a:lnTo>
                    <a:pt x="9189" y="8331"/>
                  </a:lnTo>
                  <a:lnTo>
                    <a:pt x="13702" y="4794"/>
                  </a:lnTo>
                  <a:lnTo>
                    <a:pt x="18618" y="2121"/>
                  </a:lnTo>
                  <a:lnTo>
                    <a:pt x="24100" y="629"/>
                  </a:lnTo>
                  <a:lnTo>
                    <a:pt x="29580" y="0"/>
                  </a:lnTo>
                  <a:lnTo>
                    <a:pt x="29580" y="28841"/>
                  </a:lnTo>
                  <a:lnTo>
                    <a:pt x="0" y="28212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Freeform: Shape 189"/>
            <p:cNvSpPr/>
            <p:nvPr/>
          </p:nvSpPr>
          <p:spPr>
            <a:xfrm>
              <a:off x="7602723" y="6522005"/>
              <a:ext cx="29820" cy="29083"/>
            </a:xfrm>
            <a:custGeom>
              <a:avLst/>
              <a:gdLst/>
              <a:ahLst/>
              <a:cxnLst/>
              <a:rect l="0" t="0" r="0" b="0"/>
              <a:pathLst>
                <a:path w="29820" h="29083">
                  <a:moveTo>
                    <a:pt x="0" y="28296"/>
                  </a:moveTo>
                  <a:lnTo>
                    <a:pt x="29819" y="29082"/>
                  </a:lnTo>
                  <a:lnTo>
                    <a:pt x="29819" y="0"/>
                  </a:lnTo>
                  <a:lnTo>
                    <a:pt x="24177" y="786"/>
                  </a:lnTo>
                  <a:lnTo>
                    <a:pt x="19342" y="2358"/>
                  </a:lnTo>
                  <a:lnTo>
                    <a:pt x="13700" y="4716"/>
                  </a:lnTo>
                  <a:lnTo>
                    <a:pt x="9670" y="8646"/>
                  </a:lnTo>
                  <a:lnTo>
                    <a:pt x="5641" y="12576"/>
                  </a:lnTo>
                  <a:lnTo>
                    <a:pt x="3224" y="17292"/>
                  </a:lnTo>
                  <a:lnTo>
                    <a:pt x="806" y="22794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Freeform: Shape 190"/>
            <p:cNvSpPr/>
            <p:nvPr/>
          </p:nvSpPr>
          <p:spPr>
            <a:xfrm>
              <a:off x="7643586" y="6558159"/>
              <a:ext cx="29582" cy="71595"/>
            </a:xfrm>
            <a:custGeom>
              <a:avLst/>
              <a:gdLst/>
              <a:ahLst/>
              <a:cxnLst/>
              <a:rect l="0" t="0" r="0" b="0"/>
              <a:pathLst>
                <a:path w="29582" h="71595">
                  <a:moveTo>
                    <a:pt x="29581" y="71594"/>
                  </a:moveTo>
                  <a:lnTo>
                    <a:pt x="0" y="71044"/>
                  </a:lnTo>
                  <a:lnTo>
                    <a:pt x="0" y="0"/>
                  </a:lnTo>
                  <a:lnTo>
                    <a:pt x="29581" y="629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Freeform: Shape 191"/>
            <p:cNvSpPr/>
            <p:nvPr/>
          </p:nvSpPr>
          <p:spPr>
            <a:xfrm>
              <a:off x="7643830" y="6558159"/>
              <a:ext cx="29019" cy="71518"/>
            </a:xfrm>
            <a:custGeom>
              <a:avLst/>
              <a:gdLst/>
              <a:ahLst/>
              <a:cxnLst/>
              <a:rect l="0" t="0" r="0" b="0"/>
              <a:pathLst>
                <a:path w="29019" h="71518">
                  <a:moveTo>
                    <a:pt x="29018" y="71517"/>
                  </a:moveTo>
                  <a:lnTo>
                    <a:pt x="0" y="70731"/>
                  </a:lnTo>
                  <a:lnTo>
                    <a:pt x="0" y="0"/>
                  </a:lnTo>
                  <a:lnTo>
                    <a:pt x="29018" y="786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Freeform: Shape 192"/>
            <p:cNvSpPr/>
            <p:nvPr/>
          </p:nvSpPr>
          <p:spPr>
            <a:xfrm>
              <a:off x="7643586" y="6522556"/>
              <a:ext cx="29582" cy="29396"/>
            </a:xfrm>
            <a:custGeom>
              <a:avLst/>
              <a:gdLst/>
              <a:ahLst/>
              <a:cxnLst/>
              <a:rect l="0" t="0" r="0" b="0"/>
              <a:pathLst>
                <a:path w="29582" h="29396">
                  <a:moveTo>
                    <a:pt x="29581" y="29395"/>
                  </a:moveTo>
                  <a:lnTo>
                    <a:pt x="0" y="28767"/>
                  </a:lnTo>
                  <a:lnTo>
                    <a:pt x="0" y="0"/>
                  </a:lnTo>
                  <a:lnTo>
                    <a:pt x="5482" y="865"/>
                  </a:lnTo>
                  <a:lnTo>
                    <a:pt x="10962" y="2672"/>
                  </a:lnTo>
                  <a:lnTo>
                    <a:pt x="15798" y="5344"/>
                  </a:lnTo>
                  <a:lnTo>
                    <a:pt x="20393" y="8881"/>
                  </a:lnTo>
                  <a:lnTo>
                    <a:pt x="24100" y="13362"/>
                  </a:lnTo>
                  <a:lnTo>
                    <a:pt x="27082" y="18392"/>
                  </a:lnTo>
                  <a:lnTo>
                    <a:pt x="28936" y="23737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Freeform: Shape 193"/>
            <p:cNvSpPr/>
            <p:nvPr/>
          </p:nvSpPr>
          <p:spPr>
            <a:xfrm>
              <a:off x="7643830" y="6522793"/>
              <a:ext cx="29019" cy="29082"/>
            </a:xfrm>
            <a:custGeom>
              <a:avLst/>
              <a:gdLst/>
              <a:ahLst/>
              <a:cxnLst/>
              <a:rect l="0" t="0" r="0" b="0"/>
              <a:pathLst>
                <a:path w="29019" h="29082">
                  <a:moveTo>
                    <a:pt x="29018" y="29081"/>
                  </a:moveTo>
                  <a:lnTo>
                    <a:pt x="0" y="28296"/>
                  </a:lnTo>
                  <a:lnTo>
                    <a:pt x="0" y="0"/>
                  </a:lnTo>
                  <a:lnTo>
                    <a:pt x="4836" y="786"/>
                  </a:lnTo>
                  <a:lnTo>
                    <a:pt x="10479" y="2358"/>
                  </a:lnTo>
                  <a:lnTo>
                    <a:pt x="15316" y="4716"/>
                  </a:lnTo>
                  <a:lnTo>
                    <a:pt x="20152" y="8646"/>
                  </a:lnTo>
                  <a:lnTo>
                    <a:pt x="24182" y="13362"/>
                  </a:lnTo>
                  <a:lnTo>
                    <a:pt x="26600" y="18078"/>
                  </a:lnTo>
                  <a:lnTo>
                    <a:pt x="29018" y="2358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Freeform: Shape 194"/>
            <p:cNvSpPr/>
            <p:nvPr/>
          </p:nvSpPr>
          <p:spPr>
            <a:xfrm>
              <a:off x="7599500" y="6641461"/>
              <a:ext cx="76574" cy="2359"/>
            </a:xfrm>
            <a:custGeom>
              <a:avLst/>
              <a:gdLst/>
              <a:ahLst/>
              <a:cxnLst/>
              <a:rect l="0" t="0" r="0" b="0"/>
              <a:pathLst>
                <a:path w="76574" h="2359">
                  <a:moveTo>
                    <a:pt x="76573" y="2358"/>
                  </a:moveTo>
                  <a:lnTo>
                    <a:pt x="57229" y="0"/>
                  </a:lnTo>
                  <a:lnTo>
                    <a:pt x="25793" y="2358"/>
                  </a:lnTo>
                  <a:lnTo>
                    <a:pt x="0" y="2358"/>
                  </a:lnTo>
                </a:path>
              </a:pathLst>
            </a:custGeom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6" name="Straight Connector 195"/>
            <p:cNvCxnSpPr/>
            <p:nvPr/>
          </p:nvCxnSpPr>
          <p:spPr>
            <a:xfrm>
              <a:off x="7583424" y="6639941"/>
              <a:ext cx="8001" cy="15621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/>
            <p:nvPr/>
          </p:nvCxnSpPr>
          <p:spPr>
            <a:xfrm>
              <a:off x="7615682" y="6632067"/>
              <a:ext cx="0" cy="15621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/>
            <p:nvPr/>
          </p:nvCxnSpPr>
          <p:spPr>
            <a:xfrm flipH="1">
              <a:off x="7639812" y="6632067"/>
              <a:ext cx="8001" cy="23495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 flipH="1">
              <a:off x="7655941" y="6632067"/>
              <a:ext cx="8001" cy="31369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/>
            <p:nvPr/>
          </p:nvCxnSpPr>
          <p:spPr>
            <a:xfrm flipH="1">
              <a:off x="7672070" y="6655562"/>
              <a:ext cx="16129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/>
            <p:nvPr/>
          </p:nvCxnSpPr>
          <p:spPr>
            <a:xfrm flipH="1">
              <a:off x="7688199" y="6663436"/>
              <a:ext cx="8001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/>
            <p:nvPr/>
          </p:nvCxnSpPr>
          <p:spPr>
            <a:xfrm flipH="1">
              <a:off x="7696200" y="6687058"/>
              <a:ext cx="16129" cy="7874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>
              <a:off x="7535037" y="6694932"/>
              <a:ext cx="16129" cy="0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>
              <a:off x="7543038" y="6671310"/>
              <a:ext cx="16129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/>
            <p:nvPr/>
          </p:nvCxnSpPr>
          <p:spPr>
            <a:xfrm>
              <a:off x="7559167" y="6655562"/>
              <a:ext cx="16129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Freeform: Shape 205"/>
            <p:cNvSpPr/>
            <p:nvPr/>
          </p:nvSpPr>
          <p:spPr>
            <a:xfrm>
              <a:off x="8154754" y="6974285"/>
              <a:ext cx="208676" cy="88256"/>
            </a:xfrm>
            <a:custGeom>
              <a:avLst/>
              <a:gdLst/>
              <a:ahLst/>
              <a:cxnLst/>
              <a:rect l="0" t="0" r="0" b="0"/>
              <a:pathLst>
                <a:path w="208676" h="88256">
                  <a:moveTo>
                    <a:pt x="208675" y="86762"/>
                  </a:moveTo>
                  <a:lnTo>
                    <a:pt x="199244" y="86762"/>
                  </a:lnTo>
                  <a:lnTo>
                    <a:pt x="180626" y="87076"/>
                  </a:lnTo>
                  <a:lnTo>
                    <a:pt x="179739" y="81104"/>
                  </a:lnTo>
                  <a:lnTo>
                    <a:pt x="177885" y="75208"/>
                  </a:lnTo>
                  <a:lnTo>
                    <a:pt x="175467" y="69236"/>
                  </a:lnTo>
                  <a:lnTo>
                    <a:pt x="172728" y="63892"/>
                  </a:lnTo>
                  <a:lnTo>
                    <a:pt x="169099" y="58233"/>
                  </a:lnTo>
                  <a:lnTo>
                    <a:pt x="164827" y="53204"/>
                  </a:lnTo>
                  <a:lnTo>
                    <a:pt x="160233" y="48489"/>
                  </a:lnTo>
                  <a:lnTo>
                    <a:pt x="155076" y="44009"/>
                  </a:lnTo>
                  <a:lnTo>
                    <a:pt x="143468" y="36306"/>
                  </a:lnTo>
                  <a:lnTo>
                    <a:pt x="130653" y="30336"/>
                  </a:lnTo>
                  <a:lnTo>
                    <a:pt x="116952" y="26483"/>
                  </a:lnTo>
                  <a:lnTo>
                    <a:pt x="102927" y="25305"/>
                  </a:lnTo>
                  <a:lnTo>
                    <a:pt x="95995" y="25620"/>
                  </a:lnTo>
                  <a:lnTo>
                    <a:pt x="88982" y="26799"/>
                  </a:lnTo>
                  <a:lnTo>
                    <a:pt x="82212" y="28842"/>
                  </a:lnTo>
                  <a:lnTo>
                    <a:pt x="75522" y="31199"/>
                  </a:lnTo>
                  <a:lnTo>
                    <a:pt x="69155" y="34500"/>
                  </a:lnTo>
                  <a:lnTo>
                    <a:pt x="63029" y="38037"/>
                  </a:lnTo>
                  <a:lnTo>
                    <a:pt x="52068" y="46368"/>
                  </a:lnTo>
                  <a:lnTo>
                    <a:pt x="42638" y="56190"/>
                  </a:lnTo>
                  <a:lnTo>
                    <a:pt x="35061" y="66564"/>
                  </a:lnTo>
                  <a:lnTo>
                    <a:pt x="29822" y="77567"/>
                  </a:lnTo>
                  <a:lnTo>
                    <a:pt x="28291" y="82911"/>
                  </a:lnTo>
                  <a:lnTo>
                    <a:pt x="27404" y="88255"/>
                  </a:lnTo>
                  <a:lnTo>
                    <a:pt x="0" y="88255"/>
                  </a:lnTo>
                  <a:lnTo>
                    <a:pt x="1531" y="83776"/>
                  </a:lnTo>
                  <a:lnTo>
                    <a:pt x="3384" y="79060"/>
                  </a:lnTo>
                  <a:lnTo>
                    <a:pt x="6125" y="74031"/>
                  </a:lnTo>
                  <a:lnTo>
                    <a:pt x="9430" y="68372"/>
                  </a:lnTo>
                  <a:lnTo>
                    <a:pt x="17652" y="57055"/>
                  </a:lnTo>
                  <a:lnTo>
                    <a:pt x="27726" y="45188"/>
                  </a:lnTo>
                  <a:lnTo>
                    <a:pt x="38688" y="33871"/>
                  </a:lnTo>
                  <a:lnTo>
                    <a:pt x="49649" y="23184"/>
                  </a:lnTo>
                  <a:lnTo>
                    <a:pt x="60612" y="13989"/>
                  </a:lnTo>
                  <a:lnTo>
                    <a:pt x="65769" y="10138"/>
                  </a:lnTo>
                  <a:lnTo>
                    <a:pt x="70686" y="6601"/>
                  </a:lnTo>
                  <a:lnTo>
                    <a:pt x="90192" y="1256"/>
                  </a:lnTo>
                  <a:lnTo>
                    <a:pt x="111470" y="0"/>
                  </a:lnTo>
                  <a:lnTo>
                    <a:pt x="128557" y="4479"/>
                  </a:lnTo>
                  <a:lnTo>
                    <a:pt x="148062" y="8959"/>
                  </a:lnTo>
                  <a:lnTo>
                    <a:pt x="155961" y="16660"/>
                  </a:lnTo>
                  <a:lnTo>
                    <a:pt x="164827" y="24991"/>
                  </a:lnTo>
                  <a:lnTo>
                    <a:pt x="174258" y="34186"/>
                  </a:lnTo>
                  <a:lnTo>
                    <a:pt x="183367" y="44009"/>
                  </a:lnTo>
                  <a:lnTo>
                    <a:pt x="191909" y="54069"/>
                  </a:lnTo>
                  <a:lnTo>
                    <a:pt x="199244" y="64756"/>
                  </a:lnTo>
                  <a:lnTo>
                    <a:pt x="205047" y="75759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Freeform: Shape 206"/>
            <p:cNvSpPr/>
            <p:nvPr/>
          </p:nvSpPr>
          <p:spPr>
            <a:xfrm>
              <a:off x="8154839" y="6973891"/>
              <a:ext cx="208753" cy="88805"/>
            </a:xfrm>
            <a:custGeom>
              <a:avLst/>
              <a:gdLst/>
              <a:ahLst/>
              <a:cxnLst/>
              <a:rect l="0" t="0" r="0" b="0"/>
              <a:pathLst>
                <a:path w="208753" h="88805">
                  <a:moveTo>
                    <a:pt x="208752" y="87232"/>
                  </a:moveTo>
                  <a:lnTo>
                    <a:pt x="199081" y="87232"/>
                  </a:lnTo>
                  <a:lnTo>
                    <a:pt x="180542" y="87232"/>
                  </a:lnTo>
                  <a:lnTo>
                    <a:pt x="179736" y="81731"/>
                  </a:lnTo>
                  <a:lnTo>
                    <a:pt x="178124" y="75445"/>
                  </a:lnTo>
                  <a:lnTo>
                    <a:pt x="175706" y="69943"/>
                  </a:lnTo>
                  <a:lnTo>
                    <a:pt x="172482" y="64442"/>
                  </a:lnTo>
                  <a:lnTo>
                    <a:pt x="169258" y="58155"/>
                  </a:lnTo>
                  <a:lnTo>
                    <a:pt x="164422" y="53440"/>
                  </a:lnTo>
                  <a:lnTo>
                    <a:pt x="160393" y="48725"/>
                  </a:lnTo>
                  <a:lnTo>
                    <a:pt x="154751" y="44009"/>
                  </a:lnTo>
                  <a:lnTo>
                    <a:pt x="143467" y="36936"/>
                  </a:lnTo>
                  <a:lnTo>
                    <a:pt x="130571" y="30649"/>
                  </a:lnTo>
                  <a:lnTo>
                    <a:pt x="116869" y="26720"/>
                  </a:lnTo>
                  <a:lnTo>
                    <a:pt x="103167" y="25934"/>
                  </a:lnTo>
                  <a:lnTo>
                    <a:pt x="95913" y="25934"/>
                  </a:lnTo>
                  <a:lnTo>
                    <a:pt x="88659" y="26720"/>
                  </a:lnTo>
                  <a:lnTo>
                    <a:pt x="82212" y="29077"/>
                  </a:lnTo>
                  <a:lnTo>
                    <a:pt x="75763" y="31435"/>
                  </a:lnTo>
                  <a:lnTo>
                    <a:pt x="69316" y="34578"/>
                  </a:lnTo>
                  <a:lnTo>
                    <a:pt x="62868" y="38508"/>
                  </a:lnTo>
                  <a:lnTo>
                    <a:pt x="52389" y="46367"/>
                  </a:lnTo>
                  <a:lnTo>
                    <a:pt x="42718" y="56583"/>
                  </a:lnTo>
                  <a:lnTo>
                    <a:pt x="34658" y="66799"/>
                  </a:lnTo>
                  <a:lnTo>
                    <a:pt x="29822" y="77802"/>
                  </a:lnTo>
                  <a:lnTo>
                    <a:pt x="28210" y="83303"/>
                  </a:lnTo>
                  <a:lnTo>
                    <a:pt x="27404" y="88804"/>
                  </a:lnTo>
                  <a:lnTo>
                    <a:pt x="0" y="88804"/>
                  </a:lnTo>
                  <a:lnTo>
                    <a:pt x="1613" y="84089"/>
                  </a:lnTo>
                  <a:lnTo>
                    <a:pt x="3224" y="79374"/>
                  </a:lnTo>
                  <a:lnTo>
                    <a:pt x="6448" y="74659"/>
                  </a:lnTo>
                  <a:lnTo>
                    <a:pt x="9672" y="68371"/>
                  </a:lnTo>
                  <a:lnTo>
                    <a:pt x="17732" y="57369"/>
                  </a:lnTo>
                  <a:lnTo>
                    <a:pt x="27404" y="45581"/>
                  </a:lnTo>
                  <a:lnTo>
                    <a:pt x="38688" y="34578"/>
                  </a:lnTo>
                  <a:lnTo>
                    <a:pt x="49166" y="23576"/>
                  </a:lnTo>
                  <a:lnTo>
                    <a:pt x="60449" y="14145"/>
                  </a:lnTo>
                  <a:lnTo>
                    <a:pt x="65286" y="10216"/>
                  </a:lnTo>
                  <a:lnTo>
                    <a:pt x="70928" y="7073"/>
                  </a:lnTo>
                  <a:lnTo>
                    <a:pt x="90272" y="1572"/>
                  </a:lnTo>
                  <a:lnTo>
                    <a:pt x="111227" y="0"/>
                  </a:lnTo>
                  <a:lnTo>
                    <a:pt x="128153" y="4715"/>
                  </a:lnTo>
                  <a:lnTo>
                    <a:pt x="148303" y="9430"/>
                  </a:lnTo>
                  <a:lnTo>
                    <a:pt x="155557" y="17289"/>
                  </a:lnTo>
                  <a:lnTo>
                    <a:pt x="164422" y="25148"/>
                  </a:lnTo>
                  <a:lnTo>
                    <a:pt x="174094" y="34578"/>
                  </a:lnTo>
                  <a:lnTo>
                    <a:pt x="182961" y="44009"/>
                  </a:lnTo>
                  <a:lnTo>
                    <a:pt x="191826" y="54226"/>
                  </a:lnTo>
                  <a:lnTo>
                    <a:pt x="199081" y="65228"/>
                  </a:lnTo>
                  <a:lnTo>
                    <a:pt x="204722" y="7623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Freeform: Shape 207"/>
            <p:cNvSpPr/>
            <p:nvPr/>
          </p:nvSpPr>
          <p:spPr>
            <a:xfrm>
              <a:off x="8161769" y="7062539"/>
              <a:ext cx="21040" cy="8644"/>
            </a:xfrm>
            <a:custGeom>
              <a:avLst/>
              <a:gdLst/>
              <a:ahLst/>
              <a:cxnLst/>
              <a:rect l="0" t="0" r="0" b="0"/>
              <a:pathLst>
                <a:path w="21040" h="8644">
                  <a:moveTo>
                    <a:pt x="0" y="0"/>
                  </a:moveTo>
                  <a:lnTo>
                    <a:pt x="21039" y="0"/>
                  </a:lnTo>
                  <a:lnTo>
                    <a:pt x="21039" y="8643"/>
                  </a:lnTo>
                  <a:lnTo>
                    <a:pt x="0" y="8643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Freeform: Shape 208"/>
            <p:cNvSpPr/>
            <p:nvPr/>
          </p:nvSpPr>
          <p:spPr>
            <a:xfrm>
              <a:off x="8162086" y="7062697"/>
              <a:ext cx="20964" cy="8644"/>
            </a:xfrm>
            <a:custGeom>
              <a:avLst/>
              <a:gdLst/>
              <a:ahLst/>
              <a:cxnLst/>
              <a:rect l="0" t="0" r="0" b="0"/>
              <a:pathLst>
                <a:path w="20964" h="8644">
                  <a:moveTo>
                    <a:pt x="0" y="8643"/>
                  </a:moveTo>
                  <a:lnTo>
                    <a:pt x="20963" y="8643"/>
                  </a:lnTo>
                  <a:lnTo>
                    <a:pt x="2096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Freeform: Shape 209"/>
            <p:cNvSpPr/>
            <p:nvPr/>
          </p:nvSpPr>
          <p:spPr>
            <a:xfrm>
              <a:off x="8335706" y="7060492"/>
              <a:ext cx="19506" cy="8254"/>
            </a:xfrm>
            <a:custGeom>
              <a:avLst/>
              <a:gdLst/>
              <a:ahLst/>
              <a:cxnLst/>
              <a:rect l="0" t="0" r="0" b="0"/>
              <a:pathLst>
                <a:path w="19506" h="8254">
                  <a:moveTo>
                    <a:pt x="0" y="0"/>
                  </a:moveTo>
                  <a:lnTo>
                    <a:pt x="19505" y="0"/>
                  </a:lnTo>
                  <a:lnTo>
                    <a:pt x="19505" y="8253"/>
                  </a:lnTo>
                  <a:lnTo>
                    <a:pt x="0" y="8253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Freeform: Shape 210"/>
            <p:cNvSpPr/>
            <p:nvPr/>
          </p:nvSpPr>
          <p:spPr>
            <a:xfrm>
              <a:off x="8335376" y="7060339"/>
              <a:ext cx="20146" cy="8644"/>
            </a:xfrm>
            <a:custGeom>
              <a:avLst/>
              <a:gdLst/>
              <a:ahLst/>
              <a:cxnLst/>
              <a:rect l="0" t="0" r="0" b="0"/>
              <a:pathLst>
                <a:path w="20146" h="8644">
                  <a:moveTo>
                    <a:pt x="0" y="8643"/>
                  </a:moveTo>
                  <a:lnTo>
                    <a:pt x="20145" y="8643"/>
                  </a:lnTo>
                  <a:lnTo>
                    <a:pt x="201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8203946" y="6977761"/>
              <a:ext cx="16129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>
              <a:off x="8236204" y="6962140"/>
              <a:ext cx="8128" cy="23495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>
              <a:off x="8268462" y="6970014"/>
              <a:ext cx="8128" cy="23495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flipH="1">
              <a:off x="8284591" y="6970014"/>
              <a:ext cx="8128" cy="23495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flipH="1">
              <a:off x="8300720" y="6993509"/>
              <a:ext cx="8128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flipH="1">
              <a:off x="8308848" y="7001383"/>
              <a:ext cx="16002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flipH="1">
              <a:off x="8316849" y="7025005"/>
              <a:ext cx="24130" cy="7874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>
              <a:off x="8155686" y="7025005"/>
              <a:ext cx="24130" cy="7874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>
              <a:off x="8171815" y="7009257"/>
              <a:ext cx="16129" cy="7874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>
              <a:off x="8187817" y="6993509"/>
              <a:ext cx="16129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Freeform: Shape 221"/>
            <p:cNvSpPr/>
            <p:nvPr/>
          </p:nvSpPr>
          <p:spPr>
            <a:xfrm>
              <a:off x="7417349" y="6453634"/>
              <a:ext cx="1626521" cy="33790"/>
            </a:xfrm>
            <a:custGeom>
              <a:avLst/>
              <a:gdLst/>
              <a:ahLst/>
              <a:cxnLst/>
              <a:rect l="0" t="0" r="0" b="0"/>
              <a:pathLst>
                <a:path w="1626521" h="33790">
                  <a:moveTo>
                    <a:pt x="1626520" y="786"/>
                  </a:moveTo>
                  <a:lnTo>
                    <a:pt x="1626520" y="3144"/>
                  </a:lnTo>
                  <a:lnTo>
                    <a:pt x="1625714" y="4715"/>
                  </a:lnTo>
                  <a:lnTo>
                    <a:pt x="1624102" y="6287"/>
                  </a:lnTo>
                  <a:lnTo>
                    <a:pt x="1622490" y="7858"/>
                  </a:lnTo>
                  <a:lnTo>
                    <a:pt x="1616041" y="9430"/>
                  </a:lnTo>
                  <a:lnTo>
                    <a:pt x="1608788" y="10216"/>
                  </a:lnTo>
                  <a:lnTo>
                    <a:pt x="1601534" y="10216"/>
                  </a:lnTo>
                  <a:lnTo>
                    <a:pt x="1595085" y="8644"/>
                  </a:lnTo>
                  <a:lnTo>
                    <a:pt x="1591862" y="7072"/>
                  </a:lnTo>
                  <a:lnTo>
                    <a:pt x="1590250" y="4715"/>
                  </a:lnTo>
                  <a:lnTo>
                    <a:pt x="1588638" y="3144"/>
                  </a:lnTo>
                  <a:lnTo>
                    <a:pt x="1588638" y="0"/>
                  </a:lnTo>
                  <a:lnTo>
                    <a:pt x="1588638" y="2358"/>
                  </a:lnTo>
                  <a:lnTo>
                    <a:pt x="1587832" y="4715"/>
                  </a:lnTo>
                  <a:lnTo>
                    <a:pt x="1584608" y="8644"/>
                  </a:lnTo>
                  <a:lnTo>
                    <a:pt x="1580578" y="11001"/>
                  </a:lnTo>
                  <a:lnTo>
                    <a:pt x="1574129" y="12573"/>
                  </a:lnTo>
                  <a:lnTo>
                    <a:pt x="1567682" y="12573"/>
                  </a:lnTo>
                  <a:lnTo>
                    <a:pt x="1561233" y="11001"/>
                  </a:lnTo>
                  <a:lnTo>
                    <a:pt x="1555592" y="8644"/>
                  </a:lnTo>
                  <a:lnTo>
                    <a:pt x="1552367" y="6287"/>
                  </a:lnTo>
                  <a:lnTo>
                    <a:pt x="1550756" y="3929"/>
                  </a:lnTo>
                  <a:lnTo>
                    <a:pt x="1549949" y="6287"/>
                  </a:lnTo>
                  <a:lnTo>
                    <a:pt x="1549143" y="7858"/>
                  </a:lnTo>
                  <a:lnTo>
                    <a:pt x="1547532" y="9430"/>
                  </a:lnTo>
                  <a:lnTo>
                    <a:pt x="1544307" y="10216"/>
                  </a:lnTo>
                  <a:lnTo>
                    <a:pt x="1537859" y="12573"/>
                  </a:lnTo>
                  <a:lnTo>
                    <a:pt x="1529799" y="13359"/>
                  </a:lnTo>
                  <a:lnTo>
                    <a:pt x="1521739" y="12573"/>
                  </a:lnTo>
                  <a:lnTo>
                    <a:pt x="1515291" y="10216"/>
                  </a:lnTo>
                  <a:lnTo>
                    <a:pt x="1512067" y="8644"/>
                  </a:lnTo>
                  <a:lnTo>
                    <a:pt x="1509649" y="6287"/>
                  </a:lnTo>
                  <a:lnTo>
                    <a:pt x="1508037" y="3929"/>
                  </a:lnTo>
                  <a:lnTo>
                    <a:pt x="1508037" y="786"/>
                  </a:lnTo>
                  <a:lnTo>
                    <a:pt x="1506425" y="4715"/>
                  </a:lnTo>
                  <a:lnTo>
                    <a:pt x="1504813" y="7072"/>
                  </a:lnTo>
                  <a:lnTo>
                    <a:pt x="1501589" y="9430"/>
                  </a:lnTo>
                  <a:lnTo>
                    <a:pt x="1498365" y="11787"/>
                  </a:lnTo>
                  <a:lnTo>
                    <a:pt x="1491111" y="14144"/>
                  </a:lnTo>
                  <a:lnTo>
                    <a:pt x="1483051" y="14930"/>
                  </a:lnTo>
                  <a:lnTo>
                    <a:pt x="1474990" y="14144"/>
                  </a:lnTo>
                  <a:lnTo>
                    <a:pt x="1471767" y="13359"/>
                  </a:lnTo>
                  <a:lnTo>
                    <a:pt x="1468543" y="11787"/>
                  </a:lnTo>
                  <a:lnTo>
                    <a:pt x="1466930" y="10216"/>
                  </a:lnTo>
                  <a:lnTo>
                    <a:pt x="1464513" y="8644"/>
                  </a:lnTo>
                  <a:lnTo>
                    <a:pt x="1463707" y="6287"/>
                  </a:lnTo>
                  <a:lnTo>
                    <a:pt x="1463707" y="3929"/>
                  </a:lnTo>
                  <a:lnTo>
                    <a:pt x="1463707" y="6287"/>
                  </a:lnTo>
                  <a:lnTo>
                    <a:pt x="1462900" y="8644"/>
                  </a:lnTo>
                  <a:lnTo>
                    <a:pt x="1461289" y="10216"/>
                  </a:lnTo>
                  <a:lnTo>
                    <a:pt x="1459677" y="11787"/>
                  </a:lnTo>
                  <a:lnTo>
                    <a:pt x="1453229" y="13359"/>
                  </a:lnTo>
                  <a:lnTo>
                    <a:pt x="1445974" y="14144"/>
                  </a:lnTo>
                  <a:lnTo>
                    <a:pt x="1438721" y="13359"/>
                  </a:lnTo>
                  <a:lnTo>
                    <a:pt x="1432273" y="11787"/>
                  </a:lnTo>
                  <a:lnTo>
                    <a:pt x="1429854" y="10216"/>
                  </a:lnTo>
                  <a:lnTo>
                    <a:pt x="1427437" y="8644"/>
                  </a:lnTo>
                  <a:lnTo>
                    <a:pt x="1425824" y="6287"/>
                  </a:lnTo>
                  <a:lnTo>
                    <a:pt x="1425824" y="3929"/>
                  </a:lnTo>
                  <a:lnTo>
                    <a:pt x="1425824" y="6287"/>
                  </a:lnTo>
                  <a:lnTo>
                    <a:pt x="1425018" y="8644"/>
                  </a:lnTo>
                  <a:lnTo>
                    <a:pt x="1422601" y="11787"/>
                  </a:lnTo>
                  <a:lnTo>
                    <a:pt x="1417764" y="14144"/>
                  </a:lnTo>
                  <a:lnTo>
                    <a:pt x="1411317" y="15716"/>
                  </a:lnTo>
                  <a:lnTo>
                    <a:pt x="1404868" y="15716"/>
                  </a:lnTo>
                  <a:lnTo>
                    <a:pt x="1398420" y="14930"/>
                  </a:lnTo>
                  <a:lnTo>
                    <a:pt x="1392778" y="11787"/>
                  </a:lnTo>
                  <a:lnTo>
                    <a:pt x="1390360" y="10216"/>
                  </a:lnTo>
                  <a:lnTo>
                    <a:pt x="1387942" y="7858"/>
                  </a:lnTo>
                  <a:lnTo>
                    <a:pt x="1387136" y="9430"/>
                  </a:lnTo>
                  <a:lnTo>
                    <a:pt x="1386330" y="11787"/>
                  </a:lnTo>
                  <a:lnTo>
                    <a:pt x="1384718" y="13359"/>
                  </a:lnTo>
                  <a:lnTo>
                    <a:pt x="1382300" y="14144"/>
                  </a:lnTo>
                  <a:lnTo>
                    <a:pt x="1375046" y="15716"/>
                  </a:lnTo>
                  <a:lnTo>
                    <a:pt x="1366986" y="16502"/>
                  </a:lnTo>
                  <a:lnTo>
                    <a:pt x="1359732" y="15716"/>
                  </a:lnTo>
                  <a:lnTo>
                    <a:pt x="1352478" y="13359"/>
                  </a:lnTo>
                  <a:lnTo>
                    <a:pt x="1349254" y="11787"/>
                  </a:lnTo>
                  <a:lnTo>
                    <a:pt x="1347642" y="10216"/>
                  </a:lnTo>
                  <a:lnTo>
                    <a:pt x="1346030" y="7858"/>
                  </a:lnTo>
                  <a:lnTo>
                    <a:pt x="1345224" y="4715"/>
                  </a:lnTo>
                  <a:lnTo>
                    <a:pt x="1343612" y="8644"/>
                  </a:lnTo>
                  <a:lnTo>
                    <a:pt x="1342000" y="11001"/>
                  </a:lnTo>
                  <a:lnTo>
                    <a:pt x="1338775" y="13359"/>
                  </a:lnTo>
                  <a:lnTo>
                    <a:pt x="1336358" y="14930"/>
                  </a:lnTo>
                  <a:lnTo>
                    <a:pt x="1328298" y="16502"/>
                  </a:lnTo>
                  <a:lnTo>
                    <a:pt x="1321044" y="17288"/>
                  </a:lnTo>
                  <a:lnTo>
                    <a:pt x="1312983" y="16502"/>
                  </a:lnTo>
                  <a:lnTo>
                    <a:pt x="1306536" y="14144"/>
                  </a:lnTo>
                  <a:lnTo>
                    <a:pt x="1304117" y="11787"/>
                  </a:lnTo>
                  <a:lnTo>
                    <a:pt x="1302506" y="10216"/>
                  </a:lnTo>
                  <a:lnTo>
                    <a:pt x="1301699" y="7858"/>
                  </a:lnTo>
                  <a:lnTo>
                    <a:pt x="1301699" y="5501"/>
                  </a:lnTo>
                  <a:lnTo>
                    <a:pt x="1301699" y="7858"/>
                  </a:lnTo>
                  <a:lnTo>
                    <a:pt x="1300893" y="9430"/>
                  </a:lnTo>
                  <a:lnTo>
                    <a:pt x="1299282" y="11787"/>
                  </a:lnTo>
                  <a:lnTo>
                    <a:pt x="1297669" y="12573"/>
                  </a:lnTo>
                  <a:lnTo>
                    <a:pt x="1291222" y="14930"/>
                  </a:lnTo>
                  <a:lnTo>
                    <a:pt x="1283967" y="15716"/>
                  </a:lnTo>
                  <a:lnTo>
                    <a:pt x="1276713" y="14930"/>
                  </a:lnTo>
                  <a:lnTo>
                    <a:pt x="1270265" y="13359"/>
                  </a:lnTo>
                  <a:lnTo>
                    <a:pt x="1267847" y="11787"/>
                  </a:lnTo>
                  <a:lnTo>
                    <a:pt x="1265430" y="10216"/>
                  </a:lnTo>
                  <a:lnTo>
                    <a:pt x="1263817" y="7858"/>
                  </a:lnTo>
                  <a:lnTo>
                    <a:pt x="1263817" y="4715"/>
                  </a:lnTo>
                  <a:lnTo>
                    <a:pt x="1263817" y="7072"/>
                  </a:lnTo>
                  <a:lnTo>
                    <a:pt x="1263011" y="9430"/>
                  </a:lnTo>
                  <a:lnTo>
                    <a:pt x="1259787" y="13359"/>
                  </a:lnTo>
                  <a:lnTo>
                    <a:pt x="1255757" y="15716"/>
                  </a:lnTo>
                  <a:lnTo>
                    <a:pt x="1249309" y="17288"/>
                  </a:lnTo>
                  <a:lnTo>
                    <a:pt x="1242861" y="17288"/>
                  </a:lnTo>
                  <a:lnTo>
                    <a:pt x="1236413" y="16502"/>
                  </a:lnTo>
                  <a:lnTo>
                    <a:pt x="1230771" y="13359"/>
                  </a:lnTo>
                  <a:lnTo>
                    <a:pt x="1227547" y="11787"/>
                  </a:lnTo>
                  <a:lnTo>
                    <a:pt x="1225935" y="9430"/>
                  </a:lnTo>
                  <a:lnTo>
                    <a:pt x="1225935" y="11001"/>
                  </a:lnTo>
                  <a:lnTo>
                    <a:pt x="1224323" y="13359"/>
                  </a:lnTo>
                  <a:lnTo>
                    <a:pt x="1222711" y="14144"/>
                  </a:lnTo>
                  <a:lnTo>
                    <a:pt x="1220293" y="15716"/>
                  </a:lnTo>
                  <a:lnTo>
                    <a:pt x="1213039" y="17288"/>
                  </a:lnTo>
                  <a:lnTo>
                    <a:pt x="1204979" y="18074"/>
                  </a:lnTo>
                  <a:lnTo>
                    <a:pt x="1197725" y="17288"/>
                  </a:lnTo>
                  <a:lnTo>
                    <a:pt x="1190471" y="14930"/>
                  </a:lnTo>
                  <a:lnTo>
                    <a:pt x="1187247" y="13359"/>
                  </a:lnTo>
                  <a:lnTo>
                    <a:pt x="1185634" y="11787"/>
                  </a:lnTo>
                  <a:lnTo>
                    <a:pt x="1184023" y="9430"/>
                  </a:lnTo>
                  <a:lnTo>
                    <a:pt x="1183217" y="6287"/>
                  </a:lnTo>
                  <a:lnTo>
                    <a:pt x="1181604" y="9430"/>
                  </a:lnTo>
                  <a:lnTo>
                    <a:pt x="1179993" y="12573"/>
                  </a:lnTo>
                  <a:lnTo>
                    <a:pt x="1176768" y="14930"/>
                  </a:lnTo>
                  <a:lnTo>
                    <a:pt x="1173544" y="16502"/>
                  </a:lnTo>
                  <a:lnTo>
                    <a:pt x="1166291" y="18859"/>
                  </a:lnTo>
                  <a:lnTo>
                    <a:pt x="1158231" y="19645"/>
                  </a:lnTo>
                  <a:lnTo>
                    <a:pt x="1150976" y="18859"/>
                  </a:lnTo>
                  <a:lnTo>
                    <a:pt x="1146946" y="18074"/>
                  </a:lnTo>
                  <a:lnTo>
                    <a:pt x="1144528" y="17288"/>
                  </a:lnTo>
                  <a:lnTo>
                    <a:pt x="1142111" y="15716"/>
                  </a:lnTo>
                  <a:lnTo>
                    <a:pt x="1140498" y="13359"/>
                  </a:lnTo>
                  <a:lnTo>
                    <a:pt x="1138886" y="11787"/>
                  </a:lnTo>
                  <a:lnTo>
                    <a:pt x="1138886" y="9430"/>
                  </a:lnTo>
                  <a:lnTo>
                    <a:pt x="1138886" y="11787"/>
                  </a:lnTo>
                  <a:lnTo>
                    <a:pt x="1138081" y="13359"/>
                  </a:lnTo>
                  <a:lnTo>
                    <a:pt x="1136468" y="14930"/>
                  </a:lnTo>
                  <a:lnTo>
                    <a:pt x="1134050" y="16502"/>
                  </a:lnTo>
                  <a:lnTo>
                    <a:pt x="1128408" y="18074"/>
                  </a:lnTo>
                  <a:lnTo>
                    <a:pt x="1121154" y="18859"/>
                  </a:lnTo>
                  <a:lnTo>
                    <a:pt x="1113900" y="18859"/>
                  </a:lnTo>
                  <a:lnTo>
                    <a:pt x="1107452" y="16502"/>
                  </a:lnTo>
                  <a:lnTo>
                    <a:pt x="1105034" y="15716"/>
                  </a:lnTo>
                  <a:lnTo>
                    <a:pt x="1102616" y="13359"/>
                  </a:lnTo>
                  <a:lnTo>
                    <a:pt x="1101810" y="11001"/>
                  </a:lnTo>
                  <a:lnTo>
                    <a:pt x="1101004" y="8644"/>
                  </a:lnTo>
                  <a:lnTo>
                    <a:pt x="1101004" y="11001"/>
                  </a:lnTo>
                  <a:lnTo>
                    <a:pt x="1100198" y="13359"/>
                  </a:lnTo>
                  <a:lnTo>
                    <a:pt x="1097780" y="16502"/>
                  </a:lnTo>
                  <a:lnTo>
                    <a:pt x="1092944" y="18859"/>
                  </a:lnTo>
                  <a:lnTo>
                    <a:pt x="1086496" y="20431"/>
                  </a:lnTo>
                  <a:lnTo>
                    <a:pt x="1080854" y="21217"/>
                  </a:lnTo>
                  <a:lnTo>
                    <a:pt x="1073600" y="19645"/>
                  </a:lnTo>
                  <a:lnTo>
                    <a:pt x="1067958" y="17288"/>
                  </a:lnTo>
                  <a:lnTo>
                    <a:pt x="1065539" y="14930"/>
                  </a:lnTo>
                  <a:lnTo>
                    <a:pt x="1063122" y="12573"/>
                  </a:lnTo>
                  <a:lnTo>
                    <a:pt x="1063122" y="14930"/>
                  </a:lnTo>
                  <a:lnTo>
                    <a:pt x="1061510" y="16502"/>
                  </a:lnTo>
                  <a:lnTo>
                    <a:pt x="1059898" y="18074"/>
                  </a:lnTo>
                  <a:lnTo>
                    <a:pt x="1057479" y="18859"/>
                  </a:lnTo>
                  <a:lnTo>
                    <a:pt x="1050226" y="21217"/>
                  </a:lnTo>
                  <a:lnTo>
                    <a:pt x="1042972" y="22003"/>
                  </a:lnTo>
                  <a:lnTo>
                    <a:pt x="1034912" y="20431"/>
                  </a:lnTo>
                  <a:lnTo>
                    <a:pt x="1027657" y="18859"/>
                  </a:lnTo>
                  <a:lnTo>
                    <a:pt x="1024433" y="17288"/>
                  </a:lnTo>
                  <a:lnTo>
                    <a:pt x="1022821" y="14930"/>
                  </a:lnTo>
                  <a:lnTo>
                    <a:pt x="1021210" y="12573"/>
                  </a:lnTo>
                  <a:lnTo>
                    <a:pt x="1020403" y="9430"/>
                  </a:lnTo>
                  <a:lnTo>
                    <a:pt x="1019597" y="13359"/>
                  </a:lnTo>
                  <a:lnTo>
                    <a:pt x="1017180" y="15716"/>
                  </a:lnTo>
                  <a:lnTo>
                    <a:pt x="1013955" y="18074"/>
                  </a:lnTo>
                  <a:lnTo>
                    <a:pt x="1010731" y="19645"/>
                  </a:lnTo>
                  <a:lnTo>
                    <a:pt x="1003477" y="21217"/>
                  </a:lnTo>
                  <a:lnTo>
                    <a:pt x="995417" y="21217"/>
                  </a:lnTo>
                  <a:lnTo>
                    <a:pt x="987357" y="19645"/>
                  </a:lnTo>
                  <a:lnTo>
                    <a:pt x="980909" y="17288"/>
                  </a:lnTo>
                  <a:lnTo>
                    <a:pt x="978491" y="15716"/>
                  </a:lnTo>
                  <a:lnTo>
                    <a:pt x="976879" y="13359"/>
                  </a:lnTo>
                  <a:lnTo>
                    <a:pt x="976073" y="11001"/>
                  </a:lnTo>
                  <a:lnTo>
                    <a:pt x="976073" y="8644"/>
                  </a:lnTo>
                  <a:lnTo>
                    <a:pt x="976073" y="11001"/>
                  </a:lnTo>
                  <a:lnTo>
                    <a:pt x="975267" y="12573"/>
                  </a:lnTo>
                  <a:lnTo>
                    <a:pt x="973655" y="14144"/>
                  </a:lnTo>
                  <a:lnTo>
                    <a:pt x="971237" y="15716"/>
                  </a:lnTo>
                  <a:lnTo>
                    <a:pt x="965595" y="18074"/>
                  </a:lnTo>
                  <a:lnTo>
                    <a:pt x="957535" y="18859"/>
                  </a:lnTo>
                  <a:lnTo>
                    <a:pt x="951087" y="18074"/>
                  </a:lnTo>
                  <a:lnTo>
                    <a:pt x="943833" y="16502"/>
                  </a:lnTo>
                  <a:lnTo>
                    <a:pt x="941414" y="14930"/>
                  </a:lnTo>
                  <a:lnTo>
                    <a:pt x="939803" y="13359"/>
                  </a:lnTo>
                  <a:lnTo>
                    <a:pt x="938191" y="11001"/>
                  </a:lnTo>
                  <a:lnTo>
                    <a:pt x="938191" y="8644"/>
                  </a:lnTo>
                  <a:lnTo>
                    <a:pt x="938191" y="10216"/>
                  </a:lnTo>
                  <a:lnTo>
                    <a:pt x="937384" y="12573"/>
                  </a:lnTo>
                  <a:lnTo>
                    <a:pt x="934161" y="16502"/>
                  </a:lnTo>
                  <a:lnTo>
                    <a:pt x="929324" y="18859"/>
                  </a:lnTo>
                  <a:lnTo>
                    <a:pt x="923683" y="20431"/>
                  </a:lnTo>
                  <a:lnTo>
                    <a:pt x="917235" y="20431"/>
                  </a:lnTo>
                  <a:lnTo>
                    <a:pt x="910786" y="18859"/>
                  </a:lnTo>
                  <a:lnTo>
                    <a:pt x="904338" y="16502"/>
                  </a:lnTo>
                  <a:lnTo>
                    <a:pt x="901921" y="14144"/>
                  </a:lnTo>
                  <a:lnTo>
                    <a:pt x="899502" y="11787"/>
                  </a:lnTo>
                  <a:lnTo>
                    <a:pt x="899502" y="14144"/>
                  </a:lnTo>
                  <a:lnTo>
                    <a:pt x="898696" y="15716"/>
                  </a:lnTo>
                  <a:lnTo>
                    <a:pt x="896278" y="17288"/>
                  </a:lnTo>
                  <a:lnTo>
                    <a:pt x="893861" y="18859"/>
                  </a:lnTo>
                  <a:lnTo>
                    <a:pt x="887412" y="20431"/>
                  </a:lnTo>
                  <a:lnTo>
                    <a:pt x="879352" y="21217"/>
                  </a:lnTo>
                  <a:lnTo>
                    <a:pt x="871292" y="20431"/>
                  </a:lnTo>
                  <a:lnTo>
                    <a:pt x="864844" y="18074"/>
                  </a:lnTo>
                  <a:lnTo>
                    <a:pt x="861620" y="16502"/>
                  </a:lnTo>
                  <a:lnTo>
                    <a:pt x="859202" y="14144"/>
                  </a:lnTo>
                  <a:lnTo>
                    <a:pt x="857590" y="11787"/>
                  </a:lnTo>
                  <a:lnTo>
                    <a:pt x="856784" y="9430"/>
                  </a:lnTo>
                  <a:lnTo>
                    <a:pt x="855172" y="12573"/>
                  </a:lnTo>
                  <a:lnTo>
                    <a:pt x="853560" y="15716"/>
                  </a:lnTo>
                  <a:lnTo>
                    <a:pt x="851142" y="18074"/>
                  </a:lnTo>
                  <a:lnTo>
                    <a:pt x="847918" y="19645"/>
                  </a:lnTo>
                  <a:lnTo>
                    <a:pt x="840664" y="22003"/>
                  </a:lnTo>
                  <a:lnTo>
                    <a:pt x="831798" y="22788"/>
                  </a:lnTo>
                  <a:lnTo>
                    <a:pt x="824544" y="22003"/>
                  </a:lnTo>
                  <a:lnTo>
                    <a:pt x="821320" y="21217"/>
                  </a:lnTo>
                  <a:lnTo>
                    <a:pt x="818096" y="20431"/>
                  </a:lnTo>
                  <a:lnTo>
                    <a:pt x="815678" y="18859"/>
                  </a:lnTo>
                  <a:lnTo>
                    <a:pt x="814066" y="16502"/>
                  </a:lnTo>
                  <a:lnTo>
                    <a:pt x="813260" y="14144"/>
                  </a:lnTo>
                  <a:lnTo>
                    <a:pt x="813260" y="12573"/>
                  </a:lnTo>
                  <a:lnTo>
                    <a:pt x="813260" y="14144"/>
                  </a:lnTo>
                  <a:lnTo>
                    <a:pt x="812454" y="16502"/>
                  </a:lnTo>
                  <a:lnTo>
                    <a:pt x="810842" y="18074"/>
                  </a:lnTo>
                  <a:lnTo>
                    <a:pt x="808424" y="19645"/>
                  </a:lnTo>
                  <a:lnTo>
                    <a:pt x="801976" y="21217"/>
                  </a:lnTo>
                  <a:lnTo>
                    <a:pt x="795528" y="22003"/>
                  </a:lnTo>
                  <a:lnTo>
                    <a:pt x="788273" y="22003"/>
                  </a:lnTo>
                  <a:lnTo>
                    <a:pt x="781020" y="19645"/>
                  </a:lnTo>
                  <a:lnTo>
                    <a:pt x="778602" y="18074"/>
                  </a:lnTo>
                  <a:lnTo>
                    <a:pt x="776990" y="16502"/>
                  </a:lnTo>
                  <a:lnTo>
                    <a:pt x="775377" y="14144"/>
                  </a:lnTo>
                  <a:lnTo>
                    <a:pt x="774572" y="11787"/>
                  </a:lnTo>
                  <a:lnTo>
                    <a:pt x="775377" y="14144"/>
                  </a:lnTo>
                  <a:lnTo>
                    <a:pt x="774572" y="16502"/>
                  </a:lnTo>
                  <a:lnTo>
                    <a:pt x="771347" y="19645"/>
                  </a:lnTo>
                  <a:lnTo>
                    <a:pt x="766511" y="22788"/>
                  </a:lnTo>
                  <a:lnTo>
                    <a:pt x="760870" y="24360"/>
                  </a:lnTo>
                  <a:lnTo>
                    <a:pt x="754421" y="24360"/>
                  </a:lnTo>
                  <a:lnTo>
                    <a:pt x="747974" y="22788"/>
                  </a:lnTo>
                  <a:lnTo>
                    <a:pt x="741525" y="20431"/>
                  </a:lnTo>
                  <a:lnTo>
                    <a:pt x="739107" y="18074"/>
                  </a:lnTo>
                  <a:lnTo>
                    <a:pt x="736689" y="15716"/>
                  </a:lnTo>
                  <a:lnTo>
                    <a:pt x="736689" y="18074"/>
                  </a:lnTo>
                  <a:lnTo>
                    <a:pt x="735884" y="19645"/>
                  </a:lnTo>
                  <a:lnTo>
                    <a:pt x="733465" y="21217"/>
                  </a:lnTo>
                  <a:lnTo>
                    <a:pt x="731047" y="22003"/>
                  </a:lnTo>
                  <a:lnTo>
                    <a:pt x="724599" y="24360"/>
                  </a:lnTo>
                  <a:lnTo>
                    <a:pt x="716539" y="24360"/>
                  </a:lnTo>
                  <a:lnTo>
                    <a:pt x="708479" y="24360"/>
                  </a:lnTo>
                  <a:lnTo>
                    <a:pt x="701225" y="22003"/>
                  </a:lnTo>
                  <a:lnTo>
                    <a:pt x="698807" y="20431"/>
                  </a:lnTo>
                  <a:lnTo>
                    <a:pt x="696389" y="18074"/>
                  </a:lnTo>
                  <a:lnTo>
                    <a:pt x="694777" y="15716"/>
                  </a:lnTo>
                  <a:lnTo>
                    <a:pt x="694777" y="12573"/>
                  </a:lnTo>
                  <a:lnTo>
                    <a:pt x="693165" y="16502"/>
                  </a:lnTo>
                  <a:lnTo>
                    <a:pt x="690747" y="18859"/>
                  </a:lnTo>
                  <a:lnTo>
                    <a:pt x="688329" y="21217"/>
                  </a:lnTo>
                  <a:lnTo>
                    <a:pt x="685105" y="22788"/>
                  </a:lnTo>
                  <a:lnTo>
                    <a:pt x="677851" y="25146"/>
                  </a:lnTo>
                  <a:lnTo>
                    <a:pt x="669791" y="25146"/>
                  </a:lnTo>
                  <a:lnTo>
                    <a:pt x="661731" y="24360"/>
                  </a:lnTo>
                  <a:lnTo>
                    <a:pt x="655282" y="22003"/>
                  </a:lnTo>
                  <a:lnTo>
                    <a:pt x="652865" y="20431"/>
                  </a:lnTo>
                  <a:lnTo>
                    <a:pt x="651252" y="18074"/>
                  </a:lnTo>
                  <a:lnTo>
                    <a:pt x="650447" y="16502"/>
                  </a:lnTo>
                  <a:lnTo>
                    <a:pt x="650447" y="14144"/>
                  </a:lnTo>
                  <a:lnTo>
                    <a:pt x="650447" y="15716"/>
                  </a:lnTo>
                  <a:lnTo>
                    <a:pt x="649641" y="18074"/>
                  </a:lnTo>
                  <a:lnTo>
                    <a:pt x="648028" y="19645"/>
                  </a:lnTo>
                  <a:lnTo>
                    <a:pt x="645611" y="21217"/>
                  </a:lnTo>
                  <a:lnTo>
                    <a:pt x="639968" y="22788"/>
                  </a:lnTo>
                  <a:lnTo>
                    <a:pt x="632715" y="23574"/>
                  </a:lnTo>
                  <a:lnTo>
                    <a:pt x="625460" y="23574"/>
                  </a:lnTo>
                  <a:lnTo>
                    <a:pt x="619012" y="21217"/>
                  </a:lnTo>
                  <a:lnTo>
                    <a:pt x="616595" y="19645"/>
                  </a:lnTo>
                  <a:lnTo>
                    <a:pt x="614176" y="18074"/>
                  </a:lnTo>
                  <a:lnTo>
                    <a:pt x="612564" y="15716"/>
                  </a:lnTo>
                  <a:lnTo>
                    <a:pt x="612564" y="13359"/>
                  </a:lnTo>
                  <a:lnTo>
                    <a:pt x="612564" y="15716"/>
                  </a:lnTo>
                  <a:lnTo>
                    <a:pt x="611759" y="18074"/>
                  </a:lnTo>
                  <a:lnTo>
                    <a:pt x="608534" y="21217"/>
                  </a:lnTo>
                  <a:lnTo>
                    <a:pt x="604504" y="24360"/>
                  </a:lnTo>
                  <a:lnTo>
                    <a:pt x="598056" y="25146"/>
                  </a:lnTo>
                  <a:lnTo>
                    <a:pt x="591608" y="25931"/>
                  </a:lnTo>
                  <a:lnTo>
                    <a:pt x="585160" y="24360"/>
                  </a:lnTo>
                  <a:lnTo>
                    <a:pt x="579518" y="22003"/>
                  </a:lnTo>
                  <a:lnTo>
                    <a:pt x="576294" y="19645"/>
                  </a:lnTo>
                  <a:lnTo>
                    <a:pt x="574682" y="17288"/>
                  </a:lnTo>
                  <a:lnTo>
                    <a:pt x="573876" y="18859"/>
                  </a:lnTo>
                  <a:lnTo>
                    <a:pt x="573070" y="21217"/>
                  </a:lnTo>
                  <a:lnTo>
                    <a:pt x="571458" y="22788"/>
                  </a:lnTo>
                  <a:lnTo>
                    <a:pt x="568234" y="24360"/>
                  </a:lnTo>
                  <a:lnTo>
                    <a:pt x="561786" y="25146"/>
                  </a:lnTo>
                  <a:lnTo>
                    <a:pt x="553726" y="25931"/>
                  </a:lnTo>
                  <a:lnTo>
                    <a:pt x="546472" y="25146"/>
                  </a:lnTo>
                  <a:lnTo>
                    <a:pt x="539218" y="23574"/>
                  </a:lnTo>
                  <a:lnTo>
                    <a:pt x="535993" y="22003"/>
                  </a:lnTo>
                  <a:lnTo>
                    <a:pt x="533576" y="19645"/>
                  </a:lnTo>
                  <a:lnTo>
                    <a:pt x="531963" y="17288"/>
                  </a:lnTo>
                  <a:lnTo>
                    <a:pt x="531963" y="14144"/>
                  </a:lnTo>
                  <a:lnTo>
                    <a:pt x="530352" y="18074"/>
                  </a:lnTo>
                  <a:lnTo>
                    <a:pt x="528740" y="20431"/>
                  </a:lnTo>
                  <a:lnTo>
                    <a:pt x="525516" y="22788"/>
                  </a:lnTo>
                  <a:lnTo>
                    <a:pt x="522292" y="25146"/>
                  </a:lnTo>
                  <a:lnTo>
                    <a:pt x="515037" y="27503"/>
                  </a:lnTo>
                  <a:lnTo>
                    <a:pt x="506977" y="27503"/>
                  </a:lnTo>
                  <a:lnTo>
                    <a:pt x="498917" y="27503"/>
                  </a:lnTo>
                  <a:lnTo>
                    <a:pt x="495694" y="25931"/>
                  </a:lnTo>
                  <a:lnTo>
                    <a:pt x="492470" y="25146"/>
                  </a:lnTo>
                  <a:lnTo>
                    <a:pt x="490051" y="23574"/>
                  </a:lnTo>
                  <a:lnTo>
                    <a:pt x="488440" y="22003"/>
                  </a:lnTo>
                  <a:lnTo>
                    <a:pt x="487634" y="19645"/>
                  </a:lnTo>
                  <a:lnTo>
                    <a:pt x="487634" y="17288"/>
                  </a:lnTo>
                  <a:lnTo>
                    <a:pt x="487634" y="19645"/>
                  </a:lnTo>
                  <a:lnTo>
                    <a:pt x="486827" y="22003"/>
                  </a:lnTo>
                  <a:lnTo>
                    <a:pt x="485215" y="22788"/>
                  </a:lnTo>
                  <a:lnTo>
                    <a:pt x="482797" y="24360"/>
                  </a:lnTo>
                  <a:lnTo>
                    <a:pt x="477155" y="25931"/>
                  </a:lnTo>
                  <a:lnTo>
                    <a:pt x="469901" y="27503"/>
                  </a:lnTo>
                  <a:lnTo>
                    <a:pt x="462648" y="26717"/>
                  </a:lnTo>
                  <a:lnTo>
                    <a:pt x="456199" y="25146"/>
                  </a:lnTo>
                  <a:lnTo>
                    <a:pt x="453781" y="23574"/>
                  </a:lnTo>
                  <a:lnTo>
                    <a:pt x="451363" y="22003"/>
                  </a:lnTo>
                  <a:lnTo>
                    <a:pt x="450557" y="19645"/>
                  </a:lnTo>
                  <a:lnTo>
                    <a:pt x="449751" y="16502"/>
                  </a:lnTo>
                  <a:lnTo>
                    <a:pt x="449751" y="18859"/>
                  </a:lnTo>
                  <a:lnTo>
                    <a:pt x="448945" y="21217"/>
                  </a:lnTo>
                  <a:lnTo>
                    <a:pt x="446527" y="25146"/>
                  </a:lnTo>
                  <a:lnTo>
                    <a:pt x="441691" y="27503"/>
                  </a:lnTo>
                  <a:lnTo>
                    <a:pt x="435243" y="29075"/>
                  </a:lnTo>
                  <a:lnTo>
                    <a:pt x="428795" y="29075"/>
                  </a:lnTo>
                  <a:lnTo>
                    <a:pt x="422347" y="28289"/>
                  </a:lnTo>
                  <a:lnTo>
                    <a:pt x="415899" y="25146"/>
                  </a:lnTo>
                  <a:lnTo>
                    <a:pt x="414287" y="23574"/>
                  </a:lnTo>
                  <a:lnTo>
                    <a:pt x="411869" y="20431"/>
                  </a:lnTo>
                  <a:lnTo>
                    <a:pt x="411063" y="22788"/>
                  </a:lnTo>
                  <a:lnTo>
                    <a:pt x="410257" y="24360"/>
                  </a:lnTo>
                  <a:lnTo>
                    <a:pt x="408645" y="25931"/>
                  </a:lnTo>
                  <a:lnTo>
                    <a:pt x="406227" y="27503"/>
                  </a:lnTo>
                  <a:lnTo>
                    <a:pt x="398973" y="29075"/>
                  </a:lnTo>
                  <a:lnTo>
                    <a:pt x="390912" y="29861"/>
                  </a:lnTo>
                  <a:lnTo>
                    <a:pt x="383659" y="29075"/>
                  </a:lnTo>
                  <a:lnTo>
                    <a:pt x="376405" y="26717"/>
                  </a:lnTo>
                  <a:lnTo>
                    <a:pt x="373181" y="25146"/>
                  </a:lnTo>
                  <a:lnTo>
                    <a:pt x="371569" y="22788"/>
                  </a:lnTo>
                  <a:lnTo>
                    <a:pt x="369956" y="20431"/>
                  </a:lnTo>
                  <a:lnTo>
                    <a:pt x="369151" y="18074"/>
                  </a:lnTo>
                  <a:lnTo>
                    <a:pt x="367539" y="21217"/>
                  </a:lnTo>
                  <a:lnTo>
                    <a:pt x="365120" y="24360"/>
                  </a:lnTo>
                  <a:lnTo>
                    <a:pt x="362702" y="25931"/>
                  </a:lnTo>
                  <a:lnTo>
                    <a:pt x="359479" y="27503"/>
                  </a:lnTo>
                  <a:lnTo>
                    <a:pt x="352224" y="29861"/>
                  </a:lnTo>
                  <a:lnTo>
                    <a:pt x="344164" y="29861"/>
                  </a:lnTo>
                  <a:lnTo>
                    <a:pt x="336104" y="28289"/>
                  </a:lnTo>
                  <a:lnTo>
                    <a:pt x="329656" y="25146"/>
                  </a:lnTo>
                  <a:lnTo>
                    <a:pt x="327238" y="23574"/>
                  </a:lnTo>
                  <a:lnTo>
                    <a:pt x="325626" y="22003"/>
                  </a:lnTo>
                  <a:lnTo>
                    <a:pt x="324014" y="18859"/>
                  </a:lnTo>
                  <a:lnTo>
                    <a:pt x="324014" y="16502"/>
                  </a:lnTo>
                  <a:lnTo>
                    <a:pt x="324014" y="18859"/>
                  </a:lnTo>
                  <a:lnTo>
                    <a:pt x="324014" y="21217"/>
                  </a:lnTo>
                  <a:lnTo>
                    <a:pt x="321596" y="22788"/>
                  </a:lnTo>
                  <a:lnTo>
                    <a:pt x="319984" y="24360"/>
                  </a:lnTo>
                  <a:lnTo>
                    <a:pt x="313536" y="25931"/>
                  </a:lnTo>
                  <a:lnTo>
                    <a:pt x="306282" y="26717"/>
                  </a:lnTo>
                  <a:lnTo>
                    <a:pt x="299028" y="25931"/>
                  </a:lnTo>
                  <a:lnTo>
                    <a:pt x="292580" y="24360"/>
                  </a:lnTo>
                  <a:lnTo>
                    <a:pt x="290162" y="22788"/>
                  </a:lnTo>
                  <a:lnTo>
                    <a:pt x="287744" y="21217"/>
                  </a:lnTo>
                  <a:lnTo>
                    <a:pt x="286938" y="18859"/>
                  </a:lnTo>
                  <a:lnTo>
                    <a:pt x="286132" y="16502"/>
                  </a:lnTo>
                  <a:lnTo>
                    <a:pt x="286132" y="18859"/>
                  </a:lnTo>
                  <a:lnTo>
                    <a:pt x="285326" y="20431"/>
                  </a:lnTo>
                  <a:lnTo>
                    <a:pt x="282908" y="24360"/>
                  </a:lnTo>
                  <a:lnTo>
                    <a:pt x="278072" y="26717"/>
                  </a:lnTo>
                  <a:lnTo>
                    <a:pt x="272430" y="28289"/>
                  </a:lnTo>
                  <a:lnTo>
                    <a:pt x="265176" y="29075"/>
                  </a:lnTo>
                  <a:lnTo>
                    <a:pt x="259534" y="27503"/>
                  </a:lnTo>
                  <a:lnTo>
                    <a:pt x="253086" y="25146"/>
                  </a:lnTo>
                  <a:lnTo>
                    <a:pt x="250667" y="22788"/>
                  </a:lnTo>
                  <a:lnTo>
                    <a:pt x="248250" y="20431"/>
                  </a:lnTo>
                  <a:lnTo>
                    <a:pt x="248250" y="22788"/>
                  </a:lnTo>
                  <a:lnTo>
                    <a:pt x="246637" y="24360"/>
                  </a:lnTo>
                  <a:lnTo>
                    <a:pt x="245026" y="25931"/>
                  </a:lnTo>
                  <a:lnTo>
                    <a:pt x="242607" y="26717"/>
                  </a:lnTo>
                  <a:lnTo>
                    <a:pt x="236160" y="29075"/>
                  </a:lnTo>
                  <a:lnTo>
                    <a:pt x="228100" y="29075"/>
                  </a:lnTo>
                  <a:lnTo>
                    <a:pt x="220039" y="28289"/>
                  </a:lnTo>
                  <a:lnTo>
                    <a:pt x="212785" y="25931"/>
                  </a:lnTo>
                  <a:lnTo>
                    <a:pt x="210368" y="24360"/>
                  </a:lnTo>
                  <a:lnTo>
                    <a:pt x="207949" y="22788"/>
                  </a:lnTo>
                  <a:lnTo>
                    <a:pt x="206338" y="20431"/>
                  </a:lnTo>
                  <a:lnTo>
                    <a:pt x="205531" y="17288"/>
                  </a:lnTo>
                  <a:lnTo>
                    <a:pt x="204725" y="20431"/>
                  </a:lnTo>
                  <a:lnTo>
                    <a:pt x="202308" y="23574"/>
                  </a:lnTo>
                  <a:lnTo>
                    <a:pt x="199083" y="25931"/>
                  </a:lnTo>
                  <a:lnTo>
                    <a:pt x="196665" y="27503"/>
                  </a:lnTo>
                  <a:lnTo>
                    <a:pt x="188605" y="29861"/>
                  </a:lnTo>
                  <a:lnTo>
                    <a:pt x="180545" y="31432"/>
                  </a:lnTo>
                  <a:lnTo>
                    <a:pt x="173291" y="29861"/>
                  </a:lnTo>
                  <a:lnTo>
                    <a:pt x="170067" y="29075"/>
                  </a:lnTo>
                  <a:lnTo>
                    <a:pt x="166843" y="28289"/>
                  </a:lnTo>
                  <a:lnTo>
                    <a:pt x="164425" y="26717"/>
                  </a:lnTo>
                  <a:lnTo>
                    <a:pt x="162813" y="25146"/>
                  </a:lnTo>
                  <a:lnTo>
                    <a:pt x="162007" y="22788"/>
                  </a:lnTo>
                  <a:lnTo>
                    <a:pt x="162007" y="20431"/>
                  </a:lnTo>
                  <a:lnTo>
                    <a:pt x="162007" y="22788"/>
                  </a:lnTo>
                  <a:lnTo>
                    <a:pt x="161201" y="24360"/>
                  </a:lnTo>
                  <a:lnTo>
                    <a:pt x="158783" y="25931"/>
                  </a:lnTo>
                  <a:lnTo>
                    <a:pt x="157171" y="27503"/>
                  </a:lnTo>
                  <a:lnTo>
                    <a:pt x="150723" y="29861"/>
                  </a:lnTo>
                  <a:lnTo>
                    <a:pt x="143469" y="29861"/>
                  </a:lnTo>
                  <a:lnTo>
                    <a:pt x="136215" y="29861"/>
                  </a:lnTo>
                  <a:lnTo>
                    <a:pt x="129767" y="27503"/>
                  </a:lnTo>
                  <a:lnTo>
                    <a:pt x="127349" y="26717"/>
                  </a:lnTo>
                  <a:lnTo>
                    <a:pt x="125737" y="24360"/>
                  </a:lnTo>
                  <a:lnTo>
                    <a:pt x="124125" y="22788"/>
                  </a:lnTo>
                  <a:lnTo>
                    <a:pt x="123319" y="19645"/>
                  </a:lnTo>
                  <a:lnTo>
                    <a:pt x="123319" y="22003"/>
                  </a:lnTo>
                  <a:lnTo>
                    <a:pt x="123319" y="24360"/>
                  </a:lnTo>
                  <a:lnTo>
                    <a:pt x="120095" y="27503"/>
                  </a:lnTo>
                  <a:lnTo>
                    <a:pt x="115259" y="30646"/>
                  </a:lnTo>
                  <a:lnTo>
                    <a:pt x="109616" y="32218"/>
                  </a:lnTo>
                  <a:lnTo>
                    <a:pt x="103169" y="32218"/>
                  </a:lnTo>
                  <a:lnTo>
                    <a:pt x="95915" y="31432"/>
                  </a:lnTo>
                  <a:lnTo>
                    <a:pt x="90273" y="28289"/>
                  </a:lnTo>
                  <a:lnTo>
                    <a:pt x="87854" y="25931"/>
                  </a:lnTo>
                  <a:lnTo>
                    <a:pt x="85436" y="24360"/>
                  </a:lnTo>
                  <a:lnTo>
                    <a:pt x="85436" y="25931"/>
                  </a:lnTo>
                  <a:lnTo>
                    <a:pt x="84630" y="27503"/>
                  </a:lnTo>
                  <a:lnTo>
                    <a:pt x="82213" y="29075"/>
                  </a:lnTo>
                  <a:lnTo>
                    <a:pt x="79794" y="30646"/>
                  </a:lnTo>
                  <a:lnTo>
                    <a:pt x="73346" y="32218"/>
                  </a:lnTo>
                  <a:lnTo>
                    <a:pt x="65287" y="33004"/>
                  </a:lnTo>
                  <a:lnTo>
                    <a:pt x="57227" y="32218"/>
                  </a:lnTo>
                  <a:lnTo>
                    <a:pt x="49972" y="29861"/>
                  </a:lnTo>
                  <a:lnTo>
                    <a:pt x="47554" y="28289"/>
                  </a:lnTo>
                  <a:lnTo>
                    <a:pt x="45136" y="25931"/>
                  </a:lnTo>
                  <a:lnTo>
                    <a:pt x="43524" y="23574"/>
                  </a:lnTo>
                  <a:lnTo>
                    <a:pt x="42718" y="21217"/>
                  </a:lnTo>
                  <a:lnTo>
                    <a:pt x="41912" y="24360"/>
                  </a:lnTo>
                  <a:lnTo>
                    <a:pt x="39494" y="26717"/>
                  </a:lnTo>
                  <a:lnTo>
                    <a:pt x="37076" y="29075"/>
                  </a:lnTo>
                  <a:lnTo>
                    <a:pt x="33852" y="31432"/>
                  </a:lnTo>
                  <a:lnTo>
                    <a:pt x="26598" y="33789"/>
                  </a:lnTo>
                  <a:lnTo>
                    <a:pt x="18538" y="33789"/>
                  </a:lnTo>
                  <a:lnTo>
                    <a:pt x="11284" y="33004"/>
                  </a:lnTo>
                  <a:lnTo>
                    <a:pt x="5642" y="30646"/>
                  </a:lnTo>
                  <a:lnTo>
                    <a:pt x="3224" y="29075"/>
                  </a:lnTo>
                  <a:lnTo>
                    <a:pt x="806" y="27503"/>
                  </a:lnTo>
                  <a:lnTo>
                    <a:pt x="0" y="25146"/>
                  </a:lnTo>
                  <a:lnTo>
                    <a:pt x="0" y="22788"/>
                  </a:lnTo>
                </a:path>
              </a:pathLst>
            </a:custGeom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Freeform: Shape 222"/>
            <p:cNvSpPr/>
            <p:nvPr/>
          </p:nvSpPr>
          <p:spPr>
            <a:xfrm>
              <a:off x="7431850" y="6430847"/>
              <a:ext cx="1626517" cy="33790"/>
            </a:xfrm>
            <a:custGeom>
              <a:avLst/>
              <a:gdLst/>
              <a:ahLst/>
              <a:cxnLst/>
              <a:rect l="0" t="0" r="0" b="0"/>
              <a:pathLst>
                <a:path w="1626517" h="33790">
                  <a:moveTo>
                    <a:pt x="1626516" y="786"/>
                  </a:moveTo>
                  <a:lnTo>
                    <a:pt x="1626516" y="3143"/>
                  </a:lnTo>
                  <a:lnTo>
                    <a:pt x="1625711" y="4715"/>
                  </a:lnTo>
                  <a:lnTo>
                    <a:pt x="1624099" y="6286"/>
                  </a:lnTo>
                  <a:lnTo>
                    <a:pt x="1622487" y="7858"/>
                  </a:lnTo>
                  <a:lnTo>
                    <a:pt x="1616039" y="9430"/>
                  </a:lnTo>
                  <a:lnTo>
                    <a:pt x="1608785" y="10215"/>
                  </a:lnTo>
                  <a:lnTo>
                    <a:pt x="1601530" y="10215"/>
                  </a:lnTo>
                  <a:lnTo>
                    <a:pt x="1595083" y="7858"/>
                  </a:lnTo>
                  <a:lnTo>
                    <a:pt x="1592664" y="6286"/>
                  </a:lnTo>
                  <a:lnTo>
                    <a:pt x="1590247" y="4715"/>
                  </a:lnTo>
                  <a:lnTo>
                    <a:pt x="1588635" y="3143"/>
                  </a:lnTo>
                  <a:lnTo>
                    <a:pt x="1588635" y="0"/>
                  </a:lnTo>
                  <a:lnTo>
                    <a:pt x="1588635" y="2357"/>
                  </a:lnTo>
                  <a:lnTo>
                    <a:pt x="1587829" y="4715"/>
                  </a:lnTo>
                  <a:lnTo>
                    <a:pt x="1585410" y="7858"/>
                  </a:lnTo>
                  <a:lnTo>
                    <a:pt x="1580574" y="11001"/>
                  </a:lnTo>
                  <a:lnTo>
                    <a:pt x="1574127" y="12572"/>
                  </a:lnTo>
                  <a:lnTo>
                    <a:pt x="1567678" y="12572"/>
                  </a:lnTo>
                  <a:lnTo>
                    <a:pt x="1561231" y="11001"/>
                  </a:lnTo>
                  <a:lnTo>
                    <a:pt x="1555588" y="8644"/>
                  </a:lnTo>
                  <a:lnTo>
                    <a:pt x="1552364" y="6286"/>
                  </a:lnTo>
                  <a:lnTo>
                    <a:pt x="1550752" y="3929"/>
                  </a:lnTo>
                  <a:lnTo>
                    <a:pt x="1550752" y="6286"/>
                  </a:lnTo>
                  <a:lnTo>
                    <a:pt x="1549141" y="7858"/>
                  </a:lnTo>
                  <a:lnTo>
                    <a:pt x="1547528" y="9430"/>
                  </a:lnTo>
                  <a:lnTo>
                    <a:pt x="1545111" y="10215"/>
                  </a:lnTo>
                  <a:lnTo>
                    <a:pt x="1537857" y="12572"/>
                  </a:lnTo>
                  <a:lnTo>
                    <a:pt x="1529796" y="12572"/>
                  </a:lnTo>
                  <a:lnTo>
                    <a:pt x="1522542" y="12572"/>
                  </a:lnTo>
                  <a:lnTo>
                    <a:pt x="1515288" y="10215"/>
                  </a:lnTo>
                  <a:lnTo>
                    <a:pt x="1512870" y="8644"/>
                  </a:lnTo>
                  <a:lnTo>
                    <a:pt x="1509646" y="6286"/>
                  </a:lnTo>
                  <a:lnTo>
                    <a:pt x="1508840" y="3929"/>
                  </a:lnTo>
                  <a:lnTo>
                    <a:pt x="1508035" y="786"/>
                  </a:lnTo>
                  <a:lnTo>
                    <a:pt x="1506422" y="4715"/>
                  </a:lnTo>
                  <a:lnTo>
                    <a:pt x="1504810" y="7072"/>
                  </a:lnTo>
                  <a:lnTo>
                    <a:pt x="1501586" y="9430"/>
                  </a:lnTo>
                  <a:lnTo>
                    <a:pt x="1498362" y="11787"/>
                  </a:lnTo>
                  <a:lnTo>
                    <a:pt x="1491108" y="14144"/>
                  </a:lnTo>
                  <a:lnTo>
                    <a:pt x="1483048" y="14930"/>
                  </a:lnTo>
                  <a:lnTo>
                    <a:pt x="1475794" y="14144"/>
                  </a:lnTo>
                  <a:lnTo>
                    <a:pt x="1471764" y="13358"/>
                  </a:lnTo>
                  <a:lnTo>
                    <a:pt x="1469346" y="11787"/>
                  </a:lnTo>
                  <a:lnTo>
                    <a:pt x="1466928" y="10215"/>
                  </a:lnTo>
                  <a:lnTo>
                    <a:pt x="1465316" y="8644"/>
                  </a:lnTo>
                  <a:lnTo>
                    <a:pt x="1464510" y="6286"/>
                  </a:lnTo>
                  <a:lnTo>
                    <a:pt x="1463704" y="3929"/>
                  </a:lnTo>
                  <a:lnTo>
                    <a:pt x="1464510" y="6286"/>
                  </a:lnTo>
                  <a:lnTo>
                    <a:pt x="1462898" y="7858"/>
                  </a:lnTo>
                  <a:lnTo>
                    <a:pt x="1461286" y="10215"/>
                  </a:lnTo>
                  <a:lnTo>
                    <a:pt x="1459674" y="11787"/>
                  </a:lnTo>
                  <a:lnTo>
                    <a:pt x="1453226" y="13358"/>
                  </a:lnTo>
                  <a:lnTo>
                    <a:pt x="1445972" y="14144"/>
                  </a:lnTo>
                  <a:lnTo>
                    <a:pt x="1438718" y="13358"/>
                  </a:lnTo>
                  <a:lnTo>
                    <a:pt x="1432269" y="11787"/>
                  </a:lnTo>
                  <a:lnTo>
                    <a:pt x="1429852" y="10215"/>
                  </a:lnTo>
                  <a:lnTo>
                    <a:pt x="1427434" y="8644"/>
                  </a:lnTo>
                  <a:lnTo>
                    <a:pt x="1426628" y="6286"/>
                  </a:lnTo>
                  <a:lnTo>
                    <a:pt x="1425822" y="3929"/>
                  </a:lnTo>
                  <a:lnTo>
                    <a:pt x="1425822" y="5500"/>
                  </a:lnTo>
                  <a:lnTo>
                    <a:pt x="1425016" y="7858"/>
                  </a:lnTo>
                  <a:lnTo>
                    <a:pt x="1422598" y="11787"/>
                  </a:lnTo>
                  <a:lnTo>
                    <a:pt x="1417762" y="14144"/>
                  </a:lnTo>
                  <a:lnTo>
                    <a:pt x="1411314" y="15716"/>
                  </a:lnTo>
                  <a:lnTo>
                    <a:pt x="1404866" y="15716"/>
                  </a:lnTo>
                  <a:lnTo>
                    <a:pt x="1398417" y="14930"/>
                  </a:lnTo>
                  <a:lnTo>
                    <a:pt x="1392776" y="11787"/>
                  </a:lnTo>
                  <a:lnTo>
                    <a:pt x="1390357" y="10215"/>
                  </a:lnTo>
                  <a:lnTo>
                    <a:pt x="1387940" y="7858"/>
                  </a:lnTo>
                  <a:lnTo>
                    <a:pt x="1387940" y="9430"/>
                  </a:lnTo>
                  <a:lnTo>
                    <a:pt x="1386327" y="11787"/>
                  </a:lnTo>
                  <a:lnTo>
                    <a:pt x="1384716" y="12572"/>
                  </a:lnTo>
                  <a:lnTo>
                    <a:pt x="1382297" y="14144"/>
                  </a:lnTo>
                  <a:lnTo>
                    <a:pt x="1375850" y="15716"/>
                  </a:lnTo>
                  <a:lnTo>
                    <a:pt x="1367790" y="16502"/>
                  </a:lnTo>
                  <a:lnTo>
                    <a:pt x="1359730" y="15716"/>
                  </a:lnTo>
                  <a:lnTo>
                    <a:pt x="1352476" y="13358"/>
                  </a:lnTo>
                  <a:lnTo>
                    <a:pt x="1349251" y="11787"/>
                  </a:lnTo>
                  <a:lnTo>
                    <a:pt x="1347639" y="10215"/>
                  </a:lnTo>
                  <a:lnTo>
                    <a:pt x="1346027" y="7858"/>
                  </a:lnTo>
                  <a:lnTo>
                    <a:pt x="1345221" y="4715"/>
                  </a:lnTo>
                  <a:lnTo>
                    <a:pt x="1343610" y="7858"/>
                  </a:lnTo>
                  <a:lnTo>
                    <a:pt x="1341997" y="11001"/>
                  </a:lnTo>
                  <a:lnTo>
                    <a:pt x="1339579" y="12572"/>
                  </a:lnTo>
                  <a:lnTo>
                    <a:pt x="1336355" y="14930"/>
                  </a:lnTo>
                  <a:lnTo>
                    <a:pt x="1329101" y="16502"/>
                  </a:lnTo>
                  <a:lnTo>
                    <a:pt x="1321041" y="17287"/>
                  </a:lnTo>
                  <a:lnTo>
                    <a:pt x="1312981" y="16502"/>
                  </a:lnTo>
                  <a:lnTo>
                    <a:pt x="1306533" y="14144"/>
                  </a:lnTo>
                  <a:lnTo>
                    <a:pt x="1304115" y="11787"/>
                  </a:lnTo>
                  <a:lnTo>
                    <a:pt x="1303309" y="10215"/>
                  </a:lnTo>
                  <a:lnTo>
                    <a:pt x="1301698" y="7858"/>
                  </a:lnTo>
                  <a:lnTo>
                    <a:pt x="1301698" y="5500"/>
                  </a:lnTo>
                  <a:lnTo>
                    <a:pt x="1301698" y="7858"/>
                  </a:lnTo>
                  <a:lnTo>
                    <a:pt x="1300891" y="9430"/>
                  </a:lnTo>
                  <a:lnTo>
                    <a:pt x="1299279" y="11787"/>
                  </a:lnTo>
                  <a:lnTo>
                    <a:pt x="1297667" y="12572"/>
                  </a:lnTo>
                  <a:lnTo>
                    <a:pt x="1291219" y="14930"/>
                  </a:lnTo>
                  <a:lnTo>
                    <a:pt x="1283965" y="15716"/>
                  </a:lnTo>
                  <a:lnTo>
                    <a:pt x="1276711" y="14930"/>
                  </a:lnTo>
                  <a:lnTo>
                    <a:pt x="1270263" y="13358"/>
                  </a:lnTo>
                  <a:lnTo>
                    <a:pt x="1267845" y="11787"/>
                  </a:lnTo>
                  <a:lnTo>
                    <a:pt x="1265427" y="10215"/>
                  </a:lnTo>
                  <a:lnTo>
                    <a:pt x="1263815" y="7858"/>
                  </a:lnTo>
                  <a:lnTo>
                    <a:pt x="1263815" y="5500"/>
                  </a:lnTo>
                  <a:lnTo>
                    <a:pt x="1263815" y="7072"/>
                  </a:lnTo>
                  <a:lnTo>
                    <a:pt x="1263009" y="9430"/>
                  </a:lnTo>
                  <a:lnTo>
                    <a:pt x="1260591" y="13358"/>
                  </a:lnTo>
                  <a:lnTo>
                    <a:pt x="1255755" y="15716"/>
                  </a:lnTo>
                  <a:lnTo>
                    <a:pt x="1249307" y="17287"/>
                  </a:lnTo>
                  <a:lnTo>
                    <a:pt x="1242858" y="17287"/>
                  </a:lnTo>
                  <a:lnTo>
                    <a:pt x="1236411" y="16502"/>
                  </a:lnTo>
                  <a:lnTo>
                    <a:pt x="1230769" y="13358"/>
                  </a:lnTo>
                  <a:lnTo>
                    <a:pt x="1227545" y="11787"/>
                  </a:lnTo>
                  <a:lnTo>
                    <a:pt x="1225933" y="9430"/>
                  </a:lnTo>
                  <a:lnTo>
                    <a:pt x="1225127" y="11001"/>
                  </a:lnTo>
                  <a:lnTo>
                    <a:pt x="1224321" y="12572"/>
                  </a:lnTo>
                  <a:lnTo>
                    <a:pt x="1222709" y="14144"/>
                  </a:lnTo>
                  <a:lnTo>
                    <a:pt x="1220291" y="15716"/>
                  </a:lnTo>
                  <a:lnTo>
                    <a:pt x="1213036" y="17287"/>
                  </a:lnTo>
                  <a:lnTo>
                    <a:pt x="1205782" y="18073"/>
                  </a:lnTo>
                  <a:lnTo>
                    <a:pt x="1197722" y="17287"/>
                  </a:lnTo>
                  <a:lnTo>
                    <a:pt x="1190469" y="14930"/>
                  </a:lnTo>
                  <a:lnTo>
                    <a:pt x="1188050" y="13358"/>
                  </a:lnTo>
                  <a:lnTo>
                    <a:pt x="1185633" y="11787"/>
                  </a:lnTo>
                  <a:lnTo>
                    <a:pt x="1184021" y="9430"/>
                  </a:lnTo>
                  <a:lnTo>
                    <a:pt x="1183215" y="6286"/>
                  </a:lnTo>
                  <a:lnTo>
                    <a:pt x="1182409" y="9430"/>
                  </a:lnTo>
                  <a:lnTo>
                    <a:pt x="1179990" y="12572"/>
                  </a:lnTo>
                  <a:lnTo>
                    <a:pt x="1176766" y="14930"/>
                  </a:lnTo>
                  <a:lnTo>
                    <a:pt x="1173543" y="16502"/>
                  </a:lnTo>
                  <a:lnTo>
                    <a:pt x="1166289" y="18859"/>
                  </a:lnTo>
                  <a:lnTo>
                    <a:pt x="1158228" y="19645"/>
                  </a:lnTo>
                  <a:lnTo>
                    <a:pt x="1150974" y="18859"/>
                  </a:lnTo>
                  <a:lnTo>
                    <a:pt x="1146944" y="18073"/>
                  </a:lnTo>
                  <a:lnTo>
                    <a:pt x="1144527" y="17287"/>
                  </a:lnTo>
                  <a:lnTo>
                    <a:pt x="1142108" y="14930"/>
                  </a:lnTo>
                  <a:lnTo>
                    <a:pt x="1140497" y="13358"/>
                  </a:lnTo>
                  <a:lnTo>
                    <a:pt x="1139690" y="11787"/>
                  </a:lnTo>
                  <a:lnTo>
                    <a:pt x="1138884" y="9430"/>
                  </a:lnTo>
                  <a:lnTo>
                    <a:pt x="1139690" y="11787"/>
                  </a:lnTo>
                  <a:lnTo>
                    <a:pt x="1138078" y="13358"/>
                  </a:lnTo>
                  <a:lnTo>
                    <a:pt x="1136467" y="14930"/>
                  </a:lnTo>
                  <a:lnTo>
                    <a:pt x="1134854" y="16502"/>
                  </a:lnTo>
                  <a:lnTo>
                    <a:pt x="1128406" y="18073"/>
                  </a:lnTo>
                  <a:lnTo>
                    <a:pt x="1121152" y="18859"/>
                  </a:lnTo>
                  <a:lnTo>
                    <a:pt x="1113898" y="18859"/>
                  </a:lnTo>
                  <a:lnTo>
                    <a:pt x="1107450" y="16502"/>
                  </a:lnTo>
                  <a:lnTo>
                    <a:pt x="1105032" y="14930"/>
                  </a:lnTo>
                  <a:lnTo>
                    <a:pt x="1103420" y="13358"/>
                  </a:lnTo>
                  <a:lnTo>
                    <a:pt x="1101808" y="11001"/>
                  </a:lnTo>
                  <a:lnTo>
                    <a:pt x="1101002" y="8644"/>
                  </a:lnTo>
                  <a:lnTo>
                    <a:pt x="1101002" y="11001"/>
                  </a:lnTo>
                  <a:lnTo>
                    <a:pt x="1101002" y="12572"/>
                  </a:lnTo>
                  <a:lnTo>
                    <a:pt x="1097778" y="16502"/>
                  </a:lnTo>
                  <a:lnTo>
                    <a:pt x="1092942" y="18859"/>
                  </a:lnTo>
                  <a:lnTo>
                    <a:pt x="1087300" y="20431"/>
                  </a:lnTo>
                  <a:lnTo>
                    <a:pt x="1080852" y="21217"/>
                  </a:lnTo>
                  <a:lnTo>
                    <a:pt x="1073598" y="19645"/>
                  </a:lnTo>
                  <a:lnTo>
                    <a:pt x="1067956" y="17287"/>
                  </a:lnTo>
                  <a:lnTo>
                    <a:pt x="1065538" y="14930"/>
                  </a:lnTo>
                  <a:lnTo>
                    <a:pt x="1063120" y="12572"/>
                  </a:lnTo>
                  <a:lnTo>
                    <a:pt x="1063120" y="14930"/>
                  </a:lnTo>
                  <a:lnTo>
                    <a:pt x="1062314" y="16502"/>
                  </a:lnTo>
                  <a:lnTo>
                    <a:pt x="1059896" y="18073"/>
                  </a:lnTo>
                  <a:lnTo>
                    <a:pt x="1057478" y="18859"/>
                  </a:lnTo>
                  <a:lnTo>
                    <a:pt x="1051030" y="21217"/>
                  </a:lnTo>
                  <a:lnTo>
                    <a:pt x="1042970" y="21217"/>
                  </a:lnTo>
                  <a:lnTo>
                    <a:pt x="1034910" y="20431"/>
                  </a:lnTo>
                  <a:lnTo>
                    <a:pt x="1027655" y="18859"/>
                  </a:lnTo>
                  <a:lnTo>
                    <a:pt x="1024432" y="17287"/>
                  </a:lnTo>
                  <a:lnTo>
                    <a:pt x="1022820" y="14930"/>
                  </a:lnTo>
                  <a:lnTo>
                    <a:pt x="1021208" y="12572"/>
                  </a:lnTo>
                  <a:lnTo>
                    <a:pt x="1020402" y="9430"/>
                  </a:lnTo>
                  <a:lnTo>
                    <a:pt x="1018790" y="12572"/>
                  </a:lnTo>
                  <a:lnTo>
                    <a:pt x="1017178" y="15716"/>
                  </a:lnTo>
                  <a:lnTo>
                    <a:pt x="1014760" y="18073"/>
                  </a:lnTo>
                  <a:lnTo>
                    <a:pt x="1010729" y="19645"/>
                  </a:lnTo>
                  <a:lnTo>
                    <a:pt x="1003475" y="21217"/>
                  </a:lnTo>
                  <a:lnTo>
                    <a:pt x="995415" y="21217"/>
                  </a:lnTo>
                  <a:lnTo>
                    <a:pt x="987355" y="19645"/>
                  </a:lnTo>
                  <a:lnTo>
                    <a:pt x="980908" y="17287"/>
                  </a:lnTo>
                  <a:lnTo>
                    <a:pt x="978489" y="14930"/>
                  </a:lnTo>
                  <a:lnTo>
                    <a:pt x="976877" y="13358"/>
                  </a:lnTo>
                  <a:lnTo>
                    <a:pt x="976072" y="11001"/>
                  </a:lnTo>
                  <a:lnTo>
                    <a:pt x="976072" y="8644"/>
                  </a:lnTo>
                  <a:lnTo>
                    <a:pt x="976072" y="11001"/>
                  </a:lnTo>
                  <a:lnTo>
                    <a:pt x="975266" y="12572"/>
                  </a:lnTo>
                  <a:lnTo>
                    <a:pt x="973653" y="14144"/>
                  </a:lnTo>
                  <a:lnTo>
                    <a:pt x="971236" y="15716"/>
                  </a:lnTo>
                  <a:lnTo>
                    <a:pt x="964787" y="17287"/>
                  </a:lnTo>
                  <a:lnTo>
                    <a:pt x="958339" y="18859"/>
                  </a:lnTo>
                  <a:lnTo>
                    <a:pt x="951086" y="18073"/>
                  </a:lnTo>
                  <a:lnTo>
                    <a:pt x="943831" y="16502"/>
                  </a:lnTo>
                  <a:lnTo>
                    <a:pt x="941413" y="14930"/>
                  </a:lnTo>
                  <a:lnTo>
                    <a:pt x="939801" y="12572"/>
                  </a:lnTo>
                  <a:lnTo>
                    <a:pt x="938189" y="11001"/>
                  </a:lnTo>
                  <a:lnTo>
                    <a:pt x="937383" y="7858"/>
                  </a:lnTo>
                  <a:lnTo>
                    <a:pt x="938189" y="10215"/>
                  </a:lnTo>
                  <a:lnTo>
                    <a:pt x="937383" y="12572"/>
                  </a:lnTo>
                  <a:lnTo>
                    <a:pt x="934160" y="16502"/>
                  </a:lnTo>
                  <a:lnTo>
                    <a:pt x="929323" y="18859"/>
                  </a:lnTo>
                  <a:lnTo>
                    <a:pt x="923681" y="20431"/>
                  </a:lnTo>
                  <a:lnTo>
                    <a:pt x="917233" y="20431"/>
                  </a:lnTo>
                  <a:lnTo>
                    <a:pt x="910785" y="19645"/>
                  </a:lnTo>
                  <a:lnTo>
                    <a:pt x="904337" y="16502"/>
                  </a:lnTo>
                  <a:lnTo>
                    <a:pt x="901919" y="14930"/>
                  </a:lnTo>
                  <a:lnTo>
                    <a:pt x="900307" y="11787"/>
                  </a:lnTo>
                  <a:lnTo>
                    <a:pt x="899501" y="14144"/>
                  </a:lnTo>
                  <a:lnTo>
                    <a:pt x="898695" y="15716"/>
                  </a:lnTo>
                  <a:lnTo>
                    <a:pt x="896277" y="17287"/>
                  </a:lnTo>
                  <a:lnTo>
                    <a:pt x="893859" y="18859"/>
                  </a:lnTo>
                  <a:lnTo>
                    <a:pt x="887411" y="20431"/>
                  </a:lnTo>
                  <a:lnTo>
                    <a:pt x="879351" y="21217"/>
                  </a:lnTo>
                  <a:lnTo>
                    <a:pt x="871291" y="20431"/>
                  </a:lnTo>
                  <a:lnTo>
                    <a:pt x="864843" y="18073"/>
                  </a:lnTo>
                  <a:lnTo>
                    <a:pt x="861619" y="16502"/>
                  </a:lnTo>
                  <a:lnTo>
                    <a:pt x="859201" y="14144"/>
                  </a:lnTo>
                  <a:lnTo>
                    <a:pt x="857589" y="11787"/>
                  </a:lnTo>
                  <a:lnTo>
                    <a:pt x="857589" y="9430"/>
                  </a:lnTo>
                  <a:lnTo>
                    <a:pt x="855977" y="12572"/>
                  </a:lnTo>
                  <a:lnTo>
                    <a:pt x="853559" y="14930"/>
                  </a:lnTo>
                  <a:lnTo>
                    <a:pt x="851141" y="17287"/>
                  </a:lnTo>
                  <a:lnTo>
                    <a:pt x="847917" y="19645"/>
                  </a:lnTo>
                  <a:lnTo>
                    <a:pt x="840663" y="22002"/>
                  </a:lnTo>
                  <a:lnTo>
                    <a:pt x="832603" y="22788"/>
                  </a:lnTo>
                  <a:lnTo>
                    <a:pt x="824543" y="22002"/>
                  </a:lnTo>
                  <a:lnTo>
                    <a:pt x="821318" y="21217"/>
                  </a:lnTo>
                  <a:lnTo>
                    <a:pt x="818094" y="20431"/>
                  </a:lnTo>
                  <a:lnTo>
                    <a:pt x="815677" y="18859"/>
                  </a:lnTo>
                  <a:lnTo>
                    <a:pt x="814065" y="16502"/>
                  </a:lnTo>
                  <a:lnTo>
                    <a:pt x="813258" y="14144"/>
                  </a:lnTo>
                  <a:lnTo>
                    <a:pt x="813258" y="12572"/>
                  </a:lnTo>
                  <a:lnTo>
                    <a:pt x="813258" y="14144"/>
                  </a:lnTo>
                  <a:lnTo>
                    <a:pt x="812452" y="16502"/>
                  </a:lnTo>
                  <a:lnTo>
                    <a:pt x="810841" y="18073"/>
                  </a:lnTo>
                  <a:lnTo>
                    <a:pt x="808422" y="19645"/>
                  </a:lnTo>
                  <a:lnTo>
                    <a:pt x="802781" y="21217"/>
                  </a:lnTo>
                  <a:lnTo>
                    <a:pt x="795526" y="22002"/>
                  </a:lnTo>
                  <a:lnTo>
                    <a:pt x="787466" y="21217"/>
                  </a:lnTo>
                  <a:lnTo>
                    <a:pt x="781825" y="19645"/>
                  </a:lnTo>
                  <a:lnTo>
                    <a:pt x="778601" y="18073"/>
                  </a:lnTo>
                  <a:lnTo>
                    <a:pt x="776988" y="16502"/>
                  </a:lnTo>
                  <a:lnTo>
                    <a:pt x="775376" y="14144"/>
                  </a:lnTo>
                  <a:lnTo>
                    <a:pt x="775376" y="11787"/>
                  </a:lnTo>
                  <a:lnTo>
                    <a:pt x="775376" y="14144"/>
                  </a:lnTo>
                  <a:lnTo>
                    <a:pt x="774570" y="16502"/>
                  </a:lnTo>
                  <a:lnTo>
                    <a:pt x="771346" y="19645"/>
                  </a:lnTo>
                  <a:lnTo>
                    <a:pt x="766510" y="22002"/>
                  </a:lnTo>
                  <a:lnTo>
                    <a:pt x="760869" y="23574"/>
                  </a:lnTo>
                  <a:lnTo>
                    <a:pt x="754420" y="23574"/>
                  </a:lnTo>
                  <a:lnTo>
                    <a:pt x="747972" y="22788"/>
                  </a:lnTo>
                  <a:lnTo>
                    <a:pt x="741524" y="20431"/>
                  </a:lnTo>
                  <a:lnTo>
                    <a:pt x="739106" y="18073"/>
                  </a:lnTo>
                  <a:lnTo>
                    <a:pt x="737494" y="15716"/>
                  </a:lnTo>
                  <a:lnTo>
                    <a:pt x="736688" y="17287"/>
                  </a:lnTo>
                  <a:lnTo>
                    <a:pt x="735882" y="19645"/>
                  </a:lnTo>
                  <a:lnTo>
                    <a:pt x="734270" y="21217"/>
                  </a:lnTo>
                  <a:lnTo>
                    <a:pt x="731046" y="22002"/>
                  </a:lnTo>
                  <a:lnTo>
                    <a:pt x="724598" y="23574"/>
                  </a:lnTo>
                  <a:lnTo>
                    <a:pt x="716538" y="24359"/>
                  </a:lnTo>
                  <a:lnTo>
                    <a:pt x="709284" y="23574"/>
                  </a:lnTo>
                  <a:lnTo>
                    <a:pt x="701224" y="21217"/>
                  </a:lnTo>
                  <a:lnTo>
                    <a:pt x="698806" y="20431"/>
                  </a:lnTo>
                  <a:lnTo>
                    <a:pt x="696388" y="18073"/>
                  </a:lnTo>
                  <a:lnTo>
                    <a:pt x="694776" y="15716"/>
                  </a:lnTo>
                  <a:lnTo>
                    <a:pt x="694776" y="12572"/>
                  </a:lnTo>
                  <a:lnTo>
                    <a:pt x="693164" y="16502"/>
                  </a:lnTo>
                  <a:lnTo>
                    <a:pt x="690746" y="18859"/>
                  </a:lnTo>
                  <a:lnTo>
                    <a:pt x="688328" y="21217"/>
                  </a:lnTo>
                  <a:lnTo>
                    <a:pt x="685104" y="22788"/>
                  </a:lnTo>
                  <a:lnTo>
                    <a:pt x="677850" y="25145"/>
                  </a:lnTo>
                  <a:lnTo>
                    <a:pt x="669790" y="25145"/>
                  </a:lnTo>
                  <a:lnTo>
                    <a:pt x="661730" y="24359"/>
                  </a:lnTo>
                  <a:lnTo>
                    <a:pt x="655282" y="22002"/>
                  </a:lnTo>
                  <a:lnTo>
                    <a:pt x="652863" y="20431"/>
                  </a:lnTo>
                  <a:lnTo>
                    <a:pt x="651252" y="18073"/>
                  </a:lnTo>
                  <a:lnTo>
                    <a:pt x="650446" y="16502"/>
                  </a:lnTo>
                  <a:lnTo>
                    <a:pt x="650446" y="14144"/>
                  </a:lnTo>
                  <a:lnTo>
                    <a:pt x="650446" y="15716"/>
                  </a:lnTo>
                  <a:lnTo>
                    <a:pt x="649640" y="18073"/>
                  </a:lnTo>
                  <a:lnTo>
                    <a:pt x="648027" y="19645"/>
                  </a:lnTo>
                  <a:lnTo>
                    <a:pt x="645610" y="21217"/>
                  </a:lnTo>
                  <a:lnTo>
                    <a:pt x="639967" y="22788"/>
                  </a:lnTo>
                  <a:lnTo>
                    <a:pt x="632714" y="23574"/>
                  </a:lnTo>
                  <a:lnTo>
                    <a:pt x="625460" y="23574"/>
                  </a:lnTo>
                  <a:lnTo>
                    <a:pt x="619011" y="21217"/>
                  </a:lnTo>
                  <a:lnTo>
                    <a:pt x="616594" y="19645"/>
                  </a:lnTo>
                  <a:lnTo>
                    <a:pt x="614175" y="18073"/>
                  </a:lnTo>
                  <a:lnTo>
                    <a:pt x="613370" y="15716"/>
                  </a:lnTo>
                  <a:lnTo>
                    <a:pt x="612564" y="13358"/>
                  </a:lnTo>
                  <a:lnTo>
                    <a:pt x="612564" y="15716"/>
                  </a:lnTo>
                  <a:lnTo>
                    <a:pt x="611757" y="17287"/>
                  </a:lnTo>
                  <a:lnTo>
                    <a:pt x="609340" y="21217"/>
                  </a:lnTo>
                  <a:lnTo>
                    <a:pt x="604504" y="23574"/>
                  </a:lnTo>
                  <a:lnTo>
                    <a:pt x="598055" y="25145"/>
                  </a:lnTo>
                  <a:lnTo>
                    <a:pt x="591608" y="25931"/>
                  </a:lnTo>
                  <a:lnTo>
                    <a:pt x="585159" y="24359"/>
                  </a:lnTo>
                  <a:lnTo>
                    <a:pt x="579518" y="21217"/>
                  </a:lnTo>
                  <a:lnTo>
                    <a:pt x="577099" y="19645"/>
                  </a:lnTo>
                  <a:lnTo>
                    <a:pt x="574681" y="17287"/>
                  </a:lnTo>
                  <a:lnTo>
                    <a:pt x="573875" y="18859"/>
                  </a:lnTo>
                  <a:lnTo>
                    <a:pt x="573069" y="21217"/>
                  </a:lnTo>
                  <a:lnTo>
                    <a:pt x="571457" y="22002"/>
                  </a:lnTo>
                  <a:lnTo>
                    <a:pt x="569039" y="23574"/>
                  </a:lnTo>
                  <a:lnTo>
                    <a:pt x="561785" y="25145"/>
                  </a:lnTo>
                  <a:lnTo>
                    <a:pt x="553725" y="25931"/>
                  </a:lnTo>
                  <a:lnTo>
                    <a:pt x="546471" y="25145"/>
                  </a:lnTo>
                  <a:lnTo>
                    <a:pt x="539217" y="23574"/>
                  </a:lnTo>
                  <a:lnTo>
                    <a:pt x="535993" y="21217"/>
                  </a:lnTo>
                  <a:lnTo>
                    <a:pt x="534381" y="19645"/>
                  </a:lnTo>
                  <a:lnTo>
                    <a:pt x="532769" y="17287"/>
                  </a:lnTo>
                  <a:lnTo>
                    <a:pt x="531963" y="14144"/>
                  </a:lnTo>
                  <a:lnTo>
                    <a:pt x="530351" y="17287"/>
                  </a:lnTo>
                  <a:lnTo>
                    <a:pt x="527933" y="20431"/>
                  </a:lnTo>
                  <a:lnTo>
                    <a:pt x="525515" y="22788"/>
                  </a:lnTo>
                  <a:lnTo>
                    <a:pt x="522291" y="25145"/>
                  </a:lnTo>
                  <a:lnTo>
                    <a:pt x="515037" y="27503"/>
                  </a:lnTo>
                  <a:lnTo>
                    <a:pt x="506977" y="27503"/>
                  </a:lnTo>
                  <a:lnTo>
                    <a:pt x="499723" y="27503"/>
                  </a:lnTo>
                  <a:lnTo>
                    <a:pt x="495692" y="25931"/>
                  </a:lnTo>
                  <a:lnTo>
                    <a:pt x="493275" y="25145"/>
                  </a:lnTo>
                  <a:lnTo>
                    <a:pt x="490051" y="23574"/>
                  </a:lnTo>
                  <a:lnTo>
                    <a:pt x="489245" y="22002"/>
                  </a:lnTo>
                  <a:lnTo>
                    <a:pt x="487632" y="19645"/>
                  </a:lnTo>
                  <a:lnTo>
                    <a:pt x="487632" y="17287"/>
                  </a:lnTo>
                  <a:lnTo>
                    <a:pt x="488439" y="19645"/>
                  </a:lnTo>
                  <a:lnTo>
                    <a:pt x="486827" y="21217"/>
                  </a:lnTo>
                  <a:lnTo>
                    <a:pt x="485215" y="22788"/>
                  </a:lnTo>
                  <a:lnTo>
                    <a:pt x="482797" y="24359"/>
                  </a:lnTo>
                  <a:lnTo>
                    <a:pt x="477155" y="26717"/>
                  </a:lnTo>
                  <a:lnTo>
                    <a:pt x="469901" y="27503"/>
                  </a:lnTo>
                  <a:lnTo>
                    <a:pt x="462646" y="26717"/>
                  </a:lnTo>
                  <a:lnTo>
                    <a:pt x="456199" y="25145"/>
                  </a:lnTo>
                  <a:lnTo>
                    <a:pt x="453780" y="23574"/>
                  </a:lnTo>
                  <a:lnTo>
                    <a:pt x="451363" y="21217"/>
                  </a:lnTo>
                  <a:lnTo>
                    <a:pt x="450556" y="19645"/>
                  </a:lnTo>
                  <a:lnTo>
                    <a:pt x="449750" y="16502"/>
                  </a:lnTo>
                  <a:lnTo>
                    <a:pt x="449750" y="18859"/>
                  </a:lnTo>
                  <a:lnTo>
                    <a:pt x="448945" y="21217"/>
                  </a:lnTo>
                  <a:lnTo>
                    <a:pt x="446526" y="25145"/>
                  </a:lnTo>
                  <a:lnTo>
                    <a:pt x="441690" y="27503"/>
                  </a:lnTo>
                  <a:lnTo>
                    <a:pt x="436049" y="29074"/>
                  </a:lnTo>
                  <a:lnTo>
                    <a:pt x="428794" y="29074"/>
                  </a:lnTo>
                  <a:lnTo>
                    <a:pt x="422347" y="28289"/>
                  </a:lnTo>
                  <a:lnTo>
                    <a:pt x="416704" y="25145"/>
                  </a:lnTo>
                  <a:lnTo>
                    <a:pt x="414287" y="23574"/>
                  </a:lnTo>
                  <a:lnTo>
                    <a:pt x="411868" y="21217"/>
                  </a:lnTo>
                  <a:lnTo>
                    <a:pt x="411868" y="22788"/>
                  </a:lnTo>
                  <a:lnTo>
                    <a:pt x="410257" y="24359"/>
                  </a:lnTo>
                  <a:lnTo>
                    <a:pt x="408644" y="25931"/>
                  </a:lnTo>
                  <a:lnTo>
                    <a:pt x="406227" y="27503"/>
                  </a:lnTo>
                  <a:lnTo>
                    <a:pt x="399778" y="29074"/>
                  </a:lnTo>
                  <a:lnTo>
                    <a:pt x="391718" y="29860"/>
                  </a:lnTo>
                  <a:lnTo>
                    <a:pt x="383658" y="29074"/>
                  </a:lnTo>
                  <a:lnTo>
                    <a:pt x="376404" y="26717"/>
                  </a:lnTo>
                  <a:lnTo>
                    <a:pt x="373181" y="25145"/>
                  </a:lnTo>
                  <a:lnTo>
                    <a:pt x="371568" y="23574"/>
                  </a:lnTo>
                  <a:lnTo>
                    <a:pt x="369956" y="20431"/>
                  </a:lnTo>
                  <a:lnTo>
                    <a:pt x="369150" y="18073"/>
                  </a:lnTo>
                  <a:lnTo>
                    <a:pt x="367538" y="21217"/>
                  </a:lnTo>
                  <a:lnTo>
                    <a:pt x="365926" y="23574"/>
                  </a:lnTo>
                  <a:lnTo>
                    <a:pt x="362702" y="25931"/>
                  </a:lnTo>
                  <a:lnTo>
                    <a:pt x="359478" y="27503"/>
                  </a:lnTo>
                  <a:lnTo>
                    <a:pt x="352224" y="29860"/>
                  </a:lnTo>
                  <a:lnTo>
                    <a:pt x="344164" y="29860"/>
                  </a:lnTo>
                  <a:lnTo>
                    <a:pt x="336104" y="28289"/>
                  </a:lnTo>
                  <a:lnTo>
                    <a:pt x="329656" y="25145"/>
                  </a:lnTo>
                  <a:lnTo>
                    <a:pt x="327238" y="23574"/>
                  </a:lnTo>
                  <a:lnTo>
                    <a:pt x="325626" y="21217"/>
                  </a:lnTo>
                  <a:lnTo>
                    <a:pt x="324014" y="18859"/>
                  </a:lnTo>
                  <a:lnTo>
                    <a:pt x="324014" y="16502"/>
                  </a:lnTo>
                  <a:lnTo>
                    <a:pt x="324014" y="18859"/>
                  </a:lnTo>
                  <a:lnTo>
                    <a:pt x="323208" y="21217"/>
                  </a:lnTo>
                  <a:lnTo>
                    <a:pt x="321596" y="22002"/>
                  </a:lnTo>
                  <a:lnTo>
                    <a:pt x="319984" y="23574"/>
                  </a:lnTo>
                  <a:lnTo>
                    <a:pt x="313536" y="25931"/>
                  </a:lnTo>
                  <a:lnTo>
                    <a:pt x="307088" y="26717"/>
                  </a:lnTo>
                  <a:lnTo>
                    <a:pt x="299028" y="25931"/>
                  </a:lnTo>
                  <a:lnTo>
                    <a:pt x="292580" y="24359"/>
                  </a:lnTo>
                  <a:lnTo>
                    <a:pt x="290162" y="22788"/>
                  </a:lnTo>
                  <a:lnTo>
                    <a:pt x="288550" y="21217"/>
                  </a:lnTo>
                  <a:lnTo>
                    <a:pt x="286938" y="18859"/>
                  </a:lnTo>
                  <a:lnTo>
                    <a:pt x="286132" y="16502"/>
                  </a:lnTo>
                  <a:lnTo>
                    <a:pt x="286132" y="18859"/>
                  </a:lnTo>
                  <a:lnTo>
                    <a:pt x="285325" y="20431"/>
                  </a:lnTo>
                  <a:lnTo>
                    <a:pt x="282908" y="24359"/>
                  </a:lnTo>
                  <a:lnTo>
                    <a:pt x="278072" y="26717"/>
                  </a:lnTo>
                  <a:lnTo>
                    <a:pt x="272429" y="28289"/>
                  </a:lnTo>
                  <a:lnTo>
                    <a:pt x="265982" y="29074"/>
                  </a:lnTo>
                  <a:lnTo>
                    <a:pt x="259533" y="27503"/>
                  </a:lnTo>
                  <a:lnTo>
                    <a:pt x="253086" y="25145"/>
                  </a:lnTo>
                  <a:lnTo>
                    <a:pt x="250668" y="22788"/>
                  </a:lnTo>
                  <a:lnTo>
                    <a:pt x="248249" y="20431"/>
                  </a:lnTo>
                  <a:lnTo>
                    <a:pt x="248249" y="22002"/>
                  </a:lnTo>
                  <a:lnTo>
                    <a:pt x="247443" y="24359"/>
                  </a:lnTo>
                  <a:lnTo>
                    <a:pt x="245026" y="25931"/>
                  </a:lnTo>
                  <a:lnTo>
                    <a:pt x="242607" y="26717"/>
                  </a:lnTo>
                  <a:lnTo>
                    <a:pt x="236159" y="29074"/>
                  </a:lnTo>
                  <a:lnTo>
                    <a:pt x="228099" y="29074"/>
                  </a:lnTo>
                  <a:lnTo>
                    <a:pt x="220040" y="28289"/>
                  </a:lnTo>
                  <a:lnTo>
                    <a:pt x="212786" y="25931"/>
                  </a:lnTo>
                  <a:lnTo>
                    <a:pt x="210367" y="25145"/>
                  </a:lnTo>
                  <a:lnTo>
                    <a:pt x="207950" y="22788"/>
                  </a:lnTo>
                  <a:lnTo>
                    <a:pt x="206337" y="20431"/>
                  </a:lnTo>
                  <a:lnTo>
                    <a:pt x="205531" y="17287"/>
                  </a:lnTo>
                  <a:lnTo>
                    <a:pt x="204725" y="20431"/>
                  </a:lnTo>
                  <a:lnTo>
                    <a:pt x="202307" y="23574"/>
                  </a:lnTo>
                  <a:lnTo>
                    <a:pt x="199890" y="25931"/>
                  </a:lnTo>
                  <a:lnTo>
                    <a:pt x="196665" y="27503"/>
                  </a:lnTo>
                  <a:lnTo>
                    <a:pt x="188605" y="29860"/>
                  </a:lnTo>
                  <a:lnTo>
                    <a:pt x="180545" y="31432"/>
                  </a:lnTo>
                  <a:lnTo>
                    <a:pt x="173291" y="30646"/>
                  </a:lnTo>
                  <a:lnTo>
                    <a:pt x="170067" y="29860"/>
                  </a:lnTo>
                  <a:lnTo>
                    <a:pt x="166843" y="28289"/>
                  </a:lnTo>
                  <a:lnTo>
                    <a:pt x="164425" y="26717"/>
                  </a:lnTo>
                  <a:lnTo>
                    <a:pt x="162813" y="25145"/>
                  </a:lnTo>
                  <a:lnTo>
                    <a:pt x="162007" y="22788"/>
                  </a:lnTo>
                  <a:lnTo>
                    <a:pt x="162007" y="20431"/>
                  </a:lnTo>
                  <a:lnTo>
                    <a:pt x="162007" y="22002"/>
                  </a:lnTo>
                  <a:lnTo>
                    <a:pt x="161201" y="24359"/>
                  </a:lnTo>
                  <a:lnTo>
                    <a:pt x="159589" y="25931"/>
                  </a:lnTo>
                  <a:lnTo>
                    <a:pt x="157171" y="27503"/>
                  </a:lnTo>
                  <a:lnTo>
                    <a:pt x="150723" y="29860"/>
                  </a:lnTo>
                  <a:lnTo>
                    <a:pt x="143469" y="29860"/>
                  </a:lnTo>
                  <a:lnTo>
                    <a:pt x="136215" y="29860"/>
                  </a:lnTo>
                  <a:lnTo>
                    <a:pt x="129767" y="27503"/>
                  </a:lnTo>
                  <a:lnTo>
                    <a:pt x="127349" y="26717"/>
                  </a:lnTo>
                  <a:lnTo>
                    <a:pt x="125737" y="24359"/>
                  </a:lnTo>
                  <a:lnTo>
                    <a:pt x="124125" y="22002"/>
                  </a:lnTo>
                  <a:lnTo>
                    <a:pt x="124125" y="19645"/>
                  </a:lnTo>
                  <a:lnTo>
                    <a:pt x="124125" y="22002"/>
                  </a:lnTo>
                  <a:lnTo>
                    <a:pt x="123319" y="24359"/>
                  </a:lnTo>
                  <a:lnTo>
                    <a:pt x="120095" y="27503"/>
                  </a:lnTo>
                  <a:lnTo>
                    <a:pt x="115259" y="30646"/>
                  </a:lnTo>
                  <a:lnTo>
                    <a:pt x="109617" y="32217"/>
                  </a:lnTo>
                  <a:lnTo>
                    <a:pt x="103169" y="32217"/>
                  </a:lnTo>
                  <a:lnTo>
                    <a:pt x="95915" y="31432"/>
                  </a:lnTo>
                  <a:lnTo>
                    <a:pt x="90273" y="28289"/>
                  </a:lnTo>
                  <a:lnTo>
                    <a:pt x="87855" y="25931"/>
                  </a:lnTo>
                  <a:lnTo>
                    <a:pt x="85437" y="23574"/>
                  </a:lnTo>
                  <a:lnTo>
                    <a:pt x="85437" y="25931"/>
                  </a:lnTo>
                  <a:lnTo>
                    <a:pt x="84631" y="27503"/>
                  </a:lnTo>
                  <a:lnTo>
                    <a:pt x="82212" y="29074"/>
                  </a:lnTo>
                  <a:lnTo>
                    <a:pt x="79795" y="30646"/>
                  </a:lnTo>
                  <a:lnTo>
                    <a:pt x="73347" y="32217"/>
                  </a:lnTo>
                  <a:lnTo>
                    <a:pt x="65287" y="33003"/>
                  </a:lnTo>
                  <a:lnTo>
                    <a:pt x="57226" y="32217"/>
                  </a:lnTo>
                  <a:lnTo>
                    <a:pt x="49972" y="29860"/>
                  </a:lnTo>
                  <a:lnTo>
                    <a:pt x="47555" y="28289"/>
                  </a:lnTo>
                  <a:lnTo>
                    <a:pt x="45136" y="25931"/>
                  </a:lnTo>
                  <a:lnTo>
                    <a:pt x="43525" y="23574"/>
                  </a:lnTo>
                  <a:lnTo>
                    <a:pt x="42719" y="21217"/>
                  </a:lnTo>
                  <a:lnTo>
                    <a:pt x="41912" y="24359"/>
                  </a:lnTo>
                  <a:lnTo>
                    <a:pt x="39495" y="26717"/>
                  </a:lnTo>
                  <a:lnTo>
                    <a:pt x="37076" y="29074"/>
                  </a:lnTo>
                  <a:lnTo>
                    <a:pt x="33852" y="31432"/>
                  </a:lnTo>
                  <a:lnTo>
                    <a:pt x="26599" y="33003"/>
                  </a:lnTo>
                  <a:lnTo>
                    <a:pt x="18539" y="33789"/>
                  </a:lnTo>
                  <a:lnTo>
                    <a:pt x="11284" y="33003"/>
                  </a:lnTo>
                  <a:lnTo>
                    <a:pt x="5643" y="30646"/>
                  </a:lnTo>
                  <a:lnTo>
                    <a:pt x="3224" y="29074"/>
                  </a:lnTo>
                  <a:lnTo>
                    <a:pt x="1613" y="27503"/>
                  </a:lnTo>
                  <a:lnTo>
                    <a:pt x="0" y="25145"/>
                  </a:lnTo>
                  <a:lnTo>
                    <a:pt x="0" y="22788"/>
                  </a:lnTo>
                </a:path>
              </a:pathLst>
            </a:custGeom>
            <a:ln w="7874" cap="flat" cmpd="sng" algn="ctr">
              <a:solidFill>
                <a:srgbClr val="131311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Freeform: Shape 223"/>
            <p:cNvSpPr/>
            <p:nvPr/>
          </p:nvSpPr>
          <p:spPr>
            <a:xfrm>
              <a:off x="7447167" y="6408056"/>
              <a:ext cx="1626524" cy="33790"/>
            </a:xfrm>
            <a:custGeom>
              <a:avLst/>
              <a:gdLst/>
              <a:ahLst/>
              <a:cxnLst/>
              <a:rect l="0" t="0" r="0" b="0"/>
              <a:pathLst>
                <a:path w="1626524" h="33790">
                  <a:moveTo>
                    <a:pt x="1626523" y="786"/>
                  </a:moveTo>
                  <a:lnTo>
                    <a:pt x="1626523" y="3143"/>
                  </a:lnTo>
                  <a:lnTo>
                    <a:pt x="1625717" y="4715"/>
                  </a:lnTo>
                  <a:lnTo>
                    <a:pt x="1624105" y="6287"/>
                  </a:lnTo>
                  <a:lnTo>
                    <a:pt x="1621687" y="7858"/>
                  </a:lnTo>
                  <a:lnTo>
                    <a:pt x="1616045" y="9430"/>
                  </a:lnTo>
                  <a:lnTo>
                    <a:pt x="1608791" y="10215"/>
                  </a:lnTo>
                  <a:lnTo>
                    <a:pt x="1600730" y="9430"/>
                  </a:lnTo>
                  <a:lnTo>
                    <a:pt x="1595089" y="7858"/>
                  </a:lnTo>
                  <a:lnTo>
                    <a:pt x="1591865" y="6287"/>
                  </a:lnTo>
                  <a:lnTo>
                    <a:pt x="1590253" y="4715"/>
                  </a:lnTo>
                  <a:lnTo>
                    <a:pt x="1588640" y="3143"/>
                  </a:lnTo>
                  <a:lnTo>
                    <a:pt x="1588640" y="0"/>
                  </a:lnTo>
                  <a:lnTo>
                    <a:pt x="1588640" y="2357"/>
                  </a:lnTo>
                  <a:lnTo>
                    <a:pt x="1587835" y="4715"/>
                  </a:lnTo>
                  <a:lnTo>
                    <a:pt x="1584610" y="7858"/>
                  </a:lnTo>
                  <a:lnTo>
                    <a:pt x="1579775" y="11001"/>
                  </a:lnTo>
                  <a:lnTo>
                    <a:pt x="1574133" y="12573"/>
                  </a:lnTo>
                  <a:lnTo>
                    <a:pt x="1567684" y="12573"/>
                  </a:lnTo>
                  <a:lnTo>
                    <a:pt x="1560430" y="11001"/>
                  </a:lnTo>
                  <a:lnTo>
                    <a:pt x="1554788" y="8644"/>
                  </a:lnTo>
                  <a:lnTo>
                    <a:pt x="1552371" y="6287"/>
                  </a:lnTo>
                  <a:lnTo>
                    <a:pt x="1549952" y="3929"/>
                  </a:lnTo>
                  <a:lnTo>
                    <a:pt x="1549952" y="6287"/>
                  </a:lnTo>
                  <a:lnTo>
                    <a:pt x="1549146" y="7858"/>
                  </a:lnTo>
                  <a:lnTo>
                    <a:pt x="1546728" y="9430"/>
                  </a:lnTo>
                  <a:lnTo>
                    <a:pt x="1544311" y="10215"/>
                  </a:lnTo>
                  <a:lnTo>
                    <a:pt x="1537862" y="12573"/>
                  </a:lnTo>
                  <a:lnTo>
                    <a:pt x="1529802" y="12573"/>
                  </a:lnTo>
                  <a:lnTo>
                    <a:pt x="1521742" y="12573"/>
                  </a:lnTo>
                  <a:lnTo>
                    <a:pt x="1514488" y="9430"/>
                  </a:lnTo>
                  <a:lnTo>
                    <a:pt x="1512070" y="8644"/>
                  </a:lnTo>
                  <a:lnTo>
                    <a:pt x="1509652" y="6287"/>
                  </a:lnTo>
                  <a:lnTo>
                    <a:pt x="1508040" y="3929"/>
                  </a:lnTo>
                  <a:lnTo>
                    <a:pt x="1507234" y="786"/>
                  </a:lnTo>
                  <a:lnTo>
                    <a:pt x="1506428" y="4715"/>
                  </a:lnTo>
                  <a:lnTo>
                    <a:pt x="1504010" y="7072"/>
                  </a:lnTo>
                  <a:lnTo>
                    <a:pt x="1501592" y="9430"/>
                  </a:lnTo>
                  <a:lnTo>
                    <a:pt x="1498368" y="11787"/>
                  </a:lnTo>
                  <a:lnTo>
                    <a:pt x="1491114" y="14144"/>
                  </a:lnTo>
                  <a:lnTo>
                    <a:pt x="1483054" y="14930"/>
                  </a:lnTo>
                  <a:lnTo>
                    <a:pt x="1474994" y="14144"/>
                  </a:lnTo>
                  <a:lnTo>
                    <a:pt x="1471769" y="13359"/>
                  </a:lnTo>
                  <a:lnTo>
                    <a:pt x="1468545" y="11787"/>
                  </a:lnTo>
                  <a:lnTo>
                    <a:pt x="1466128" y="10215"/>
                  </a:lnTo>
                  <a:lnTo>
                    <a:pt x="1464515" y="8644"/>
                  </a:lnTo>
                  <a:lnTo>
                    <a:pt x="1463709" y="6287"/>
                  </a:lnTo>
                  <a:lnTo>
                    <a:pt x="1463709" y="3929"/>
                  </a:lnTo>
                  <a:lnTo>
                    <a:pt x="1463709" y="6287"/>
                  </a:lnTo>
                  <a:lnTo>
                    <a:pt x="1462904" y="7858"/>
                  </a:lnTo>
                  <a:lnTo>
                    <a:pt x="1461292" y="9430"/>
                  </a:lnTo>
                  <a:lnTo>
                    <a:pt x="1458874" y="11001"/>
                  </a:lnTo>
                  <a:lnTo>
                    <a:pt x="1453232" y="13359"/>
                  </a:lnTo>
                  <a:lnTo>
                    <a:pt x="1445977" y="14144"/>
                  </a:lnTo>
                  <a:lnTo>
                    <a:pt x="1438723" y="13359"/>
                  </a:lnTo>
                  <a:lnTo>
                    <a:pt x="1432276" y="11787"/>
                  </a:lnTo>
                  <a:lnTo>
                    <a:pt x="1429051" y="10215"/>
                  </a:lnTo>
                  <a:lnTo>
                    <a:pt x="1427439" y="8644"/>
                  </a:lnTo>
                  <a:lnTo>
                    <a:pt x="1425827" y="6287"/>
                  </a:lnTo>
                  <a:lnTo>
                    <a:pt x="1425827" y="3929"/>
                  </a:lnTo>
                  <a:lnTo>
                    <a:pt x="1425827" y="6287"/>
                  </a:lnTo>
                  <a:lnTo>
                    <a:pt x="1425021" y="7858"/>
                  </a:lnTo>
                  <a:lnTo>
                    <a:pt x="1421797" y="11787"/>
                  </a:lnTo>
                  <a:lnTo>
                    <a:pt x="1417767" y="14144"/>
                  </a:lnTo>
                  <a:lnTo>
                    <a:pt x="1411319" y="15716"/>
                  </a:lnTo>
                  <a:lnTo>
                    <a:pt x="1404871" y="15716"/>
                  </a:lnTo>
                  <a:lnTo>
                    <a:pt x="1398423" y="14930"/>
                  </a:lnTo>
                  <a:lnTo>
                    <a:pt x="1392781" y="11787"/>
                  </a:lnTo>
                  <a:lnTo>
                    <a:pt x="1389557" y="9430"/>
                  </a:lnTo>
                  <a:lnTo>
                    <a:pt x="1387139" y="7858"/>
                  </a:lnTo>
                  <a:lnTo>
                    <a:pt x="1387139" y="9430"/>
                  </a:lnTo>
                  <a:lnTo>
                    <a:pt x="1386333" y="11001"/>
                  </a:lnTo>
                  <a:lnTo>
                    <a:pt x="1383915" y="12573"/>
                  </a:lnTo>
                  <a:lnTo>
                    <a:pt x="1381496" y="14144"/>
                  </a:lnTo>
                  <a:lnTo>
                    <a:pt x="1375049" y="15716"/>
                  </a:lnTo>
                  <a:lnTo>
                    <a:pt x="1366989" y="16502"/>
                  </a:lnTo>
                  <a:lnTo>
                    <a:pt x="1358929" y="15716"/>
                  </a:lnTo>
                  <a:lnTo>
                    <a:pt x="1352480" y="13359"/>
                  </a:lnTo>
                  <a:lnTo>
                    <a:pt x="1349257" y="11787"/>
                  </a:lnTo>
                  <a:lnTo>
                    <a:pt x="1346838" y="9430"/>
                  </a:lnTo>
                  <a:lnTo>
                    <a:pt x="1345227" y="7858"/>
                  </a:lnTo>
                  <a:lnTo>
                    <a:pt x="1345227" y="4715"/>
                  </a:lnTo>
                  <a:lnTo>
                    <a:pt x="1343614" y="7858"/>
                  </a:lnTo>
                  <a:lnTo>
                    <a:pt x="1341197" y="11001"/>
                  </a:lnTo>
                  <a:lnTo>
                    <a:pt x="1338778" y="12573"/>
                  </a:lnTo>
                  <a:lnTo>
                    <a:pt x="1335554" y="14930"/>
                  </a:lnTo>
                  <a:lnTo>
                    <a:pt x="1328300" y="16502"/>
                  </a:lnTo>
                  <a:lnTo>
                    <a:pt x="1320240" y="17287"/>
                  </a:lnTo>
                  <a:lnTo>
                    <a:pt x="1312986" y="16502"/>
                  </a:lnTo>
                  <a:lnTo>
                    <a:pt x="1306538" y="13359"/>
                  </a:lnTo>
                  <a:lnTo>
                    <a:pt x="1304120" y="11787"/>
                  </a:lnTo>
                  <a:lnTo>
                    <a:pt x="1302508" y="10215"/>
                  </a:lnTo>
                  <a:lnTo>
                    <a:pt x="1301702" y="7858"/>
                  </a:lnTo>
                  <a:lnTo>
                    <a:pt x="1301702" y="5501"/>
                  </a:lnTo>
                  <a:lnTo>
                    <a:pt x="1301702" y="7858"/>
                  </a:lnTo>
                  <a:lnTo>
                    <a:pt x="1300896" y="9430"/>
                  </a:lnTo>
                  <a:lnTo>
                    <a:pt x="1299284" y="11001"/>
                  </a:lnTo>
                  <a:lnTo>
                    <a:pt x="1296866" y="12573"/>
                  </a:lnTo>
                  <a:lnTo>
                    <a:pt x="1291224" y="14930"/>
                  </a:lnTo>
                  <a:lnTo>
                    <a:pt x="1283970" y="15716"/>
                  </a:lnTo>
                  <a:lnTo>
                    <a:pt x="1276716" y="14930"/>
                  </a:lnTo>
                  <a:lnTo>
                    <a:pt x="1270268" y="13359"/>
                  </a:lnTo>
                  <a:lnTo>
                    <a:pt x="1267044" y="11787"/>
                  </a:lnTo>
                  <a:lnTo>
                    <a:pt x="1265431" y="9430"/>
                  </a:lnTo>
                  <a:lnTo>
                    <a:pt x="1263820" y="7858"/>
                  </a:lnTo>
                  <a:lnTo>
                    <a:pt x="1263820" y="4715"/>
                  </a:lnTo>
                  <a:lnTo>
                    <a:pt x="1263820" y="7072"/>
                  </a:lnTo>
                  <a:lnTo>
                    <a:pt x="1263014" y="9430"/>
                  </a:lnTo>
                  <a:lnTo>
                    <a:pt x="1259790" y="13359"/>
                  </a:lnTo>
                  <a:lnTo>
                    <a:pt x="1255759" y="15716"/>
                  </a:lnTo>
                  <a:lnTo>
                    <a:pt x="1249311" y="17287"/>
                  </a:lnTo>
                  <a:lnTo>
                    <a:pt x="1242864" y="17287"/>
                  </a:lnTo>
                  <a:lnTo>
                    <a:pt x="1236415" y="16502"/>
                  </a:lnTo>
                  <a:lnTo>
                    <a:pt x="1229967" y="13359"/>
                  </a:lnTo>
                  <a:lnTo>
                    <a:pt x="1227549" y="11787"/>
                  </a:lnTo>
                  <a:lnTo>
                    <a:pt x="1225132" y="8644"/>
                  </a:lnTo>
                  <a:lnTo>
                    <a:pt x="1225132" y="11001"/>
                  </a:lnTo>
                  <a:lnTo>
                    <a:pt x="1224325" y="12573"/>
                  </a:lnTo>
                  <a:lnTo>
                    <a:pt x="1222713" y="14144"/>
                  </a:lnTo>
                  <a:lnTo>
                    <a:pt x="1219489" y="15716"/>
                  </a:lnTo>
                  <a:lnTo>
                    <a:pt x="1213041" y="17287"/>
                  </a:lnTo>
                  <a:lnTo>
                    <a:pt x="1204981" y="18073"/>
                  </a:lnTo>
                  <a:lnTo>
                    <a:pt x="1196921" y="17287"/>
                  </a:lnTo>
                  <a:lnTo>
                    <a:pt x="1190473" y="14930"/>
                  </a:lnTo>
                  <a:lnTo>
                    <a:pt x="1187249" y="13359"/>
                  </a:lnTo>
                  <a:lnTo>
                    <a:pt x="1184831" y="11001"/>
                  </a:lnTo>
                  <a:lnTo>
                    <a:pt x="1183219" y="8644"/>
                  </a:lnTo>
                  <a:lnTo>
                    <a:pt x="1183219" y="6287"/>
                  </a:lnTo>
                  <a:lnTo>
                    <a:pt x="1181607" y="9430"/>
                  </a:lnTo>
                  <a:lnTo>
                    <a:pt x="1179189" y="12573"/>
                  </a:lnTo>
                  <a:lnTo>
                    <a:pt x="1176771" y="14930"/>
                  </a:lnTo>
                  <a:lnTo>
                    <a:pt x="1173547" y="16502"/>
                  </a:lnTo>
                  <a:lnTo>
                    <a:pt x="1166293" y="18859"/>
                  </a:lnTo>
                  <a:lnTo>
                    <a:pt x="1158233" y="19645"/>
                  </a:lnTo>
                  <a:lnTo>
                    <a:pt x="1150173" y="18859"/>
                  </a:lnTo>
                  <a:lnTo>
                    <a:pt x="1146949" y="18073"/>
                  </a:lnTo>
                  <a:lnTo>
                    <a:pt x="1143725" y="17287"/>
                  </a:lnTo>
                  <a:lnTo>
                    <a:pt x="1141306" y="14930"/>
                  </a:lnTo>
                  <a:lnTo>
                    <a:pt x="1139695" y="13359"/>
                  </a:lnTo>
                  <a:lnTo>
                    <a:pt x="1138889" y="11001"/>
                  </a:lnTo>
                  <a:lnTo>
                    <a:pt x="1138889" y="8644"/>
                  </a:lnTo>
                  <a:lnTo>
                    <a:pt x="1138889" y="11001"/>
                  </a:lnTo>
                  <a:lnTo>
                    <a:pt x="1138083" y="13359"/>
                  </a:lnTo>
                  <a:lnTo>
                    <a:pt x="1136470" y="14930"/>
                  </a:lnTo>
                  <a:lnTo>
                    <a:pt x="1134053" y="16502"/>
                  </a:lnTo>
                  <a:lnTo>
                    <a:pt x="1128410" y="18073"/>
                  </a:lnTo>
                  <a:lnTo>
                    <a:pt x="1121157" y="18859"/>
                  </a:lnTo>
                  <a:lnTo>
                    <a:pt x="1113903" y="18859"/>
                  </a:lnTo>
                  <a:lnTo>
                    <a:pt x="1107454" y="16502"/>
                  </a:lnTo>
                  <a:lnTo>
                    <a:pt x="1104230" y="14930"/>
                  </a:lnTo>
                  <a:lnTo>
                    <a:pt x="1102618" y="13359"/>
                  </a:lnTo>
                  <a:lnTo>
                    <a:pt x="1101006" y="11001"/>
                  </a:lnTo>
                  <a:lnTo>
                    <a:pt x="1101006" y="8644"/>
                  </a:lnTo>
                  <a:lnTo>
                    <a:pt x="1101006" y="11001"/>
                  </a:lnTo>
                  <a:lnTo>
                    <a:pt x="1100200" y="13359"/>
                  </a:lnTo>
                  <a:lnTo>
                    <a:pt x="1096976" y="16502"/>
                  </a:lnTo>
                  <a:lnTo>
                    <a:pt x="1092946" y="18859"/>
                  </a:lnTo>
                  <a:lnTo>
                    <a:pt x="1086498" y="20431"/>
                  </a:lnTo>
                  <a:lnTo>
                    <a:pt x="1080050" y="20431"/>
                  </a:lnTo>
                  <a:lnTo>
                    <a:pt x="1073602" y="19645"/>
                  </a:lnTo>
                  <a:lnTo>
                    <a:pt x="1067960" y="17287"/>
                  </a:lnTo>
                  <a:lnTo>
                    <a:pt x="1064736" y="14930"/>
                  </a:lnTo>
                  <a:lnTo>
                    <a:pt x="1063124" y="12573"/>
                  </a:lnTo>
                  <a:lnTo>
                    <a:pt x="1062317" y="14930"/>
                  </a:lnTo>
                  <a:lnTo>
                    <a:pt x="1061512" y="16502"/>
                  </a:lnTo>
                  <a:lnTo>
                    <a:pt x="1059900" y="18073"/>
                  </a:lnTo>
                  <a:lnTo>
                    <a:pt x="1056676" y="18859"/>
                  </a:lnTo>
                  <a:lnTo>
                    <a:pt x="1050228" y="20431"/>
                  </a:lnTo>
                  <a:lnTo>
                    <a:pt x="1042168" y="21216"/>
                  </a:lnTo>
                  <a:lnTo>
                    <a:pt x="1034108" y="20431"/>
                  </a:lnTo>
                  <a:lnTo>
                    <a:pt x="1027660" y="18859"/>
                  </a:lnTo>
                  <a:lnTo>
                    <a:pt x="1024435" y="17287"/>
                  </a:lnTo>
                  <a:lnTo>
                    <a:pt x="1022018" y="14930"/>
                  </a:lnTo>
                  <a:lnTo>
                    <a:pt x="1020405" y="12573"/>
                  </a:lnTo>
                  <a:lnTo>
                    <a:pt x="1020405" y="9430"/>
                  </a:lnTo>
                  <a:lnTo>
                    <a:pt x="1018794" y="12573"/>
                  </a:lnTo>
                  <a:lnTo>
                    <a:pt x="1016375" y="15716"/>
                  </a:lnTo>
                  <a:lnTo>
                    <a:pt x="1013958" y="18073"/>
                  </a:lnTo>
                  <a:lnTo>
                    <a:pt x="1010734" y="19645"/>
                  </a:lnTo>
                  <a:lnTo>
                    <a:pt x="1002673" y="21216"/>
                  </a:lnTo>
                  <a:lnTo>
                    <a:pt x="994613" y="21216"/>
                  </a:lnTo>
                  <a:lnTo>
                    <a:pt x="987359" y="19645"/>
                  </a:lnTo>
                  <a:lnTo>
                    <a:pt x="980911" y="17287"/>
                  </a:lnTo>
                  <a:lnTo>
                    <a:pt x="978493" y="14930"/>
                  </a:lnTo>
                  <a:lnTo>
                    <a:pt x="976881" y="13359"/>
                  </a:lnTo>
                  <a:lnTo>
                    <a:pt x="976075" y="11001"/>
                  </a:lnTo>
                  <a:lnTo>
                    <a:pt x="975269" y="8644"/>
                  </a:lnTo>
                  <a:lnTo>
                    <a:pt x="976075" y="11001"/>
                  </a:lnTo>
                  <a:lnTo>
                    <a:pt x="974463" y="12573"/>
                  </a:lnTo>
                  <a:lnTo>
                    <a:pt x="973657" y="14144"/>
                  </a:lnTo>
                  <a:lnTo>
                    <a:pt x="970433" y="15716"/>
                  </a:lnTo>
                  <a:lnTo>
                    <a:pt x="964791" y="18073"/>
                  </a:lnTo>
                  <a:lnTo>
                    <a:pt x="957537" y="18859"/>
                  </a:lnTo>
                  <a:lnTo>
                    <a:pt x="950283" y="18073"/>
                  </a:lnTo>
                  <a:lnTo>
                    <a:pt x="943835" y="16502"/>
                  </a:lnTo>
                  <a:lnTo>
                    <a:pt x="941417" y="14930"/>
                  </a:lnTo>
                  <a:lnTo>
                    <a:pt x="938999" y="12573"/>
                  </a:lnTo>
                  <a:lnTo>
                    <a:pt x="938192" y="11001"/>
                  </a:lnTo>
                  <a:lnTo>
                    <a:pt x="937386" y="7858"/>
                  </a:lnTo>
                  <a:lnTo>
                    <a:pt x="937386" y="10215"/>
                  </a:lnTo>
                  <a:lnTo>
                    <a:pt x="937386" y="12573"/>
                  </a:lnTo>
                  <a:lnTo>
                    <a:pt x="934162" y="16502"/>
                  </a:lnTo>
                  <a:lnTo>
                    <a:pt x="929326" y="18859"/>
                  </a:lnTo>
                  <a:lnTo>
                    <a:pt x="923685" y="20431"/>
                  </a:lnTo>
                  <a:lnTo>
                    <a:pt x="916430" y="20431"/>
                  </a:lnTo>
                  <a:lnTo>
                    <a:pt x="909983" y="19645"/>
                  </a:lnTo>
                  <a:lnTo>
                    <a:pt x="904340" y="16502"/>
                  </a:lnTo>
                  <a:lnTo>
                    <a:pt x="901923" y="14930"/>
                  </a:lnTo>
                  <a:lnTo>
                    <a:pt x="899504" y="12573"/>
                  </a:lnTo>
                  <a:lnTo>
                    <a:pt x="899504" y="14144"/>
                  </a:lnTo>
                  <a:lnTo>
                    <a:pt x="897893" y="15716"/>
                  </a:lnTo>
                  <a:lnTo>
                    <a:pt x="896280" y="17287"/>
                  </a:lnTo>
                  <a:lnTo>
                    <a:pt x="893863" y="18859"/>
                  </a:lnTo>
                  <a:lnTo>
                    <a:pt x="887414" y="20431"/>
                  </a:lnTo>
                  <a:lnTo>
                    <a:pt x="879354" y="20431"/>
                  </a:lnTo>
                  <a:lnTo>
                    <a:pt x="871294" y="20431"/>
                  </a:lnTo>
                  <a:lnTo>
                    <a:pt x="864040" y="18073"/>
                  </a:lnTo>
                  <a:lnTo>
                    <a:pt x="860816" y="16502"/>
                  </a:lnTo>
                  <a:lnTo>
                    <a:pt x="859204" y="14144"/>
                  </a:lnTo>
                  <a:lnTo>
                    <a:pt x="857592" y="11787"/>
                  </a:lnTo>
                  <a:lnTo>
                    <a:pt x="856786" y="9430"/>
                  </a:lnTo>
                  <a:lnTo>
                    <a:pt x="855174" y="12573"/>
                  </a:lnTo>
                  <a:lnTo>
                    <a:pt x="853562" y="14930"/>
                  </a:lnTo>
                  <a:lnTo>
                    <a:pt x="850338" y="17287"/>
                  </a:lnTo>
                  <a:lnTo>
                    <a:pt x="847114" y="19645"/>
                  </a:lnTo>
                  <a:lnTo>
                    <a:pt x="839860" y="22002"/>
                  </a:lnTo>
                  <a:lnTo>
                    <a:pt x="831800" y="22788"/>
                  </a:lnTo>
                  <a:lnTo>
                    <a:pt x="824546" y="22002"/>
                  </a:lnTo>
                  <a:lnTo>
                    <a:pt x="820516" y="21216"/>
                  </a:lnTo>
                  <a:lnTo>
                    <a:pt x="818097" y="19645"/>
                  </a:lnTo>
                  <a:lnTo>
                    <a:pt x="815680" y="18859"/>
                  </a:lnTo>
                  <a:lnTo>
                    <a:pt x="814068" y="16502"/>
                  </a:lnTo>
                  <a:lnTo>
                    <a:pt x="812456" y="14144"/>
                  </a:lnTo>
                  <a:lnTo>
                    <a:pt x="812456" y="12573"/>
                  </a:lnTo>
                  <a:lnTo>
                    <a:pt x="812456" y="14144"/>
                  </a:lnTo>
                  <a:lnTo>
                    <a:pt x="812456" y="16502"/>
                  </a:lnTo>
                  <a:lnTo>
                    <a:pt x="810038" y="18073"/>
                  </a:lnTo>
                  <a:lnTo>
                    <a:pt x="808425" y="19645"/>
                  </a:lnTo>
                  <a:lnTo>
                    <a:pt x="801978" y="21216"/>
                  </a:lnTo>
                  <a:lnTo>
                    <a:pt x="794724" y="22002"/>
                  </a:lnTo>
                  <a:lnTo>
                    <a:pt x="787469" y="21216"/>
                  </a:lnTo>
                  <a:lnTo>
                    <a:pt x="781021" y="19645"/>
                  </a:lnTo>
                  <a:lnTo>
                    <a:pt x="778603" y="18073"/>
                  </a:lnTo>
                  <a:lnTo>
                    <a:pt x="776185" y="16502"/>
                  </a:lnTo>
                  <a:lnTo>
                    <a:pt x="775379" y="14144"/>
                  </a:lnTo>
                  <a:lnTo>
                    <a:pt x="774573" y="11787"/>
                  </a:lnTo>
                  <a:lnTo>
                    <a:pt x="774573" y="14144"/>
                  </a:lnTo>
                  <a:lnTo>
                    <a:pt x="774573" y="16502"/>
                  </a:lnTo>
                  <a:lnTo>
                    <a:pt x="771349" y="19645"/>
                  </a:lnTo>
                  <a:lnTo>
                    <a:pt x="766513" y="22002"/>
                  </a:lnTo>
                  <a:lnTo>
                    <a:pt x="760872" y="23574"/>
                  </a:lnTo>
                  <a:lnTo>
                    <a:pt x="753617" y="24360"/>
                  </a:lnTo>
                  <a:lnTo>
                    <a:pt x="747169" y="22788"/>
                  </a:lnTo>
                  <a:lnTo>
                    <a:pt x="741527" y="19645"/>
                  </a:lnTo>
                  <a:lnTo>
                    <a:pt x="739109" y="18073"/>
                  </a:lnTo>
                  <a:lnTo>
                    <a:pt x="736691" y="15716"/>
                  </a:lnTo>
                  <a:lnTo>
                    <a:pt x="736691" y="17287"/>
                  </a:lnTo>
                  <a:lnTo>
                    <a:pt x="735079" y="19645"/>
                  </a:lnTo>
                  <a:lnTo>
                    <a:pt x="733467" y="20431"/>
                  </a:lnTo>
                  <a:lnTo>
                    <a:pt x="731049" y="22002"/>
                  </a:lnTo>
                  <a:lnTo>
                    <a:pt x="724601" y="23574"/>
                  </a:lnTo>
                  <a:lnTo>
                    <a:pt x="716541" y="24360"/>
                  </a:lnTo>
                  <a:lnTo>
                    <a:pt x="708481" y="23574"/>
                  </a:lnTo>
                  <a:lnTo>
                    <a:pt x="701226" y="21216"/>
                  </a:lnTo>
                  <a:lnTo>
                    <a:pt x="698809" y="19645"/>
                  </a:lnTo>
                  <a:lnTo>
                    <a:pt x="695585" y="18073"/>
                  </a:lnTo>
                  <a:lnTo>
                    <a:pt x="694779" y="15716"/>
                  </a:lnTo>
                  <a:lnTo>
                    <a:pt x="693973" y="12573"/>
                  </a:lnTo>
                  <a:lnTo>
                    <a:pt x="692360" y="16502"/>
                  </a:lnTo>
                  <a:lnTo>
                    <a:pt x="690749" y="18859"/>
                  </a:lnTo>
                  <a:lnTo>
                    <a:pt x="687524" y="21216"/>
                  </a:lnTo>
                  <a:lnTo>
                    <a:pt x="685106" y="22788"/>
                  </a:lnTo>
                  <a:lnTo>
                    <a:pt x="677853" y="25146"/>
                  </a:lnTo>
                  <a:lnTo>
                    <a:pt x="669793" y="25146"/>
                  </a:lnTo>
                  <a:lnTo>
                    <a:pt x="661732" y="24360"/>
                  </a:lnTo>
                  <a:lnTo>
                    <a:pt x="655284" y="22002"/>
                  </a:lnTo>
                  <a:lnTo>
                    <a:pt x="652866" y="20431"/>
                  </a:lnTo>
                  <a:lnTo>
                    <a:pt x="651254" y="18073"/>
                  </a:lnTo>
                  <a:lnTo>
                    <a:pt x="650448" y="16502"/>
                  </a:lnTo>
                  <a:lnTo>
                    <a:pt x="650448" y="13359"/>
                  </a:lnTo>
                  <a:lnTo>
                    <a:pt x="650448" y="15716"/>
                  </a:lnTo>
                  <a:lnTo>
                    <a:pt x="649642" y="18073"/>
                  </a:lnTo>
                  <a:lnTo>
                    <a:pt x="648030" y="19645"/>
                  </a:lnTo>
                  <a:lnTo>
                    <a:pt x="645612" y="20431"/>
                  </a:lnTo>
                  <a:lnTo>
                    <a:pt x="639970" y="22788"/>
                  </a:lnTo>
                  <a:lnTo>
                    <a:pt x="631910" y="23574"/>
                  </a:lnTo>
                  <a:lnTo>
                    <a:pt x="625462" y="23574"/>
                  </a:lnTo>
                  <a:lnTo>
                    <a:pt x="619014" y="21216"/>
                  </a:lnTo>
                  <a:lnTo>
                    <a:pt x="615790" y="19645"/>
                  </a:lnTo>
                  <a:lnTo>
                    <a:pt x="614178" y="18073"/>
                  </a:lnTo>
                  <a:lnTo>
                    <a:pt x="612566" y="15716"/>
                  </a:lnTo>
                  <a:lnTo>
                    <a:pt x="612566" y="13359"/>
                  </a:lnTo>
                  <a:lnTo>
                    <a:pt x="612566" y="15716"/>
                  </a:lnTo>
                  <a:lnTo>
                    <a:pt x="611760" y="17287"/>
                  </a:lnTo>
                  <a:lnTo>
                    <a:pt x="608536" y="21216"/>
                  </a:lnTo>
                  <a:lnTo>
                    <a:pt x="603700" y="23574"/>
                  </a:lnTo>
                  <a:lnTo>
                    <a:pt x="598057" y="25146"/>
                  </a:lnTo>
                  <a:lnTo>
                    <a:pt x="591610" y="25931"/>
                  </a:lnTo>
                  <a:lnTo>
                    <a:pt x="585161" y="24360"/>
                  </a:lnTo>
                  <a:lnTo>
                    <a:pt x="578714" y="22002"/>
                  </a:lnTo>
                  <a:lnTo>
                    <a:pt x="576295" y="19645"/>
                  </a:lnTo>
                  <a:lnTo>
                    <a:pt x="573878" y="17287"/>
                  </a:lnTo>
                  <a:lnTo>
                    <a:pt x="573878" y="18859"/>
                  </a:lnTo>
                  <a:lnTo>
                    <a:pt x="573071" y="20431"/>
                  </a:lnTo>
                  <a:lnTo>
                    <a:pt x="570654" y="22002"/>
                  </a:lnTo>
                  <a:lnTo>
                    <a:pt x="568235" y="23574"/>
                  </a:lnTo>
                  <a:lnTo>
                    <a:pt x="561788" y="25931"/>
                  </a:lnTo>
                  <a:lnTo>
                    <a:pt x="553728" y="25931"/>
                  </a:lnTo>
                  <a:lnTo>
                    <a:pt x="545667" y="25146"/>
                  </a:lnTo>
                  <a:lnTo>
                    <a:pt x="538413" y="23574"/>
                  </a:lnTo>
                  <a:lnTo>
                    <a:pt x="535995" y="21216"/>
                  </a:lnTo>
                  <a:lnTo>
                    <a:pt x="533577" y="19645"/>
                  </a:lnTo>
                  <a:lnTo>
                    <a:pt x="531965" y="17287"/>
                  </a:lnTo>
                  <a:lnTo>
                    <a:pt x="531159" y="14144"/>
                  </a:lnTo>
                  <a:lnTo>
                    <a:pt x="530353" y="17287"/>
                  </a:lnTo>
                  <a:lnTo>
                    <a:pt x="527935" y="20431"/>
                  </a:lnTo>
                  <a:lnTo>
                    <a:pt x="525517" y="22788"/>
                  </a:lnTo>
                  <a:lnTo>
                    <a:pt x="522293" y="24360"/>
                  </a:lnTo>
                  <a:lnTo>
                    <a:pt x="515038" y="27503"/>
                  </a:lnTo>
                  <a:lnTo>
                    <a:pt x="506978" y="28289"/>
                  </a:lnTo>
                  <a:lnTo>
                    <a:pt x="498919" y="27503"/>
                  </a:lnTo>
                  <a:lnTo>
                    <a:pt x="495695" y="25931"/>
                  </a:lnTo>
                  <a:lnTo>
                    <a:pt x="492471" y="25146"/>
                  </a:lnTo>
                  <a:lnTo>
                    <a:pt x="490052" y="23574"/>
                  </a:lnTo>
                  <a:lnTo>
                    <a:pt x="488441" y="22002"/>
                  </a:lnTo>
                  <a:lnTo>
                    <a:pt x="487635" y="19645"/>
                  </a:lnTo>
                  <a:lnTo>
                    <a:pt x="487635" y="17287"/>
                  </a:lnTo>
                  <a:lnTo>
                    <a:pt x="487635" y="19645"/>
                  </a:lnTo>
                  <a:lnTo>
                    <a:pt x="486829" y="21216"/>
                  </a:lnTo>
                  <a:lnTo>
                    <a:pt x="485217" y="22788"/>
                  </a:lnTo>
                  <a:lnTo>
                    <a:pt x="482799" y="24360"/>
                  </a:lnTo>
                  <a:lnTo>
                    <a:pt x="476350" y="26717"/>
                  </a:lnTo>
                  <a:lnTo>
                    <a:pt x="469902" y="27503"/>
                  </a:lnTo>
                  <a:lnTo>
                    <a:pt x="462649" y="26717"/>
                  </a:lnTo>
                  <a:lnTo>
                    <a:pt x="455394" y="24360"/>
                  </a:lnTo>
                  <a:lnTo>
                    <a:pt x="452976" y="23574"/>
                  </a:lnTo>
                  <a:lnTo>
                    <a:pt x="451364" y="21216"/>
                  </a:lnTo>
                  <a:lnTo>
                    <a:pt x="449753" y="19645"/>
                  </a:lnTo>
                  <a:lnTo>
                    <a:pt x="448946" y="16502"/>
                  </a:lnTo>
                  <a:lnTo>
                    <a:pt x="449753" y="18859"/>
                  </a:lnTo>
                  <a:lnTo>
                    <a:pt x="448946" y="21216"/>
                  </a:lnTo>
                  <a:lnTo>
                    <a:pt x="445723" y="24360"/>
                  </a:lnTo>
                  <a:lnTo>
                    <a:pt x="440886" y="27503"/>
                  </a:lnTo>
                  <a:lnTo>
                    <a:pt x="435244" y="29074"/>
                  </a:lnTo>
                  <a:lnTo>
                    <a:pt x="428796" y="29074"/>
                  </a:lnTo>
                  <a:lnTo>
                    <a:pt x="422348" y="28289"/>
                  </a:lnTo>
                  <a:lnTo>
                    <a:pt x="415900" y="25146"/>
                  </a:lnTo>
                  <a:lnTo>
                    <a:pt x="413482" y="23574"/>
                  </a:lnTo>
                  <a:lnTo>
                    <a:pt x="411870" y="20431"/>
                  </a:lnTo>
                  <a:lnTo>
                    <a:pt x="411064" y="22788"/>
                  </a:lnTo>
                  <a:lnTo>
                    <a:pt x="410258" y="24360"/>
                  </a:lnTo>
                  <a:lnTo>
                    <a:pt x="407840" y="25931"/>
                  </a:lnTo>
                  <a:lnTo>
                    <a:pt x="405422" y="27503"/>
                  </a:lnTo>
                  <a:lnTo>
                    <a:pt x="398973" y="29074"/>
                  </a:lnTo>
                  <a:lnTo>
                    <a:pt x="390913" y="29074"/>
                  </a:lnTo>
                  <a:lnTo>
                    <a:pt x="382854" y="29074"/>
                  </a:lnTo>
                  <a:lnTo>
                    <a:pt x="376406" y="26717"/>
                  </a:lnTo>
                  <a:lnTo>
                    <a:pt x="373181" y="25146"/>
                  </a:lnTo>
                  <a:lnTo>
                    <a:pt x="370764" y="23574"/>
                  </a:lnTo>
                  <a:lnTo>
                    <a:pt x="369151" y="20431"/>
                  </a:lnTo>
                  <a:lnTo>
                    <a:pt x="369151" y="18073"/>
                  </a:lnTo>
                  <a:lnTo>
                    <a:pt x="367540" y="21216"/>
                  </a:lnTo>
                  <a:lnTo>
                    <a:pt x="365121" y="23574"/>
                  </a:lnTo>
                  <a:lnTo>
                    <a:pt x="362704" y="25931"/>
                  </a:lnTo>
                  <a:lnTo>
                    <a:pt x="359480" y="27503"/>
                  </a:lnTo>
                  <a:lnTo>
                    <a:pt x="351419" y="29074"/>
                  </a:lnTo>
                  <a:lnTo>
                    <a:pt x="343359" y="29074"/>
                  </a:lnTo>
                  <a:lnTo>
                    <a:pt x="336105" y="28289"/>
                  </a:lnTo>
                  <a:lnTo>
                    <a:pt x="328851" y="25146"/>
                  </a:lnTo>
                  <a:lnTo>
                    <a:pt x="327239" y="23574"/>
                  </a:lnTo>
                  <a:lnTo>
                    <a:pt x="324821" y="21216"/>
                  </a:lnTo>
                  <a:lnTo>
                    <a:pt x="324015" y="18859"/>
                  </a:lnTo>
                  <a:lnTo>
                    <a:pt x="324015" y="16502"/>
                  </a:lnTo>
                  <a:lnTo>
                    <a:pt x="324015" y="18859"/>
                  </a:lnTo>
                  <a:lnTo>
                    <a:pt x="323209" y="20431"/>
                  </a:lnTo>
                  <a:lnTo>
                    <a:pt x="321597" y="22002"/>
                  </a:lnTo>
                  <a:lnTo>
                    <a:pt x="319179" y="23574"/>
                  </a:lnTo>
                  <a:lnTo>
                    <a:pt x="313537" y="25931"/>
                  </a:lnTo>
                  <a:lnTo>
                    <a:pt x="306283" y="26717"/>
                  </a:lnTo>
                  <a:lnTo>
                    <a:pt x="299029" y="25931"/>
                  </a:lnTo>
                  <a:lnTo>
                    <a:pt x="292581" y="24360"/>
                  </a:lnTo>
                  <a:lnTo>
                    <a:pt x="290163" y="22788"/>
                  </a:lnTo>
                  <a:lnTo>
                    <a:pt x="287745" y="21216"/>
                  </a:lnTo>
                  <a:lnTo>
                    <a:pt x="286938" y="18859"/>
                  </a:lnTo>
                  <a:lnTo>
                    <a:pt x="286133" y="16502"/>
                  </a:lnTo>
                  <a:lnTo>
                    <a:pt x="286133" y="18859"/>
                  </a:lnTo>
                  <a:lnTo>
                    <a:pt x="285327" y="20431"/>
                  </a:lnTo>
                  <a:lnTo>
                    <a:pt x="282908" y="24360"/>
                  </a:lnTo>
                  <a:lnTo>
                    <a:pt x="278072" y="26717"/>
                  </a:lnTo>
                  <a:lnTo>
                    <a:pt x="271625" y="28289"/>
                  </a:lnTo>
                  <a:lnTo>
                    <a:pt x="265176" y="28289"/>
                  </a:lnTo>
                  <a:lnTo>
                    <a:pt x="258729" y="27503"/>
                  </a:lnTo>
                  <a:lnTo>
                    <a:pt x="253086" y="24360"/>
                  </a:lnTo>
                  <a:lnTo>
                    <a:pt x="250669" y="22788"/>
                  </a:lnTo>
                  <a:lnTo>
                    <a:pt x="248250" y="20431"/>
                  </a:lnTo>
                  <a:lnTo>
                    <a:pt x="248250" y="22002"/>
                  </a:lnTo>
                  <a:lnTo>
                    <a:pt x="246639" y="24360"/>
                  </a:lnTo>
                  <a:lnTo>
                    <a:pt x="245026" y="25931"/>
                  </a:lnTo>
                  <a:lnTo>
                    <a:pt x="241802" y="26717"/>
                  </a:lnTo>
                  <a:lnTo>
                    <a:pt x="235354" y="28289"/>
                  </a:lnTo>
                  <a:lnTo>
                    <a:pt x="228100" y="29074"/>
                  </a:lnTo>
                  <a:lnTo>
                    <a:pt x="220040" y="28289"/>
                  </a:lnTo>
                  <a:lnTo>
                    <a:pt x="212786" y="25931"/>
                  </a:lnTo>
                  <a:lnTo>
                    <a:pt x="209562" y="24360"/>
                  </a:lnTo>
                  <a:lnTo>
                    <a:pt x="207144" y="22788"/>
                  </a:lnTo>
                  <a:lnTo>
                    <a:pt x="206338" y="20431"/>
                  </a:lnTo>
                  <a:lnTo>
                    <a:pt x="205532" y="17287"/>
                  </a:lnTo>
                  <a:lnTo>
                    <a:pt x="203920" y="20431"/>
                  </a:lnTo>
                  <a:lnTo>
                    <a:pt x="201502" y="23574"/>
                  </a:lnTo>
                  <a:lnTo>
                    <a:pt x="199084" y="25931"/>
                  </a:lnTo>
                  <a:lnTo>
                    <a:pt x="195860" y="27503"/>
                  </a:lnTo>
                  <a:lnTo>
                    <a:pt x="188606" y="29860"/>
                  </a:lnTo>
                  <a:lnTo>
                    <a:pt x="180546" y="30646"/>
                  </a:lnTo>
                  <a:lnTo>
                    <a:pt x="173292" y="30646"/>
                  </a:lnTo>
                  <a:lnTo>
                    <a:pt x="169262" y="29074"/>
                  </a:lnTo>
                  <a:lnTo>
                    <a:pt x="166843" y="28289"/>
                  </a:lnTo>
                  <a:lnTo>
                    <a:pt x="164426" y="26717"/>
                  </a:lnTo>
                  <a:lnTo>
                    <a:pt x="162007" y="24360"/>
                  </a:lnTo>
                  <a:lnTo>
                    <a:pt x="161202" y="22788"/>
                  </a:lnTo>
                  <a:lnTo>
                    <a:pt x="161202" y="20431"/>
                  </a:lnTo>
                  <a:lnTo>
                    <a:pt x="161202" y="22002"/>
                  </a:lnTo>
                  <a:lnTo>
                    <a:pt x="160396" y="24360"/>
                  </a:lnTo>
                  <a:lnTo>
                    <a:pt x="158783" y="25931"/>
                  </a:lnTo>
                  <a:lnTo>
                    <a:pt x="157172" y="27503"/>
                  </a:lnTo>
                  <a:lnTo>
                    <a:pt x="150723" y="29074"/>
                  </a:lnTo>
                  <a:lnTo>
                    <a:pt x="143470" y="30646"/>
                  </a:lnTo>
                  <a:lnTo>
                    <a:pt x="136215" y="29860"/>
                  </a:lnTo>
                  <a:lnTo>
                    <a:pt x="129767" y="28289"/>
                  </a:lnTo>
                  <a:lnTo>
                    <a:pt x="127349" y="26717"/>
                  </a:lnTo>
                  <a:lnTo>
                    <a:pt x="124931" y="24360"/>
                  </a:lnTo>
                  <a:lnTo>
                    <a:pt x="124125" y="22002"/>
                  </a:lnTo>
                  <a:lnTo>
                    <a:pt x="123319" y="19645"/>
                  </a:lnTo>
                  <a:lnTo>
                    <a:pt x="123319" y="22002"/>
                  </a:lnTo>
                  <a:lnTo>
                    <a:pt x="122514" y="24360"/>
                  </a:lnTo>
                  <a:lnTo>
                    <a:pt x="119289" y="27503"/>
                  </a:lnTo>
                  <a:lnTo>
                    <a:pt x="115259" y="30646"/>
                  </a:lnTo>
                  <a:lnTo>
                    <a:pt x="109617" y="32218"/>
                  </a:lnTo>
                  <a:lnTo>
                    <a:pt x="102363" y="32218"/>
                  </a:lnTo>
                  <a:lnTo>
                    <a:pt x="95915" y="30646"/>
                  </a:lnTo>
                  <a:lnTo>
                    <a:pt x="90273" y="28289"/>
                  </a:lnTo>
                  <a:lnTo>
                    <a:pt x="87049" y="25931"/>
                  </a:lnTo>
                  <a:lnTo>
                    <a:pt x="85437" y="23574"/>
                  </a:lnTo>
                  <a:lnTo>
                    <a:pt x="85437" y="25931"/>
                  </a:lnTo>
                  <a:lnTo>
                    <a:pt x="83825" y="27503"/>
                  </a:lnTo>
                  <a:lnTo>
                    <a:pt x="82213" y="29074"/>
                  </a:lnTo>
                  <a:lnTo>
                    <a:pt x="79794" y="30646"/>
                  </a:lnTo>
                  <a:lnTo>
                    <a:pt x="72541" y="32218"/>
                  </a:lnTo>
                  <a:lnTo>
                    <a:pt x="65287" y="33003"/>
                  </a:lnTo>
                  <a:lnTo>
                    <a:pt x="57227" y="32218"/>
                  </a:lnTo>
                  <a:lnTo>
                    <a:pt x="49972" y="29860"/>
                  </a:lnTo>
                  <a:lnTo>
                    <a:pt x="47555" y="28289"/>
                  </a:lnTo>
                  <a:lnTo>
                    <a:pt x="44331" y="25931"/>
                  </a:lnTo>
                  <a:lnTo>
                    <a:pt x="43525" y="23574"/>
                  </a:lnTo>
                  <a:lnTo>
                    <a:pt x="42718" y="20431"/>
                  </a:lnTo>
                  <a:lnTo>
                    <a:pt x="41106" y="24360"/>
                  </a:lnTo>
                  <a:lnTo>
                    <a:pt x="39495" y="26717"/>
                  </a:lnTo>
                  <a:lnTo>
                    <a:pt x="36271" y="29074"/>
                  </a:lnTo>
                  <a:lnTo>
                    <a:pt x="33046" y="30646"/>
                  </a:lnTo>
                  <a:lnTo>
                    <a:pt x="26599" y="33003"/>
                  </a:lnTo>
                  <a:lnTo>
                    <a:pt x="18539" y="33789"/>
                  </a:lnTo>
                  <a:lnTo>
                    <a:pt x="11284" y="33003"/>
                  </a:lnTo>
                  <a:lnTo>
                    <a:pt x="4836" y="30646"/>
                  </a:lnTo>
                  <a:lnTo>
                    <a:pt x="2418" y="29074"/>
                  </a:lnTo>
                  <a:lnTo>
                    <a:pt x="806" y="27503"/>
                  </a:lnTo>
                  <a:lnTo>
                    <a:pt x="0" y="25146"/>
                  </a:lnTo>
                  <a:lnTo>
                    <a:pt x="0" y="22788"/>
                  </a:lnTo>
                </a:path>
              </a:pathLst>
            </a:custGeom>
            <a:ln w="7874" cap="flat" cmpd="sng" algn="ctr">
              <a:solidFill>
                <a:srgbClr val="25282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Freeform: Shape 224"/>
            <p:cNvSpPr/>
            <p:nvPr/>
          </p:nvSpPr>
          <p:spPr>
            <a:xfrm>
              <a:off x="7461678" y="6385260"/>
              <a:ext cx="1626509" cy="33790"/>
            </a:xfrm>
            <a:custGeom>
              <a:avLst/>
              <a:gdLst/>
              <a:ahLst/>
              <a:cxnLst/>
              <a:rect l="0" t="0" r="0" b="0"/>
              <a:pathLst>
                <a:path w="1626509" h="33790">
                  <a:moveTo>
                    <a:pt x="1626508" y="0"/>
                  </a:moveTo>
                  <a:lnTo>
                    <a:pt x="1626508" y="2357"/>
                  </a:lnTo>
                  <a:lnTo>
                    <a:pt x="1625703" y="3929"/>
                  </a:lnTo>
                  <a:lnTo>
                    <a:pt x="1624091" y="6286"/>
                  </a:lnTo>
                  <a:lnTo>
                    <a:pt x="1621673" y="7072"/>
                  </a:lnTo>
                  <a:lnTo>
                    <a:pt x="1616031" y="9430"/>
                  </a:lnTo>
                  <a:lnTo>
                    <a:pt x="1608777" y="10215"/>
                  </a:lnTo>
                  <a:lnTo>
                    <a:pt x="1601523" y="9430"/>
                  </a:lnTo>
                  <a:lnTo>
                    <a:pt x="1595075" y="7858"/>
                  </a:lnTo>
                  <a:lnTo>
                    <a:pt x="1591851" y="6286"/>
                  </a:lnTo>
                  <a:lnTo>
                    <a:pt x="1590238" y="4715"/>
                  </a:lnTo>
                  <a:lnTo>
                    <a:pt x="1588627" y="2357"/>
                  </a:lnTo>
                  <a:lnTo>
                    <a:pt x="1588627" y="0"/>
                  </a:lnTo>
                  <a:lnTo>
                    <a:pt x="1588627" y="2357"/>
                  </a:lnTo>
                  <a:lnTo>
                    <a:pt x="1587821" y="3929"/>
                  </a:lnTo>
                  <a:lnTo>
                    <a:pt x="1584597" y="7858"/>
                  </a:lnTo>
                  <a:lnTo>
                    <a:pt x="1580567" y="10215"/>
                  </a:lnTo>
                  <a:lnTo>
                    <a:pt x="1574119" y="11787"/>
                  </a:lnTo>
                  <a:lnTo>
                    <a:pt x="1567671" y="11787"/>
                  </a:lnTo>
                  <a:lnTo>
                    <a:pt x="1561222" y="11001"/>
                  </a:lnTo>
                  <a:lnTo>
                    <a:pt x="1555581" y="7858"/>
                  </a:lnTo>
                  <a:lnTo>
                    <a:pt x="1552357" y="6286"/>
                  </a:lnTo>
                  <a:lnTo>
                    <a:pt x="1549939" y="3929"/>
                  </a:lnTo>
                  <a:lnTo>
                    <a:pt x="1549939" y="5500"/>
                  </a:lnTo>
                  <a:lnTo>
                    <a:pt x="1549132" y="7072"/>
                  </a:lnTo>
                  <a:lnTo>
                    <a:pt x="1547521" y="8644"/>
                  </a:lnTo>
                  <a:lnTo>
                    <a:pt x="1544296" y="10215"/>
                  </a:lnTo>
                  <a:lnTo>
                    <a:pt x="1537849" y="11787"/>
                  </a:lnTo>
                  <a:lnTo>
                    <a:pt x="1529789" y="12572"/>
                  </a:lnTo>
                  <a:lnTo>
                    <a:pt x="1521729" y="11787"/>
                  </a:lnTo>
                  <a:lnTo>
                    <a:pt x="1515281" y="9430"/>
                  </a:lnTo>
                  <a:lnTo>
                    <a:pt x="1512056" y="7858"/>
                  </a:lnTo>
                  <a:lnTo>
                    <a:pt x="1509639" y="6286"/>
                  </a:lnTo>
                  <a:lnTo>
                    <a:pt x="1508026" y="3929"/>
                  </a:lnTo>
                  <a:lnTo>
                    <a:pt x="1508026" y="785"/>
                  </a:lnTo>
                  <a:lnTo>
                    <a:pt x="1506415" y="3929"/>
                  </a:lnTo>
                  <a:lnTo>
                    <a:pt x="1503996" y="7072"/>
                  </a:lnTo>
                  <a:lnTo>
                    <a:pt x="1501579" y="9430"/>
                  </a:lnTo>
                  <a:lnTo>
                    <a:pt x="1498355" y="11001"/>
                  </a:lnTo>
                  <a:lnTo>
                    <a:pt x="1491100" y="13358"/>
                  </a:lnTo>
                  <a:lnTo>
                    <a:pt x="1483040" y="14144"/>
                  </a:lnTo>
                  <a:lnTo>
                    <a:pt x="1475787" y="13358"/>
                  </a:lnTo>
                  <a:lnTo>
                    <a:pt x="1471757" y="12572"/>
                  </a:lnTo>
                  <a:lnTo>
                    <a:pt x="1469339" y="11787"/>
                  </a:lnTo>
                  <a:lnTo>
                    <a:pt x="1466920" y="10215"/>
                  </a:lnTo>
                  <a:lnTo>
                    <a:pt x="1464503" y="8644"/>
                  </a:lnTo>
                  <a:lnTo>
                    <a:pt x="1463697" y="6286"/>
                  </a:lnTo>
                  <a:lnTo>
                    <a:pt x="1463697" y="3929"/>
                  </a:lnTo>
                  <a:lnTo>
                    <a:pt x="1463697" y="6286"/>
                  </a:lnTo>
                  <a:lnTo>
                    <a:pt x="1462890" y="7858"/>
                  </a:lnTo>
                  <a:lnTo>
                    <a:pt x="1461279" y="9430"/>
                  </a:lnTo>
                  <a:lnTo>
                    <a:pt x="1458860" y="11001"/>
                  </a:lnTo>
                  <a:lnTo>
                    <a:pt x="1453219" y="12572"/>
                  </a:lnTo>
                  <a:lnTo>
                    <a:pt x="1445964" y="13358"/>
                  </a:lnTo>
                  <a:lnTo>
                    <a:pt x="1438711" y="13358"/>
                  </a:lnTo>
                  <a:lnTo>
                    <a:pt x="1432263" y="11001"/>
                  </a:lnTo>
                  <a:lnTo>
                    <a:pt x="1429038" y="9430"/>
                  </a:lnTo>
                  <a:lnTo>
                    <a:pt x="1427427" y="7858"/>
                  </a:lnTo>
                  <a:lnTo>
                    <a:pt x="1425814" y="6286"/>
                  </a:lnTo>
                  <a:lnTo>
                    <a:pt x="1425814" y="3143"/>
                  </a:lnTo>
                  <a:lnTo>
                    <a:pt x="1425814" y="5500"/>
                  </a:lnTo>
                  <a:lnTo>
                    <a:pt x="1425009" y="7858"/>
                  </a:lnTo>
                  <a:lnTo>
                    <a:pt x="1421784" y="11001"/>
                  </a:lnTo>
                  <a:lnTo>
                    <a:pt x="1417754" y="14144"/>
                  </a:lnTo>
                  <a:lnTo>
                    <a:pt x="1411307" y="15716"/>
                  </a:lnTo>
                  <a:lnTo>
                    <a:pt x="1404858" y="15716"/>
                  </a:lnTo>
                  <a:lnTo>
                    <a:pt x="1398411" y="14144"/>
                  </a:lnTo>
                  <a:lnTo>
                    <a:pt x="1392768" y="11787"/>
                  </a:lnTo>
                  <a:lnTo>
                    <a:pt x="1389545" y="9430"/>
                  </a:lnTo>
                  <a:lnTo>
                    <a:pt x="1387933" y="7072"/>
                  </a:lnTo>
                  <a:lnTo>
                    <a:pt x="1387127" y="9430"/>
                  </a:lnTo>
                  <a:lnTo>
                    <a:pt x="1386321" y="11001"/>
                  </a:lnTo>
                  <a:lnTo>
                    <a:pt x="1384708" y="12572"/>
                  </a:lnTo>
                  <a:lnTo>
                    <a:pt x="1381485" y="13358"/>
                  </a:lnTo>
                  <a:lnTo>
                    <a:pt x="1375037" y="15716"/>
                  </a:lnTo>
                  <a:lnTo>
                    <a:pt x="1366977" y="15716"/>
                  </a:lnTo>
                  <a:lnTo>
                    <a:pt x="1358917" y="15716"/>
                  </a:lnTo>
                  <a:lnTo>
                    <a:pt x="1352468" y="13358"/>
                  </a:lnTo>
                  <a:lnTo>
                    <a:pt x="1349245" y="11787"/>
                  </a:lnTo>
                  <a:lnTo>
                    <a:pt x="1346826" y="9430"/>
                  </a:lnTo>
                  <a:lnTo>
                    <a:pt x="1346021" y="7072"/>
                  </a:lnTo>
                  <a:lnTo>
                    <a:pt x="1345215" y="3929"/>
                  </a:lnTo>
                  <a:lnTo>
                    <a:pt x="1343602" y="7858"/>
                  </a:lnTo>
                  <a:lnTo>
                    <a:pt x="1341991" y="10215"/>
                  </a:lnTo>
                  <a:lnTo>
                    <a:pt x="1338766" y="12572"/>
                  </a:lnTo>
                  <a:lnTo>
                    <a:pt x="1335542" y="14144"/>
                  </a:lnTo>
                  <a:lnTo>
                    <a:pt x="1328289" y="16502"/>
                  </a:lnTo>
                  <a:lnTo>
                    <a:pt x="1320229" y="16502"/>
                  </a:lnTo>
                  <a:lnTo>
                    <a:pt x="1312975" y="15716"/>
                  </a:lnTo>
                  <a:lnTo>
                    <a:pt x="1306526" y="13358"/>
                  </a:lnTo>
                  <a:lnTo>
                    <a:pt x="1304109" y="11787"/>
                  </a:lnTo>
                  <a:lnTo>
                    <a:pt x="1302496" y="9430"/>
                  </a:lnTo>
                  <a:lnTo>
                    <a:pt x="1301691" y="7858"/>
                  </a:lnTo>
                  <a:lnTo>
                    <a:pt x="1301691" y="4715"/>
                  </a:lnTo>
                  <a:lnTo>
                    <a:pt x="1301691" y="7072"/>
                  </a:lnTo>
                  <a:lnTo>
                    <a:pt x="1300885" y="9430"/>
                  </a:lnTo>
                  <a:lnTo>
                    <a:pt x="1299273" y="11001"/>
                  </a:lnTo>
                  <a:lnTo>
                    <a:pt x="1296855" y="12572"/>
                  </a:lnTo>
                  <a:lnTo>
                    <a:pt x="1291213" y="14144"/>
                  </a:lnTo>
                  <a:lnTo>
                    <a:pt x="1283959" y="14930"/>
                  </a:lnTo>
                  <a:lnTo>
                    <a:pt x="1276705" y="14930"/>
                  </a:lnTo>
                  <a:lnTo>
                    <a:pt x="1270256" y="12572"/>
                  </a:lnTo>
                  <a:lnTo>
                    <a:pt x="1267839" y="11001"/>
                  </a:lnTo>
                  <a:lnTo>
                    <a:pt x="1265420" y="9430"/>
                  </a:lnTo>
                  <a:lnTo>
                    <a:pt x="1263809" y="7072"/>
                  </a:lnTo>
                  <a:lnTo>
                    <a:pt x="1263809" y="4715"/>
                  </a:lnTo>
                  <a:lnTo>
                    <a:pt x="1263809" y="7072"/>
                  </a:lnTo>
                  <a:lnTo>
                    <a:pt x="1263003" y="9430"/>
                  </a:lnTo>
                  <a:lnTo>
                    <a:pt x="1260585" y="12572"/>
                  </a:lnTo>
                  <a:lnTo>
                    <a:pt x="1255749" y="15716"/>
                  </a:lnTo>
                  <a:lnTo>
                    <a:pt x="1249300" y="16502"/>
                  </a:lnTo>
                  <a:lnTo>
                    <a:pt x="1242853" y="16502"/>
                  </a:lnTo>
                  <a:lnTo>
                    <a:pt x="1236404" y="15716"/>
                  </a:lnTo>
                  <a:lnTo>
                    <a:pt x="1230763" y="13358"/>
                  </a:lnTo>
                  <a:lnTo>
                    <a:pt x="1228344" y="11001"/>
                  </a:lnTo>
                  <a:lnTo>
                    <a:pt x="1225927" y="8644"/>
                  </a:lnTo>
                  <a:lnTo>
                    <a:pt x="1225927" y="11001"/>
                  </a:lnTo>
                  <a:lnTo>
                    <a:pt x="1224314" y="12572"/>
                  </a:lnTo>
                  <a:lnTo>
                    <a:pt x="1222703" y="14144"/>
                  </a:lnTo>
                  <a:lnTo>
                    <a:pt x="1219479" y="14930"/>
                  </a:lnTo>
                  <a:lnTo>
                    <a:pt x="1213030" y="16502"/>
                  </a:lnTo>
                  <a:lnTo>
                    <a:pt x="1205777" y="17287"/>
                  </a:lnTo>
                  <a:lnTo>
                    <a:pt x="1196911" y="16502"/>
                  </a:lnTo>
                  <a:lnTo>
                    <a:pt x="1190463" y="14930"/>
                  </a:lnTo>
                  <a:lnTo>
                    <a:pt x="1187238" y="13358"/>
                  </a:lnTo>
                  <a:lnTo>
                    <a:pt x="1184821" y="11001"/>
                  </a:lnTo>
                  <a:lnTo>
                    <a:pt x="1183208" y="8644"/>
                  </a:lnTo>
                  <a:lnTo>
                    <a:pt x="1183208" y="6286"/>
                  </a:lnTo>
                  <a:lnTo>
                    <a:pt x="1181597" y="9430"/>
                  </a:lnTo>
                  <a:lnTo>
                    <a:pt x="1179178" y="11787"/>
                  </a:lnTo>
                  <a:lnTo>
                    <a:pt x="1176761" y="14144"/>
                  </a:lnTo>
                  <a:lnTo>
                    <a:pt x="1173537" y="15716"/>
                  </a:lnTo>
                  <a:lnTo>
                    <a:pt x="1166282" y="18859"/>
                  </a:lnTo>
                  <a:lnTo>
                    <a:pt x="1158222" y="19645"/>
                  </a:lnTo>
                  <a:lnTo>
                    <a:pt x="1150968" y="18859"/>
                  </a:lnTo>
                  <a:lnTo>
                    <a:pt x="1146938" y="18073"/>
                  </a:lnTo>
                  <a:lnTo>
                    <a:pt x="1144521" y="16502"/>
                  </a:lnTo>
                  <a:lnTo>
                    <a:pt x="1142102" y="14930"/>
                  </a:lnTo>
                  <a:lnTo>
                    <a:pt x="1139685" y="13358"/>
                  </a:lnTo>
                  <a:lnTo>
                    <a:pt x="1138878" y="11001"/>
                  </a:lnTo>
                  <a:lnTo>
                    <a:pt x="1138878" y="8644"/>
                  </a:lnTo>
                  <a:lnTo>
                    <a:pt x="1138878" y="11001"/>
                  </a:lnTo>
                  <a:lnTo>
                    <a:pt x="1138072" y="12572"/>
                  </a:lnTo>
                  <a:lnTo>
                    <a:pt x="1136461" y="14930"/>
                  </a:lnTo>
                  <a:lnTo>
                    <a:pt x="1134848" y="15716"/>
                  </a:lnTo>
                  <a:lnTo>
                    <a:pt x="1128401" y="18073"/>
                  </a:lnTo>
                  <a:lnTo>
                    <a:pt x="1121146" y="18859"/>
                  </a:lnTo>
                  <a:lnTo>
                    <a:pt x="1113892" y="18073"/>
                  </a:lnTo>
                  <a:lnTo>
                    <a:pt x="1107445" y="16502"/>
                  </a:lnTo>
                  <a:lnTo>
                    <a:pt x="1105026" y="14930"/>
                  </a:lnTo>
                  <a:lnTo>
                    <a:pt x="1102609" y="13358"/>
                  </a:lnTo>
                  <a:lnTo>
                    <a:pt x="1100996" y="11001"/>
                  </a:lnTo>
                  <a:lnTo>
                    <a:pt x="1100996" y="8644"/>
                  </a:lnTo>
                  <a:lnTo>
                    <a:pt x="1100996" y="10215"/>
                  </a:lnTo>
                  <a:lnTo>
                    <a:pt x="1100190" y="12572"/>
                  </a:lnTo>
                  <a:lnTo>
                    <a:pt x="1097772" y="16502"/>
                  </a:lnTo>
                  <a:lnTo>
                    <a:pt x="1092936" y="18859"/>
                  </a:lnTo>
                  <a:lnTo>
                    <a:pt x="1086489" y="20430"/>
                  </a:lnTo>
                  <a:lnTo>
                    <a:pt x="1080040" y="20430"/>
                  </a:lnTo>
                  <a:lnTo>
                    <a:pt x="1073592" y="19645"/>
                  </a:lnTo>
                  <a:lnTo>
                    <a:pt x="1067950" y="16502"/>
                  </a:lnTo>
                  <a:lnTo>
                    <a:pt x="1064726" y="14930"/>
                  </a:lnTo>
                  <a:lnTo>
                    <a:pt x="1063115" y="11787"/>
                  </a:lnTo>
                  <a:lnTo>
                    <a:pt x="1063115" y="14144"/>
                  </a:lnTo>
                  <a:lnTo>
                    <a:pt x="1061503" y="15716"/>
                  </a:lnTo>
                  <a:lnTo>
                    <a:pt x="1059890" y="17287"/>
                  </a:lnTo>
                  <a:lnTo>
                    <a:pt x="1057473" y="18859"/>
                  </a:lnTo>
                  <a:lnTo>
                    <a:pt x="1050219" y="20430"/>
                  </a:lnTo>
                  <a:lnTo>
                    <a:pt x="1042159" y="21216"/>
                  </a:lnTo>
                  <a:lnTo>
                    <a:pt x="1034904" y="20430"/>
                  </a:lnTo>
                  <a:lnTo>
                    <a:pt x="1027650" y="18073"/>
                  </a:lnTo>
                  <a:lnTo>
                    <a:pt x="1024426" y="16502"/>
                  </a:lnTo>
                  <a:lnTo>
                    <a:pt x="1022008" y="14930"/>
                  </a:lnTo>
                  <a:lnTo>
                    <a:pt x="1021203" y="11787"/>
                  </a:lnTo>
                  <a:lnTo>
                    <a:pt x="1020397" y="9430"/>
                  </a:lnTo>
                  <a:lnTo>
                    <a:pt x="1018784" y="12572"/>
                  </a:lnTo>
                  <a:lnTo>
                    <a:pt x="1017173" y="14930"/>
                  </a:lnTo>
                  <a:lnTo>
                    <a:pt x="1013948" y="17287"/>
                  </a:lnTo>
                  <a:lnTo>
                    <a:pt x="1010724" y="18859"/>
                  </a:lnTo>
                  <a:lnTo>
                    <a:pt x="1003470" y="20430"/>
                  </a:lnTo>
                  <a:lnTo>
                    <a:pt x="995410" y="20430"/>
                  </a:lnTo>
                  <a:lnTo>
                    <a:pt x="987350" y="19645"/>
                  </a:lnTo>
                  <a:lnTo>
                    <a:pt x="980903" y="16502"/>
                  </a:lnTo>
                  <a:lnTo>
                    <a:pt x="978484" y="14930"/>
                  </a:lnTo>
                  <a:lnTo>
                    <a:pt x="976872" y="12572"/>
                  </a:lnTo>
                  <a:lnTo>
                    <a:pt x="976067" y="11001"/>
                  </a:lnTo>
                  <a:lnTo>
                    <a:pt x="975261" y="8644"/>
                  </a:lnTo>
                  <a:lnTo>
                    <a:pt x="976067" y="10215"/>
                  </a:lnTo>
                  <a:lnTo>
                    <a:pt x="975261" y="11787"/>
                  </a:lnTo>
                  <a:lnTo>
                    <a:pt x="973648" y="14144"/>
                  </a:lnTo>
                  <a:lnTo>
                    <a:pt x="971231" y="15716"/>
                  </a:lnTo>
                  <a:lnTo>
                    <a:pt x="964782" y="17287"/>
                  </a:lnTo>
                  <a:lnTo>
                    <a:pt x="957528" y="18073"/>
                  </a:lnTo>
                  <a:lnTo>
                    <a:pt x="950274" y="17287"/>
                  </a:lnTo>
                  <a:lnTo>
                    <a:pt x="943826" y="15716"/>
                  </a:lnTo>
                  <a:lnTo>
                    <a:pt x="941408" y="14144"/>
                  </a:lnTo>
                  <a:lnTo>
                    <a:pt x="939797" y="12572"/>
                  </a:lnTo>
                  <a:lnTo>
                    <a:pt x="938184" y="10215"/>
                  </a:lnTo>
                  <a:lnTo>
                    <a:pt x="937378" y="7858"/>
                  </a:lnTo>
                  <a:lnTo>
                    <a:pt x="937378" y="10215"/>
                  </a:lnTo>
                  <a:lnTo>
                    <a:pt x="937378" y="11787"/>
                  </a:lnTo>
                  <a:lnTo>
                    <a:pt x="934154" y="15716"/>
                  </a:lnTo>
                  <a:lnTo>
                    <a:pt x="929318" y="18073"/>
                  </a:lnTo>
                  <a:lnTo>
                    <a:pt x="923676" y="19645"/>
                  </a:lnTo>
                  <a:lnTo>
                    <a:pt x="916422" y="20430"/>
                  </a:lnTo>
                  <a:lnTo>
                    <a:pt x="909975" y="18859"/>
                  </a:lnTo>
                  <a:lnTo>
                    <a:pt x="904332" y="15716"/>
                  </a:lnTo>
                  <a:lnTo>
                    <a:pt x="901915" y="14144"/>
                  </a:lnTo>
                  <a:lnTo>
                    <a:pt x="899496" y="11787"/>
                  </a:lnTo>
                  <a:lnTo>
                    <a:pt x="899496" y="13358"/>
                  </a:lnTo>
                  <a:lnTo>
                    <a:pt x="898690" y="15716"/>
                  </a:lnTo>
                  <a:lnTo>
                    <a:pt x="896272" y="16502"/>
                  </a:lnTo>
                  <a:lnTo>
                    <a:pt x="893855" y="18073"/>
                  </a:lnTo>
                  <a:lnTo>
                    <a:pt x="887406" y="19645"/>
                  </a:lnTo>
                  <a:lnTo>
                    <a:pt x="879346" y="20430"/>
                  </a:lnTo>
                  <a:lnTo>
                    <a:pt x="871286" y="19645"/>
                  </a:lnTo>
                  <a:lnTo>
                    <a:pt x="864032" y="18073"/>
                  </a:lnTo>
                  <a:lnTo>
                    <a:pt x="860809" y="15716"/>
                  </a:lnTo>
                  <a:lnTo>
                    <a:pt x="859196" y="14144"/>
                  </a:lnTo>
                  <a:lnTo>
                    <a:pt x="857585" y="11787"/>
                  </a:lnTo>
                  <a:lnTo>
                    <a:pt x="856779" y="8644"/>
                  </a:lnTo>
                  <a:lnTo>
                    <a:pt x="855166" y="11787"/>
                  </a:lnTo>
                  <a:lnTo>
                    <a:pt x="853554" y="14930"/>
                  </a:lnTo>
                  <a:lnTo>
                    <a:pt x="851136" y="17287"/>
                  </a:lnTo>
                  <a:lnTo>
                    <a:pt x="847106" y="19645"/>
                  </a:lnTo>
                  <a:lnTo>
                    <a:pt x="839852" y="22002"/>
                  </a:lnTo>
                  <a:lnTo>
                    <a:pt x="831793" y="22002"/>
                  </a:lnTo>
                  <a:lnTo>
                    <a:pt x="824539" y="22002"/>
                  </a:lnTo>
                  <a:lnTo>
                    <a:pt x="821314" y="20430"/>
                  </a:lnTo>
                  <a:lnTo>
                    <a:pt x="818090" y="19645"/>
                  </a:lnTo>
                  <a:lnTo>
                    <a:pt x="815673" y="18073"/>
                  </a:lnTo>
                  <a:lnTo>
                    <a:pt x="814060" y="16502"/>
                  </a:lnTo>
                  <a:lnTo>
                    <a:pt x="812448" y="14144"/>
                  </a:lnTo>
                  <a:lnTo>
                    <a:pt x="812448" y="11787"/>
                  </a:lnTo>
                  <a:lnTo>
                    <a:pt x="812448" y="14144"/>
                  </a:lnTo>
                  <a:lnTo>
                    <a:pt x="812448" y="15716"/>
                  </a:lnTo>
                  <a:lnTo>
                    <a:pt x="810836" y="17287"/>
                  </a:lnTo>
                  <a:lnTo>
                    <a:pt x="808418" y="18859"/>
                  </a:lnTo>
                  <a:lnTo>
                    <a:pt x="802776" y="21216"/>
                  </a:lnTo>
                  <a:lnTo>
                    <a:pt x="794716" y="22002"/>
                  </a:lnTo>
                  <a:lnTo>
                    <a:pt x="787462" y="21216"/>
                  </a:lnTo>
                  <a:lnTo>
                    <a:pt x="781820" y="19645"/>
                  </a:lnTo>
                  <a:lnTo>
                    <a:pt x="778597" y="18073"/>
                  </a:lnTo>
                  <a:lnTo>
                    <a:pt x="776984" y="15716"/>
                  </a:lnTo>
                  <a:lnTo>
                    <a:pt x="775372" y="14144"/>
                  </a:lnTo>
                  <a:lnTo>
                    <a:pt x="775372" y="11001"/>
                  </a:lnTo>
                  <a:lnTo>
                    <a:pt x="775372" y="13358"/>
                  </a:lnTo>
                  <a:lnTo>
                    <a:pt x="774567" y="15716"/>
                  </a:lnTo>
                  <a:lnTo>
                    <a:pt x="771342" y="19645"/>
                  </a:lnTo>
                  <a:lnTo>
                    <a:pt x="766507" y="22002"/>
                  </a:lnTo>
                  <a:lnTo>
                    <a:pt x="760864" y="23574"/>
                  </a:lnTo>
                  <a:lnTo>
                    <a:pt x="753610" y="23574"/>
                  </a:lnTo>
                  <a:lnTo>
                    <a:pt x="747968" y="22788"/>
                  </a:lnTo>
                  <a:lnTo>
                    <a:pt x="741521" y="19645"/>
                  </a:lnTo>
                  <a:lnTo>
                    <a:pt x="739102" y="18073"/>
                  </a:lnTo>
                  <a:lnTo>
                    <a:pt x="736684" y="15716"/>
                  </a:lnTo>
                  <a:lnTo>
                    <a:pt x="736684" y="17287"/>
                  </a:lnTo>
                  <a:lnTo>
                    <a:pt x="735878" y="18859"/>
                  </a:lnTo>
                  <a:lnTo>
                    <a:pt x="733461" y="20430"/>
                  </a:lnTo>
                  <a:lnTo>
                    <a:pt x="731042" y="22002"/>
                  </a:lnTo>
                  <a:lnTo>
                    <a:pt x="724594" y="23574"/>
                  </a:lnTo>
                  <a:lnTo>
                    <a:pt x="716534" y="24359"/>
                  </a:lnTo>
                  <a:lnTo>
                    <a:pt x="708474" y="23574"/>
                  </a:lnTo>
                  <a:lnTo>
                    <a:pt x="701221" y="21216"/>
                  </a:lnTo>
                  <a:lnTo>
                    <a:pt x="698802" y="19645"/>
                  </a:lnTo>
                  <a:lnTo>
                    <a:pt x="696385" y="17287"/>
                  </a:lnTo>
                  <a:lnTo>
                    <a:pt x="694772" y="14930"/>
                  </a:lnTo>
                  <a:lnTo>
                    <a:pt x="693966" y="11787"/>
                  </a:lnTo>
                  <a:lnTo>
                    <a:pt x="693160" y="15716"/>
                  </a:lnTo>
                  <a:lnTo>
                    <a:pt x="690742" y="18073"/>
                  </a:lnTo>
                  <a:lnTo>
                    <a:pt x="688325" y="20430"/>
                  </a:lnTo>
                  <a:lnTo>
                    <a:pt x="685100" y="22002"/>
                  </a:lnTo>
                  <a:lnTo>
                    <a:pt x="677846" y="24359"/>
                  </a:lnTo>
                  <a:lnTo>
                    <a:pt x="669786" y="25145"/>
                  </a:lnTo>
                  <a:lnTo>
                    <a:pt x="661726" y="23574"/>
                  </a:lnTo>
                  <a:lnTo>
                    <a:pt x="655278" y="21216"/>
                  </a:lnTo>
                  <a:lnTo>
                    <a:pt x="652860" y="19645"/>
                  </a:lnTo>
                  <a:lnTo>
                    <a:pt x="651249" y="18073"/>
                  </a:lnTo>
                  <a:lnTo>
                    <a:pt x="650442" y="15716"/>
                  </a:lnTo>
                  <a:lnTo>
                    <a:pt x="650442" y="13358"/>
                  </a:lnTo>
                  <a:lnTo>
                    <a:pt x="650442" y="15716"/>
                  </a:lnTo>
                  <a:lnTo>
                    <a:pt x="649636" y="17287"/>
                  </a:lnTo>
                  <a:lnTo>
                    <a:pt x="648024" y="19645"/>
                  </a:lnTo>
                  <a:lnTo>
                    <a:pt x="645606" y="20430"/>
                  </a:lnTo>
                  <a:lnTo>
                    <a:pt x="639964" y="22788"/>
                  </a:lnTo>
                  <a:lnTo>
                    <a:pt x="632710" y="22788"/>
                  </a:lnTo>
                  <a:lnTo>
                    <a:pt x="625456" y="22788"/>
                  </a:lnTo>
                  <a:lnTo>
                    <a:pt x="619008" y="21216"/>
                  </a:lnTo>
                  <a:lnTo>
                    <a:pt x="615784" y="19645"/>
                  </a:lnTo>
                  <a:lnTo>
                    <a:pt x="614172" y="17287"/>
                  </a:lnTo>
                  <a:lnTo>
                    <a:pt x="612560" y="15716"/>
                  </a:lnTo>
                  <a:lnTo>
                    <a:pt x="612560" y="12572"/>
                  </a:lnTo>
                  <a:lnTo>
                    <a:pt x="612560" y="14930"/>
                  </a:lnTo>
                  <a:lnTo>
                    <a:pt x="611754" y="17287"/>
                  </a:lnTo>
                  <a:lnTo>
                    <a:pt x="608530" y="20430"/>
                  </a:lnTo>
                  <a:lnTo>
                    <a:pt x="604500" y="23574"/>
                  </a:lnTo>
                  <a:lnTo>
                    <a:pt x="598053" y="25145"/>
                  </a:lnTo>
                  <a:lnTo>
                    <a:pt x="591604" y="25145"/>
                  </a:lnTo>
                  <a:lnTo>
                    <a:pt x="585156" y="24359"/>
                  </a:lnTo>
                  <a:lnTo>
                    <a:pt x="579514" y="21216"/>
                  </a:lnTo>
                  <a:lnTo>
                    <a:pt x="576290" y="19645"/>
                  </a:lnTo>
                  <a:lnTo>
                    <a:pt x="574678" y="16502"/>
                  </a:lnTo>
                  <a:lnTo>
                    <a:pt x="573872" y="18859"/>
                  </a:lnTo>
                  <a:lnTo>
                    <a:pt x="573066" y="20430"/>
                  </a:lnTo>
                  <a:lnTo>
                    <a:pt x="571454" y="22002"/>
                  </a:lnTo>
                  <a:lnTo>
                    <a:pt x="568230" y="23574"/>
                  </a:lnTo>
                  <a:lnTo>
                    <a:pt x="561782" y="25145"/>
                  </a:lnTo>
                  <a:lnTo>
                    <a:pt x="553722" y="25931"/>
                  </a:lnTo>
                  <a:lnTo>
                    <a:pt x="545662" y="25145"/>
                  </a:lnTo>
                  <a:lnTo>
                    <a:pt x="539214" y="22788"/>
                  </a:lnTo>
                  <a:lnTo>
                    <a:pt x="535990" y="21216"/>
                  </a:lnTo>
                  <a:lnTo>
                    <a:pt x="533572" y="19645"/>
                  </a:lnTo>
                  <a:lnTo>
                    <a:pt x="531960" y="16502"/>
                  </a:lnTo>
                  <a:lnTo>
                    <a:pt x="531960" y="14144"/>
                  </a:lnTo>
                  <a:lnTo>
                    <a:pt x="530348" y="17287"/>
                  </a:lnTo>
                  <a:lnTo>
                    <a:pt x="527930" y="20430"/>
                  </a:lnTo>
                  <a:lnTo>
                    <a:pt x="525512" y="22788"/>
                  </a:lnTo>
                  <a:lnTo>
                    <a:pt x="522288" y="24359"/>
                  </a:lnTo>
                  <a:lnTo>
                    <a:pt x="515034" y="26717"/>
                  </a:lnTo>
                  <a:lnTo>
                    <a:pt x="506974" y="27502"/>
                  </a:lnTo>
                  <a:lnTo>
                    <a:pt x="498914" y="26717"/>
                  </a:lnTo>
                  <a:lnTo>
                    <a:pt x="495690" y="25931"/>
                  </a:lnTo>
                  <a:lnTo>
                    <a:pt x="492466" y="24359"/>
                  </a:lnTo>
                  <a:lnTo>
                    <a:pt x="490048" y="22788"/>
                  </a:lnTo>
                  <a:lnTo>
                    <a:pt x="488436" y="21216"/>
                  </a:lnTo>
                  <a:lnTo>
                    <a:pt x="487630" y="19645"/>
                  </a:lnTo>
                  <a:lnTo>
                    <a:pt x="487630" y="16502"/>
                  </a:lnTo>
                  <a:lnTo>
                    <a:pt x="487630" y="18859"/>
                  </a:lnTo>
                  <a:lnTo>
                    <a:pt x="486824" y="21216"/>
                  </a:lnTo>
                  <a:lnTo>
                    <a:pt x="485212" y="22788"/>
                  </a:lnTo>
                  <a:lnTo>
                    <a:pt x="482794" y="24359"/>
                  </a:lnTo>
                  <a:lnTo>
                    <a:pt x="477152" y="25931"/>
                  </a:lnTo>
                  <a:lnTo>
                    <a:pt x="469898" y="26717"/>
                  </a:lnTo>
                  <a:lnTo>
                    <a:pt x="462645" y="26717"/>
                  </a:lnTo>
                  <a:lnTo>
                    <a:pt x="456196" y="24359"/>
                  </a:lnTo>
                  <a:lnTo>
                    <a:pt x="452972" y="22788"/>
                  </a:lnTo>
                  <a:lnTo>
                    <a:pt x="451360" y="21216"/>
                  </a:lnTo>
                  <a:lnTo>
                    <a:pt x="449748" y="18859"/>
                  </a:lnTo>
                  <a:lnTo>
                    <a:pt x="449748" y="16502"/>
                  </a:lnTo>
                  <a:lnTo>
                    <a:pt x="449748" y="18859"/>
                  </a:lnTo>
                  <a:lnTo>
                    <a:pt x="448942" y="20430"/>
                  </a:lnTo>
                  <a:lnTo>
                    <a:pt x="445718" y="24359"/>
                  </a:lnTo>
                  <a:lnTo>
                    <a:pt x="441688" y="26717"/>
                  </a:lnTo>
                  <a:lnTo>
                    <a:pt x="435240" y="28288"/>
                  </a:lnTo>
                  <a:lnTo>
                    <a:pt x="428792" y="29074"/>
                  </a:lnTo>
                  <a:lnTo>
                    <a:pt x="422344" y="27502"/>
                  </a:lnTo>
                  <a:lnTo>
                    <a:pt x="416702" y="24359"/>
                  </a:lnTo>
                  <a:lnTo>
                    <a:pt x="413478" y="22788"/>
                  </a:lnTo>
                  <a:lnTo>
                    <a:pt x="411866" y="20430"/>
                  </a:lnTo>
                  <a:lnTo>
                    <a:pt x="411060" y="22002"/>
                  </a:lnTo>
                  <a:lnTo>
                    <a:pt x="410254" y="24359"/>
                  </a:lnTo>
                  <a:lnTo>
                    <a:pt x="407836" y="25931"/>
                  </a:lnTo>
                  <a:lnTo>
                    <a:pt x="406224" y="26717"/>
                  </a:lnTo>
                  <a:lnTo>
                    <a:pt x="398970" y="29074"/>
                  </a:lnTo>
                  <a:lnTo>
                    <a:pt x="390910" y="29074"/>
                  </a:lnTo>
                  <a:lnTo>
                    <a:pt x="382850" y="28288"/>
                  </a:lnTo>
                  <a:lnTo>
                    <a:pt x="376402" y="26717"/>
                  </a:lnTo>
                  <a:lnTo>
                    <a:pt x="373178" y="24359"/>
                  </a:lnTo>
                  <a:lnTo>
                    <a:pt x="370760" y="22788"/>
                  </a:lnTo>
                  <a:lnTo>
                    <a:pt x="369954" y="20430"/>
                  </a:lnTo>
                  <a:lnTo>
                    <a:pt x="369148" y="17287"/>
                  </a:lnTo>
                  <a:lnTo>
                    <a:pt x="367536" y="20430"/>
                  </a:lnTo>
                  <a:lnTo>
                    <a:pt x="365118" y="23574"/>
                  </a:lnTo>
                  <a:lnTo>
                    <a:pt x="362700" y="25931"/>
                  </a:lnTo>
                  <a:lnTo>
                    <a:pt x="359476" y="27502"/>
                  </a:lnTo>
                  <a:lnTo>
                    <a:pt x="352222" y="29074"/>
                  </a:lnTo>
                  <a:lnTo>
                    <a:pt x="343356" y="29074"/>
                  </a:lnTo>
                  <a:lnTo>
                    <a:pt x="336102" y="27502"/>
                  </a:lnTo>
                  <a:lnTo>
                    <a:pt x="329654" y="25145"/>
                  </a:lnTo>
                  <a:lnTo>
                    <a:pt x="327236" y="22788"/>
                  </a:lnTo>
                  <a:lnTo>
                    <a:pt x="325624" y="21216"/>
                  </a:lnTo>
                  <a:lnTo>
                    <a:pt x="324012" y="18859"/>
                  </a:lnTo>
                  <a:lnTo>
                    <a:pt x="324012" y="16502"/>
                  </a:lnTo>
                  <a:lnTo>
                    <a:pt x="324012" y="18073"/>
                  </a:lnTo>
                  <a:lnTo>
                    <a:pt x="323206" y="20430"/>
                  </a:lnTo>
                  <a:lnTo>
                    <a:pt x="321594" y="22002"/>
                  </a:lnTo>
                  <a:lnTo>
                    <a:pt x="319176" y="23574"/>
                  </a:lnTo>
                  <a:lnTo>
                    <a:pt x="313534" y="25931"/>
                  </a:lnTo>
                  <a:lnTo>
                    <a:pt x="306280" y="26717"/>
                  </a:lnTo>
                  <a:lnTo>
                    <a:pt x="299026" y="25931"/>
                  </a:lnTo>
                  <a:lnTo>
                    <a:pt x="292578" y="24359"/>
                  </a:lnTo>
                  <a:lnTo>
                    <a:pt x="290160" y="22788"/>
                  </a:lnTo>
                  <a:lnTo>
                    <a:pt x="287742" y="20430"/>
                  </a:lnTo>
                  <a:lnTo>
                    <a:pt x="286936" y="18073"/>
                  </a:lnTo>
                  <a:lnTo>
                    <a:pt x="286130" y="15716"/>
                  </a:lnTo>
                  <a:lnTo>
                    <a:pt x="286130" y="18073"/>
                  </a:lnTo>
                  <a:lnTo>
                    <a:pt x="286130" y="20430"/>
                  </a:lnTo>
                  <a:lnTo>
                    <a:pt x="282906" y="23574"/>
                  </a:lnTo>
                  <a:lnTo>
                    <a:pt x="278070" y="26717"/>
                  </a:lnTo>
                  <a:lnTo>
                    <a:pt x="272428" y="27502"/>
                  </a:lnTo>
                  <a:lnTo>
                    <a:pt x="265174" y="28288"/>
                  </a:lnTo>
                  <a:lnTo>
                    <a:pt x="258726" y="26717"/>
                  </a:lnTo>
                  <a:lnTo>
                    <a:pt x="253084" y="24359"/>
                  </a:lnTo>
                  <a:lnTo>
                    <a:pt x="250666" y="22002"/>
                  </a:lnTo>
                  <a:lnTo>
                    <a:pt x="248248" y="19645"/>
                  </a:lnTo>
                  <a:lnTo>
                    <a:pt x="248248" y="22002"/>
                  </a:lnTo>
                  <a:lnTo>
                    <a:pt x="246636" y="23574"/>
                  </a:lnTo>
                  <a:lnTo>
                    <a:pt x="245024" y="25145"/>
                  </a:lnTo>
                  <a:lnTo>
                    <a:pt x="241800" y="26717"/>
                  </a:lnTo>
                  <a:lnTo>
                    <a:pt x="236158" y="28288"/>
                  </a:lnTo>
                  <a:lnTo>
                    <a:pt x="228098" y="29074"/>
                  </a:lnTo>
                  <a:lnTo>
                    <a:pt x="220038" y="27502"/>
                  </a:lnTo>
                  <a:lnTo>
                    <a:pt x="212784" y="25931"/>
                  </a:lnTo>
                  <a:lnTo>
                    <a:pt x="209560" y="24359"/>
                  </a:lnTo>
                  <a:lnTo>
                    <a:pt x="207948" y="22002"/>
                  </a:lnTo>
                  <a:lnTo>
                    <a:pt x="206336" y="19645"/>
                  </a:lnTo>
                  <a:lnTo>
                    <a:pt x="205530" y="16502"/>
                  </a:lnTo>
                  <a:lnTo>
                    <a:pt x="203918" y="20430"/>
                  </a:lnTo>
                  <a:lnTo>
                    <a:pt x="202306" y="22788"/>
                  </a:lnTo>
                  <a:lnTo>
                    <a:pt x="199082" y="25931"/>
                  </a:lnTo>
                  <a:lnTo>
                    <a:pt x="196664" y="27502"/>
                  </a:lnTo>
                  <a:lnTo>
                    <a:pt x="188604" y="29860"/>
                  </a:lnTo>
                  <a:lnTo>
                    <a:pt x="180544" y="30646"/>
                  </a:lnTo>
                  <a:lnTo>
                    <a:pt x="173290" y="29860"/>
                  </a:lnTo>
                  <a:lnTo>
                    <a:pt x="170066" y="29074"/>
                  </a:lnTo>
                  <a:lnTo>
                    <a:pt x="166842" y="27502"/>
                  </a:lnTo>
                  <a:lnTo>
                    <a:pt x="164424" y="25931"/>
                  </a:lnTo>
                  <a:lnTo>
                    <a:pt x="162812" y="24359"/>
                  </a:lnTo>
                  <a:lnTo>
                    <a:pt x="161200" y="22002"/>
                  </a:lnTo>
                  <a:lnTo>
                    <a:pt x="161200" y="19645"/>
                  </a:lnTo>
                  <a:lnTo>
                    <a:pt x="161200" y="22002"/>
                  </a:lnTo>
                  <a:lnTo>
                    <a:pt x="161200" y="24359"/>
                  </a:lnTo>
                  <a:lnTo>
                    <a:pt x="158782" y="25931"/>
                  </a:lnTo>
                  <a:lnTo>
                    <a:pt x="157170" y="26717"/>
                  </a:lnTo>
                  <a:lnTo>
                    <a:pt x="150722" y="29074"/>
                  </a:lnTo>
                  <a:lnTo>
                    <a:pt x="143468" y="29860"/>
                  </a:lnTo>
                  <a:lnTo>
                    <a:pt x="136214" y="29074"/>
                  </a:lnTo>
                  <a:lnTo>
                    <a:pt x="129766" y="27502"/>
                  </a:lnTo>
                  <a:lnTo>
                    <a:pt x="127348" y="25931"/>
                  </a:lnTo>
                  <a:lnTo>
                    <a:pt x="124930" y="24359"/>
                  </a:lnTo>
                  <a:lnTo>
                    <a:pt x="124124" y="22002"/>
                  </a:lnTo>
                  <a:lnTo>
                    <a:pt x="123318" y="19645"/>
                  </a:lnTo>
                  <a:lnTo>
                    <a:pt x="123318" y="22002"/>
                  </a:lnTo>
                  <a:lnTo>
                    <a:pt x="122512" y="23574"/>
                  </a:lnTo>
                  <a:lnTo>
                    <a:pt x="120094" y="27502"/>
                  </a:lnTo>
                  <a:lnTo>
                    <a:pt x="115258" y="29860"/>
                  </a:lnTo>
                  <a:lnTo>
                    <a:pt x="109616" y="31432"/>
                  </a:lnTo>
                  <a:lnTo>
                    <a:pt x="102362" y="31432"/>
                  </a:lnTo>
                  <a:lnTo>
                    <a:pt x="96720" y="30646"/>
                  </a:lnTo>
                  <a:lnTo>
                    <a:pt x="90272" y="27502"/>
                  </a:lnTo>
                  <a:lnTo>
                    <a:pt x="87854" y="25931"/>
                  </a:lnTo>
                  <a:lnTo>
                    <a:pt x="85436" y="23574"/>
                  </a:lnTo>
                  <a:lnTo>
                    <a:pt x="85436" y="25931"/>
                  </a:lnTo>
                  <a:lnTo>
                    <a:pt x="83824" y="27502"/>
                  </a:lnTo>
                  <a:lnTo>
                    <a:pt x="82212" y="29074"/>
                  </a:lnTo>
                  <a:lnTo>
                    <a:pt x="79794" y="29860"/>
                  </a:lnTo>
                  <a:lnTo>
                    <a:pt x="73346" y="31432"/>
                  </a:lnTo>
                  <a:lnTo>
                    <a:pt x="65286" y="32217"/>
                  </a:lnTo>
                  <a:lnTo>
                    <a:pt x="57226" y="31432"/>
                  </a:lnTo>
                  <a:lnTo>
                    <a:pt x="49972" y="29074"/>
                  </a:lnTo>
                  <a:lnTo>
                    <a:pt x="47554" y="27502"/>
                  </a:lnTo>
                  <a:lnTo>
                    <a:pt x="45136" y="25931"/>
                  </a:lnTo>
                  <a:lnTo>
                    <a:pt x="43524" y="23574"/>
                  </a:lnTo>
                  <a:lnTo>
                    <a:pt x="42718" y="20430"/>
                  </a:lnTo>
                  <a:lnTo>
                    <a:pt x="41912" y="23574"/>
                  </a:lnTo>
                  <a:lnTo>
                    <a:pt x="39494" y="26717"/>
                  </a:lnTo>
                  <a:lnTo>
                    <a:pt x="37076" y="29074"/>
                  </a:lnTo>
                  <a:lnTo>
                    <a:pt x="33852" y="30646"/>
                  </a:lnTo>
                  <a:lnTo>
                    <a:pt x="26598" y="33003"/>
                  </a:lnTo>
                  <a:lnTo>
                    <a:pt x="18538" y="33789"/>
                  </a:lnTo>
                  <a:lnTo>
                    <a:pt x="11284" y="32217"/>
                  </a:lnTo>
                  <a:lnTo>
                    <a:pt x="5642" y="30646"/>
                  </a:lnTo>
                  <a:lnTo>
                    <a:pt x="2418" y="28288"/>
                  </a:lnTo>
                  <a:lnTo>
                    <a:pt x="806" y="26717"/>
                  </a:lnTo>
                  <a:lnTo>
                    <a:pt x="0" y="24359"/>
                  </a:lnTo>
                  <a:lnTo>
                    <a:pt x="0" y="22002"/>
                  </a:lnTo>
                </a:path>
              </a:pathLst>
            </a:custGeom>
            <a:ln w="7874" cap="flat" cmpd="sng" algn="ctr">
              <a:solidFill>
                <a:srgbClr val="373C2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Freeform: Shape 225"/>
            <p:cNvSpPr/>
            <p:nvPr/>
          </p:nvSpPr>
          <p:spPr>
            <a:xfrm>
              <a:off x="7476990" y="6361685"/>
              <a:ext cx="1625713" cy="34576"/>
            </a:xfrm>
            <a:custGeom>
              <a:avLst/>
              <a:gdLst/>
              <a:ahLst/>
              <a:cxnLst/>
              <a:rect l="0" t="0" r="0" b="0"/>
              <a:pathLst>
                <a:path w="1625713" h="34576">
                  <a:moveTo>
                    <a:pt x="1625712" y="786"/>
                  </a:moveTo>
                  <a:lnTo>
                    <a:pt x="1625712" y="3143"/>
                  </a:lnTo>
                  <a:lnTo>
                    <a:pt x="1625712" y="4715"/>
                  </a:lnTo>
                  <a:lnTo>
                    <a:pt x="1623293" y="6286"/>
                  </a:lnTo>
                  <a:lnTo>
                    <a:pt x="1621681" y="7858"/>
                  </a:lnTo>
                  <a:lnTo>
                    <a:pt x="1615233" y="10215"/>
                  </a:lnTo>
                  <a:lnTo>
                    <a:pt x="1607979" y="11001"/>
                  </a:lnTo>
                  <a:lnTo>
                    <a:pt x="1600725" y="10215"/>
                  </a:lnTo>
                  <a:lnTo>
                    <a:pt x="1594277" y="8644"/>
                  </a:lnTo>
                  <a:lnTo>
                    <a:pt x="1591860" y="7072"/>
                  </a:lnTo>
                  <a:lnTo>
                    <a:pt x="1589441" y="4715"/>
                  </a:lnTo>
                  <a:lnTo>
                    <a:pt x="1588635" y="3143"/>
                  </a:lnTo>
                  <a:lnTo>
                    <a:pt x="1587829" y="0"/>
                  </a:lnTo>
                  <a:lnTo>
                    <a:pt x="1587829" y="2357"/>
                  </a:lnTo>
                  <a:lnTo>
                    <a:pt x="1587023" y="4715"/>
                  </a:lnTo>
                  <a:lnTo>
                    <a:pt x="1584605" y="8644"/>
                  </a:lnTo>
                  <a:lnTo>
                    <a:pt x="1579769" y="11001"/>
                  </a:lnTo>
                  <a:lnTo>
                    <a:pt x="1573321" y="12573"/>
                  </a:lnTo>
                  <a:lnTo>
                    <a:pt x="1566873" y="12573"/>
                  </a:lnTo>
                  <a:lnTo>
                    <a:pt x="1560425" y="11787"/>
                  </a:lnTo>
                  <a:lnTo>
                    <a:pt x="1554783" y="8644"/>
                  </a:lnTo>
                  <a:lnTo>
                    <a:pt x="1552365" y="6286"/>
                  </a:lnTo>
                  <a:lnTo>
                    <a:pt x="1549947" y="3929"/>
                  </a:lnTo>
                  <a:lnTo>
                    <a:pt x="1549947" y="6286"/>
                  </a:lnTo>
                  <a:lnTo>
                    <a:pt x="1549141" y="7858"/>
                  </a:lnTo>
                  <a:lnTo>
                    <a:pt x="1546723" y="9430"/>
                  </a:lnTo>
                  <a:lnTo>
                    <a:pt x="1544305" y="11001"/>
                  </a:lnTo>
                  <a:lnTo>
                    <a:pt x="1537050" y="12573"/>
                  </a:lnTo>
                  <a:lnTo>
                    <a:pt x="1529797" y="13358"/>
                  </a:lnTo>
                  <a:lnTo>
                    <a:pt x="1521737" y="12573"/>
                  </a:lnTo>
                  <a:lnTo>
                    <a:pt x="1514483" y="10215"/>
                  </a:lnTo>
                  <a:lnTo>
                    <a:pt x="1512064" y="8644"/>
                  </a:lnTo>
                  <a:lnTo>
                    <a:pt x="1509647" y="6286"/>
                  </a:lnTo>
                  <a:lnTo>
                    <a:pt x="1508034" y="3929"/>
                  </a:lnTo>
                  <a:lnTo>
                    <a:pt x="1507229" y="1572"/>
                  </a:lnTo>
                  <a:lnTo>
                    <a:pt x="1506423" y="4715"/>
                  </a:lnTo>
                  <a:lnTo>
                    <a:pt x="1504004" y="7858"/>
                  </a:lnTo>
                  <a:lnTo>
                    <a:pt x="1500781" y="10215"/>
                  </a:lnTo>
                  <a:lnTo>
                    <a:pt x="1498363" y="11787"/>
                  </a:lnTo>
                  <a:lnTo>
                    <a:pt x="1490303" y="14144"/>
                  </a:lnTo>
                  <a:lnTo>
                    <a:pt x="1482242" y="14930"/>
                  </a:lnTo>
                  <a:lnTo>
                    <a:pt x="1474988" y="14144"/>
                  </a:lnTo>
                  <a:lnTo>
                    <a:pt x="1471765" y="13358"/>
                  </a:lnTo>
                  <a:lnTo>
                    <a:pt x="1468541" y="12573"/>
                  </a:lnTo>
                  <a:lnTo>
                    <a:pt x="1466122" y="11001"/>
                  </a:lnTo>
                  <a:lnTo>
                    <a:pt x="1464511" y="8644"/>
                  </a:lnTo>
                  <a:lnTo>
                    <a:pt x="1463705" y="6286"/>
                  </a:lnTo>
                  <a:lnTo>
                    <a:pt x="1463705" y="3929"/>
                  </a:lnTo>
                  <a:lnTo>
                    <a:pt x="1463705" y="6286"/>
                  </a:lnTo>
                  <a:lnTo>
                    <a:pt x="1462092" y="8644"/>
                  </a:lnTo>
                  <a:lnTo>
                    <a:pt x="1461286" y="10215"/>
                  </a:lnTo>
                  <a:lnTo>
                    <a:pt x="1458868" y="11787"/>
                  </a:lnTo>
                  <a:lnTo>
                    <a:pt x="1452420" y="13358"/>
                  </a:lnTo>
                  <a:lnTo>
                    <a:pt x="1445166" y="14144"/>
                  </a:lnTo>
                  <a:lnTo>
                    <a:pt x="1437912" y="14144"/>
                  </a:lnTo>
                  <a:lnTo>
                    <a:pt x="1431464" y="11787"/>
                  </a:lnTo>
                  <a:lnTo>
                    <a:pt x="1429046" y="10215"/>
                  </a:lnTo>
                  <a:lnTo>
                    <a:pt x="1427434" y="8644"/>
                  </a:lnTo>
                  <a:lnTo>
                    <a:pt x="1425822" y="6286"/>
                  </a:lnTo>
                  <a:lnTo>
                    <a:pt x="1425016" y="3929"/>
                  </a:lnTo>
                  <a:lnTo>
                    <a:pt x="1425016" y="6286"/>
                  </a:lnTo>
                  <a:lnTo>
                    <a:pt x="1425016" y="8644"/>
                  </a:lnTo>
                  <a:lnTo>
                    <a:pt x="1421792" y="11787"/>
                  </a:lnTo>
                  <a:lnTo>
                    <a:pt x="1416956" y="14144"/>
                  </a:lnTo>
                  <a:lnTo>
                    <a:pt x="1411314" y="15716"/>
                  </a:lnTo>
                  <a:lnTo>
                    <a:pt x="1404866" y="15716"/>
                  </a:lnTo>
                  <a:lnTo>
                    <a:pt x="1397612" y="14930"/>
                  </a:lnTo>
                  <a:lnTo>
                    <a:pt x="1391970" y="12573"/>
                  </a:lnTo>
                  <a:lnTo>
                    <a:pt x="1389552" y="10215"/>
                  </a:lnTo>
                  <a:lnTo>
                    <a:pt x="1387134" y="7858"/>
                  </a:lnTo>
                  <a:lnTo>
                    <a:pt x="1387134" y="10215"/>
                  </a:lnTo>
                  <a:lnTo>
                    <a:pt x="1386328" y="11787"/>
                  </a:lnTo>
                  <a:lnTo>
                    <a:pt x="1383910" y="13358"/>
                  </a:lnTo>
                  <a:lnTo>
                    <a:pt x="1381492" y="14144"/>
                  </a:lnTo>
                  <a:lnTo>
                    <a:pt x="1375044" y="15716"/>
                  </a:lnTo>
                  <a:lnTo>
                    <a:pt x="1366984" y="16502"/>
                  </a:lnTo>
                  <a:lnTo>
                    <a:pt x="1358923" y="15716"/>
                  </a:lnTo>
                  <a:lnTo>
                    <a:pt x="1351670" y="14144"/>
                  </a:lnTo>
                  <a:lnTo>
                    <a:pt x="1349252" y="12573"/>
                  </a:lnTo>
                  <a:lnTo>
                    <a:pt x="1346833" y="10215"/>
                  </a:lnTo>
                  <a:lnTo>
                    <a:pt x="1345222" y="7858"/>
                  </a:lnTo>
                  <a:lnTo>
                    <a:pt x="1344416" y="4715"/>
                  </a:lnTo>
                  <a:lnTo>
                    <a:pt x="1343610" y="8644"/>
                  </a:lnTo>
                  <a:lnTo>
                    <a:pt x="1341192" y="11001"/>
                  </a:lnTo>
                  <a:lnTo>
                    <a:pt x="1338773" y="13358"/>
                  </a:lnTo>
                  <a:lnTo>
                    <a:pt x="1335550" y="14930"/>
                  </a:lnTo>
                  <a:lnTo>
                    <a:pt x="1328296" y="17288"/>
                  </a:lnTo>
                  <a:lnTo>
                    <a:pt x="1320236" y="17288"/>
                  </a:lnTo>
                  <a:lnTo>
                    <a:pt x="1312981" y="16502"/>
                  </a:lnTo>
                  <a:lnTo>
                    <a:pt x="1306534" y="14144"/>
                  </a:lnTo>
                  <a:lnTo>
                    <a:pt x="1304116" y="12573"/>
                  </a:lnTo>
                  <a:lnTo>
                    <a:pt x="1302504" y="10215"/>
                  </a:lnTo>
                  <a:lnTo>
                    <a:pt x="1301697" y="7858"/>
                  </a:lnTo>
                  <a:lnTo>
                    <a:pt x="1301697" y="5500"/>
                  </a:lnTo>
                  <a:lnTo>
                    <a:pt x="1301697" y="7858"/>
                  </a:lnTo>
                  <a:lnTo>
                    <a:pt x="1300891" y="10215"/>
                  </a:lnTo>
                  <a:lnTo>
                    <a:pt x="1299280" y="11787"/>
                  </a:lnTo>
                  <a:lnTo>
                    <a:pt x="1296861" y="12573"/>
                  </a:lnTo>
                  <a:lnTo>
                    <a:pt x="1290414" y="14930"/>
                  </a:lnTo>
                  <a:lnTo>
                    <a:pt x="1283965" y="15716"/>
                  </a:lnTo>
                  <a:lnTo>
                    <a:pt x="1276711" y="14930"/>
                  </a:lnTo>
                  <a:lnTo>
                    <a:pt x="1269458" y="13358"/>
                  </a:lnTo>
                  <a:lnTo>
                    <a:pt x="1267039" y="11787"/>
                  </a:lnTo>
                  <a:lnTo>
                    <a:pt x="1265428" y="10215"/>
                  </a:lnTo>
                  <a:lnTo>
                    <a:pt x="1263815" y="7858"/>
                  </a:lnTo>
                  <a:lnTo>
                    <a:pt x="1263009" y="4715"/>
                  </a:lnTo>
                  <a:lnTo>
                    <a:pt x="1263009" y="7858"/>
                  </a:lnTo>
                  <a:lnTo>
                    <a:pt x="1263009" y="9430"/>
                  </a:lnTo>
                  <a:lnTo>
                    <a:pt x="1259785" y="13358"/>
                  </a:lnTo>
                  <a:lnTo>
                    <a:pt x="1254949" y="15716"/>
                  </a:lnTo>
                  <a:lnTo>
                    <a:pt x="1249307" y="17288"/>
                  </a:lnTo>
                  <a:lnTo>
                    <a:pt x="1242859" y="17288"/>
                  </a:lnTo>
                  <a:lnTo>
                    <a:pt x="1236411" y="16502"/>
                  </a:lnTo>
                  <a:lnTo>
                    <a:pt x="1229963" y="14144"/>
                  </a:lnTo>
                  <a:lnTo>
                    <a:pt x="1227545" y="11787"/>
                  </a:lnTo>
                  <a:lnTo>
                    <a:pt x="1225127" y="9430"/>
                  </a:lnTo>
                  <a:lnTo>
                    <a:pt x="1225127" y="11787"/>
                  </a:lnTo>
                  <a:lnTo>
                    <a:pt x="1224321" y="13358"/>
                  </a:lnTo>
                  <a:lnTo>
                    <a:pt x="1221903" y="14930"/>
                  </a:lnTo>
                  <a:lnTo>
                    <a:pt x="1219485" y="15716"/>
                  </a:lnTo>
                  <a:lnTo>
                    <a:pt x="1213037" y="17288"/>
                  </a:lnTo>
                  <a:lnTo>
                    <a:pt x="1204977" y="18073"/>
                  </a:lnTo>
                  <a:lnTo>
                    <a:pt x="1196917" y="17288"/>
                  </a:lnTo>
                  <a:lnTo>
                    <a:pt x="1189662" y="14930"/>
                  </a:lnTo>
                  <a:lnTo>
                    <a:pt x="1187245" y="14144"/>
                  </a:lnTo>
                  <a:lnTo>
                    <a:pt x="1184827" y="11787"/>
                  </a:lnTo>
                  <a:lnTo>
                    <a:pt x="1183215" y="9430"/>
                  </a:lnTo>
                  <a:lnTo>
                    <a:pt x="1182409" y="6286"/>
                  </a:lnTo>
                  <a:lnTo>
                    <a:pt x="1181602" y="9430"/>
                  </a:lnTo>
                  <a:lnTo>
                    <a:pt x="1179185" y="12573"/>
                  </a:lnTo>
                  <a:lnTo>
                    <a:pt x="1176767" y="14930"/>
                  </a:lnTo>
                  <a:lnTo>
                    <a:pt x="1173542" y="16502"/>
                  </a:lnTo>
                  <a:lnTo>
                    <a:pt x="1165482" y="18859"/>
                  </a:lnTo>
                  <a:lnTo>
                    <a:pt x="1158229" y="19645"/>
                  </a:lnTo>
                  <a:lnTo>
                    <a:pt x="1150169" y="18859"/>
                  </a:lnTo>
                  <a:lnTo>
                    <a:pt x="1146945" y="18073"/>
                  </a:lnTo>
                  <a:lnTo>
                    <a:pt x="1143721" y="17288"/>
                  </a:lnTo>
                  <a:lnTo>
                    <a:pt x="1141303" y="15716"/>
                  </a:lnTo>
                  <a:lnTo>
                    <a:pt x="1139690" y="14144"/>
                  </a:lnTo>
                  <a:lnTo>
                    <a:pt x="1138885" y="11787"/>
                  </a:lnTo>
                  <a:lnTo>
                    <a:pt x="1138079" y="9430"/>
                  </a:lnTo>
                  <a:lnTo>
                    <a:pt x="1138885" y="11787"/>
                  </a:lnTo>
                  <a:lnTo>
                    <a:pt x="1138079" y="13358"/>
                  </a:lnTo>
                  <a:lnTo>
                    <a:pt x="1136466" y="14930"/>
                  </a:lnTo>
                  <a:lnTo>
                    <a:pt x="1134049" y="16502"/>
                  </a:lnTo>
                  <a:lnTo>
                    <a:pt x="1127600" y="18859"/>
                  </a:lnTo>
                  <a:lnTo>
                    <a:pt x="1120346" y="19645"/>
                  </a:lnTo>
                  <a:lnTo>
                    <a:pt x="1113093" y="18859"/>
                  </a:lnTo>
                  <a:lnTo>
                    <a:pt x="1106644" y="17288"/>
                  </a:lnTo>
                  <a:lnTo>
                    <a:pt x="1104227" y="15716"/>
                  </a:lnTo>
                  <a:lnTo>
                    <a:pt x="1102614" y="14144"/>
                  </a:lnTo>
                  <a:lnTo>
                    <a:pt x="1101003" y="11787"/>
                  </a:lnTo>
                  <a:lnTo>
                    <a:pt x="1101003" y="8644"/>
                  </a:lnTo>
                  <a:lnTo>
                    <a:pt x="1101003" y="11001"/>
                  </a:lnTo>
                  <a:lnTo>
                    <a:pt x="1100197" y="13358"/>
                  </a:lnTo>
                  <a:lnTo>
                    <a:pt x="1096972" y="17288"/>
                  </a:lnTo>
                  <a:lnTo>
                    <a:pt x="1092137" y="19645"/>
                  </a:lnTo>
                  <a:lnTo>
                    <a:pt x="1086494" y="21216"/>
                  </a:lnTo>
                  <a:lnTo>
                    <a:pt x="1080047" y="21216"/>
                  </a:lnTo>
                  <a:lnTo>
                    <a:pt x="1073598" y="19645"/>
                  </a:lnTo>
                  <a:lnTo>
                    <a:pt x="1067150" y="17288"/>
                  </a:lnTo>
                  <a:lnTo>
                    <a:pt x="1064732" y="14930"/>
                  </a:lnTo>
                  <a:lnTo>
                    <a:pt x="1062314" y="12573"/>
                  </a:lnTo>
                  <a:lnTo>
                    <a:pt x="1062314" y="14930"/>
                  </a:lnTo>
                  <a:lnTo>
                    <a:pt x="1061508" y="16502"/>
                  </a:lnTo>
                  <a:lnTo>
                    <a:pt x="1059091" y="18073"/>
                  </a:lnTo>
                  <a:lnTo>
                    <a:pt x="1056672" y="19645"/>
                  </a:lnTo>
                  <a:lnTo>
                    <a:pt x="1050224" y="21216"/>
                  </a:lnTo>
                  <a:lnTo>
                    <a:pt x="1042164" y="22002"/>
                  </a:lnTo>
                  <a:lnTo>
                    <a:pt x="1034104" y="21216"/>
                  </a:lnTo>
                  <a:lnTo>
                    <a:pt x="1026850" y="18859"/>
                  </a:lnTo>
                  <a:lnTo>
                    <a:pt x="1024432" y="17288"/>
                  </a:lnTo>
                  <a:lnTo>
                    <a:pt x="1022014" y="14930"/>
                  </a:lnTo>
                  <a:lnTo>
                    <a:pt x="1020402" y="12573"/>
                  </a:lnTo>
                  <a:lnTo>
                    <a:pt x="1019596" y="10215"/>
                  </a:lnTo>
                  <a:lnTo>
                    <a:pt x="1018790" y="13358"/>
                  </a:lnTo>
                  <a:lnTo>
                    <a:pt x="1016372" y="15716"/>
                  </a:lnTo>
                  <a:lnTo>
                    <a:pt x="1013954" y="18073"/>
                  </a:lnTo>
                  <a:lnTo>
                    <a:pt x="1010730" y="19645"/>
                  </a:lnTo>
                  <a:lnTo>
                    <a:pt x="1003476" y="21216"/>
                  </a:lnTo>
                  <a:lnTo>
                    <a:pt x="994610" y="21216"/>
                  </a:lnTo>
                  <a:lnTo>
                    <a:pt x="986550" y="19645"/>
                  </a:lnTo>
                  <a:lnTo>
                    <a:pt x="980908" y="17288"/>
                  </a:lnTo>
                  <a:lnTo>
                    <a:pt x="978489" y="15716"/>
                  </a:lnTo>
                  <a:lnTo>
                    <a:pt x="976072" y="13358"/>
                  </a:lnTo>
                  <a:lnTo>
                    <a:pt x="975265" y="11787"/>
                  </a:lnTo>
                  <a:lnTo>
                    <a:pt x="975265" y="8644"/>
                  </a:lnTo>
                  <a:lnTo>
                    <a:pt x="975265" y="11001"/>
                  </a:lnTo>
                  <a:lnTo>
                    <a:pt x="974460" y="12573"/>
                  </a:lnTo>
                  <a:lnTo>
                    <a:pt x="972848" y="14930"/>
                  </a:lnTo>
                  <a:lnTo>
                    <a:pt x="970429" y="15716"/>
                  </a:lnTo>
                  <a:lnTo>
                    <a:pt x="964788" y="18073"/>
                  </a:lnTo>
                  <a:lnTo>
                    <a:pt x="957534" y="18859"/>
                  </a:lnTo>
                  <a:lnTo>
                    <a:pt x="950279" y="18073"/>
                  </a:lnTo>
                  <a:lnTo>
                    <a:pt x="943832" y="16502"/>
                  </a:lnTo>
                  <a:lnTo>
                    <a:pt x="940608" y="14930"/>
                  </a:lnTo>
                  <a:lnTo>
                    <a:pt x="938996" y="13358"/>
                  </a:lnTo>
                  <a:lnTo>
                    <a:pt x="937383" y="11001"/>
                  </a:lnTo>
                  <a:lnTo>
                    <a:pt x="937383" y="8644"/>
                  </a:lnTo>
                  <a:lnTo>
                    <a:pt x="937383" y="10215"/>
                  </a:lnTo>
                  <a:lnTo>
                    <a:pt x="936577" y="12573"/>
                  </a:lnTo>
                  <a:lnTo>
                    <a:pt x="933353" y="16502"/>
                  </a:lnTo>
                  <a:lnTo>
                    <a:pt x="929323" y="18859"/>
                  </a:lnTo>
                  <a:lnTo>
                    <a:pt x="922876" y="20430"/>
                  </a:lnTo>
                  <a:lnTo>
                    <a:pt x="916427" y="20430"/>
                  </a:lnTo>
                  <a:lnTo>
                    <a:pt x="909979" y="19645"/>
                  </a:lnTo>
                  <a:lnTo>
                    <a:pt x="904337" y="16502"/>
                  </a:lnTo>
                  <a:lnTo>
                    <a:pt x="901113" y="14930"/>
                  </a:lnTo>
                  <a:lnTo>
                    <a:pt x="899501" y="12573"/>
                  </a:lnTo>
                  <a:lnTo>
                    <a:pt x="898696" y="14144"/>
                  </a:lnTo>
                  <a:lnTo>
                    <a:pt x="897890" y="15716"/>
                  </a:lnTo>
                  <a:lnTo>
                    <a:pt x="896277" y="17288"/>
                  </a:lnTo>
                  <a:lnTo>
                    <a:pt x="893859" y="18859"/>
                  </a:lnTo>
                  <a:lnTo>
                    <a:pt x="886605" y="20430"/>
                  </a:lnTo>
                  <a:lnTo>
                    <a:pt x="878545" y="21216"/>
                  </a:lnTo>
                  <a:lnTo>
                    <a:pt x="871291" y="20430"/>
                  </a:lnTo>
                  <a:lnTo>
                    <a:pt x="864037" y="18073"/>
                  </a:lnTo>
                  <a:lnTo>
                    <a:pt x="860813" y="16502"/>
                  </a:lnTo>
                  <a:lnTo>
                    <a:pt x="858395" y="14930"/>
                  </a:lnTo>
                  <a:lnTo>
                    <a:pt x="857589" y="12573"/>
                  </a:lnTo>
                  <a:lnTo>
                    <a:pt x="856783" y="9430"/>
                  </a:lnTo>
                  <a:lnTo>
                    <a:pt x="855171" y="12573"/>
                  </a:lnTo>
                  <a:lnTo>
                    <a:pt x="853559" y="15716"/>
                  </a:lnTo>
                  <a:lnTo>
                    <a:pt x="850335" y="18073"/>
                  </a:lnTo>
                  <a:lnTo>
                    <a:pt x="847111" y="19645"/>
                  </a:lnTo>
                  <a:lnTo>
                    <a:pt x="839857" y="22788"/>
                  </a:lnTo>
                  <a:lnTo>
                    <a:pt x="831797" y="22788"/>
                  </a:lnTo>
                  <a:lnTo>
                    <a:pt x="823737" y="22788"/>
                  </a:lnTo>
                  <a:lnTo>
                    <a:pt x="820513" y="21216"/>
                  </a:lnTo>
                  <a:lnTo>
                    <a:pt x="817289" y="20430"/>
                  </a:lnTo>
                  <a:lnTo>
                    <a:pt x="814871" y="18859"/>
                  </a:lnTo>
                  <a:lnTo>
                    <a:pt x="813259" y="16502"/>
                  </a:lnTo>
                  <a:lnTo>
                    <a:pt x="812453" y="14930"/>
                  </a:lnTo>
                  <a:lnTo>
                    <a:pt x="812453" y="12573"/>
                  </a:lnTo>
                  <a:lnTo>
                    <a:pt x="812453" y="14930"/>
                  </a:lnTo>
                  <a:lnTo>
                    <a:pt x="811647" y="16502"/>
                  </a:lnTo>
                  <a:lnTo>
                    <a:pt x="810034" y="18073"/>
                  </a:lnTo>
                  <a:lnTo>
                    <a:pt x="807617" y="19645"/>
                  </a:lnTo>
                  <a:lnTo>
                    <a:pt x="801974" y="21216"/>
                  </a:lnTo>
                  <a:lnTo>
                    <a:pt x="794721" y="22788"/>
                  </a:lnTo>
                  <a:lnTo>
                    <a:pt x="787467" y="22002"/>
                  </a:lnTo>
                  <a:lnTo>
                    <a:pt x="781018" y="19645"/>
                  </a:lnTo>
                  <a:lnTo>
                    <a:pt x="778601" y="18859"/>
                  </a:lnTo>
                  <a:lnTo>
                    <a:pt x="776182" y="16502"/>
                  </a:lnTo>
                  <a:lnTo>
                    <a:pt x="775377" y="14930"/>
                  </a:lnTo>
                  <a:lnTo>
                    <a:pt x="774571" y="11787"/>
                  </a:lnTo>
                  <a:lnTo>
                    <a:pt x="774571" y="14144"/>
                  </a:lnTo>
                  <a:lnTo>
                    <a:pt x="773765" y="16502"/>
                  </a:lnTo>
                  <a:lnTo>
                    <a:pt x="771347" y="19645"/>
                  </a:lnTo>
                  <a:lnTo>
                    <a:pt x="766511" y="22788"/>
                  </a:lnTo>
                  <a:lnTo>
                    <a:pt x="760062" y="23574"/>
                  </a:lnTo>
                  <a:lnTo>
                    <a:pt x="753615" y="24360"/>
                  </a:lnTo>
                  <a:lnTo>
                    <a:pt x="747166" y="22788"/>
                  </a:lnTo>
                  <a:lnTo>
                    <a:pt x="741525" y="20430"/>
                  </a:lnTo>
                  <a:lnTo>
                    <a:pt x="739106" y="18073"/>
                  </a:lnTo>
                  <a:lnTo>
                    <a:pt x="736688" y="15716"/>
                  </a:lnTo>
                  <a:lnTo>
                    <a:pt x="736688" y="18073"/>
                  </a:lnTo>
                  <a:lnTo>
                    <a:pt x="735076" y="19645"/>
                  </a:lnTo>
                  <a:lnTo>
                    <a:pt x="733465" y="21216"/>
                  </a:lnTo>
                  <a:lnTo>
                    <a:pt x="731046" y="22788"/>
                  </a:lnTo>
                  <a:lnTo>
                    <a:pt x="723792" y="24360"/>
                  </a:lnTo>
                  <a:lnTo>
                    <a:pt x="716538" y="24360"/>
                  </a:lnTo>
                  <a:lnTo>
                    <a:pt x="708478" y="23574"/>
                  </a:lnTo>
                  <a:lnTo>
                    <a:pt x="701224" y="22002"/>
                  </a:lnTo>
                  <a:lnTo>
                    <a:pt x="698000" y="20430"/>
                  </a:lnTo>
                  <a:lnTo>
                    <a:pt x="696388" y="18073"/>
                  </a:lnTo>
                  <a:lnTo>
                    <a:pt x="694776" y="15716"/>
                  </a:lnTo>
                  <a:lnTo>
                    <a:pt x="693970" y="12573"/>
                  </a:lnTo>
                  <a:lnTo>
                    <a:pt x="692358" y="16502"/>
                  </a:lnTo>
                  <a:lnTo>
                    <a:pt x="690746" y="18859"/>
                  </a:lnTo>
                  <a:lnTo>
                    <a:pt x="687522" y="21216"/>
                  </a:lnTo>
                  <a:lnTo>
                    <a:pt x="684298" y="22788"/>
                  </a:lnTo>
                  <a:lnTo>
                    <a:pt x="677044" y="25145"/>
                  </a:lnTo>
                  <a:lnTo>
                    <a:pt x="668984" y="25931"/>
                  </a:lnTo>
                  <a:lnTo>
                    <a:pt x="661730" y="24360"/>
                  </a:lnTo>
                  <a:lnTo>
                    <a:pt x="655282" y="22002"/>
                  </a:lnTo>
                  <a:lnTo>
                    <a:pt x="652864" y="20430"/>
                  </a:lnTo>
                  <a:lnTo>
                    <a:pt x="651252" y="18859"/>
                  </a:lnTo>
                  <a:lnTo>
                    <a:pt x="650446" y="16502"/>
                  </a:lnTo>
                  <a:lnTo>
                    <a:pt x="649640" y="14144"/>
                  </a:lnTo>
                  <a:lnTo>
                    <a:pt x="650446" y="15716"/>
                  </a:lnTo>
                  <a:lnTo>
                    <a:pt x="648834" y="18073"/>
                  </a:lnTo>
                  <a:lnTo>
                    <a:pt x="648028" y="19645"/>
                  </a:lnTo>
                  <a:lnTo>
                    <a:pt x="645610" y="21216"/>
                  </a:lnTo>
                  <a:lnTo>
                    <a:pt x="639162" y="22788"/>
                  </a:lnTo>
                  <a:lnTo>
                    <a:pt x="631907" y="23574"/>
                  </a:lnTo>
                  <a:lnTo>
                    <a:pt x="624653" y="23574"/>
                  </a:lnTo>
                  <a:lnTo>
                    <a:pt x="618206" y="21216"/>
                  </a:lnTo>
                  <a:lnTo>
                    <a:pt x="615787" y="19645"/>
                  </a:lnTo>
                  <a:lnTo>
                    <a:pt x="614176" y="18073"/>
                  </a:lnTo>
                  <a:lnTo>
                    <a:pt x="612564" y="15716"/>
                  </a:lnTo>
                  <a:lnTo>
                    <a:pt x="611757" y="13358"/>
                  </a:lnTo>
                  <a:lnTo>
                    <a:pt x="611757" y="15716"/>
                  </a:lnTo>
                  <a:lnTo>
                    <a:pt x="611757" y="18073"/>
                  </a:lnTo>
                  <a:lnTo>
                    <a:pt x="608534" y="21216"/>
                  </a:lnTo>
                  <a:lnTo>
                    <a:pt x="603697" y="24360"/>
                  </a:lnTo>
                  <a:lnTo>
                    <a:pt x="598056" y="25931"/>
                  </a:lnTo>
                  <a:lnTo>
                    <a:pt x="591607" y="25931"/>
                  </a:lnTo>
                  <a:lnTo>
                    <a:pt x="584354" y="24360"/>
                  </a:lnTo>
                  <a:lnTo>
                    <a:pt x="578711" y="22002"/>
                  </a:lnTo>
                  <a:lnTo>
                    <a:pt x="576294" y="19645"/>
                  </a:lnTo>
                  <a:lnTo>
                    <a:pt x="573875" y="17288"/>
                  </a:lnTo>
                  <a:lnTo>
                    <a:pt x="573875" y="19645"/>
                  </a:lnTo>
                  <a:lnTo>
                    <a:pt x="573070" y="21216"/>
                  </a:lnTo>
                  <a:lnTo>
                    <a:pt x="570651" y="22788"/>
                  </a:lnTo>
                  <a:lnTo>
                    <a:pt x="568234" y="24360"/>
                  </a:lnTo>
                  <a:lnTo>
                    <a:pt x="561785" y="25931"/>
                  </a:lnTo>
                  <a:lnTo>
                    <a:pt x="553725" y="25931"/>
                  </a:lnTo>
                  <a:lnTo>
                    <a:pt x="545665" y="25931"/>
                  </a:lnTo>
                  <a:lnTo>
                    <a:pt x="538411" y="23574"/>
                  </a:lnTo>
                  <a:lnTo>
                    <a:pt x="535187" y="22002"/>
                  </a:lnTo>
                  <a:lnTo>
                    <a:pt x="533575" y="19645"/>
                  </a:lnTo>
                  <a:lnTo>
                    <a:pt x="531963" y="17288"/>
                  </a:lnTo>
                  <a:lnTo>
                    <a:pt x="531157" y="14930"/>
                  </a:lnTo>
                  <a:lnTo>
                    <a:pt x="529545" y="18073"/>
                  </a:lnTo>
                  <a:lnTo>
                    <a:pt x="527933" y="20430"/>
                  </a:lnTo>
                  <a:lnTo>
                    <a:pt x="525515" y="22788"/>
                  </a:lnTo>
                  <a:lnTo>
                    <a:pt x="521485" y="25145"/>
                  </a:lnTo>
                  <a:lnTo>
                    <a:pt x="514231" y="27503"/>
                  </a:lnTo>
                  <a:lnTo>
                    <a:pt x="506977" y="28289"/>
                  </a:lnTo>
                  <a:lnTo>
                    <a:pt x="498917" y="27503"/>
                  </a:lnTo>
                  <a:lnTo>
                    <a:pt x="495693" y="26717"/>
                  </a:lnTo>
                  <a:lnTo>
                    <a:pt x="492469" y="25145"/>
                  </a:lnTo>
                  <a:lnTo>
                    <a:pt x="490051" y="23574"/>
                  </a:lnTo>
                  <a:lnTo>
                    <a:pt x="488439" y="22002"/>
                  </a:lnTo>
                  <a:lnTo>
                    <a:pt x="487633" y="19645"/>
                  </a:lnTo>
                  <a:lnTo>
                    <a:pt x="486827" y="17288"/>
                  </a:lnTo>
                  <a:lnTo>
                    <a:pt x="487633" y="19645"/>
                  </a:lnTo>
                  <a:lnTo>
                    <a:pt x="486827" y="22002"/>
                  </a:lnTo>
                  <a:lnTo>
                    <a:pt x="485215" y="23574"/>
                  </a:lnTo>
                  <a:lnTo>
                    <a:pt x="482797" y="24360"/>
                  </a:lnTo>
                  <a:lnTo>
                    <a:pt x="476349" y="26717"/>
                  </a:lnTo>
                  <a:lnTo>
                    <a:pt x="469095" y="27503"/>
                  </a:lnTo>
                  <a:lnTo>
                    <a:pt x="461841" y="27503"/>
                  </a:lnTo>
                  <a:lnTo>
                    <a:pt x="455392" y="25145"/>
                  </a:lnTo>
                  <a:lnTo>
                    <a:pt x="452975" y="23574"/>
                  </a:lnTo>
                  <a:lnTo>
                    <a:pt x="451362" y="22002"/>
                  </a:lnTo>
                  <a:lnTo>
                    <a:pt x="449751" y="19645"/>
                  </a:lnTo>
                  <a:lnTo>
                    <a:pt x="448945" y="17288"/>
                  </a:lnTo>
                  <a:lnTo>
                    <a:pt x="448945" y="19645"/>
                  </a:lnTo>
                  <a:lnTo>
                    <a:pt x="448945" y="21216"/>
                  </a:lnTo>
                  <a:lnTo>
                    <a:pt x="445721" y="25145"/>
                  </a:lnTo>
                  <a:lnTo>
                    <a:pt x="440885" y="27503"/>
                  </a:lnTo>
                  <a:lnTo>
                    <a:pt x="435243" y="29075"/>
                  </a:lnTo>
                  <a:lnTo>
                    <a:pt x="427989" y="29860"/>
                  </a:lnTo>
                  <a:lnTo>
                    <a:pt x="421540" y="28289"/>
                  </a:lnTo>
                  <a:lnTo>
                    <a:pt x="415899" y="25145"/>
                  </a:lnTo>
                  <a:lnTo>
                    <a:pt x="413480" y="23574"/>
                  </a:lnTo>
                  <a:lnTo>
                    <a:pt x="411063" y="21216"/>
                  </a:lnTo>
                  <a:lnTo>
                    <a:pt x="411063" y="22788"/>
                  </a:lnTo>
                  <a:lnTo>
                    <a:pt x="410256" y="24360"/>
                  </a:lnTo>
                  <a:lnTo>
                    <a:pt x="407839" y="25931"/>
                  </a:lnTo>
                  <a:lnTo>
                    <a:pt x="405420" y="27503"/>
                  </a:lnTo>
                  <a:lnTo>
                    <a:pt x="398973" y="29075"/>
                  </a:lnTo>
                  <a:lnTo>
                    <a:pt x="390913" y="29860"/>
                  </a:lnTo>
                  <a:lnTo>
                    <a:pt x="382853" y="29075"/>
                  </a:lnTo>
                  <a:lnTo>
                    <a:pt x="375598" y="27503"/>
                  </a:lnTo>
                  <a:lnTo>
                    <a:pt x="373180" y="25145"/>
                  </a:lnTo>
                  <a:lnTo>
                    <a:pt x="370762" y="23574"/>
                  </a:lnTo>
                  <a:lnTo>
                    <a:pt x="369150" y="21216"/>
                  </a:lnTo>
                  <a:lnTo>
                    <a:pt x="368344" y="18073"/>
                  </a:lnTo>
                  <a:lnTo>
                    <a:pt x="366732" y="21216"/>
                  </a:lnTo>
                  <a:lnTo>
                    <a:pt x="365120" y="24360"/>
                  </a:lnTo>
                  <a:lnTo>
                    <a:pt x="362702" y="25931"/>
                  </a:lnTo>
                  <a:lnTo>
                    <a:pt x="359478" y="27503"/>
                  </a:lnTo>
                  <a:lnTo>
                    <a:pt x="351418" y="29860"/>
                  </a:lnTo>
                  <a:lnTo>
                    <a:pt x="343358" y="29860"/>
                  </a:lnTo>
                  <a:lnTo>
                    <a:pt x="335298" y="28289"/>
                  </a:lnTo>
                  <a:lnTo>
                    <a:pt x="329656" y="25145"/>
                  </a:lnTo>
                  <a:lnTo>
                    <a:pt x="327238" y="23574"/>
                  </a:lnTo>
                  <a:lnTo>
                    <a:pt x="324820" y="22002"/>
                  </a:lnTo>
                  <a:lnTo>
                    <a:pt x="324014" y="19645"/>
                  </a:lnTo>
                  <a:lnTo>
                    <a:pt x="324014" y="17288"/>
                  </a:lnTo>
                  <a:lnTo>
                    <a:pt x="324014" y="18859"/>
                  </a:lnTo>
                  <a:lnTo>
                    <a:pt x="323208" y="21216"/>
                  </a:lnTo>
                  <a:lnTo>
                    <a:pt x="321596" y="22788"/>
                  </a:lnTo>
                  <a:lnTo>
                    <a:pt x="319178" y="24360"/>
                  </a:lnTo>
                  <a:lnTo>
                    <a:pt x="313536" y="25931"/>
                  </a:lnTo>
                  <a:lnTo>
                    <a:pt x="306282" y="26717"/>
                  </a:lnTo>
                  <a:lnTo>
                    <a:pt x="299028" y="26717"/>
                  </a:lnTo>
                  <a:lnTo>
                    <a:pt x="291774" y="24360"/>
                  </a:lnTo>
                  <a:lnTo>
                    <a:pt x="289356" y="23574"/>
                  </a:lnTo>
                  <a:lnTo>
                    <a:pt x="287744" y="21216"/>
                  </a:lnTo>
                  <a:lnTo>
                    <a:pt x="286131" y="18859"/>
                  </a:lnTo>
                  <a:lnTo>
                    <a:pt x="286131" y="16502"/>
                  </a:lnTo>
                  <a:lnTo>
                    <a:pt x="286131" y="18859"/>
                  </a:lnTo>
                  <a:lnTo>
                    <a:pt x="285326" y="21216"/>
                  </a:lnTo>
                  <a:lnTo>
                    <a:pt x="282102" y="24360"/>
                  </a:lnTo>
                  <a:lnTo>
                    <a:pt x="277265" y="27503"/>
                  </a:lnTo>
                  <a:lnTo>
                    <a:pt x="271624" y="28289"/>
                  </a:lnTo>
                  <a:lnTo>
                    <a:pt x="265175" y="29075"/>
                  </a:lnTo>
                  <a:lnTo>
                    <a:pt x="258728" y="27503"/>
                  </a:lnTo>
                  <a:lnTo>
                    <a:pt x="252279" y="25145"/>
                  </a:lnTo>
                  <a:lnTo>
                    <a:pt x="249862" y="22788"/>
                  </a:lnTo>
                  <a:lnTo>
                    <a:pt x="248249" y="20430"/>
                  </a:lnTo>
                  <a:lnTo>
                    <a:pt x="247444" y="22788"/>
                  </a:lnTo>
                  <a:lnTo>
                    <a:pt x="246638" y="24360"/>
                  </a:lnTo>
                  <a:lnTo>
                    <a:pt x="244219" y="25931"/>
                  </a:lnTo>
                  <a:lnTo>
                    <a:pt x="241802" y="27503"/>
                  </a:lnTo>
                  <a:lnTo>
                    <a:pt x="235353" y="29075"/>
                  </a:lnTo>
                  <a:lnTo>
                    <a:pt x="227293" y="29075"/>
                  </a:lnTo>
                  <a:lnTo>
                    <a:pt x="220039" y="28289"/>
                  </a:lnTo>
                  <a:lnTo>
                    <a:pt x="212786" y="26717"/>
                  </a:lnTo>
                  <a:lnTo>
                    <a:pt x="209561" y="24360"/>
                  </a:lnTo>
                  <a:lnTo>
                    <a:pt x="207143" y="22788"/>
                  </a:lnTo>
                  <a:lnTo>
                    <a:pt x="205531" y="20430"/>
                  </a:lnTo>
                  <a:lnTo>
                    <a:pt x="205531" y="17288"/>
                  </a:lnTo>
                  <a:lnTo>
                    <a:pt x="203919" y="21216"/>
                  </a:lnTo>
                  <a:lnTo>
                    <a:pt x="201501" y="23574"/>
                  </a:lnTo>
                  <a:lnTo>
                    <a:pt x="199083" y="25931"/>
                  </a:lnTo>
                  <a:lnTo>
                    <a:pt x="195859" y="28289"/>
                  </a:lnTo>
                  <a:lnTo>
                    <a:pt x="188605" y="30646"/>
                  </a:lnTo>
                  <a:lnTo>
                    <a:pt x="180545" y="31432"/>
                  </a:lnTo>
                  <a:lnTo>
                    <a:pt x="172485" y="30646"/>
                  </a:lnTo>
                  <a:lnTo>
                    <a:pt x="169261" y="29860"/>
                  </a:lnTo>
                  <a:lnTo>
                    <a:pt x="166037" y="28289"/>
                  </a:lnTo>
                  <a:lnTo>
                    <a:pt x="163619" y="26717"/>
                  </a:lnTo>
                  <a:lnTo>
                    <a:pt x="162007" y="25145"/>
                  </a:lnTo>
                  <a:lnTo>
                    <a:pt x="161201" y="22788"/>
                  </a:lnTo>
                  <a:lnTo>
                    <a:pt x="161201" y="20430"/>
                  </a:lnTo>
                  <a:lnTo>
                    <a:pt x="161201" y="22788"/>
                  </a:lnTo>
                  <a:lnTo>
                    <a:pt x="160395" y="24360"/>
                  </a:lnTo>
                  <a:lnTo>
                    <a:pt x="158783" y="25931"/>
                  </a:lnTo>
                  <a:lnTo>
                    <a:pt x="156365" y="27503"/>
                  </a:lnTo>
                  <a:lnTo>
                    <a:pt x="150723" y="29860"/>
                  </a:lnTo>
                  <a:lnTo>
                    <a:pt x="143469" y="30646"/>
                  </a:lnTo>
                  <a:lnTo>
                    <a:pt x="135409" y="29860"/>
                  </a:lnTo>
                  <a:lnTo>
                    <a:pt x="129767" y="28289"/>
                  </a:lnTo>
                  <a:lnTo>
                    <a:pt x="127349" y="26717"/>
                  </a:lnTo>
                  <a:lnTo>
                    <a:pt x="124930" y="24360"/>
                  </a:lnTo>
                  <a:lnTo>
                    <a:pt x="123319" y="22788"/>
                  </a:lnTo>
                  <a:lnTo>
                    <a:pt x="123319" y="19645"/>
                  </a:lnTo>
                  <a:lnTo>
                    <a:pt x="123319" y="22788"/>
                  </a:lnTo>
                  <a:lnTo>
                    <a:pt x="122513" y="24360"/>
                  </a:lnTo>
                  <a:lnTo>
                    <a:pt x="119289" y="28289"/>
                  </a:lnTo>
                  <a:lnTo>
                    <a:pt x="114453" y="30646"/>
                  </a:lnTo>
                  <a:lnTo>
                    <a:pt x="108811" y="32218"/>
                  </a:lnTo>
                  <a:lnTo>
                    <a:pt x="102363" y="32218"/>
                  </a:lnTo>
                  <a:lnTo>
                    <a:pt x="95914" y="31432"/>
                  </a:lnTo>
                  <a:lnTo>
                    <a:pt x="89467" y="28289"/>
                  </a:lnTo>
                  <a:lnTo>
                    <a:pt x="87048" y="26717"/>
                  </a:lnTo>
                  <a:lnTo>
                    <a:pt x="84631" y="24360"/>
                  </a:lnTo>
                  <a:lnTo>
                    <a:pt x="84631" y="25931"/>
                  </a:lnTo>
                  <a:lnTo>
                    <a:pt x="83824" y="27503"/>
                  </a:lnTo>
                  <a:lnTo>
                    <a:pt x="82213" y="29075"/>
                  </a:lnTo>
                  <a:lnTo>
                    <a:pt x="78988" y="30646"/>
                  </a:lnTo>
                  <a:lnTo>
                    <a:pt x="72541" y="32218"/>
                  </a:lnTo>
                  <a:lnTo>
                    <a:pt x="65287" y="33003"/>
                  </a:lnTo>
                  <a:lnTo>
                    <a:pt x="57226" y="32218"/>
                  </a:lnTo>
                  <a:lnTo>
                    <a:pt x="49972" y="29860"/>
                  </a:lnTo>
                  <a:lnTo>
                    <a:pt x="46748" y="28289"/>
                  </a:lnTo>
                  <a:lnTo>
                    <a:pt x="44331" y="25931"/>
                  </a:lnTo>
                  <a:lnTo>
                    <a:pt x="43525" y="23574"/>
                  </a:lnTo>
                  <a:lnTo>
                    <a:pt x="42718" y="21216"/>
                  </a:lnTo>
                  <a:lnTo>
                    <a:pt x="41106" y="24360"/>
                  </a:lnTo>
                  <a:lnTo>
                    <a:pt x="38688" y="27503"/>
                  </a:lnTo>
                  <a:lnTo>
                    <a:pt x="36270" y="29860"/>
                  </a:lnTo>
                  <a:lnTo>
                    <a:pt x="33046" y="31432"/>
                  </a:lnTo>
                  <a:lnTo>
                    <a:pt x="26599" y="33789"/>
                  </a:lnTo>
                  <a:lnTo>
                    <a:pt x="18539" y="34575"/>
                  </a:lnTo>
                  <a:lnTo>
                    <a:pt x="11284" y="33003"/>
                  </a:lnTo>
                  <a:lnTo>
                    <a:pt x="4836" y="30646"/>
                  </a:lnTo>
                  <a:lnTo>
                    <a:pt x="2418" y="29075"/>
                  </a:lnTo>
                  <a:lnTo>
                    <a:pt x="806" y="27503"/>
                  </a:lnTo>
                  <a:lnTo>
                    <a:pt x="0" y="25145"/>
                  </a:lnTo>
                  <a:lnTo>
                    <a:pt x="0" y="22788"/>
                  </a:lnTo>
                </a:path>
              </a:pathLst>
            </a:custGeom>
            <a:ln w="7874" cap="flat" cmpd="sng" algn="ctr">
              <a:solidFill>
                <a:srgbClr val="49503E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Freeform: Shape 226"/>
            <p:cNvSpPr/>
            <p:nvPr/>
          </p:nvSpPr>
          <p:spPr>
            <a:xfrm>
              <a:off x="7491498" y="6338897"/>
              <a:ext cx="1626514" cy="34576"/>
            </a:xfrm>
            <a:custGeom>
              <a:avLst/>
              <a:gdLst/>
              <a:ahLst/>
              <a:cxnLst/>
              <a:rect l="0" t="0" r="0" b="0"/>
              <a:pathLst>
                <a:path w="1626514" h="34576">
                  <a:moveTo>
                    <a:pt x="1626513" y="786"/>
                  </a:moveTo>
                  <a:lnTo>
                    <a:pt x="1626513" y="3143"/>
                  </a:lnTo>
                  <a:lnTo>
                    <a:pt x="1625707" y="4715"/>
                  </a:lnTo>
                  <a:lnTo>
                    <a:pt x="1624095" y="6287"/>
                  </a:lnTo>
                  <a:lnTo>
                    <a:pt x="1621677" y="7858"/>
                  </a:lnTo>
                  <a:lnTo>
                    <a:pt x="1616035" y="10215"/>
                  </a:lnTo>
                  <a:lnTo>
                    <a:pt x="1608781" y="11001"/>
                  </a:lnTo>
                  <a:lnTo>
                    <a:pt x="1601527" y="10215"/>
                  </a:lnTo>
                  <a:lnTo>
                    <a:pt x="1595079" y="8644"/>
                  </a:lnTo>
                  <a:lnTo>
                    <a:pt x="1591855" y="7072"/>
                  </a:lnTo>
                  <a:lnTo>
                    <a:pt x="1590243" y="4715"/>
                  </a:lnTo>
                  <a:lnTo>
                    <a:pt x="1588631" y="2357"/>
                  </a:lnTo>
                  <a:lnTo>
                    <a:pt x="1588631" y="0"/>
                  </a:lnTo>
                  <a:lnTo>
                    <a:pt x="1588631" y="2357"/>
                  </a:lnTo>
                  <a:lnTo>
                    <a:pt x="1587825" y="4715"/>
                  </a:lnTo>
                  <a:lnTo>
                    <a:pt x="1585407" y="8644"/>
                  </a:lnTo>
                  <a:lnTo>
                    <a:pt x="1580571" y="11001"/>
                  </a:lnTo>
                  <a:lnTo>
                    <a:pt x="1574122" y="12573"/>
                  </a:lnTo>
                  <a:lnTo>
                    <a:pt x="1567675" y="12573"/>
                  </a:lnTo>
                  <a:lnTo>
                    <a:pt x="1561227" y="11001"/>
                  </a:lnTo>
                  <a:lnTo>
                    <a:pt x="1554779" y="8644"/>
                  </a:lnTo>
                  <a:lnTo>
                    <a:pt x="1552361" y="6287"/>
                  </a:lnTo>
                  <a:lnTo>
                    <a:pt x="1550749" y="3929"/>
                  </a:lnTo>
                  <a:lnTo>
                    <a:pt x="1550749" y="6287"/>
                  </a:lnTo>
                  <a:lnTo>
                    <a:pt x="1549137" y="7858"/>
                  </a:lnTo>
                  <a:lnTo>
                    <a:pt x="1547525" y="9430"/>
                  </a:lnTo>
                  <a:lnTo>
                    <a:pt x="1544301" y="11001"/>
                  </a:lnTo>
                  <a:lnTo>
                    <a:pt x="1537852" y="12573"/>
                  </a:lnTo>
                  <a:lnTo>
                    <a:pt x="1530599" y="13359"/>
                  </a:lnTo>
                  <a:lnTo>
                    <a:pt x="1521732" y="12573"/>
                  </a:lnTo>
                  <a:lnTo>
                    <a:pt x="1515285" y="10215"/>
                  </a:lnTo>
                  <a:lnTo>
                    <a:pt x="1512061" y="8644"/>
                  </a:lnTo>
                  <a:lnTo>
                    <a:pt x="1509643" y="6287"/>
                  </a:lnTo>
                  <a:lnTo>
                    <a:pt x="1508030" y="3929"/>
                  </a:lnTo>
                  <a:lnTo>
                    <a:pt x="1508030" y="1572"/>
                  </a:lnTo>
                  <a:lnTo>
                    <a:pt x="1506419" y="4715"/>
                  </a:lnTo>
                  <a:lnTo>
                    <a:pt x="1504000" y="7072"/>
                  </a:lnTo>
                  <a:lnTo>
                    <a:pt x="1501583" y="10215"/>
                  </a:lnTo>
                  <a:lnTo>
                    <a:pt x="1498359" y="11787"/>
                  </a:lnTo>
                  <a:lnTo>
                    <a:pt x="1491105" y="14145"/>
                  </a:lnTo>
                  <a:lnTo>
                    <a:pt x="1483044" y="14930"/>
                  </a:lnTo>
                  <a:lnTo>
                    <a:pt x="1475790" y="14145"/>
                  </a:lnTo>
                  <a:lnTo>
                    <a:pt x="1471760" y="13359"/>
                  </a:lnTo>
                  <a:lnTo>
                    <a:pt x="1469343" y="11787"/>
                  </a:lnTo>
                  <a:lnTo>
                    <a:pt x="1466924" y="11001"/>
                  </a:lnTo>
                  <a:lnTo>
                    <a:pt x="1464506" y="8644"/>
                  </a:lnTo>
                  <a:lnTo>
                    <a:pt x="1463700" y="6287"/>
                  </a:lnTo>
                  <a:lnTo>
                    <a:pt x="1463700" y="3929"/>
                  </a:lnTo>
                  <a:lnTo>
                    <a:pt x="1463700" y="6287"/>
                  </a:lnTo>
                  <a:lnTo>
                    <a:pt x="1462894" y="8644"/>
                  </a:lnTo>
                  <a:lnTo>
                    <a:pt x="1461283" y="10215"/>
                  </a:lnTo>
                  <a:lnTo>
                    <a:pt x="1459670" y="11787"/>
                  </a:lnTo>
                  <a:lnTo>
                    <a:pt x="1453223" y="13359"/>
                  </a:lnTo>
                  <a:lnTo>
                    <a:pt x="1445968" y="14145"/>
                  </a:lnTo>
                  <a:lnTo>
                    <a:pt x="1438714" y="13359"/>
                  </a:lnTo>
                  <a:lnTo>
                    <a:pt x="1432267" y="11787"/>
                  </a:lnTo>
                  <a:lnTo>
                    <a:pt x="1429042" y="10215"/>
                  </a:lnTo>
                  <a:lnTo>
                    <a:pt x="1427430" y="8644"/>
                  </a:lnTo>
                  <a:lnTo>
                    <a:pt x="1426624" y="6287"/>
                  </a:lnTo>
                  <a:lnTo>
                    <a:pt x="1425818" y="3929"/>
                  </a:lnTo>
                  <a:lnTo>
                    <a:pt x="1425818" y="6287"/>
                  </a:lnTo>
                  <a:lnTo>
                    <a:pt x="1425012" y="8644"/>
                  </a:lnTo>
                  <a:lnTo>
                    <a:pt x="1421788" y="11787"/>
                  </a:lnTo>
                  <a:lnTo>
                    <a:pt x="1417758" y="14930"/>
                  </a:lnTo>
                  <a:lnTo>
                    <a:pt x="1411311" y="15716"/>
                  </a:lnTo>
                  <a:lnTo>
                    <a:pt x="1404862" y="15716"/>
                  </a:lnTo>
                  <a:lnTo>
                    <a:pt x="1398414" y="14930"/>
                  </a:lnTo>
                  <a:lnTo>
                    <a:pt x="1392772" y="11787"/>
                  </a:lnTo>
                  <a:lnTo>
                    <a:pt x="1390354" y="10215"/>
                  </a:lnTo>
                  <a:lnTo>
                    <a:pt x="1387936" y="7858"/>
                  </a:lnTo>
                  <a:lnTo>
                    <a:pt x="1387936" y="10215"/>
                  </a:lnTo>
                  <a:lnTo>
                    <a:pt x="1386324" y="11787"/>
                  </a:lnTo>
                  <a:lnTo>
                    <a:pt x="1384712" y="13359"/>
                  </a:lnTo>
                  <a:lnTo>
                    <a:pt x="1381488" y="14145"/>
                  </a:lnTo>
                  <a:lnTo>
                    <a:pt x="1375040" y="15716"/>
                  </a:lnTo>
                  <a:lnTo>
                    <a:pt x="1366980" y="16502"/>
                  </a:lnTo>
                  <a:lnTo>
                    <a:pt x="1358920" y="15716"/>
                  </a:lnTo>
                  <a:lnTo>
                    <a:pt x="1352472" y="13359"/>
                  </a:lnTo>
                  <a:lnTo>
                    <a:pt x="1349248" y="11787"/>
                  </a:lnTo>
                  <a:lnTo>
                    <a:pt x="1346830" y="10215"/>
                  </a:lnTo>
                  <a:lnTo>
                    <a:pt x="1345218" y="7858"/>
                  </a:lnTo>
                  <a:lnTo>
                    <a:pt x="1345218" y="4715"/>
                  </a:lnTo>
                  <a:lnTo>
                    <a:pt x="1343606" y="8644"/>
                  </a:lnTo>
                  <a:lnTo>
                    <a:pt x="1341994" y="11001"/>
                  </a:lnTo>
                  <a:lnTo>
                    <a:pt x="1338770" y="13359"/>
                  </a:lnTo>
                  <a:lnTo>
                    <a:pt x="1335546" y="14930"/>
                  </a:lnTo>
                  <a:lnTo>
                    <a:pt x="1328292" y="17288"/>
                  </a:lnTo>
                  <a:lnTo>
                    <a:pt x="1321038" y="17288"/>
                  </a:lnTo>
                  <a:lnTo>
                    <a:pt x="1312978" y="16502"/>
                  </a:lnTo>
                  <a:lnTo>
                    <a:pt x="1306530" y="14145"/>
                  </a:lnTo>
                  <a:lnTo>
                    <a:pt x="1304918" y="11787"/>
                  </a:lnTo>
                  <a:lnTo>
                    <a:pt x="1302500" y="10215"/>
                  </a:lnTo>
                  <a:lnTo>
                    <a:pt x="1301694" y="7858"/>
                  </a:lnTo>
                  <a:lnTo>
                    <a:pt x="1301694" y="5501"/>
                  </a:lnTo>
                  <a:lnTo>
                    <a:pt x="1301694" y="7858"/>
                  </a:lnTo>
                  <a:lnTo>
                    <a:pt x="1300888" y="10215"/>
                  </a:lnTo>
                  <a:lnTo>
                    <a:pt x="1299275" y="11787"/>
                  </a:lnTo>
                  <a:lnTo>
                    <a:pt x="1296858" y="12573"/>
                  </a:lnTo>
                  <a:lnTo>
                    <a:pt x="1291216" y="14930"/>
                  </a:lnTo>
                  <a:lnTo>
                    <a:pt x="1283962" y="15716"/>
                  </a:lnTo>
                  <a:lnTo>
                    <a:pt x="1276708" y="14930"/>
                  </a:lnTo>
                  <a:lnTo>
                    <a:pt x="1270259" y="13359"/>
                  </a:lnTo>
                  <a:lnTo>
                    <a:pt x="1267842" y="11787"/>
                  </a:lnTo>
                  <a:lnTo>
                    <a:pt x="1265424" y="10215"/>
                  </a:lnTo>
                  <a:lnTo>
                    <a:pt x="1264618" y="7858"/>
                  </a:lnTo>
                  <a:lnTo>
                    <a:pt x="1263812" y="5501"/>
                  </a:lnTo>
                  <a:lnTo>
                    <a:pt x="1263812" y="7072"/>
                  </a:lnTo>
                  <a:lnTo>
                    <a:pt x="1263006" y="9430"/>
                  </a:lnTo>
                  <a:lnTo>
                    <a:pt x="1260588" y="13359"/>
                  </a:lnTo>
                  <a:lnTo>
                    <a:pt x="1255752" y="15716"/>
                  </a:lnTo>
                  <a:lnTo>
                    <a:pt x="1249303" y="17288"/>
                  </a:lnTo>
                  <a:lnTo>
                    <a:pt x="1242856" y="17288"/>
                  </a:lnTo>
                  <a:lnTo>
                    <a:pt x="1236408" y="16502"/>
                  </a:lnTo>
                  <a:lnTo>
                    <a:pt x="1230766" y="13359"/>
                  </a:lnTo>
                  <a:lnTo>
                    <a:pt x="1228348" y="11787"/>
                  </a:lnTo>
                  <a:lnTo>
                    <a:pt x="1225930" y="9430"/>
                  </a:lnTo>
                  <a:lnTo>
                    <a:pt x="1225930" y="11001"/>
                  </a:lnTo>
                  <a:lnTo>
                    <a:pt x="1224317" y="13359"/>
                  </a:lnTo>
                  <a:lnTo>
                    <a:pt x="1222706" y="14930"/>
                  </a:lnTo>
                  <a:lnTo>
                    <a:pt x="1219482" y="15716"/>
                  </a:lnTo>
                  <a:lnTo>
                    <a:pt x="1213033" y="17288"/>
                  </a:lnTo>
                  <a:lnTo>
                    <a:pt x="1205780" y="18074"/>
                  </a:lnTo>
                  <a:lnTo>
                    <a:pt x="1196914" y="17288"/>
                  </a:lnTo>
                  <a:lnTo>
                    <a:pt x="1190466" y="14930"/>
                  </a:lnTo>
                  <a:lnTo>
                    <a:pt x="1187241" y="13359"/>
                  </a:lnTo>
                  <a:lnTo>
                    <a:pt x="1185630" y="11787"/>
                  </a:lnTo>
                  <a:lnTo>
                    <a:pt x="1183211" y="9430"/>
                  </a:lnTo>
                  <a:lnTo>
                    <a:pt x="1183211" y="6287"/>
                  </a:lnTo>
                  <a:lnTo>
                    <a:pt x="1181600" y="9430"/>
                  </a:lnTo>
                  <a:lnTo>
                    <a:pt x="1179987" y="12573"/>
                  </a:lnTo>
                  <a:lnTo>
                    <a:pt x="1176764" y="14930"/>
                  </a:lnTo>
                  <a:lnTo>
                    <a:pt x="1173540" y="16502"/>
                  </a:lnTo>
                  <a:lnTo>
                    <a:pt x="1166285" y="18859"/>
                  </a:lnTo>
                  <a:lnTo>
                    <a:pt x="1158225" y="19645"/>
                  </a:lnTo>
                  <a:lnTo>
                    <a:pt x="1150971" y="19645"/>
                  </a:lnTo>
                  <a:lnTo>
                    <a:pt x="1147748" y="18074"/>
                  </a:lnTo>
                  <a:lnTo>
                    <a:pt x="1144524" y="17288"/>
                  </a:lnTo>
                  <a:lnTo>
                    <a:pt x="1142105" y="15716"/>
                  </a:lnTo>
                  <a:lnTo>
                    <a:pt x="1139688" y="13359"/>
                  </a:lnTo>
                  <a:lnTo>
                    <a:pt x="1138881" y="11787"/>
                  </a:lnTo>
                  <a:lnTo>
                    <a:pt x="1138881" y="9430"/>
                  </a:lnTo>
                  <a:lnTo>
                    <a:pt x="1138881" y="11787"/>
                  </a:lnTo>
                  <a:lnTo>
                    <a:pt x="1138075" y="13359"/>
                  </a:lnTo>
                  <a:lnTo>
                    <a:pt x="1136464" y="14930"/>
                  </a:lnTo>
                  <a:lnTo>
                    <a:pt x="1134851" y="16502"/>
                  </a:lnTo>
                  <a:lnTo>
                    <a:pt x="1128404" y="18074"/>
                  </a:lnTo>
                  <a:lnTo>
                    <a:pt x="1121149" y="19645"/>
                  </a:lnTo>
                  <a:lnTo>
                    <a:pt x="1113895" y="18859"/>
                  </a:lnTo>
                  <a:lnTo>
                    <a:pt x="1107447" y="17288"/>
                  </a:lnTo>
                  <a:lnTo>
                    <a:pt x="1105029" y="15716"/>
                  </a:lnTo>
                  <a:lnTo>
                    <a:pt x="1102612" y="13359"/>
                  </a:lnTo>
                  <a:lnTo>
                    <a:pt x="1100999" y="11001"/>
                  </a:lnTo>
                  <a:lnTo>
                    <a:pt x="1100999" y="8644"/>
                  </a:lnTo>
                  <a:lnTo>
                    <a:pt x="1100999" y="11001"/>
                  </a:lnTo>
                  <a:lnTo>
                    <a:pt x="1100193" y="13359"/>
                  </a:lnTo>
                  <a:lnTo>
                    <a:pt x="1097775" y="17288"/>
                  </a:lnTo>
                  <a:lnTo>
                    <a:pt x="1092939" y="19645"/>
                  </a:lnTo>
                  <a:lnTo>
                    <a:pt x="1086492" y="21217"/>
                  </a:lnTo>
                  <a:lnTo>
                    <a:pt x="1080043" y="21217"/>
                  </a:lnTo>
                  <a:lnTo>
                    <a:pt x="1073595" y="19645"/>
                  </a:lnTo>
                  <a:lnTo>
                    <a:pt x="1067953" y="17288"/>
                  </a:lnTo>
                  <a:lnTo>
                    <a:pt x="1064729" y="14930"/>
                  </a:lnTo>
                  <a:lnTo>
                    <a:pt x="1063117" y="12573"/>
                  </a:lnTo>
                  <a:lnTo>
                    <a:pt x="1063117" y="14930"/>
                  </a:lnTo>
                  <a:lnTo>
                    <a:pt x="1061506" y="16502"/>
                  </a:lnTo>
                  <a:lnTo>
                    <a:pt x="1059893" y="18074"/>
                  </a:lnTo>
                  <a:lnTo>
                    <a:pt x="1057475" y="19645"/>
                  </a:lnTo>
                  <a:lnTo>
                    <a:pt x="1050221" y="21217"/>
                  </a:lnTo>
                  <a:lnTo>
                    <a:pt x="1042967" y="22002"/>
                  </a:lnTo>
                  <a:lnTo>
                    <a:pt x="1034907" y="21217"/>
                  </a:lnTo>
                  <a:lnTo>
                    <a:pt x="1027653" y="18859"/>
                  </a:lnTo>
                  <a:lnTo>
                    <a:pt x="1024429" y="17288"/>
                  </a:lnTo>
                  <a:lnTo>
                    <a:pt x="1022817" y="14930"/>
                  </a:lnTo>
                  <a:lnTo>
                    <a:pt x="1021205" y="12573"/>
                  </a:lnTo>
                  <a:lnTo>
                    <a:pt x="1020399" y="10215"/>
                  </a:lnTo>
                  <a:lnTo>
                    <a:pt x="1018787" y="13359"/>
                  </a:lnTo>
                  <a:lnTo>
                    <a:pt x="1017175" y="15716"/>
                  </a:lnTo>
                  <a:lnTo>
                    <a:pt x="1013951" y="18074"/>
                  </a:lnTo>
                  <a:lnTo>
                    <a:pt x="1010727" y="19645"/>
                  </a:lnTo>
                  <a:lnTo>
                    <a:pt x="1003473" y="21217"/>
                  </a:lnTo>
                  <a:lnTo>
                    <a:pt x="995413" y="21217"/>
                  </a:lnTo>
                  <a:lnTo>
                    <a:pt x="987353" y="19645"/>
                  </a:lnTo>
                  <a:lnTo>
                    <a:pt x="980905" y="17288"/>
                  </a:lnTo>
                  <a:lnTo>
                    <a:pt x="978487" y="15716"/>
                  </a:lnTo>
                  <a:lnTo>
                    <a:pt x="976875" y="13359"/>
                  </a:lnTo>
                  <a:lnTo>
                    <a:pt x="976069" y="11001"/>
                  </a:lnTo>
                  <a:lnTo>
                    <a:pt x="975263" y="8644"/>
                  </a:lnTo>
                  <a:lnTo>
                    <a:pt x="976069" y="11001"/>
                  </a:lnTo>
                  <a:lnTo>
                    <a:pt x="974457" y="12573"/>
                  </a:lnTo>
                  <a:lnTo>
                    <a:pt x="973651" y="14930"/>
                  </a:lnTo>
                  <a:lnTo>
                    <a:pt x="971233" y="15716"/>
                  </a:lnTo>
                  <a:lnTo>
                    <a:pt x="964785" y="18074"/>
                  </a:lnTo>
                  <a:lnTo>
                    <a:pt x="957530" y="18859"/>
                  </a:lnTo>
                  <a:lnTo>
                    <a:pt x="950277" y="18074"/>
                  </a:lnTo>
                  <a:lnTo>
                    <a:pt x="943829" y="16502"/>
                  </a:lnTo>
                  <a:lnTo>
                    <a:pt x="941411" y="14930"/>
                  </a:lnTo>
                  <a:lnTo>
                    <a:pt x="939799" y="13359"/>
                  </a:lnTo>
                  <a:lnTo>
                    <a:pt x="938187" y="11001"/>
                  </a:lnTo>
                  <a:lnTo>
                    <a:pt x="937381" y="8644"/>
                  </a:lnTo>
                  <a:lnTo>
                    <a:pt x="937381" y="11001"/>
                  </a:lnTo>
                  <a:lnTo>
                    <a:pt x="937381" y="12573"/>
                  </a:lnTo>
                  <a:lnTo>
                    <a:pt x="934157" y="16502"/>
                  </a:lnTo>
                  <a:lnTo>
                    <a:pt x="929321" y="18859"/>
                  </a:lnTo>
                  <a:lnTo>
                    <a:pt x="923679" y="20431"/>
                  </a:lnTo>
                  <a:lnTo>
                    <a:pt x="917231" y="20431"/>
                  </a:lnTo>
                  <a:lnTo>
                    <a:pt x="909977" y="19645"/>
                  </a:lnTo>
                  <a:lnTo>
                    <a:pt x="904334" y="16502"/>
                  </a:lnTo>
                  <a:lnTo>
                    <a:pt x="901917" y="14930"/>
                  </a:lnTo>
                  <a:lnTo>
                    <a:pt x="899498" y="11787"/>
                  </a:lnTo>
                  <a:lnTo>
                    <a:pt x="899498" y="14145"/>
                  </a:lnTo>
                  <a:lnTo>
                    <a:pt x="898693" y="15716"/>
                  </a:lnTo>
                  <a:lnTo>
                    <a:pt x="896275" y="17288"/>
                  </a:lnTo>
                  <a:lnTo>
                    <a:pt x="893857" y="18859"/>
                  </a:lnTo>
                  <a:lnTo>
                    <a:pt x="887408" y="20431"/>
                  </a:lnTo>
                  <a:lnTo>
                    <a:pt x="879348" y="21217"/>
                  </a:lnTo>
                  <a:lnTo>
                    <a:pt x="871288" y="20431"/>
                  </a:lnTo>
                  <a:lnTo>
                    <a:pt x="864035" y="18074"/>
                  </a:lnTo>
                  <a:lnTo>
                    <a:pt x="861617" y="16502"/>
                  </a:lnTo>
                  <a:lnTo>
                    <a:pt x="859198" y="14930"/>
                  </a:lnTo>
                  <a:lnTo>
                    <a:pt x="857586" y="11787"/>
                  </a:lnTo>
                  <a:lnTo>
                    <a:pt x="856781" y="9430"/>
                  </a:lnTo>
                  <a:lnTo>
                    <a:pt x="855168" y="12573"/>
                  </a:lnTo>
                  <a:lnTo>
                    <a:pt x="853556" y="15716"/>
                  </a:lnTo>
                  <a:lnTo>
                    <a:pt x="851139" y="18074"/>
                  </a:lnTo>
                  <a:lnTo>
                    <a:pt x="847915" y="19645"/>
                  </a:lnTo>
                  <a:lnTo>
                    <a:pt x="840660" y="22002"/>
                  </a:lnTo>
                  <a:lnTo>
                    <a:pt x="832600" y="22788"/>
                  </a:lnTo>
                  <a:lnTo>
                    <a:pt x="824540" y="22002"/>
                  </a:lnTo>
                  <a:lnTo>
                    <a:pt x="821316" y="21217"/>
                  </a:lnTo>
                  <a:lnTo>
                    <a:pt x="818092" y="20431"/>
                  </a:lnTo>
                  <a:lnTo>
                    <a:pt x="815674" y="18859"/>
                  </a:lnTo>
                  <a:lnTo>
                    <a:pt x="814062" y="17288"/>
                  </a:lnTo>
                  <a:lnTo>
                    <a:pt x="813256" y="14930"/>
                  </a:lnTo>
                  <a:lnTo>
                    <a:pt x="813256" y="12573"/>
                  </a:lnTo>
                  <a:lnTo>
                    <a:pt x="813256" y="14930"/>
                  </a:lnTo>
                  <a:lnTo>
                    <a:pt x="812450" y="16502"/>
                  </a:lnTo>
                  <a:lnTo>
                    <a:pt x="810839" y="18074"/>
                  </a:lnTo>
                  <a:lnTo>
                    <a:pt x="808420" y="19645"/>
                  </a:lnTo>
                  <a:lnTo>
                    <a:pt x="802779" y="21217"/>
                  </a:lnTo>
                  <a:lnTo>
                    <a:pt x="795524" y="22002"/>
                  </a:lnTo>
                  <a:lnTo>
                    <a:pt x="788270" y="22002"/>
                  </a:lnTo>
                  <a:lnTo>
                    <a:pt x="781016" y="19645"/>
                  </a:lnTo>
                  <a:lnTo>
                    <a:pt x="778598" y="18074"/>
                  </a:lnTo>
                  <a:lnTo>
                    <a:pt x="776180" y="16502"/>
                  </a:lnTo>
                  <a:lnTo>
                    <a:pt x="775374" y="14930"/>
                  </a:lnTo>
                  <a:lnTo>
                    <a:pt x="775374" y="11787"/>
                  </a:lnTo>
                  <a:lnTo>
                    <a:pt x="775374" y="14145"/>
                  </a:lnTo>
                  <a:lnTo>
                    <a:pt x="774568" y="16502"/>
                  </a:lnTo>
                  <a:lnTo>
                    <a:pt x="771344" y="19645"/>
                  </a:lnTo>
                  <a:lnTo>
                    <a:pt x="766508" y="22788"/>
                  </a:lnTo>
                  <a:lnTo>
                    <a:pt x="760867" y="24360"/>
                  </a:lnTo>
                  <a:lnTo>
                    <a:pt x="754418" y="24360"/>
                  </a:lnTo>
                  <a:lnTo>
                    <a:pt x="747970" y="22788"/>
                  </a:lnTo>
                  <a:lnTo>
                    <a:pt x="741522" y="20431"/>
                  </a:lnTo>
                  <a:lnTo>
                    <a:pt x="739104" y="18074"/>
                  </a:lnTo>
                  <a:lnTo>
                    <a:pt x="736686" y="15716"/>
                  </a:lnTo>
                  <a:lnTo>
                    <a:pt x="736686" y="18074"/>
                  </a:lnTo>
                  <a:lnTo>
                    <a:pt x="735880" y="19645"/>
                  </a:lnTo>
                  <a:lnTo>
                    <a:pt x="733462" y="21217"/>
                  </a:lnTo>
                  <a:lnTo>
                    <a:pt x="731044" y="22002"/>
                  </a:lnTo>
                  <a:lnTo>
                    <a:pt x="724596" y="24360"/>
                  </a:lnTo>
                  <a:lnTo>
                    <a:pt x="716536" y="24360"/>
                  </a:lnTo>
                  <a:lnTo>
                    <a:pt x="708476" y="24360"/>
                  </a:lnTo>
                  <a:lnTo>
                    <a:pt x="702028" y="22002"/>
                  </a:lnTo>
                  <a:lnTo>
                    <a:pt x="698804" y="20431"/>
                  </a:lnTo>
                  <a:lnTo>
                    <a:pt x="696386" y="18074"/>
                  </a:lnTo>
                  <a:lnTo>
                    <a:pt x="694774" y="15716"/>
                  </a:lnTo>
                  <a:lnTo>
                    <a:pt x="693968" y="12573"/>
                  </a:lnTo>
                  <a:lnTo>
                    <a:pt x="693162" y="16502"/>
                  </a:lnTo>
                  <a:lnTo>
                    <a:pt x="690744" y="18859"/>
                  </a:lnTo>
                  <a:lnTo>
                    <a:pt x="688326" y="21217"/>
                  </a:lnTo>
                  <a:lnTo>
                    <a:pt x="685102" y="22788"/>
                  </a:lnTo>
                  <a:lnTo>
                    <a:pt x="677848" y="25146"/>
                  </a:lnTo>
                  <a:lnTo>
                    <a:pt x="669788" y="25932"/>
                  </a:lnTo>
                  <a:lnTo>
                    <a:pt x="661728" y="24360"/>
                  </a:lnTo>
                  <a:lnTo>
                    <a:pt x="655280" y="22002"/>
                  </a:lnTo>
                  <a:lnTo>
                    <a:pt x="652862" y="20431"/>
                  </a:lnTo>
                  <a:lnTo>
                    <a:pt x="651250" y="18074"/>
                  </a:lnTo>
                  <a:lnTo>
                    <a:pt x="650444" y="16502"/>
                  </a:lnTo>
                  <a:lnTo>
                    <a:pt x="650444" y="14145"/>
                  </a:lnTo>
                  <a:lnTo>
                    <a:pt x="650444" y="15716"/>
                  </a:lnTo>
                  <a:lnTo>
                    <a:pt x="649638" y="18074"/>
                  </a:lnTo>
                  <a:lnTo>
                    <a:pt x="648026" y="19645"/>
                  </a:lnTo>
                  <a:lnTo>
                    <a:pt x="645608" y="21217"/>
                  </a:lnTo>
                  <a:lnTo>
                    <a:pt x="639966" y="22788"/>
                  </a:lnTo>
                  <a:lnTo>
                    <a:pt x="632712" y="23574"/>
                  </a:lnTo>
                  <a:lnTo>
                    <a:pt x="625458" y="23574"/>
                  </a:lnTo>
                  <a:lnTo>
                    <a:pt x="619010" y="21217"/>
                  </a:lnTo>
                  <a:lnTo>
                    <a:pt x="615785" y="19645"/>
                  </a:lnTo>
                  <a:lnTo>
                    <a:pt x="614174" y="18074"/>
                  </a:lnTo>
                  <a:lnTo>
                    <a:pt x="612562" y="15716"/>
                  </a:lnTo>
                  <a:lnTo>
                    <a:pt x="612562" y="13359"/>
                  </a:lnTo>
                  <a:lnTo>
                    <a:pt x="612562" y="15716"/>
                  </a:lnTo>
                  <a:lnTo>
                    <a:pt x="611755" y="18074"/>
                  </a:lnTo>
                  <a:lnTo>
                    <a:pt x="608532" y="21217"/>
                  </a:lnTo>
                  <a:lnTo>
                    <a:pt x="604502" y="24360"/>
                  </a:lnTo>
                  <a:lnTo>
                    <a:pt x="598054" y="25932"/>
                  </a:lnTo>
                  <a:lnTo>
                    <a:pt x="591606" y="25932"/>
                  </a:lnTo>
                  <a:lnTo>
                    <a:pt x="585158" y="24360"/>
                  </a:lnTo>
                  <a:lnTo>
                    <a:pt x="579516" y="22002"/>
                  </a:lnTo>
                  <a:lnTo>
                    <a:pt x="576292" y="19645"/>
                  </a:lnTo>
                  <a:lnTo>
                    <a:pt x="574679" y="17288"/>
                  </a:lnTo>
                  <a:lnTo>
                    <a:pt x="573873" y="19645"/>
                  </a:lnTo>
                  <a:lnTo>
                    <a:pt x="573068" y="21217"/>
                  </a:lnTo>
                  <a:lnTo>
                    <a:pt x="571456" y="22788"/>
                  </a:lnTo>
                  <a:lnTo>
                    <a:pt x="568232" y="24360"/>
                  </a:lnTo>
                  <a:lnTo>
                    <a:pt x="561783" y="25932"/>
                  </a:lnTo>
                  <a:lnTo>
                    <a:pt x="553723" y="25932"/>
                  </a:lnTo>
                  <a:lnTo>
                    <a:pt x="545663" y="25932"/>
                  </a:lnTo>
                  <a:lnTo>
                    <a:pt x="539216" y="23574"/>
                  </a:lnTo>
                  <a:lnTo>
                    <a:pt x="535992" y="22002"/>
                  </a:lnTo>
                  <a:lnTo>
                    <a:pt x="533573" y="19645"/>
                  </a:lnTo>
                  <a:lnTo>
                    <a:pt x="531961" y="17288"/>
                  </a:lnTo>
                  <a:lnTo>
                    <a:pt x="531961" y="14930"/>
                  </a:lnTo>
                  <a:lnTo>
                    <a:pt x="530350" y="18074"/>
                  </a:lnTo>
                  <a:lnTo>
                    <a:pt x="528737" y="21217"/>
                  </a:lnTo>
                  <a:lnTo>
                    <a:pt x="525513" y="22788"/>
                  </a:lnTo>
                  <a:lnTo>
                    <a:pt x="522290" y="25146"/>
                  </a:lnTo>
                  <a:lnTo>
                    <a:pt x="515036" y="27503"/>
                  </a:lnTo>
                  <a:lnTo>
                    <a:pt x="506975" y="27503"/>
                  </a:lnTo>
                  <a:lnTo>
                    <a:pt x="498915" y="27503"/>
                  </a:lnTo>
                  <a:lnTo>
                    <a:pt x="495691" y="26717"/>
                  </a:lnTo>
                  <a:lnTo>
                    <a:pt x="492467" y="25146"/>
                  </a:lnTo>
                  <a:lnTo>
                    <a:pt x="490855" y="23574"/>
                  </a:lnTo>
                  <a:lnTo>
                    <a:pt x="488437" y="22002"/>
                  </a:lnTo>
                  <a:lnTo>
                    <a:pt x="487631" y="19645"/>
                  </a:lnTo>
                  <a:lnTo>
                    <a:pt x="487631" y="17288"/>
                  </a:lnTo>
                  <a:lnTo>
                    <a:pt x="487631" y="19645"/>
                  </a:lnTo>
                  <a:lnTo>
                    <a:pt x="486825" y="22002"/>
                  </a:lnTo>
                  <a:lnTo>
                    <a:pt x="485214" y="22788"/>
                  </a:lnTo>
                  <a:lnTo>
                    <a:pt x="482795" y="24360"/>
                  </a:lnTo>
                  <a:lnTo>
                    <a:pt x="477154" y="26717"/>
                  </a:lnTo>
                  <a:lnTo>
                    <a:pt x="469899" y="27503"/>
                  </a:lnTo>
                  <a:lnTo>
                    <a:pt x="462645" y="26717"/>
                  </a:lnTo>
                  <a:lnTo>
                    <a:pt x="456198" y="25146"/>
                  </a:lnTo>
                  <a:lnTo>
                    <a:pt x="453779" y="23574"/>
                  </a:lnTo>
                  <a:lnTo>
                    <a:pt x="451361" y="22002"/>
                  </a:lnTo>
                  <a:lnTo>
                    <a:pt x="449749" y="19645"/>
                  </a:lnTo>
                  <a:lnTo>
                    <a:pt x="449749" y="17288"/>
                  </a:lnTo>
                  <a:lnTo>
                    <a:pt x="449749" y="19645"/>
                  </a:lnTo>
                  <a:lnTo>
                    <a:pt x="448943" y="21217"/>
                  </a:lnTo>
                  <a:lnTo>
                    <a:pt x="445719" y="25146"/>
                  </a:lnTo>
                  <a:lnTo>
                    <a:pt x="441689" y="27503"/>
                  </a:lnTo>
                  <a:lnTo>
                    <a:pt x="435241" y="29075"/>
                  </a:lnTo>
                  <a:lnTo>
                    <a:pt x="428793" y="29075"/>
                  </a:lnTo>
                  <a:lnTo>
                    <a:pt x="422345" y="27503"/>
                  </a:lnTo>
                  <a:lnTo>
                    <a:pt x="416703" y="25146"/>
                  </a:lnTo>
                  <a:lnTo>
                    <a:pt x="413479" y="23574"/>
                  </a:lnTo>
                  <a:lnTo>
                    <a:pt x="411867" y="21217"/>
                  </a:lnTo>
                  <a:lnTo>
                    <a:pt x="411061" y="22788"/>
                  </a:lnTo>
                  <a:lnTo>
                    <a:pt x="410255" y="24360"/>
                  </a:lnTo>
                  <a:lnTo>
                    <a:pt x="408643" y="25932"/>
                  </a:lnTo>
                  <a:lnTo>
                    <a:pt x="405419" y="27503"/>
                  </a:lnTo>
                  <a:lnTo>
                    <a:pt x="398971" y="29075"/>
                  </a:lnTo>
                  <a:lnTo>
                    <a:pt x="390911" y="29860"/>
                  </a:lnTo>
                  <a:lnTo>
                    <a:pt x="383657" y="29075"/>
                  </a:lnTo>
                  <a:lnTo>
                    <a:pt x="376403" y="26717"/>
                  </a:lnTo>
                  <a:lnTo>
                    <a:pt x="373179" y="25146"/>
                  </a:lnTo>
                  <a:lnTo>
                    <a:pt x="370761" y="23574"/>
                  </a:lnTo>
                  <a:lnTo>
                    <a:pt x="369955" y="21217"/>
                  </a:lnTo>
                  <a:lnTo>
                    <a:pt x="369149" y="18074"/>
                  </a:lnTo>
                  <a:lnTo>
                    <a:pt x="367537" y="21217"/>
                  </a:lnTo>
                  <a:lnTo>
                    <a:pt x="365925" y="24360"/>
                  </a:lnTo>
                  <a:lnTo>
                    <a:pt x="362701" y="25932"/>
                  </a:lnTo>
                  <a:lnTo>
                    <a:pt x="359477" y="27503"/>
                  </a:lnTo>
                  <a:lnTo>
                    <a:pt x="352223" y="29860"/>
                  </a:lnTo>
                  <a:lnTo>
                    <a:pt x="343357" y="29860"/>
                  </a:lnTo>
                  <a:lnTo>
                    <a:pt x="336103" y="28289"/>
                  </a:lnTo>
                  <a:lnTo>
                    <a:pt x="329655" y="25146"/>
                  </a:lnTo>
                  <a:lnTo>
                    <a:pt x="327237" y="23574"/>
                  </a:lnTo>
                  <a:lnTo>
                    <a:pt x="325625" y="22002"/>
                  </a:lnTo>
                  <a:lnTo>
                    <a:pt x="324013" y="19645"/>
                  </a:lnTo>
                  <a:lnTo>
                    <a:pt x="324013" y="17288"/>
                  </a:lnTo>
                  <a:lnTo>
                    <a:pt x="324819" y="18859"/>
                  </a:lnTo>
                  <a:lnTo>
                    <a:pt x="324013" y="21217"/>
                  </a:lnTo>
                  <a:lnTo>
                    <a:pt x="322401" y="22788"/>
                  </a:lnTo>
                  <a:lnTo>
                    <a:pt x="319983" y="24360"/>
                  </a:lnTo>
                  <a:lnTo>
                    <a:pt x="313535" y="25932"/>
                  </a:lnTo>
                  <a:lnTo>
                    <a:pt x="306281" y="26717"/>
                  </a:lnTo>
                  <a:lnTo>
                    <a:pt x="299026" y="26717"/>
                  </a:lnTo>
                  <a:lnTo>
                    <a:pt x="292579" y="24360"/>
                  </a:lnTo>
                  <a:lnTo>
                    <a:pt x="290160" y="22788"/>
                  </a:lnTo>
                  <a:lnTo>
                    <a:pt x="287743" y="21217"/>
                  </a:lnTo>
                  <a:lnTo>
                    <a:pt x="286937" y="18859"/>
                  </a:lnTo>
                  <a:lnTo>
                    <a:pt x="286130" y="16502"/>
                  </a:lnTo>
                  <a:lnTo>
                    <a:pt x="286130" y="18859"/>
                  </a:lnTo>
                  <a:lnTo>
                    <a:pt x="286130" y="21217"/>
                  </a:lnTo>
                  <a:lnTo>
                    <a:pt x="282907" y="24360"/>
                  </a:lnTo>
                  <a:lnTo>
                    <a:pt x="278070" y="26717"/>
                  </a:lnTo>
                  <a:lnTo>
                    <a:pt x="272429" y="28289"/>
                  </a:lnTo>
                  <a:lnTo>
                    <a:pt x="265174" y="29075"/>
                  </a:lnTo>
                  <a:lnTo>
                    <a:pt x="258727" y="27503"/>
                  </a:lnTo>
                  <a:lnTo>
                    <a:pt x="253084" y="25146"/>
                  </a:lnTo>
                  <a:lnTo>
                    <a:pt x="250667" y="22788"/>
                  </a:lnTo>
                  <a:lnTo>
                    <a:pt x="248248" y="20431"/>
                  </a:lnTo>
                  <a:lnTo>
                    <a:pt x="248248" y="22788"/>
                  </a:lnTo>
                  <a:lnTo>
                    <a:pt x="246637" y="24360"/>
                  </a:lnTo>
                  <a:lnTo>
                    <a:pt x="245024" y="25932"/>
                  </a:lnTo>
                  <a:lnTo>
                    <a:pt x="242607" y="26717"/>
                  </a:lnTo>
                  <a:lnTo>
                    <a:pt x="236158" y="29075"/>
                  </a:lnTo>
                  <a:lnTo>
                    <a:pt x="228098" y="29075"/>
                  </a:lnTo>
                  <a:lnTo>
                    <a:pt x="220038" y="28289"/>
                  </a:lnTo>
                  <a:lnTo>
                    <a:pt x="212784" y="26717"/>
                  </a:lnTo>
                  <a:lnTo>
                    <a:pt x="209561" y="24360"/>
                  </a:lnTo>
                  <a:lnTo>
                    <a:pt x="207948" y="22788"/>
                  </a:lnTo>
                  <a:lnTo>
                    <a:pt x="206337" y="20431"/>
                  </a:lnTo>
                  <a:lnTo>
                    <a:pt x="205531" y="17288"/>
                  </a:lnTo>
                  <a:lnTo>
                    <a:pt x="203918" y="21217"/>
                  </a:lnTo>
                  <a:lnTo>
                    <a:pt x="202307" y="23574"/>
                  </a:lnTo>
                  <a:lnTo>
                    <a:pt x="199082" y="25932"/>
                  </a:lnTo>
                  <a:lnTo>
                    <a:pt x="195858" y="27503"/>
                  </a:lnTo>
                  <a:lnTo>
                    <a:pt x="188605" y="30646"/>
                  </a:lnTo>
                  <a:lnTo>
                    <a:pt x="180545" y="31432"/>
                  </a:lnTo>
                  <a:lnTo>
                    <a:pt x="173290" y="30646"/>
                  </a:lnTo>
                  <a:lnTo>
                    <a:pt x="170066" y="29075"/>
                  </a:lnTo>
                  <a:lnTo>
                    <a:pt x="166842" y="28289"/>
                  </a:lnTo>
                  <a:lnTo>
                    <a:pt x="164425" y="26717"/>
                  </a:lnTo>
                  <a:lnTo>
                    <a:pt x="162812" y="25146"/>
                  </a:lnTo>
                  <a:lnTo>
                    <a:pt x="161200" y="22788"/>
                  </a:lnTo>
                  <a:lnTo>
                    <a:pt x="161200" y="20431"/>
                  </a:lnTo>
                  <a:lnTo>
                    <a:pt x="161200" y="22788"/>
                  </a:lnTo>
                  <a:lnTo>
                    <a:pt x="161200" y="24360"/>
                  </a:lnTo>
                  <a:lnTo>
                    <a:pt x="158782" y="25932"/>
                  </a:lnTo>
                  <a:lnTo>
                    <a:pt x="157170" y="27503"/>
                  </a:lnTo>
                  <a:lnTo>
                    <a:pt x="150722" y="29860"/>
                  </a:lnTo>
                  <a:lnTo>
                    <a:pt x="143469" y="30646"/>
                  </a:lnTo>
                  <a:lnTo>
                    <a:pt x="136214" y="29860"/>
                  </a:lnTo>
                  <a:lnTo>
                    <a:pt x="129766" y="27503"/>
                  </a:lnTo>
                  <a:lnTo>
                    <a:pt x="127348" y="26717"/>
                  </a:lnTo>
                  <a:lnTo>
                    <a:pt x="124930" y="24360"/>
                  </a:lnTo>
                  <a:lnTo>
                    <a:pt x="124124" y="22788"/>
                  </a:lnTo>
                  <a:lnTo>
                    <a:pt x="123318" y="19645"/>
                  </a:lnTo>
                  <a:lnTo>
                    <a:pt x="123318" y="22002"/>
                  </a:lnTo>
                  <a:lnTo>
                    <a:pt x="122512" y="24360"/>
                  </a:lnTo>
                  <a:lnTo>
                    <a:pt x="120094" y="27503"/>
                  </a:lnTo>
                  <a:lnTo>
                    <a:pt x="115258" y="30646"/>
                  </a:lnTo>
                  <a:lnTo>
                    <a:pt x="109616" y="32218"/>
                  </a:lnTo>
                  <a:lnTo>
                    <a:pt x="103168" y="32218"/>
                  </a:lnTo>
                  <a:lnTo>
                    <a:pt x="96720" y="31432"/>
                  </a:lnTo>
                  <a:lnTo>
                    <a:pt x="90272" y="28289"/>
                  </a:lnTo>
                  <a:lnTo>
                    <a:pt x="87854" y="26717"/>
                  </a:lnTo>
                  <a:lnTo>
                    <a:pt x="85436" y="24360"/>
                  </a:lnTo>
                  <a:lnTo>
                    <a:pt x="85436" y="25932"/>
                  </a:lnTo>
                  <a:lnTo>
                    <a:pt x="83824" y="27503"/>
                  </a:lnTo>
                  <a:lnTo>
                    <a:pt x="82212" y="29075"/>
                  </a:lnTo>
                  <a:lnTo>
                    <a:pt x="79794" y="30646"/>
                  </a:lnTo>
                  <a:lnTo>
                    <a:pt x="73346" y="32218"/>
                  </a:lnTo>
                  <a:lnTo>
                    <a:pt x="65286" y="33004"/>
                  </a:lnTo>
                  <a:lnTo>
                    <a:pt x="57226" y="32218"/>
                  </a:lnTo>
                  <a:lnTo>
                    <a:pt x="49972" y="29860"/>
                  </a:lnTo>
                  <a:lnTo>
                    <a:pt x="47554" y="28289"/>
                  </a:lnTo>
                  <a:lnTo>
                    <a:pt x="45136" y="26717"/>
                  </a:lnTo>
                  <a:lnTo>
                    <a:pt x="43524" y="23574"/>
                  </a:lnTo>
                  <a:lnTo>
                    <a:pt x="42718" y="21217"/>
                  </a:lnTo>
                  <a:lnTo>
                    <a:pt x="41912" y="24360"/>
                  </a:lnTo>
                  <a:lnTo>
                    <a:pt x="39494" y="26717"/>
                  </a:lnTo>
                  <a:lnTo>
                    <a:pt x="37076" y="29075"/>
                  </a:lnTo>
                  <a:lnTo>
                    <a:pt x="33852" y="31432"/>
                  </a:lnTo>
                  <a:lnTo>
                    <a:pt x="26598" y="33790"/>
                  </a:lnTo>
                  <a:lnTo>
                    <a:pt x="18538" y="34575"/>
                  </a:lnTo>
                  <a:lnTo>
                    <a:pt x="11284" y="33004"/>
                  </a:lnTo>
                  <a:lnTo>
                    <a:pt x="4836" y="30646"/>
                  </a:lnTo>
                  <a:lnTo>
                    <a:pt x="3224" y="29075"/>
                  </a:lnTo>
                  <a:lnTo>
                    <a:pt x="806" y="27503"/>
                  </a:lnTo>
                  <a:lnTo>
                    <a:pt x="0" y="25146"/>
                  </a:lnTo>
                  <a:lnTo>
                    <a:pt x="0" y="22788"/>
                  </a:lnTo>
                </a:path>
              </a:pathLst>
            </a:custGeom>
            <a:ln w="7874" cap="flat" cmpd="sng" algn="ctr">
              <a:solidFill>
                <a:srgbClr val="5B634C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Freeform: Shape 227"/>
            <p:cNvSpPr/>
            <p:nvPr/>
          </p:nvSpPr>
          <p:spPr>
            <a:xfrm>
              <a:off x="7781656" y="5961673"/>
              <a:ext cx="1544306" cy="64440"/>
            </a:xfrm>
            <a:custGeom>
              <a:avLst/>
              <a:gdLst/>
              <a:ahLst/>
              <a:cxnLst/>
              <a:rect l="0" t="0" r="0" b="0"/>
              <a:pathLst>
                <a:path w="1544306" h="64440">
                  <a:moveTo>
                    <a:pt x="1544305" y="0"/>
                  </a:moveTo>
                  <a:lnTo>
                    <a:pt x="1544305" y="1572"/>
                  </a:lnTo>
                  <a:lnTo>
                    <a:pt x="1544305" y="3144"/>
                  </a:lnTo>
                  <a:lnTo>
                    <a:pt x="1542693" y="4715"/>
                  </a:lnTo>
                  <a:lnTo>
                    <a:pt x="1540275" y="6287"/>
                  </a:lnTo>
                  <a:lnTo>
                    <a:pt x="1534633" y="8644"/>
                  </a:lnTo>
                  <a:lnTo>
                    <a:pt x="1528185" y="9430"/>
                  </a:lnTo>
                  <a:lnTo>
                    <a:pt x="1520931" y="9430"/>
                  </a:lnTo>
                  <a:lnTo>
                    <a:pt x="1514483" y="7073"/>
                  </a:lnTo>
                  <a:lnTo>
                    <a:pt x="1512065" y="6287"/>
                  </a:lnTo>
                  <a:lnTo>
                    <a:pt x="1510453" y="4715"/>
                  </a:lnTo>
                  <a:lnTo>
                    <a:pt x="1508840" y="2358"/>
                  </a:lnTo>
                  <a:lnTo>
                    <a:pt x="1508035" y="0"/>
                  </a:lnTo>
                  <a:lnTo>
                    <a:pt x="1508840" y="2358"/>
                  </a:lnTo>
                  <a:lnTo>
                    <a:pt x="1508035" y="3930"/>
                  </a:lnTo>
                  <a:lnTo>
                    <a:pt x="1505617" y="7073"/>
                  </a:lnTo>
                  <a:lnTo>
                    <a:pt x="1500781" y="10216"/>
                  </a:lnTo>
                  <a:lnTo>
                    <a:pt x="1495139" y="11788"/>
                  </a:lnTo>
                  <a:lnTo>
                    <a:pt x="1488691" y="12574"/>
                  </a:lnTo>
                  <a:lnTo>
                    <a:pt x="1483048" y="11002"/>
                  </a:lnTo>
                  <a:lnTo>
                    <a:pt x="1477407" y="8644"/>
                  </a:lnTo>
                  <a:lnTo>
                    <a:pt x="1474988" y="7073"/>
                  </a:lnTo>
                  <a:lnTo>
                    <a:pt x="1472571" y="4715"/>
                  </a:lnTo>
                  <a:lnTo>
                    <a:pt x="1472571" y="6287"/>
                  </a:lnTo>
                  <a:lnTo>
                    <a:pt x="1470958" y="7859"/>
                  </a:lnTo>
                  <a:lnTo>
                    <a:pt x="1469347" y="9430"/>
                  </a:lnTo>
                  <a:lnTo>
                    <a:pt x="1466928" y="11002"/>
                  </a:lnTo>
                  <a:lnTo>
                    <a:pt x="1460481" y="12574"/>
                  </a:lnTo>
                  <a:lnTo>
                    <a:pt x="1453226" y="13360"/>
                  </a:lnTo>
                  <a:lnTo>
                    <a:pt x="1445972" y="12574"/>
                  </a:lnTo>
                  <a:lnTo>
                    <a:pt x="1438718" y="11002"/>
                  </a:lnTo>
                  <a:lnTo>
                    <a:pt x="1436301" y="9430"/>
                  </a:lnTo>
                  <a:lnTo>
                    <a:pt x="1433882" y="7073"/>
                  </a:lnTo>
                  <a:lnTo>
                    <a:pt x="1432270" y="5501"/>
                  </a:lnTo>
                  <a:lnTo>
                    <a:pt x="1432270" y="2358"/>
                  </a:lnTo>
                  <a:lnTo>
                    <a:pt x="1430658" y="5501"/>
                  </a:lnTo>
                  <a:lnTo>
                    <a:pt x="1429046" y="8644"/>
                  </a:lnTo>
                  <a:lnTo>
                    <a:pt x="1425822" y="11002"/>
                  </a:lnTo>
                  <a:lnTo>
                    <a:pt x="1423405" y="12574"/>
                  </a:lnTo>
                  <a:lnTo>
                    <a:pt x="1416150" y="14931"/>
                  </a:lnTo>
                  <a:lnTo>
                    <a:pt x="1408896" y="15717"/>
                  </a:lnTo>
                  <a:lnTo>
                    <a:pt x="1401642" y="15717"/>
                  </a:lnTo>
                  <a:lnTo>
                    <a:pt x="1395194" y="13360"/>
                  </a:lnTo>
                  <a:lnTo>
                    <a:pt x="1392776" y="12574"/>
                  </a:lnTo>
                  <a:lnTo>
                    <a:pt x="1391164" y="11002"/>
                  </a:lnTo>
                  <a:lnTo>
                    <a:pt x="1390358" y="8644"/>
                  </a:lnTo>
                  <a:lnTo>
                    <a:pt x="1389552" y="6287"/>
                  </a:lnTo>
                  <a:lnTo>
                    <a:pt x="1390358" y="8644"/>
                  </a:lnTo>
                  <a:lnTo>
                    <a:pt x="1389552" y="10216"/>
                  </a:lnTo>
                  <a:lnTo>
                    <a:pt x="1387940" y="11788"/>
                  </a:lnTo>
                  <a:lnTo>
                    <a:pt x="1386328" y="13360"/>
                  </a:lnTo>
                  <a:lnTo>
                    <a:pt x="1379880" y="15717"/>
                  </a:lnTo>
                  <a:lnTo>
                    <a:pt x="1373432" y="16503"/>
                  </a:lnTo>
                  <a:lnTo>
                    <a:pt x="1366178" y="15717"/>
                  </a:lnTo>
                  <a:lnTo>
                    <a:pt x="1360536" y="14146"/>
                  </a:lnTo>
                  <a:lnTo>
                    <a:pt x="1357312" y="12574"/>
                  </a:lnTo>
                  <a:lnTo>
                    <a:pt x="1355700" y="11002"/>
                  </a:lnTo>
                  <a:lnTo>
                    <a:pt x="1354894" y="9430"/>
                  </a:lnTo>
                  <a:lnTo>
                    <a:pt x="1354088" y="6287"/>
                  </a:lnTo>
                  <a:lnTo>
                    <a:pt x="1354088" y="8644"/>
                  </a:lnTo>
                  <a:lnTo>
                    <a:pt x="1353282" y="11002"/>
                  </a:lnTo>
                  <a:lnTo>
                    <a:pt x="1350864" y="14146"/>
                  </a:lnTo>
                  <a:lnTo>
                    <a:pt x="1346028" y="17289"/>
                  </a:lnTo>
                  <a:lnTo>
                    <a:pt x="1341192" y="18074"/>
                  </a:lnTo>
                  <a:lnTo>
                    <a:pt x="1334744" y="18860"/>
                  </a:lnTo>
                  <a:lnTo>
                    <a:pt x="1328296" y="18074"/>
                  </a:lnTo>
                  <a:lnTo>
                    <a:pt x="1322653" y="15717"/>
                  </a:lnTo>
                  <a:lnTo>
                    <a:pt x="1320236" y="13360"/>
                  </a:lnTo>
                  <a:lnTo>
                    <a:pt x="1317818" y="11002"/>
                  </a:lnTo>
                  <a:lnTo>
                    <a:pt x="1317818" y="13360"/>
                  </a:lnTo>
                  <a:lnTo>
                    <a:pt x="1317012" y="14931"/>
                  </a:lnTo>
                  <a:lnTo>
                    <a:pt x="1314593" y="16503"/>
                  </a:lnTo>
                  <a:lnTo>
                    <a:pt x="1312981" y="17289"/>
                  </a:lnTo>
                  <a:lnTo>
                    <a:pt x="1306533" y="19646"/>
                  </a:lnTo>
                  <a:lnTo>
                    <a:pt x="1298473" y="20432"/>
                  </a:lnTo>
                  <a:lnTo>
                    <a:pt x="1291220" y="19646"/>
                  </a:lnTo>
                  <a:lnTo>
                    <a:pt x="1284771" y="18074"/>
                  </a:lnTo>
                  <a:lnTo>
                    <a:pt x="1281547" y="16503"/>
                  </a:lnTo>
                  <a:lnTo>
                    <a:pt x="1279935" y="14146"/>
                  </a:lnTo>
                  <a:lnTo>
                    <a:pt x="1277517" y="12574"/>
                  </a:lnTo>
                  <a:lnTo>
                    <a:pt x="1277517" y="9430"/>
                  </a:lnTo>
                  <a:lnTo>
                    <a:pt x="1275905" y="12574"/>
                  </a:lnTo>
                  <a:lnTo>
                    <a:pt x="1274294" y="14931"/>
                  </a:lnTo>
                  <a:lnTo>
                    <a:pt x="1271875" y="17289"/>
                  </a:lnTo>
                  <a:lnTo>
                    <a:pt x="1268651" y="18860"/>
                  </a:lnTo>
                  <a:lnTo>
                    <a:pt x="1262204" y="21218"/>
                  </a:lnTo>
                  <a:lnTo>
                    <a:pt x="1254144" y="22004"/>
                  </a:lnTo>
                  <a:lnTo>
                    <a:pt x="1247695" y="20432"/>
                  </a:lnTo>
                  <a:lnTo>
                    <a:pt x="1241248" y="18860"/>
                  </a:lnTo>
                  <a:lnTo>
                    <a:pt x="1238829" y="17289"/>
                  </a:lnTo>
                  <a:lnTo>
                    <a:pt x="1237217" y="15717"/>
                  </a:lnTo>
                  <a:lnTo>
                    <a:pt x="1236411" y="13360"/>
                  </a:lnTo>
                  <a:lnTo>
                    <a:pt x="1236411" y="11002"/>
                  </a:lnTo>
                  <a:lnTo>
                    <a:pt x="1236411" y="13360"/>
                  </a:lnTo>
                  <a:lnTo>
                    <a:pt x="1235605" y="14931"/>
                  </a:lnTo>
                  <a:lnTo>
                    <a:pt x="1233993" y="16503"/>
                  </a:lnTo>
                  <a:lnTo>
                    <a:pt x="1232381" y="18074"/>
                  </a:lnTo>
                  <a:lnTo>
                    <a:pt x="1225933" y="19646"/>
                  </a:lnTo>
                  <a:lnTo>
                    <a:pt x="1219485" y="20432"/>
                  </a:lnTo>
                  <a:lnTo>
                    <a:pt x="1212231" y="20432"/>
                  </a:lnTo>
                  <a:lnTo>
                    <a:pt x="1206589" y="18860"/>
                  </a:lnTo>
                  <a:lnTo>
                    <a:pt x="1204171" y="18074"/>
                  </a:lnTo>
                  <a:lnTo>
                    <a:pt x="1201753" y="15717"/>
                  </a:lnTo>
                  <a:lnTo>
                    <a:pt x="1200141" y="14146"/>
                  </a:lnTo>
                  <a:lnTo>
                    <a:pt x="1200141" y="11002"/>
                  </a:lnTo>
                  <a:lnTo>
                    <a:pt x="1200141" y="13360"/>
                  </a:lnTo>
                  <a:lnTo>
                    <a:pt x="1199335" y="15717"/>
                  </a:lnTo>
                  <a:lnTo>
                    <a:pt x="1196917" y="18860"/>
                  </a:lnTo>
                  <a:lnTo>
                    <a:pt x="1192887" y="22004"/>
                  </a:lnTo>
                  <a:lnTo>
                    <a:pt x="1186439" y="22790"/>
                  </a:lnTo>
                  <a:lnTo>
                    <a:pt x="1180797" y="23576"/>
                  </a:lnTo>
                  <a:lnTo>
                    <a:pt x="1174349" y="22790"/>
                  </a:lnTo>
                  <a:lnTo>
                    <a:pt x="1168707" y="20432"/>
                  </a:lnTo>
                  <a:lnTo>
                    <a:pt x="1166289" y="18074"/>
                  </a:lnTo>
                  <a:lnTo>
                    <a:pt x="1163871" y="15717"/>
                  </a:lnTo>
                  <a:lnTo>
                    <a:pt x="1163871" y="18074"/>
                  </a:lnTo>
                  <a:lnTo>
                    <a:pt x="1163065" y="19646"/>
                  </a:lnTo>
                  <a:lnTo>
                    <a:pt x="1161452" y="21218"/>
                  </a:lnTo>
                  <a:lnTo>
                    <a:pt x="1159035" y="22790"/>
                  </a:lnTo>
                  <a:lnTo>
                    <a:pt x="1152586" y="24361"/>
                  </a:lnTo>
                  <a:lnTo>
                    <a:pt x="1145332" y="25147"/>
                  </a:lnTo>
                  <a:lnTo>
                    <a:pt x="1137272" y="24361"/>
                  </a:lnTo>
                  <a:lnTo>
                    <a:pt x="1130825" y="22790"/>
                  </a:lnTo>
                  <a:lnTo>
                    <a:pt x="1127600" y="21218"/>
                  </a:lnTo>
                  <a:lnTo>
                    <a:pt x="1125183" y="18860"/>
                  </a:lnTo>
                  <a:lnTo>
                    <a:pt x="1124376" y="17289"/>
                  </a:lnTo>
                  <a:lnTo>
                    <a:pt x="1123570" y="14146"/>
                  </a:lnTo>
                  <a:lnTo>
                    <a:pt x="1121959" y="17289"/>
                  </a:lnTo>
                  <a:lnTo>
                    <a:pt x="1120346" y="20432"/>
                  </a:lnTo>
                  <a:lnTo>
                    <a:pt x="1117929" y="22790"/>
                  </a:lnTo>
                  <a:lnTo>
                    <a:pt x="1114704" y="24361"/>
                  </a:lnTo>
                  <a:lnTo>
                    <a:pt x="1107450" y="26719"/>
                  </a:lnTo>
                  <a:lnTo>
                    <a:pt x="1100196" y="27504"/>
                  </a:lnTo>
                  <a:lnTo>
                    <a:pt x="1092943" y="26719"/>
                  </a:lnTo>
                  <a:lnTo>
                    <a:pt x="1086494" y="25147"/>
                  </a:lnTo>
                  <a:lnTo>
                    <a:pt x="1084076" y="23576"/>
                  </a:lnTo>
                  <a:lnTo>
                    <a:pt x="1083270" y="22004"/>
                  </a:lnTo>
                  <a:lnTo>
                    <a:pt x="1081658" y="20432"/>
                  </a:lnTo>
                  <a:lnTo>
                    <a:pt x="1081658" y="18074"/>
                  </a:lnTo>
                  <a:lnTo>
                    <a:pt x="1081658" y="19646"/>
                  </a:lnTo>
                  <a:lnTo>
                    <a:pt x="1080853" y="22004"/>
                  </a:lnTo>
                  <a:lnTo>
                    <a:pt x="1079240" y="23576"/>
                  </a:lnTo>
                  <a:lnTo>
                    <a:pt x="1077628" y="25147"/>
                  </a:lnTo>
                  <a:lnTo>
                    <a:pt x="1071987" y="26719"/>
                  </a:lnTo>
                  <a:lnTo>
                    <a:pt x="1064732" y="27504"/>
                  </a:lnTo>
                  <a:lnTo>
                    <a:pt x="1058284" y="27504"/>
                  </a:lnTo>
                  <a:lnTo>
                    <a:pt x="1051836" y="25933"/>
                  </a:lnTo>
                  <a:lnTo>
                    <a:pt x="1049418" y="24361"/>
                  </a:lnTo>
                  <a:lnTo>
                    <a:pt x="1047000" y="22790"/>
                  </a:lnTo>
                  <a:lnTo>
                    <a:pt x="1046194" y="20432"/>
                  </a:lnTo>
                  <a:lnTo>
                    <a:pt x="1045388" y="18074"/>
                  </a:lnTo>
                  <a:lnTo>
                    <a:pt x="1045388" y="20432"/>
                  </a:lnTo>
                  <a:lnTo>
                    <a:pt x="1045388" y="22790"/>
                  </a:lnTo>
                  <a:lnTo>
                    <a:pt x="1042164" y="25933"/>
                  </a:lnTo>
                  <a:lnTo>
                    <a:pt x="1038134" y="28290"/>
                  </a:lnTo>
                  <a:lnTo>
                    <a:pt x="1032492" y="29862"/>
                  </a:lnTo>
                  <a:lnTo>
                    <a:pt x="1026044" y="30648"/>
                  </a:lnTo>
                  <a:lnTo>
                    <a:pt x="1019596" y="29076"/>
                  </a:lnTo>
                  <a:lnTo>
                    <a:pt x="1013954" y="26719"/>
                  </a:lnTo>
                  <a:lnTo>
                    <a:pt x="1011536" y="25147"/>
                  </a:lnTo>
                  <a:lnTo>
                    <a:pt x="1009117" y="22790"/>
                  </a:lnTo>
                  <a:lnTo>
                    <a:pt x="1009117" y="24361"/>
                  </a:lnTo>
                  <a:lnTo>
                    <a:pt x="1008312" y="26719"/>
                  </a:lnTo>
                  <a:lnTo>
                    <a:pt x="1006700" y="28290"/>
                  </a:lnTo>
                  <a:lnTo>
                    <a:pt x="1004282" y="29076"/>
                  </a:lnTo>
                  <a:lnTo>
                    <a:pt x="997834" y="30648"/>
                  </a:lnTo>
                  <a:lnTo>
                    <a:pt x="990580" y="31434"/>
                  </a:lnTo>
                  <a:lnTo>
                    <a:pt x="982520" y="31434"/>
                  </a:lnTo>
                  <a:lnTo>
                    <a:pt x="976071" y="29076"/>
                  </a:lnTo>
                  <a:lnTo>
                    <a:pt x="973654" y="28290"/>
                  </a:lnTo>
                  <a:lnTo>
                    <a:pt x="971236" y="25933"/>
                  </a:lnTo>
                  <a:lnTo>
                    <a:pt x="969624" y="23576"/>
                  </a:lnTo>
                  <a:lnTo>
                    <a:pt x="968818" y="20432"/>
                  </a:lnTo>
                  <a:lnTo>
                    <a:pt x="968011" y="24361"/>
                  </a:lnTo>
                  <a:lnTo>
                    <a:pt x="965594" y="26719"/>
                  </a:lnTo>
                  <a:lnTo>
                    <a:pt x="963175" y="29076"/>
                  </a:lnTo>
                  <a:lnTo>
                    <a:pt x="959952" y="30648"/>
                  </a:lnTo>
                  <a:lnTo>
                    <a:pt x="953504" y="32220"/>
                  </a:lnTo>
                  <a:lnTo>
                    <a:pt x="945444" y="32220"/>
                  </a:lnTo>
                  <a:lnTo>
                    <a:pt x="938189" y="31434"/>
                  </a:lnTo>
                  <a:lnTo>
                    <a:pt x="931742" y="29076"/>
                  </a:lnTo>
                  <a:lnTo>
                    <a:pt x="929323" y="26719"/>
                  </a:lnTo>
                  <a:lnTo>
                    <a:pt x="927712" y="25147"/>
                  </a:lnTo>
                  <a:lnTo>
                    <a:pt x="926905" y="22790"/>
                  </a:lnTo>
                  <a:lnTo>
                    <a:pt x="926099" y="20432"/>
                  </a:lnTo>
                  <a:lnTo>
                    <a:pt x="926905" y="22790"/>
                  </a:lnTo>
                  <a:lnTo>
                    <a:pt x="926099" y="24361"/>
                  </a:lnTo>
                  <a:lnTo>
                    <a:pt x="924487" y="26719"/>
                  </a:lnTo>
                  <a:lnTo>
                    <a:pt x="922069" y="28290"/>
                  </a:lnTo>
                  <a:lnTo>
                    <a:pt x="916427" y="29862"/>
                  </a:lnTo>
                  <a:lnTo>
                    <a:pt x="909979" y="30648"/>
                  </a:lnTo>
                  <a:lnTo>
                    <a:pt x="902726" y="30648"/>
                  </a:lnTo>
                  <a:lnTo>
                    <a:pt x="896277" y="29076"/>
                  </a:lnTo>
                  <a:lnTo>
                    <a:pt x="893859" y="27504"/>
                  </a:lnTo>
                  <a:lnTo>
                    <a:pt x="892247" y="25933"/>
                  </a:lnTo>
                  <a:lnTo>
                    <a:pt x="890635" y="23576"/>
                  </a:lnTo>
                  <a:lnTo>
                    <a:pt x="890635" y="21218"/>
                  </a:lnTo>
                  <a:lnTo>
                    <a:pt x="890635" y="23576"/>
                  </a:lnTo>
                  <a:lnTo>
                    <a:pt x="889829" y="25147"/>
                  </a:lnTo>
                  <a:lnTo>
                    <a:pt x="887411" y="29076"/>
                  </a:lnTo>
                  <a:lnTo>
                    <a:pt x="882575" y="31434"/>
                  </a:lnTo>
                  <a:lnTo>
                    <a:pt x="876933" y="33006"/>
                  </a:lnTo>
                  <a:lnTo>
                    <a:pt x="871291" y="33006"/>
                  </a:lnTo>
                  <a:lnTo>
                    <a:pt x="864843" y="32220"/>
                  </a:lnTo>
                  <a:lnTo>
                    <a:pt x="859201" y="29862"/>
                  </a:lnTo>
                  <a:lnTo>
                    <a:pt x="856783" y="28290"/>
                  </a:lnTo>
                  <a:lnTo>
                    <a:pt x="854365" y="25933"/>
                  </a:lnTo>
                  <a:lnTo>
                    <a:pt x="854365" y="27504"/>
                  </a:lnTo>
                  <a:lnTo>
                    <a:pt x="853559" y="29076"/>
                  </a:lnTo>
                  <a:lnTo>
                    <a:pt x="851141" y="30648"/>
                  </a:lnTo>
                  <a:lnTo>
                    <a:pt x="848723" y="32220"/>
                  </a:lnTo>
                  <a:lnTo>
                    <a:pt x="842275" y="33791"/>
                  </a:lnTo>
                  <a:lnTo>
                    <a:pt x="835021" y="34577"/>
                  </a:lnTo>
                  <a:lnTo>
                    <a:pt x="827767" y="34577"/>
                  </a:lnTo>
                  <a:lnTo>
                    <a:pt x="821319" y="32220"/>
                  </a:lnTo>
                  <a:lnTo>
                    <a:pt x="818095" y="30648"/>
                  </a:lnTo>
                  <a:lnTo>
                    <a:pt x="815677" y="29076"/>
                  </a:lnTo>
                  <a:lnTo>
                    <a:pt x="814870" y="26719"/>
                  </a:lnTo>
                  <a:lnTo>
                    <a:pt x="813259" y="23576"/>
                  </a:lnTo>
                  <a:lnTo>
                    <a:pt x="812453" y="26719"/>
                  </a:lnTo>
                  <a:lnTo>
                    <a:pt x="810840" y="29862"/>
                  </a:lnTo>
                  <a:lnTo>
                    <a:pt x="808423" y="32220"/>
                  </a:lnTo>
                  <a:lnTo>
                    <a:pt x="805199" y="33791"/>
                  </a:lnTo>
                  <a:lnTo>
                    <a:pt x="797944" y="36149"/>
                  </a:lnTo>
                  <a:lnTo>
                    <a:pt x="790691" y="37720"/>
                  </a:lnTo>
                  <a:lnTo>
                    <a:pt x="783437" y="36935"/>
                  </a:lnTo>
                  <a:lnTo>
                    <a:pt x="776988" y="35363"/>
                  </a:lnTo>
                  <a:lnTo>
                    <a:pt x="774571" y="33791"/>
                  </a:lnTo>
                  <a:lnTo>
                    <a:pt x="772958" y="31434"/>
                  </a:lnTo>
                  <a:lnTo>
                    <a:pt x="772152" y="29862"/>
                  </a:lnTo>
                  <a:lnTo>
                    <a:pt x="772152" y="27504"/>
                  </a:lnTo>
                  <a:lnTo>
                    <a:pt x="772152" y="29862"/>
                  </a:lnTo>
                  <a:lnTo>
                    <a:pt x="771347" y="31434"/>
                  </a:lnTo>
                  <a:lnTo>
                    <a:pt x="769734" y="33006"/>
                  </a:lnTo>
                  <a:lnTo>
                    <a:pt x="768122" y="34577"/>
                  </a:lnTo>
                  <a:lnTo>
                    <a:pt x="762481" y="36149"/>
                  </a:lnTo>
                  <a:lnTo>
                    <a:pt x="755226" y="37720"/>
                  </a:lnTo>
                  <a:lnTo>
                    <a:pt x="748778" y="36935"/>
                  </a:lnTo>
                  <a:lnTo>
                    <a:pt x="742331" y="35363"/>
                  </a:lnTo>
                  <a:lnTo>
                    <a:pt x="739912" y="34577"/>
                  </a:lnTo>
                  <a:lnTo>
                    <a:pt x="737495" y="32220"/>
                  </a:lnTo>
                  <a:lnTo>
                    <a:pt x="735882" y="30648"/>
                  </a:lnTo>
                  <a:lnTo>
                    <a:pt x="735882" y="28290"/>
                  </a:lnTo>
                  <a:lnTo>
                    <a:pt x="735882" y="29862"/>
                  </a:lnTo>
                  <a:lnTo>
                    <a:pt x="735076" y="32220"/>
                  </a:lnTo>
                  <a:lnTo>
                    <a:pt x="732658" y="35363"/>
                  </a:lnTo>
                  <a:lnTo>
                    <a:pt x="728628" y="38506"/>
                  </a:lnTo>
                  <a:lnTo>
                    <a:pt x="722180" y="40078"/>
                  </a:lnTo>
                  <a:lnTo>
                    <a:pt x="716538" y="40078"/>
                  </a:lnTo>
                  <a:lnTo>
                    <a:pt x="710090" y="39292"/>
                  </a:lnTo>
                  <a:lnTo>
                    <a:pt x="704448" y="36935"/>
                  </a:lnTo>
                  <a:lnTo>
                    <a:pt x="702030" y="34577"/>
                  </a:lnTo>
                  <a:lnTo>
                    <a:pt x="699612" y="33006"/>
                  </a:lnTo>
                  <a:lnTo>
                    <a:pt x="699612" y="34577"/>
                  </a:lnTo>
                  <a:lnTo>
                    <a:pt x="698806" y="36149"/>
                  </a:lnTo>
                  <a:lnTo>
                    <a:pt x="697194" y="37720"/>
                  </a:lnTo>
                  <a:lnTo>
                    <a:pt x="694776" y="38506"/>
                  </a:lnTo>
                  <a:lnTo>
                    <a:pt x="688328" y="40864"/>
                  </a:lnTo>
                  <a:lnTo>
                    <a:pt x="681074" y="41650"/>
                  </a:lnTo>
                  <a:lnTo>
                    <a:pt x="673014" y="40864"/>
                  </a:lnTo>
                  <a:lnTo>
                    <a:pt x="666566" y="38506"/>
                  </a:lnTo>
                  <a:lnTo>
                    <a:pt x="663342" y="37720"/>
                  </a:lnTo>
                  <a:lnTo>
                    <a:pt x="660924" y="35363"/>
                  </a:lnTo>
                  <a:lnTo>
                    <a:pt x="660118" y="33006"/>
                  </a:lnTo>
                  <a:lnTo>
                    <a:pt x="659312" y="30648"/>
                  </a:lnTo>
                  <a:lnTo>
                    <a:pt x="657700" y="33791"/>
                  </a:lnTo>
                  <a:lnTo>
                    <a:pt x="656088" y="36149"/>
                  </a:lnTo>
                  <a:lnTo>
                    <a:pt x="653669" y="38506"/>
                  </a:lnTo>
                  <a:lnTo>
                    <a:pt x="650446" y="40078"/>
                  </a:lnTo>
                  <a:lnTo>
                    <a:pt x="643998" y="42436"/>
                  </a:lnTo>
                  <a:lnTo>
                    <a:pt x="635938" y="43221"/>
                  </a:lnTo>
                  <a:lnTo>
                    <a:pt x="628683" y="42436"/>
                  </a:lnTo>
                  <a:lnTo>
                    <a:pt x="622236" y="40078"/>
                  </a:lnTo>
                  <a:lnTo>
                    <a:pt x="619817" y="38506"/>
                  </a:lnTo>
                  <a:lnTo>
                    <a:pt x="619012" y="36935"/>
                  </a:lnTo>
                  <a:lnTo>
                    <a:pt x="617400" y="34577"/>
                  </a:lnTo>
                  <a:lnTo>
                    <a:pt x="617400" y="33006"/>
                  </a:lnTo>
                  <a:lnTo>
                    <a:pt x="617400" y="34577"/>
                  </a:lnTo>
                  <a:lnTo>
                    <a:pt x="616593" y="36149"/>
                  </a:lnTo>
                  <a:lnTo>
                    <a:pt x="614982" y="37720"/>
                  </a:lnTo>
                  <a:lnTo>
                    <a:pt x="613370" y="39292"/>
                  </a:lnTo>
                  <a:lnTo>
                    <a:pt x="607727" y="41650"/>
                  </a:lnTo>
                  <a:lnTo>
                    <a:pt x="600473" y="42436"/>
                  </a:lnTo>
                  <a:lnTo>
                    <a:pt x="594026" y="42436"/>
                  </a:lnTo>
                  <a:lnTo>
                    <a:pt x="587577" y="40078"/>
                  </a:lnTo>
                  <a:lnTo>
                    <a:pt x="585160" y="39292"/>
                  </a:lnTo>
                  <a:lnTo>
                    <a:pt x="583547" y="37720"/>
                  </a:lnTo>
                  <a:lnTo>
                    <a:pt x="581936" y="35363"/>
                  </a:lnTo>
                  <a:lnTo>
                    <a:pt x="581130" y="33006"/>
                  </a:lnTo>
                  <a:lnTo>
                    <a:pt x="581130" y="35363"/>
                  </a:lnTo>
                  <a:lnTo>
                    <a:pt x="581130" y="36935"/>
                  </a:lnTo>
                  <a:lnTo>
                    <a:pt x="577905" y="40078"/>
                  </a:lnTo>
                  <a:lnTo>
                    <a:pt x="573875" y="43221"/>
                  </a:lnTo>
                  <a:lnTo>
                    <a:pt x="568234" y="44793"/>
                  </a:lnTo>
                  <a:lnTo>
                    <a:pt x="561785" y="44793"/>
                  </a:lnTo>
                  <a:lnTo>
                    <a:pt x="555337" y="44007"/>
                  </a:lnTo>
                  <a:lnTo>
                    <a:pt x="550501" y="41650"/>
                  </a:lnTo>
                  <a:lnTo>
                    <a:pt x="547277" y="40078"/>
                  </a:lnTo>
                  <a:lnTo>
                    <a:pt x="544859" y="37720"/>
                  </a:lnTo>
                  <a:lnTo>
                    <a:pt x="544859" y="39292"/>
                  </a:lnTo>
                  <a:lnTo>
                    <a:pt x="544053" y="40864"/>
                  </a:lnTo>
                  <a:lnTo>
                    <a:pt x="542441" y="42436"/>
                  </a:lnTo>
                  <a:lnTo>
                    <a:pt x="540023" y="44007"/>
                  </a:lnTo>
                  <a:lnTo>
                    <a:pt x="533575" y="45579"/>
                  </a:lnTo>
                  <a:lnTo>
                    <a:pt x="526321" y="46365"/>
                  </a:lnTo>
                  <a:lnTo>
                    <a:pt x="519067" y="45579"/>
                  </a:lnTo>
                  <a:lnTo>
                    <a:pt x="511813" y="44007"/>
                  </a:lnTo>
                  <a:lnTo>
                    <a:pt x="509395" y="42436"/>
                  </a:lnTo>
                  <a:lnTo>
                    <a:pt x="506977" y="40078"/>
                  </a:lnTo>
                  <a:lnTo>
                    <a:pt x="505365" y="38506"/>
                  </a:lnTo>
                  <a:lnTo>
                    <a:pt x="504559" y="35363"/>
                  </a:lnTo>
                  <a:lnTo>
                    <a:pt x="503753" y="38506"/>
                  </a:lnTo>
                  <a:lnTo>
                    <a:pt x="501335" y="41650"/>
                  </a:lnTo>
                  <a:lnTo>
                    <a:pt x="498917" y="44007"/>
                  </a:lnTo>
                  <a:lnTo>
                    <a:pt x="496499" y="45579"/>
                  </a:lnTo>
                  <a:lnTo>
                    <a:pt x="489245" y="47937"/>
                  </a:lnTo>
                  <a:lnTo>
                    <a:pt x="481185" y="48722"/>
                  </a:lnTo>
                  <a:lnTo>
                    <a:pt x="473931" y="48722"/>
                  </a:lnTo>
                  <a:lnTo>
                    <a:pt x="468288" y="46365"/>
                  </a:lnTo>
                  <a:lnTo>
                    <a:pt x="465871" y="45579"/>
                  </a:lnTo>
                  <a:lnTo>
                    <a:pt x="464259" y="44007"/>
                  </a:lnTo>
                  <a:lnTo>
                    <a:pt x="462647" y="41650"/>
                  </a:lnTo>
                  <a:lnTo>
                    <a:pt x="462647" y="39292"/>
                  </a:lnTo>
                  <a:lnTo>
                    <a:pt x="462647" y="41650"/>
                  </a:lnTo>
                  <a:lnTo>
                    <a:pt x="462647" y="43221"/>
                  </a:lnTo>
                  <a:lnTo>
                    <a:pt x="461035" y="44793"/>
                  </a:lnTo>
                  <a:lnTo>
                    <a:pt x="458617" y="46365"/>
                  </a:lnTo>
                  <a:lnTo>
                    <a:pt x="452975" y="47937"/>
                  </a:lnTo>
                  <a:lnTo>
                    <a:pt x="446526" y="48722"/>
                  </a:lnTo>
                  <a:lnTo>
                    <a:pt x="439272" y="48722"/>
                  </a:lnTo>
                  <a:lnTo>
                    <a:pt x="432825" y="47151"/>
                  </a:lnTo>
                  <a:lnTo>
                    <a:pt x="430406" y="45579"/>
                  </a:lnTo>
                  <a:lnTo>
                    <a:pt x="428795" y="44007"/>
                  </a:lnTo>
                  <a:lnTo>
                    <a:pt x="427182" y="42436"/>
                  </a:lnTo>
                  <a:lnTo>
                    <a:pt x="427182" y="39292"/>
                  </a:lnTo>
                  <a:lnTo>
                    <a:pt x="427182" y="41650"/>
                  </a:lnTo>
                  <a:lnTo>
                    <a:pt x="426376" y="44007"/>
                  </a:lnTo>
                  <a:lnTo>
                    <a:pt x="423959" y="47151"/>
                  </a:lnTo>
                  <a:lnTo>
                    <a:pt x="419123" y="50294"/>
                  </a:lnTo>
                  <a:lnTo>
                    <a:pt x="413480" y="51080"/>
                  </a:lnTo>
                  <a:lnTo>
                    <a:pt x="407839" y="51866"/>
                  </a:lnTo>
                  <a:lnTo>
                    <a:pt x="401390" y="51080"/>
                  </a:lnTo>
                  <a:lnTo>
                    <a:pt x="395748" y="48722"/>
                  </a:lnTo>
                  <a:lnTo>
                    <a:pt x="393330" y="46365"/>
                  </a:lnTo>
                  <a:lnTo>
                    <a:pt x="390913" y="44007"/>
                  </a:lnTo>
                  <a:lnTo>
                    <a:pt x="390913" y="46365"/>
                  </a:lnTo>
                  <a:lnTo>
                    <a:pt x="389300" y="47937"/>
                  </a:lnTo>
                  <a:lnTo>
                    <a:pt x="387688" y="49508"/>
                  </a:lnTo>
                  <a:lnTo>
                    <a:pt x="385270" y="50294"/>
                  </a:lnTo>
                  <a:lnTo>
                    <a:pt x="379628" y="51866"/>
                  </a:lnTo>
                  <a:lnTo>
                    <a:pt x="371568" y="53437"/>
                  </a:lnTo>
                  <a:lnTo>
                    <a:pt x="364314" y="52651"/>
                  </a:lnTo>
                  <a:lnTo>
                    <a:pt x="357060" y="51080"/>
                  </a:lnTo>
                  <a:lnTo>
                    <a:pt x="354642" y="49508"/>
                  </a:lnTo>
                  <a:lnTo>
                    <a:pt x="352224" y="47151"/>
                  </a:lnTo>
                  <a:lnTo>
                    <a:pt x="350612" y="45579"/>
                  </a:lnTo>
                  <a:lnTo>
                    <a:pt x="350612" y="42436"/>
                  </a:lnTo>
                  <a:lnTo>
                    <a:pt x="349000" y="45579"/>
                  </a:lnTo>
                  <a:lnTo>
                    <a:pt x="346582" y="47937"/>
                  </a:lnTo>
                  <a:lnTo>
                    <a:pt x="344164" y="50294"/>
                  </a:lnTo>
                  <a:lnTo>
                    <a:pt x="341746" y="51866"/>
                  </a:lnTo>
                  <a:lnTo>
                    <a:pt x="334492" y="53437"/>
                  </a:lnTo>
                  <a:lnTo>
                    <a:pt x="326432" y="53437"/>
                  </a:lnTo>
                  <a:lnTo>
                    <a:pt x="319178" y="52651"/>
                  </a:lnTo>
                  <a:lnTo>
                    <a:pt x="312730" y="50294"/>
                  </a:lnTo>
                  <a:lnTo>
                    <a:pt x="310312" y="48722"/>
                  </a:lnTo>
                  <a:lnTo>
                    <a:pt x="308700" y="46365"/>
                  </a:lnTo>
                  <a:lnTo>
                    <a:pt x="307894" y="44793"/>
                  </a:lnTo>
                  <a:lnTo>
                    <a:pt x="307894" y="42436"/>
                  </a:lnTo>
                  <a:lnTo>
                    <a:pt x="307894" y="44007"/>
                  </a:lnTo>
                  <a:lnTo>
                    <a:pt x="307087" y="46365"/>
                  </a:lnTo>
                  <a:lnTo>
                    <a:pt x="305476" y="47937"/>
                  </a:lnTo>
                  <a:lnTo>
                    <a:pt x="303864" y="49508"/>
                  </a:lnTo>
                  <a:lnTo>
                    <a:pt x="297416" y="51080"/>
                  </a:lnTo>
                  <a:lnTo>
                    <a:pt x="290968" y="51866"/>
                  </a:lnTo>
                  <a:lnTo>
                    <a:pt x="284520" y="51866"/>
                  </a:lnTo>
                  <a:lnTo>
                    <a:pt x="278071" y="50294"/>
                  </a:lnTo>
                  <a:lnTo>
                    <a:pt x="275654" y="48722"/>
                  </a:lnTo>
                  <a:lnTo>
                    <a:pt x="273235" y="47151"/>
                  </a:lnTo>
                  <a:lnTo>
                    <a:pt x="271624" y="44793"/>
                  </a:lnTo>
                  <a:lnTo>
                    <a:pt x="271624" y="42436"/>
                  </a:lnTo>
                  <a:lnTo>
                    <a:pt x="271624" y="44793"/>
                  </a:lnTo>
                  <a:lnTo>
                    <a:pt x="270818" y="46365"/>
                  </a:lnTo>
                  <a:lnTo>
                    <a:pt x="268400" y="50294"/>
                  </a:lnTo>
                  <a:lnTo>
                    <a:pt x="264370" y="52651"/>
                  </a:lnTo>
                  <a:lnTo>
                    <a:pt x="257921" y="54223"/>
                  </a:lnTo>
                  <a:lnTo>
                    <a:pt x="252279" y="55009"/>
                  </a:lnTo>
                  <a:lnTo>
                    <a:pt x="245832" y="53437"/>
                  </a:lnTo>
                  <a:lnTo>
                    <a:pt x="240189" y="51080"/>
                  </a:lnTo>
                  <a:lnTo>
                    <a:pt x="237772" y="49508"/>
                  </a:lnTo>
                  <a:lnTo>
                    <a:pt x="235353" y="47151"/>
                  </a:lnTo>
                  <a:lnTo>
                    <a:pt x="235353" y="48722"/>
                  </a:lnTo>
                  <a:lnTo>
                    <a:pt x="234548" y="51080"/>
                  </a:lnTo>
                  <a:lnTo>
                    <a:pt x="232935" y="51866"/>
                  </a:lnTo>
                  <a:lnTo>
                    <a:pt x="230517" y="53437"/>
                  </a:lnTo>
                  <a:lnTo>
                    <a:pt x="224069" y="55009"/>
                  </a:lnTo>
                  <a:lnTo>
                    <a:pt x="216815" y="55795"/>
                  </a:lnTo>
                  <a:lnTo>
                    <a:pt x="208755" y="55795"/>
                  </a:lnTo>
                  <a:lnTo>
                    <a:pt x="202307" y="53437"/>
                  </a:lnTo>
                  <a:lnTo>
                    <a:pt x="199889" y="51866"/>
                  </a:lnTo>
                  <a:lnTo>
                    <a:pt x="196666" y="50294"/>
                  </a:lnTo>
                  <a:lnTo>
                    <a:pt x="195859" y="47937"/>
                  </a:lnTo>
                  <a:lnTo>
                    <a:pt x="195053" y="45579"/>
                  </a:lnTo>
                  <a:lnTo>
                    <a:pt x="193441" y="48722"/>
                  </a:lnTo>
                  <a:lnTo>
                    <a:pt x="191829" y="51080"/>
                  </a:lnTo>
                  <a:lnTo>
                    <a:pt x="189411" y="53437"/>
                  </a:lnTo>
                  <a:lnTo>
                    <a:pt x="186187" y="55009"/>
                  </a:lnTo>
                  <a:lnTo>
                    <a:pt x="179739" y="58152"/>
                  </a:lnTo>
                  <a:lnTo>
                    <a:pt x="171679" y="58938"/>
                  </a:lnTo>
                  <a:lnTo>
                    <a:pt x="164425" y="58152"/>
                  </a:lnTo>
                  <a:lnTo>
                    <a:pt x="157977" y="56581"/>
                  </a:lnTo>
                  <a:lnTo>
                    <a:pt x="155559" y="55009"/>
                  </a:lnTo>
                  <a:lnTo>
                    <a:pt x="154753" y="53437"/>
                  </a:lnTo>
                  <a:lnTo>
                    <a:pt x="153141" y="51080"/>
                  </a:lnTo>
                  <a:lnTo>
                    <a:pt x="153141" y="48722"/>
                  </a:lnTo>
                  <a:lnTo>
                    <a:pt x="153141" y="51080"/>
                  </a:lnTo>
                  <a:lnTo>
                    <a:pt x="152335" y="52651"/>
                  </a:lnTo>
                  <a:lnTo>
                    <a:pt x="150723" y="55009"/>
                  </a:lnTo>
                  <a:lnTo>
                    <a:pt x="149111" y="55795"/>
                  </a:lnTo>
                  <a:lnTo>
                    <a:pt x="143469" y="58152"/>
                  </a:lnTo>
                  <a:lnTo>
                    <a:pt x="136215" y="58938"/>
                  </a:lnTo>
                  <a:lnTo>
                    <a:pt x="129767" y="58152"/>
                  </a:lnTo>
                  <a:lnTo>
                    <a:pt x="123319" y="57367"/>
                  </a:lnTo>
                  <a:lnTo>
                    <a:pt x="120900" y="55795"/>
                  </a:lnTo>
                  <a:lnTo>
                    <a:pt x="119289" y="53437"/>
                  </a:lnTo>
                  <a:lnTo>
                    <a:pt x="117677" y="51866"/>
                  </a:lnTo>
                  <a:lnTo>
                    <a:pt x="116870" y="49508"/>
                  </a:lnTo>
                  <a:lnTo>
                    <a:pt x="116870" y="51080"/>
                  </a:lnTo>
                  <a:lnTo>
                    <a:pt x="116870" y="53437"/>
                  </a:lnTo>
                  <a:lnTo>
                    <a:pt x="113647" y="57367"/>
                  </a:lnTo>
                  <a:lnTo>
                    <a:pt x="109617" y="59724"/>
                  </a:lnTo>
                  <a:lnTo>
                    <a:pt x="103974" y="61296"/>
                  </a:lnTo>
                  <a:lnTo>
                    <a:pt x="97527" y="61296"/>
                  </a:lnTo>
                  <a:lnTo>
                    <a:pt x="91079" y="60510"/>
                  </a:lnTo>
                  <a:lnTo>
                    <a:pt x="86243" y="58152"/>
                  </a:lnTo>
                  <a:lnTo>
                    <a:pt x="83018" y="55795"/>
                  </a:lnTo>
                  <a:lnTo>
                    <a:pt x="80601" y="54223"/>
                  </a:lnTo>
                  <a:lnTo>
                    <a:pt x="80601" y="55795"/>
                  </a:lnTo>
                  <a:lnTo>
                    <a:pt x="79794" y="57367"/>
                  </a:lnTo>
                  <a:lnTo>
                    <a:pt x="78183" y="58938"/>
                  </a:lnTo>
                  <a:lnTo>
                    <a:pt x="75764" y="60510"/>
                  </a:lnTo>
                  <a:lnTo>
                    <a:pt x="69317" y="62081"/>
                  </a:lnTo>
                  <a:lnTo>
                    <a:pt x="62062" y="62867"/>
                  </a:lnTo>
                  <a:lnTo>
                    <a:pt x="54002" y="62081"/>
                  </a:lnTo>
                  <a:lnTo>
                    <a:pt x="47554" y="60510"/>
                  </a:lnTo>
                  <a:lnTo>
                    <a:pt x="45136" y="58938"/>
                  </a:lnTo>
                  <a:lnTo>
                    <a:pt x="42718" y="57367"/>
                  </a:lnTo>
                  <a:lnTo>
                    <a:pt x="41106" y="55009"/>
                  </a:lnTo>
                  <a:lnTo>
                    <a:pt x="40300" y="51866"/>
                  </a:lnTo>
                  <a:lnTo>
                    <a:pt x="39495" y="55009"/>
                  </a:lnTo>
                  <a:lnTo>
                    <a:pt x="37076" y="58152"/>
                  </a:lnTo>
                  <a:lnTo>
                    <a:pt x="34658" y="59724"/>
                  </a:lnTo>
                  <a:lnTo>
                    <a:pt x="32240" y="62081"/>
                  </a:lnTo>
                  <a:lnTo>
                    <a:pt x="24986" y="64439"/>
                  </a:lnTo>
                  <a:lnTo>
                    <a:pt x="17732" y="64439"/>
                  </a:lnTo>
                  <a:lnTo>
                    <a:pt x="10478" y="64439"/>
                  </a:lnTo>
                  <a:lnTo>
                    <a:pt x="4836" y="62081"/>
                  </a:lnTo>
                  <a:lnTo>
                    <a:pt x="2418" y="60510"/>
                  </a:lnTo>
                  <a:lnTo>
                    <a:pt x="806" y="58938"/>
                  </a:lnTo>
                  <a:lnTo>
                    <a:pt x="0" y="56581"/>
                  </a:lnTo>
                  <a:lnTo>
                    <a:pt x="0" y="55009"/>
                  </a:lnTo>
                </a:path>
              </a:pathLst>
            </a:custGeom>
            <a:ln w="7874" cap="flat" cmpd="sng" algn="ctr">
              <a:solidFill>
                <a:srgbClr val="5B634C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Freeform: Shape 228"/>
            <p:cNvSpPr/>
            <p:nvPr/>
          </p:nvSpPr>
          <p:spPr>
            <a:xfrm>
              <a:off x="7798588" y="5928666"/>
              <a:ext cx="1542691" cy="72302"/>
            </a:xfrm>
            <a:custGeom>
              <a:avLst/>
              <a:gdLst/>
              <a:ahLst/>
              <a:cxnLst/>
              <a:rect l="0" t="0" r="0" b="0"/>
              <a:pathLst>
                <a:path w="1542691" h="72302">
                  <a:moveTo>
                    <a:pt x="1542690" y="0"/>
                  </a:moveTo>
                  <a:lnTo>
                    <a:pt x="1542690" y="2358"/>
                  </a:lnTo>
                  <a:lnTo>
                    <a:pt x="1541885" y="3930"/>
                  </a:lnTo>
                  <a:lnTo>
                    <a:pt x="1540272" y="5502"/>
                  </a:lnTo>
                  <a:lnTo>
                    <a:pt x="1538661" y="7073"/>
                  </a:lnTo>
                  <a:lnTo>
                    <a:pt x="1533018" y="8645"/>
                  </a:lnTo>
                  <a:lnTo>
                    <a:pt x="1525764" y="10217"/>
                  </a:lnTo>
                  <a:lnTo>
                    <a:pt x="1518510" y="10217"/>
                  </a:lnTo>
                  <a:lnTo>
                    <a:pt x="1512868" y="7859"/>
                  </a:lnTo>
                  <a:lnTo>
                    <a:pt x="1510450" y="7073"/>
                  </a:lnTo>
                  <a:lnTo>
                    <a:pt x="1508032" y="4716"/>
                  </a:lnTo>
                  <a:lnTo>
                    <a:pt x="1506420" y="3144"/>
                  </a:lnTo>
                  <a:lnTo>
                    <a:pt x="1506420" y="786"/>
                  </a:lnTo>
                  <a:lnTo>
                    <a:pt x="1506420" y="2358"/>
                  </a:lnTo>
                  <a:lnTo>
                    <a:pt x="1505614" y="4716"/>
                  </a:lnTo>
                  <a:lnTo>
                    <a:pt x="1503196" y="8645"/>
                  </a:lnTo>
                  <a:lnTo>
                    <a:pt x="1499166" y="11003"/>
                  </a:lnTo>
                  <a:lnTo>
                    <a:pt x="1493524" y="12574"/>
                  </a:lnTo>
                  <a:lnTo>
                    <a:pt x="1487076" y="12574"/>
                  </a:lnTo>
                  <a:lnTo>
                    <a:pt x="1480628" y="11788"/>
                  </a:lnTo>
                  <a:lnTo>
                    <a:pt x="1474985" y="9431"/>
                  </a:lnTo>
                  <a:lnTo>
                    <a:pt x="1472568" y="7859"/>
                  </a:lnTo>
                  <a:lnTo>
                    <a:pt x="1470150" y="5502"/>
                  </a:lnTo>
                  <a:lnTo>
                    <a:pt x="1470150" y="7073"/>
                  </a:lnTo>
                  <a:lnTo>
                    <a:pt x="1469344" y="8645"/>
                  </a:lnTo>
                  <a:lnTo>
                    <a:pt x="1467732" y="10217"/>
                  </a:lnTo>
                  <a:lnTo>
                    <a:pt x="1465314" y="11788"/>
                  </a:lnTo>
                  <a:lnTo>
                    <a:pt x="1458866" y="13360"/>
                  </a:lnTo>
                  <a:lnTo>
                    <a:pt x="1451612" y="14146"/>
                  </a:lnTo>
                  <a:lnTo>
                    <a:pt x="1443552" y="13360"/>
                  </a:lnTo>
                  <a:lnTo>
                    <a:pt x="1437104" y="11788"/>
                  </a:lnTo>
                  <a:lnTo>
                    <a:pt x="1434686" y="10217"/>
                  </a:lnTo>
                  <a:lnTo>
                    <a:pt x="1432268" y="8645"/>
                  </a:lnTo>
                  <a:lnTo>
                    <a:pt x="1430656" y="6288"/>
                  </a:lnTo>
                  <a:lnTo>
                    <a:pt x="1429849" y="3930"/>
                  </a:lnTo>
                  <a:lnTo>
                    <a:pt x="1429044" y="7073"/>
                  </a:lnTo>
                  <a:lnTo>
                    <a:pt x="1426626" y="9431"/>
                  </a:lnTo>
                  <a:lnTo>
                    <a:pt x="1424208" y="11788"/>
                  </a:lnTo>
                  <a:lnTo>
                    <a:pt x="1421790" y="13360"/>
                  </a:lnTo>
                  <a:lnTo>
                    <a:pt x="1414536" y="16504"/>
                  </a:lnTo>
                  <a:lnTo>
                    <a:pt x="1406476" y="17290"/>
                  </a:lnTo>
                  <a:lnTo>
                    <a:pt x="1399222" y="16504"/>
                  </a:lnTo>
                  <a:lnTo>
                    <a:pt x="1393580" y="14932"/>
                  </a:lnTo>
                  <a:lnTo>
                    <a:pt x="1391162" y="13360"/>
                  </a:lnTo>
                  <a:lnTo>
                    <a:pt x="1388743" y="11788"/>
                  </a:lnTo>
                  <a:lnTo>
                    <a:pt x="1387937" y="10217"/>
                  </a:lnTo>
                  <a:lnTo>
                    <a:pt x="1387937" y="7859"/>
                  </a:lnTo>
                  <a:lnTo>
                    <a:pt x="1387937" y="9431"/>
                  </a:lnTo>
                  <a:lnTo>
                    <a:pt x="1387937" y="11788"/>
                  </a:lnTo>
                  <a:lnTo>
                    <a:pt x="1386326" y="13360"/>
                  </a:lnTo>
                  <a:lnTo>
                    <a:pt x="1383907" y="14932"/>
                  </a:lnTo>
                  <a:lnTo>
                    <a:pt x="1378266" y="16504"/>
                  </a:lnTo>
                  <a:lnTo>
                    <a:pt x="1371817" y="17290"/>
                  </a:lnTo>
                  <a:lnTo>
                    <a:pt x="1364564" y="17290"/>
                  </a:lnTo>
                  <a:lnTo>
                    <a:pt x="1358115" y="15718"/>
                  </a:lnTo>
                  <a:lnTo>
                    <a:pt x="1355697" y="14146"/>
                  </a:lnTo>
                  <a:lnTo>
                    <a:pt x="1354085" y="12574"/>
                  </a:lnTo>
                  <a:lnTo>
                    <a:pt x="1352474" y="10217"/>
                  </a:lnTo>
                  <a:lnTo>
                    <a:pt x="1351667" y="7859"/>
                  </a:lnTo>
                  <a:lnTo>
                    <a:pt x="1352474" y="10217"/>
                  </a:lnTo>
                  <a:lnTo>
                    <a:pt x="1351667" y="12574"/>
                  </a:lnTo>
                  <a:lnTo>
                    <a:pt x="1349250" y="15718"/>
                  </a:lnTo>
                  <a:lnTo>
                    <a:pt x="1344414" y="18076"/>
                  </a:lnTo>
                  <a:lnTo>
                    <a:pt x="1338771" y="19647"/>
                  </a:lnTo>
                  <a:lnTo>
                    <a:pt x="1333129" y="20433"/>
                  </a:lnTo>
                  <a:lnTo>
                    <a:pt x="1326681" y="19647"/>
                  </a:lnTo>
                  <a:lnTo>
                    <a:pt x="1321039" y="17290"/>
                  </a:lnTo>
                  <a:lnTo>
                    <a:pt x="1317815" y="14932"/>
                  </a:lnTo>
                  <a:lnTo>
                    <a:pt x="1316203" y="12574"/>
                  </a:lnTo>
                  <a:lnTo>
                    <a:pt x="1316203" y="14932"/>
                  </a:lnTo>
                  <a:lnTo>
                    <a:pt x="1315397" y="16504"/>
                  </a:lnTo>
                  <a:lnTo>
                    <a:pt x="1312979" y="18076"/>
                  </a:lnTo>
                  <a:lnTo>
                    <a:pt x="1310561" y="19647"/>
                  </a:lnTo>
                  <a:lnTo>
                    <a:pt x="1304113" y="21219"/>
                  </a:lnTo>
                  <a:lnTo>
                    <a:pt x="1296859" y="22005"/>
                  </a:lnTo>
                  <a:lnTo>
                    <a:pt x="1289605" y="21219"/>
                  </a:lnTo>
                  <a:lnTo>
                    <a:pt x="1283157" y="19647"/>
                  </a:lnTo>
                  <a:lnTo>
                    <a:pt x="1279933" y="18076"/>
                  </a:lnTo>
                  <a:lnTo>
                    <a:pt x="1278322" y="16504"/>
                  </a:lnTo>
                  <a:lnTo>
                    <a:pt x="1276709" y="14146"/>
                  </a:lnTo>
                  <a:lnTo>
                    <a:pt x="1275903" y="11003"/>
                  </a:lnTo>
                  <a:lnTo>
                    <a:pt x="1274291" y="14146"/>
                  </a:lnTo>
                  <a:lnTo>
                    <a:pt x="1272679" y="17290"/>
                  </a:lnTo>
                  <a:lnTo>
                    <a:pt x="1270261" y="19647"/>
                  </a:lnTo>
                  <a:lnTo>
                    <a:pt x="1267037" y="20433"/>
                  </a:lnTo>
                  <a:lnTo>
                    <a:pt x="1260589" y="23577"/>
                  </a:lnTo>
                  <a:lnTo>
                    <a:pt x="1252529" y="23577"/>
                  </a:lnTo>
                  <a:lnTo>
                    <a:pt x="1245275" y="22791"/>
                  </a:lnTo>
                  <a:lnTo>
                    <a:pt x="1239633" y="20433"/>
                  </a:lnTo>
                  <a:lnTo>
                    <a:pt x="1237215" y="18862"/>
                  </a:lnTo>
                  <a:lnTo>
                    <a:pt x="1235603" y="17290"/>
                  </a:lnTo>
                  <a:lnTo>
                    <a:pt x="1234797" y="15718"/>
                  </a:lnTo>
                  <a:lnTo>
                    <a:pt x="1234797" y="13360"/>
                  </a:lnTo>
                  <a:lnTo>
                    <a:pt x="1234797" y="14932"/>
                  </a:lnTo>
                  <a:lnTo>
                    <a:pt x="1233991" y="17290"/>
                  </a:lnTo>
                  <a:lnTo>
                    <a:pt x="1232379" y="18076"/>
                  </a:lnTo>
                  <a:lnTo>
                    <a:pt x="1230767" y="19647"/>
                  </a:lnTo>
                  <a:lnTo>
                    <a:pt x="1224319" y="22005"/>
                  </a:lnTo>
                  <a:lnTo>
                    <a:pt x="1217871" y="22791"/>
                  </a:lnTo>
                  <a:lnTo>
                    <a:pt x="1210617" y="22791"/>
                  </a:lnTo>
                  <a:lnTo>
                    <a:pt x="1204975" y="21219"/>
                  </a:lnTo>
                  <a:lnTo>
                    <a:pt x="1202556" y="19647"/>
                  </a:lnTo>
                  <a:lnTo>
                    <a:pt x="1200139" y="18076"/>
                  </a:lnTo>
                  <a:lnTo>
                    <a:pt x="1199333" y="16504"/>
                  </a:lnTo>
                  <a:lnTo>
                    <a:pt x="1198526" y="13360"/>
                  </a:lnTo>
                  <a:lnTo>
                    <a:pt x="1198526" y="15718"/>
                  </a:lnTo>
                  <a:lnTo>
                    <a:pt x="1198526" y="18076"/>
                  </a:lnTo>
                  <a:lnTo>
                    <a:pt x="1195303" y="21219"/>
                  </a:lnTo>
                  <a:lnTo>
                    <a:pt x="1191273" y="23577"/>
                  </a:lnTo>
                  <a:lnTo>
                    <a:pt x="1185631" y="25934"/>
                  </a:lnTo>
                  <a:lnTo>
                    <a:pt x="1179183" y="25934"/>
                  </a:lnTo>
                  <a:lnTo>
                    <a:pt x="1172734" y="24363"/>
                  </a:lnTo>
                  <a:lnTo>
                    <a:pt x="1167093" y="22005"/>
                  </a:lnTo>
                  <a:lnTo>
                    <a:pt x="1164674" y="20433"/>
                  </a:lnTo>
                  <a:lnTo>
                    <a:pt x="1162257" y="18076"/>
                  </a:lnTo>
                  <a:lnTo>
                    <a:pt x="1162257" y="20433"/>
                  </a:lnTo>
                  <a:lnTo>
                    <a:pt x="1161450" y="22005"/>
                  </a:lnTo>
                  <a:lnTo>
                    <a:pt x="1159839" y="23577"/>
                  </a:lnTo>
                  <a:lnTo>
                    <a:pt x="1157420" y="24363"/>
                  </a:lnTo>
                  <a:lnTo>
                    <a:pt x="1150973" y="26720"/>
                  </a:lnTo>
                  <a:lnTo>
                    <a:pt x="1143719" y="27506"/>
                  </a:lnTo>
                  <a:lnTo>
                    <a:pt x="1136464" y="26720"/>
                  </a:lnTo>
                  <a:lnTo>
                    <a:pt x="1129210" y="25148"/>
                  </a:lnTo>
                  <a:lnTo>
                    <a:pt x="1125987" y="23577"/>
                  </a:lnTo>
                  <a:lnTo>
                    <a:pt x="1124374" y="21219"/>
                  </a:lnTo>
                  <a:lnTo>
                    <a:pt x="1122762" y="19647"/>
                  </a:lnTo>
                  <a:lnTo>
                    <a:pt x="1121957" y="16504"/>
                  </a:lnTo>
                  <a:lnTo>
                    <a:pt x="1121150" y="19647"/>
                  </a:lnTo>
                  <a:lnTo>
                    <a:pt x="1118733" y="22791"/>
                  </a:lnTo>
                  <a:lnTo>
                    <a:pt x="1116314" y="24363"/>
                  </a:lnTo>
                  <a:lnTo>
                    <a:pt x="1113896" y="26720"/>
                  </a:lnTo>
                  <a:lnTo>
                    <a:pt x="1106642" y="29078"/>
                  </a:lnTo>
                  <a:lnTo>
                    <a:pt x="1098582" y="29864"/>
                  </a:lnTo>
                  <a:lnTo>
                    <a:pt x="1091328" y="29864"/>
                  </a:lnTo>
                  <a:lnTo>
                    <a:pt x="1085686" y="28292"/>
                  </a:lnTo>
                  <a:lnTo>
                    <a:pt x="1083268" y="26720"/>
                  </a:lnTo>
                  <a:lnTo>
                    <a:pt x="1081656" y="24363"/>
                  </a:lnTo>
                  <a:lnTo>
                    <a:pt x="1080850" y="22791"/>
                  </a:lnTo>
                  <a:lnTo>
                    <a:pt x="1080044" y="20433"/>
                  </a:lnTo>
                  <a:lnTo>
                    <a:pt x="1080850" y="22791"/>
                  </a:lnTo>
                  <a:lnTo>
                    <a:pt x="1080044" y="24363"/>
                  </a:lnTo>
                  <a:lnTo>
                    <a:pt x="1078432" y="25934"/>
                  </a:lnTo>
                  <a:lnTo>
                    <a:pt x="1076014" y="27506"/>
                  </a:lnTo>
                  <a:lnTo>
                    <a:pt x="1070372" y="29864"/>
                  </a:lnTo>
                  <a:lnTo>
                    <a:pt x="1063924" y="30650"/>
                  </a:lnTo>
                  <a:lnTo>
                    <a:pt x="1056670" y="29864"/>
                  </a:lnTo>
                  <a:lnTo>
                    <a:pt x="1050222" y="28292"/>
                  </a:lnTo>
                  <a:lnTo>
                    <a:pt x="1047804" y="27506"/>
                  </a:lnTo>
                  <a:lnTo>
                    <a:pt x="1046192" y="25934"/>
                  </a:lnTo>
                  <a:lnTo>
                    <a:pt x="1044580" y="23577"/>
                  </a:lnTo>
                  <a:lnTo>
                    <a:pt x="1044580" y="21219"/>
                  </a:lnTo>
                  <a:lnTo>
                    <a:pt x="1044580" y="23577"/>
                  </a:lnTo>
                  <a:lnTo>
                    <a:pt x="1043774" y="25148"/>
                  </a:lnTo>
                  <a:lnTo>
                    <a:pt x="1041356" y="29078"/>
                  </a:lnTo>
                  <a:lnTo>
                    <a:pt x="1036520" y="31436"/>
                  </a:lnTo>
                  <a:lnTo>
                    <a:pt x="1030878" y="33007"/>
                  </a:lnTo>
                  <a:lnTo>
                    <a:pt x="1025236" y="33007"/>
                  </a:lnTo>
                  <a:lnTo>
                    <a:pt x="1018788" y="32221"/>
                  </a:lnTo>
                  <a:lnTo>
                    <a:pt x="1013145" y="29864"/>
                  </a:lnTo>
                  <a:lnTo>
                    <a:pt x="1010728" y="28292"/>
                  </a:lnTo>
                  <a:lnTo>
                    <a:pt x="1008310" y="25934"/>
                  </a:lnTo>
                  <a:lnTo>
                    <a:pt x="1008310" y="27506"/>
                  </a:lnTo>
                  <a:lnTo>
                    <a:pt x="1007504" y="29864"/>
                  </a:lnTo>
                  <a:lnTo>
                    <a:pt x="1005085" y="30650"/>
                  </a:lnTo>
                  <a:lnTo>
                    <a:pt x="1002668" y="32221"/>
                  </a:lnTo>
                  <a:lnTo>
                    <a:pt x="997026" y="33793"/>
                  </a:lnTo>
                  <a:lnTo>
                    <a:pt x="988966" y="34579"/>
                  </a:lnTo>
                  <a:lnTo>
                    <a:pt x="981712" y="33793"/>
                  </a:lnTo>
                  <a:lnTo>
                    <a:pt x="975264" y="32221"/>
                  </a:lnTo>
                  <a:lnTo>
                    <a:pt x="972039" y="30650"/>
                  </a:lnTo>
                  <a:lnTo>
                    <a:pt x="969622" y="29078"/>
                  </a:lnTo>
                  <a:lnTo>
                    <a:pt x="968816" y="26720"/>
                  </a:lnTo>
                  <a:lnTo>
                    <a:pt x="968009" y="24363"/>
                  </a:lnTo>
                  <a:lnTo>
                    <a:pt x="966398" y="27506"/>
                  </a:lnTo>
                  <a:lnTo>
                    <a:pt x="964786" y="29864"/>
                  </a:lnTo>
                  <a:lnTo>
                    <a:pt x="962368" y="32221"/>
                  </a:lnTo>
                  <a:lnTo>
                    <a:pt x="959144" y="33793"/>
                  </a:lnTo>
                  <a:lnTo>
                    <a:pt x="951890" y="35365"/>
                  </a:lnTo>
                  <a:lnTo>
                    <a:pt x="944636" y="35365"/>
                  </a:lnTo>
                  <a:lnTo>
                    <a:pt x="936576" y="34579"/>
                  </a:lnTo>
                  <a:lnTo>
                    <a:pt x="930933" y="32221"/>
                  </a:lnTo>
                  <a:lnTo>
                    <a:pt x="928516" y="30650"/>
                  </a:lnTo>
                  <a:lnTo>
                    <a:pt x="926097" y="28292"/>
                  </a:lnTo>
                  <a:lnTo>
                    <a:pt x="925292" y="26720"/>
                  </a:lnTo>
                  <a:lnTo>
                    <a:pt x="925292" y="24363"/>
                  </a:lnTo>
                  <a:lnTo>
                    <a:pt x="925292" y="25934"/>
                  </a:lnTo>
                  <a:lnTo>
                    <a:pt x="925292" y="28292"/>
                  </a:lnTo>
                  <a:lnTo>
                    <a:pt x="923680" y="29864"/>
                  </a:lnTo>
                  <a:lnTo>
                    <a:pt x="921261" y="30650"/>
                  </a:lnTo>
                  <a:lnTo>
                    <a:pt x="915620" y="33007"/>
                  </a:lnTo>
                  <a:lnTo>
                    <a:pt x="909171" y="33793"/>
                  </a:lnTo>
                  <a:lnTo>
                    <a:pt x="901917" y="33793"/>
                  </a:lnTo>
                  <a:lnTo>
                    <a:pt x="895470" y="32221"/>
                  </a:lnTo>
                  <a:lnTo>
                    <a:pt x="893051" y="30650"/>
                  </a:lnTo>
                  <a:lnTo>
                    <a:pt x="891440" y="29078"/>
                  </a:lnTo>
                  <a:lnTo>
                    <a:pt x="889827" y="26720"/>
                  </a:lnTo>
                  <a:lnTo>
                    <a:pt x="889021" y="24363"/>
                  </a:lnTo>
                  <a:lnTo>
                    <a:pt x="889827" y="26720"/>
                  </a:lnTo>
                  <a:lnTo>
                    <a:pt x="889021" y="29078"/>
                  </a:lnTo>
                  <a:lnTo>
                    <a:pt x="886604" y="32221"/>
                  </a:lnTo>
                  <a:lnTo>
                    <a:pt x="881767" y="35365"/>
                  </a:lnTo>
                  <a:lnTo>
                    <a:pt x="876125" y="36151"/>
                  </a:lnTo>
                  <a:lnTo>
                    <a:pt x="870484" y="36937"/>
                  </a:lnTo>
                  <a:lnTo>
                    <a:pt x="864035" y="36151"/>
                  </a:lnTo>
                  <a:lnTo>
                    <a:pt x="857588" y="33793"/>
                  </a:lnTo>
                  <a:lnTo>
                    <a:pt x="855169" y="32221"/>
                  </a:lnTo>
                  <a:lnTo>
                    <a:pt x="853558" y="29864"/>
                  </a:lnTo>
                  <a:lnTo>
                    <a:pt x="853558" y="31436"/>
                  </a:lnTo>
                  <a:lnTo>
                    <a:pt x="851945" y="33007"/>
                  </a:lnTo>
                  <a:lnTo>
                    <a:pt x="850333" y="34579"/>
                  </a:lnTo>
                  <a:lnTo>
                    <a:pt x="847915" y="35365"/>
                  </a:lnTo>
                  <a:lnTo>
                    <a:pt x="841468" y="37723"/>
                  </a:lnTo>
                  <a:lnTo>
                    <a:pt x="834213" y="38509"/>
                  </a:lnTo>
                  <a:lnTo>
                    <a:pt x="826959" y="37723"/>
                  </a:lnTo>
                  <a:lnTo>
                    <a:pt x="820511" y="36151"/>
                  </a:lnTo>
                  <a:lnTo>
                    <a:pt x="817287" y="34579"/>
                  </a:lnTo>
                  <a:lnTo>
                    <a:pt x="814869" y="33007"/>
                  </a:lnTo>
                  <a:lnTo>
                    <a:pt x="813257" y="30650"/>
                  </a:lnTo>
                  <a:lnTo>
                    <a:pt x="812451" y="27506"/>
                  </a:lnTo>
                  <a:lnTo>
                    <a:pt x="811645" y="30650"/>
                  </a:lnTo>
                  <a:lnTo>
                    <a:pt x="810033" y="33793"/>
                  </a:lnTo>
                  <a:lnTo>
                    <a:pt x="807615" y="36151"/>
                  </a:lnTo>
                  <a:lnTo>
                    <a:pt x="804391" y="37723"/>
                  </a:lnTo>
                  <a:lnTo>
                    <a:pt x="797137" y="40080"/>
                  </a:lnTo>
                  <a:lnTo>
                    <a:pt x="789883" y="41652"/>
                  </a:lnTo>
                  <a:lnTo>
                    <a:pt x="782629" y="40866"/>
                  </a:lnTo>
                  <a:lnTo>
                    <a:pt x="776181" y="39295"/>
                  </a:lnTo>
                  <a:lnTo>
                    <a:pt x="773763" y="37723"/>
                  </a:lnTo>
                  <a:lnTo>
                    <a:pt x="772151" y="36151"/>
                  </a:lnTo>
                  <a:lnTo>
                    <a:pt x="771345" y="33793"/>
                  </a:lnTo>
                  <a:lnTo>
                    <a:pt x="771345" y="32221"/>
                  </a:lnTo>
                  <a:lnTo>
                    <a:pt x="771345" y="33793"/>
                  </a:lnTo>
                  <a:lnTo>
                    <a:pt x="770539" y="35365"/>
                  </a:lnTo>
                  <a:lnTo>
                    <a:pt x="768927" y="36937"/>
                  </a:lnTo>
                  <a:lnTo>
                    <a:pt x="767315" y="38509"/>
                  </a:lnTo>
                  <a:lnTo>
                    <a:pt x="761672" y="40866"/>
                  </a:lnTo>
                  <a:lnTo>
                    <a:pt x="754419" y="41652"/>
                  </a:lnTo>
                  <a:lnTo>
                    <a:pt x="747971" y="41652"/>
                  </a:lnTo>
                  <a:lnTo>
                    <a:pt x="741523" y="39295"/>
                  </a:lnTo>
                  <a:lnTo>
                    <a:pt x="739105" y="38509"/>
                  </a:lnTo>
                  <a:lnTo>
                    <a:pt x="736687" y="36151"/>
                  </a:lnTo>
                  <a:lnTo>
                    <a:pt x="735075" y="34579"/>
                  </a:lnTo>
                  <a:lnTo>
                    <a:pt x="735075" y="32221"/>
                  </a:lnTo>
                  <a:lnTo>
                    <a:pt x="735075" y="33793"/>
                  </a:lnTo>
                  <a:lnTo>
                    <a:pt x="734269" y="36151"/>
                  </a:lnTo>
                  <a:lnTo>
                    <a:pt x="731851" y="40080"/>
                  </a:lnTo>
                  <a:lnTo>
                    <a:pt x="727821" y="42438"/>
                  </a:lnTo>
                  <a:lnTo>
                    <a:pt x="722179" y="44010"/>
                  </a:lnTo>
                  <a:lnTo>
                    <a:pt x="715731" y="44010"/>
                  </a:lnTo>
                  <a:lnTo>
                    <a:pt x="709283" y="43224"/>
                  </a:lnTo>
                  <a:lnTo>
                    <a:pt x="703640" y="40866"/>
                  </a:lnTo>
                  <a:lnTo>
                    <a:pt x="701223" y="39295"/>
                  </a:lnTo>
                  <a:lnTo>
                    <a:pt x="699610" y="36937"/>
                  </a:lnTo>
                  <a:lnTo>
                    <a:pt x="698804" y="39295"/>
                  </a:lnTo>
                  <a:lnTo>
                    <a:pt x="697999" y="40080"/>
                  </a:lnTo>
                  <a:lnTo>
                    <a:pt x="696386" y="41652"/>
                  </a:lnTo>
                  <a:lnTo>
                    <a:pt x="693969" y="43224"/>
                  </a:lnTo>
                  <a:lnTo>
                    <a:pt x="687520" y="45581"/>
                  </a:lnTo>
                  <a:lnTo>
                    <a:pt x="680267" y="45581"/>
                  </a:lnTo>
                  <a:lnTo>
                    <a:pt x="672207" y="45581"/>
                  </a:lnTo>
                  <a:lnTo>
                    <a:pt x="665758" y="43224"/>
                  </a:lnTo>
                  <a:lnTo>
                    <a:pt x="663340" y="41652"/>
                  </a:lnTo>
                  <a:lnTo>
                    <a:pt x="660922" y="40080"/>
                  </a:lnTo>
                  <a:lnTo>
                    <a:pt x="659310" y="37723"/>
                  </a:lnTo>
                  <a:lnTo>
                    <a:pt x="658504" y="35365"/>
                  </a:lnTo>
                  <a:lnTo>
                    <a:pt x="657698" y="38509"/>
                  </a:lnTo>
                  <a:lnTo>
                    <a:pt x="655280" y="40866"/>
                  </a:lnTo>
                  <a:lnTo>
                    <a:pt x="652862" y="43224"/>
                  </a:lnTo>
                  <a:lnTo>
                    <a:pt x="650444" y="44796"/>
                  </a:lnTo>
                  <a:lnTo>
                    <a:pt x="643191" y="47153"/>
                  </a:lnTo>
                  <a:lnTo>
                    <a:pt x="635131" y="47939"/>
                  </a:lnTo>
                  <a:lnTo>
                    <a:pt x="627876" y="47153"/>
                  </a:lnTo>
                  <a:lnTo>
                    <a:pt x="622234" y="44796"/>
                  </a:lnTo>
                  <a:lnTo>
                    <a:pt x="619816" y="43224"/>
                  </a:lnTo>
                  <a:lnTo>
                    <a:pt x="618204" y="41652"/>
                  </a:lnTo>
                  <a:lnTo>
                    <a:pt x="617398" y="39295"/>
                  </a:lnTo>
                  <a:lnTo>
                    <a:pt x="616592" y="36937"/>
                  </a:lnTo>
                  <a:lnTo>
                    <a:pt x="617398" y="39295"/>
                  </a:lnTo>
                  <a:lnTo>
                    <a:pt x="616592" y="40866"/>
                  </a:lnTo>
                  <a:lnTo>
                    <a:pt x="614981" y="43224"/>
                  </a:lnTo>
                  <a:lnTo>
                    <a:pt x="612562" y="44010"/>
                  </a:lnTo>
                  <a:lnTo>
                    <a:pt x="606920" y="46367"/>
                  </a:lnTo>
                  <a:lnTo>
                    <a:pt x="600472" y="47153"/>
                  </a:lnTo>
                  <a:lnTo>
                    <a:pt x="593218" y="47153"/>
                  </a:lnTo>
                  <a:lnTo>
                    <a:pt x="586770" y="45581"/>
                  </a:lnTo>
                  <a:lnTo>
                    <a:pt x="584352" y="44010"/>
                  </a:lnTo>
                  <a:lnTo>
                    <a:pt x="582740" y="42438"/>
                  </a:lnTo>
                  <a:lnTo>
                    <a:pt x="581934" y="40080"/>
                  </a:lnTo>
                  <a:lnTo>
                    <a:pt x="581128" y="37723"/>
                  </a:lnTo>
                  <a:lnTo>
                    <a:pt x="581128" y="40080"/>
                  </a:lnTo>
                  <a:lnTo>
                    <a:pt x="580322" y="41652"/>
                  </a:lnTo>
                  <a:lnTo>
                    <a:pt x="577904" y="45581"/>
                  </a:lnTo>
                  <a:lnTo>
                    <a:pt x="573068" y="47939"/>
                  </a:lnTo>
                  <a:lnTo>
                    <a:pt x="568232" y="49511"/>
                  </a:lnTo>
                  <a:lnTo>
                    <a:pt x="561784" y="50297"/>
                  </a:lnTo>
                  <a:lnTo>
                    <a:pt x="555336" y="48725"/>
                  </a:lnTo>
                  <a:lnTo>
                    <a:pt x="549694" y="46367"/>
                  </a:lnTo>
                  <a:lnTo>
                    <a:pt x="547276" y="44796"/>
                  </a:lnTo>
                  <a:lnTo>
                    <a:pt x="544858" y="42438"/>
                  </a:lnTo>
                  <a:lnTo>
                    <a:pt x="544858" y="44010"/>
                  </a:lnTo>
                  <a:lnTo>
                    <a:pt x="544052" y="46367"/>
                  </a:lnTo>
                  <a:lnTo>
                    <a:pt x="541634" y="47939"/>
                  </a:lnTo>
                  <a:lnTo>
                    <a:pt x="539216" y="48725"/>
                  </a:lnTo>
                  <a:lnTo>
                    <a:pt x="533574" y="50297"/>
                  </a:lnTo>
                  <a:lnTo>
                    <a:pt x="525514" y="51083"/>
                  </a:lnTo>
                  <a:lnTo>
                    <a:pt x="518260" y="51083"/>
                  </a:lnTo>
                  <a:lnTo>
                    <a:pt x="511812" y="48725"/>
                  </a:lnTo>
                  <a:lnTo>
                    <a:pt x="508588" y="47939"/>
                  </a:lnTo>
                  <a:lnTo>
                    <a:pt x="506976" y="45581"/>
                  </a:lnTo>
                  <a:lnTo>
                    <a:pt x="505364" y="43224"/>
                  </a:lnTo>
                  <a:lnTo>
                    <a:pt x="504558" y="40866"/>
                  </a:lnTo>
                  <a:lnTo>
                    <a:pt x="502946" y="44010"/>
                  </a:lnTo>
                  <a:lnTo>
                    <a:pt x="501334" y="46367"/>
                  </a:lnTo>
                  <a:lnTo>
                    <a:pt x="498916" y="48725"/>
                  </a:lnTo>
                  <a:lnTo>
                    <a:pt x="495692" y="51083"/>
                  </a:lnTo>
                  <a:lnTo>
                    <a:pt x="489244" y="53440"/>
                  </a:lnTo>
                  <a:lnTo>
                    <a:pt x="481183" y="54226"/>
                  </a:lnTo>
                  <a:lnTo>
                    <a:pt x="473930" y="53440"/>
                  </a:lnTo>
                  <a:lnTo>
                    <a:pt x="468287" y="51869"/>
                  </a:lnTo>
                  <a:lnTo>
                    <a:pt x="465870" y="50297"/>
                  </a:lnTo>
                  <a:lnTo>
                    <a:pt x="463452" y="48725"/>
                  </a:lnTo>
                  <a:lnTo>
                    <a:pt x="462646" y="47153"/>
                  </a:lnTo>
                  <a:lnTo>
                    <a:pt x="462646" y="44796"/>
                  </a:lnTo>
                  <a:lnTo>
                    <a:pt x="462646" y="46367"/>
                  </a:lnTo>
                  <a:lnTo>
                    <a:pt x="461840" y="48725"/>
                  </a:lnTo>
                  <a:lnTo>
                    <a:pt x="461033" y="50297"/>
                  </a:lnTo>
                  <a:lnTo>
                    <a:pt x="458616" y="51083"/>
                  </a:lnTo>
                  <a:lnTo>
                    <a:pt x="452973" y="53440"/>
                  </a:lnTo>
                  <a:lnTo>
                    <a:pt x="445720" y="54226"/>
                  </a:lnTo>
                  <a:lnTo>
                    <a:pt x="439271" y="54226"/>
                  </a:lnTo>
                  <a:lnTo>
                    <a:pt x="432824" y="52655"/>
                  </a:lnTo>
                  <a:lnTo>
                    <a:pt x="430405" y="51083"/>
                  </a:lnTo>
                  <a:lnTo>
                    <a:pt x="428794" y="49511"/>
                  </a:lnTo>
                  <a:lnTo>
                    <a:pt x="427181" y="47939"/>
                  </a:lnTo>
                  <a:lnTo>
                    <a:pt x="427181" y="45581"/>
                  </a:lnTo>
                  <a:lnTo>
                    <a:pt x="427181" y="47153"/>
                  </a:lnTo>
                  <a:lnTo>
                    <a:pt x="426375" y="49511"/>
                  </a:lnTo>
                  <a:lnTo>
                    <a:pt x="423151" y="52655"/>
                  </a:lnTo>
                  <a:lnTo>
                    <a:pt x="419121" y="55798"/>
                  </a:lnTo>
                  <a:lnTo>
                    <a:pt x="413480" y="57370"/>
                  </a:lnTo>
                  <a:lnTo>
                    <a:pt x="407031" y="57370"/>
                  </a:lnTo>
                  <a:lnTo>
                    <a:pt x="400584" y="56584"/>
                  </a:lnTo>
                  <a:lnTo>
                    <a:pt x="395747" y="54226"/>
                  </a:lnTo>
                  <a:lnTo>
                    <a:pt x="393329" y="52655"/>
                  </a:lnTo>
                  <a:lnTo>
                    <a:pt x="390911" y="50297"/>
                  </a:lnTo>
                  <a:lnTo>
                    <a:pt x="390911" y="51869"/>
                  </a:lnTo>
                  <a:lnTo>
                    <a:pt x="389299" y="53440"/>
                  </a:lnTo>
                  <a:lnTo>
                    <a:pt x="387688" y="55012"/>
                  </a:lnTo>
                  <a:lnTo>
                    <a:pt x="385269" y="55798"/>
                  </a:lnTo>
                  <a:lnTo>
                    <a:pt x="378821" y="58155"/>
                  </a:lnTo>
                  <a:lnTo>
                    <a:pt x="371568" y="58941"/>
                  </a:lnTo>
                  <a:lnTo>
                    <a:pt x="364313" y="58155"/>
                  </a:lnTo>
                  <a:lnTo>
                    <a:pt x="357059" y="56584"/>
                  </a:lnTo>
                  <a:lnTo>
                    <a:pt x="354641" y="55012"/>
                  </a:lnTo>
                  <a:lnTo>
                    <a:pt x="352223" y="53440"/>
                  </a:lnTo>
                  <a:lnTo>
                    <a:pt x="351417" y="51083"/>
                  </a:lnTo>
                  <a:lnTo>
                    <a:pt x="349805" y="47939"/>
                  </a:lnTo>
                  <a:lnTo>
                    <a:pt x="348999" y="51083"/>
                  </a:lnTo>
                  <a:lnTo>
                    <a:pt x="347387" y="54226"/>
                  </a:lnTo>
                  <a:lnTo>
                    <a:pt x="344163" y="55798"/>
                  </a:lnTo>
                  <a:lnTo>
                    <a:pt x="341745" y="57370"/>
                  </a:lnTo>
                  <a:lnTo>
                    <a:pt x="334491" y="59727"/>
                  </a:lnTo>
                  <a:lnTo>
                    <a:pt x="326431" y="59727"/>
                  </a:lnTo>
                  <a:lnTo>
                    <a:pt x="319177" y="58941"/>
                  </a:lnTo>
                  <a:lnTo>
                    <a:pt x="312729" y="55798"/>
                  </a:lnTo>
                  <a:lnTo>
                    <a:pt x="310311" y="55012"/>
                  </a:lnTo>
                  <a:lnTo>
                    <a:pt x="308699" y="52655"/>
                  </a:lnTo>
                  <a:lnTo>
                    <a:pt x="307893" y="50297"/>
                  </a:lnTo>
                  <a:lnTo>
                    <a:pt x="307893" y="48725"/>
                  </a:lnTo>
                  <a:lnTo>
                    <a:pt x="307893" y="50297"/>
                  </a:lnTo>
                  <a:lnTo>
                    <a:pt x="307087" y="52655"/>
                  </a:lnTo>
                  <a:lnTo>
                    <a:pt x="305475" y="53440"/>
                  </a:lnTo>
                  <a:lnTo>
                    <a:pt x="303863" y="55012"/>
                  </a:lnTo>
                  <a:lnTo>
                    <a:pt x="298221" y="57370"/>
                  </a:lnTo>
                  <a:lnTo>
                    <a:pt x="290967" y="58155"/>
                  </a:lnTo>
                  <a:lnTo>
                    <a:pt x="284519" y="58155"/>
                  </a:lnTo>
                  <a:lnTo>
                    <a:pt x="278071" y="55798"/>
                  </a:lnTo>
                  <a:lnTo>
                    <a:pt x="275652" y="55012"/>
                  </a:lnTo>
                  <a:lnTo>
                    <a:pt x="274041" y="53440"/>
                  </a:lnTo>
                  <a:lnTo>
                    <a:pt x="272429" y="51083"/>
                  </a:lnTo>
                  <a:lnTo>
                    <a:pt x="271623" y="48725"/>
                  </a:lnTo>
                  <a:lnTo>
                    <a:pt x="271623" y="51083"/>
                  </a:lnTo>
                  <a:lnTo>
                    <a:pt x="270817" y="52655"/>
                  </a:lnTo>
                  <a:lnTo>
                    <a:pt x="268399" y="56584"/>
                  </a:lnTo>
                  <a:lnTo>
                    <a:pt x="264369" y="58941"/>
                  </a:lnTo>
                  <a:lnTo>
                    <a:pt x="258726" y="60513"/>
                  </a:lnTo>
                  <a:lnTo>
                    <a:pt x="252279" y="61299"/>
                  </a:lnTo>
                  <a:lnTo>
                    <a:pt x="246636" y="59727"/>
                  </a:lnTo>
                  <a:lnTo>
                    <a:pt x="240189" y="57370"/>
                  </a:lnTo>
                  <a:lnTo>
                    <a:pt x="237770" y="55798"/>
                  </a:lnTo>
                  <a:lnTo>
                    <a:pt x="236159" y="53440"/>
                  </a:lnTo>
                  <a:lnTo>
                    <a:pt x="235353" y="55798"/>
                  </a:lnTo>
                  <a:lnTo>
                    <a:pt x="234546" y="57370"/>
                  </a:lnTo>
                  <a:lnTo>
                    <a:pt x="232934" y="58941"/>
                  </a:lnTo>
                  <a:lnTo>
                    <a:pt x="230516" y="59727"/>
                  </a:lnTo>
                  <a:lnTo>
                    <a:pt x="224069" y="62085"/>
                  </a:lnTo>
                  <a:lnTo>
                    <a:pt x="216814" y="62085"/>
                  </a:lnTo>
                  <a:lnTo>
                    <a:pt x="208754" y="62085"/>
                  </a:lnTo>
                  <a:lnTo>
                    <a:pt x="202307" y="59727"/>
                  </a:lnTo>
                  <a:lnTo>
                    <a:pt x="199888" y="58941"/>
                  </a:lnTo>
                  <a:lnTo>
                    <a:pt x="197470" y="56584"/>
                  </a:lnTo>
                  <a:lnTo>
                    <a:pt x="195858" y="54226"/>
                  </a:lnTo>
                  <a:lnTo>
                    <a:pt x="195053" y="51869"/>
                  </a:lnTo>
                  <a:lnTo>
                    <a:pt x="194247" y="55012"/>
                  </a:lnTo>
                  <a:lnTo>
                    <a:pt x="192634" y="57370"/>
                  </a:lnTo>
                  <a:lnTo>
                    <a:pt x="189410" y="59727"/>
                  </a:lnTo>
                  <a:lnTo>
                    <a:pt x="186992" y="62085"/>
                  </a:lnTo>
                  <a:lnTo>
                    <a:pt x="179738" y="64443"/>
                  </a:lnTo>
                  <a:lnTo>
                    <a:pt x="172484" y="65229"/>
                  </a:lnTo>
                  <a:lnTo>
                    <a:pt x="165231" y="64443"/>
                  </a:lnTo>
                  <a:lnTo>
                    <a:pt x="158782" y="62871"/>
                  </a:lnTo>
                  <a:lnTo>
                    <a:pt x="156364" y="61299"/>
                  </a:lnTo>
                  <a:lnTo>
                    <a:pt x="154752" y="59727"/>
                  </a:lnTo>
                  <a:lnTo>
                    <a:pt x="153946" y="58155"/>
                  </a:lnTo>
                  <a:lnTo>
                    <a:pt x="153946" y="55798"/>
                  </a:lnTo>
                  <a:lnTo>
                    <a:pt x="153946" y="58155"/>
                  </a:lnTo>
                  <a:lnTo>
                    <a:pt x="153141" y="59727"/>
                  </a:lnTo>
                  <a:lnTo>
                    <a:pt x="151528" y="61299"/>
                  </a:lnTo>
                  <a:lnTo>
                    <a:pt x="149110" y="62871"/>
                  </a:lnTo>
                  <a:lnTo>
                    <a:pt x="143468" y="64443"/>
                  </a:lnTo>
                  <a:lnTo>
                    <a:pt x="137020" y="66014"/>
                  </a:lnTo>
                  <a:lnTo>
                    <a:pt x="130572" y="65229"/>
                  </a:lnTo>
                  <a:lnTo>
                    <a:pt x="123318" y="63657"/>
                  </a:lnTo>
                  <a:lnTo>
                    <a:pt x="121706" y="62085"/>
                  </a:lnTo>
                  <a:lnTo>
                    <a:pt x="119288" y="60513"/>
                  </a:lnTo>
                  <a:lnTo>
                    <a:pt x="117676" y="58941"/>
                  </a:lnTo>
                  <a:lnTo>
                    <a:pt x="117676" y="55798"/>
                  </a:lnTo>
                  <a:lnTo>
                    <a:pt x="117676" y="58941"/>
                  </a:lnTo>
                  <a:lnTo>
                    <a:pt x="116870" y="60513"/>
                  </a:lnTo>
                  <a:lnTo>
                    <a:pt x="114452" y="63657"/>
                  </a:lnTo>
                  <a:lnTo>
                    <a:pt x="110422" y="66800"/>
                  </a:lnTo>
                  <a:lnTo>
                    <a:pt x="103974" y="68372"/>
                  </a:lnTo>
                  <a:lnTo>
                    <a:pt x="98332" y="68372"/>
                  </a:lnTo>
                  <a:lnTo>
                    <a:pt x="91884" y="67586"/>
                  </a:lnTo>
                  <a:lnTo>
                    <a:pt x="86242" y="65229"/>
                  </a:lnTo>
                  <a:lnTo>
                    <a:pt x="83824" y="63657"/>
                  </a:lnTo>
                  <a:lnTo>
                    <a:pt x="81406" y="61299"/>
                  </a:lnTo>
                  <a:lnTo>
                    <a:pt x="81406" y="62871"/>
                  </a:lnTo>
                  <a:lnTo>
                    <a:pt x="80600" y="64443"/>
                  </a:lnTo>
                  <a:lnTo>
                    <a:pt x="78988" y="66014"/>
                  </a:lnTo>
                  <a:lnTo>
                    <a:pt x="76570" y="67586"/>
                  </a:lnTo>
                  <a:lnTo>
                    <a:pt x="70122" y="69158"/>
                  </a:lnTo>
                  <a:lnTo>
                    <a:pt x="62868" y="69944"/>
                  </a:lnTo>
                  <a:lnTo>
                    <a:pt x="54808" y="69158"/>
                  </a:lnTo>
                  <a:lnTo>
                    <a:pt x="48359" y="67586"/>
                  </a:lnTo>
                  <a:lnTo>
                    <a:pt x="45136" y="66014"/>
                  </a:lnTo>
                  <a:lnTo>
                    <a:pt x="43524" y="64443"/>
                  </a:lnTo>
                  <a:lnTo>
                    <a:pt x="41912" y="62085"/>
                  </a:lnTo>
                  <a:lnTo>
                    <a:pt x="41106" y="59727"/>
                  </a:lnTo>
                  <a:lnTo>
                    <a:pt x="39494" y="62085"/>
                  </a:lnTo>
                  <a:lnTo>
                    <a:pt x="37882" y="65229"/>
                  </a:lnTo>
                  <a:lnTo>
                    <a:pt x="35464" y="67586"/>
                  </a:lnTo>
                  <a:lnTo>
                    <a:pt x="33046" y="69158"/>
                  </a:lnTo>
                  <a:lnTo>
                    <a:pt x="25792" y="71515"/>
                  </a:lnTo>
                  <a:lnTo>
                    <a:pt x="18538" y="72301"/>
                  </a:lnTo>
                  <a:lnTo>
                    <a:pt x="11283" y="71515"/>
                  </a:lnTo>
                  <a:lnTo>
                    <a:pt x="5642" y="69158"/>
                  </a:lnTo>
                  <a:lnTo>
                    <a:pt x="3223" y="68372"/>
                  </a:lnTo>
                  <a:lnTo>
                    <a:pt x="1612" y="66014"/>
                  </a:lnTo>
                  <a:lnTo>
                    <a:pt x="806" y="64443"/>
                  </a:lnTo>
                  <a:lnTo>
                    <a:pt x="0" y="62085"/>
                  </a:lnTo>
                </a:path>
              </a:pathLst>
            </a:custGeom>
            <a:ln w="7874" cap="flat" cmpd="sng" algn="ctr">
              <a:solidFill>
                <a:srgbClr val="3D423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Freeform: Shape 229"/>
            <p:cNvSpPr/>
            <p:nvPr/>
          </p:nvSpPr>
          <p:spPr>
            <a:xfrm>
              <a:off x="7816320" y="5895661"/>
              <a:ext cx="1539470" cy="79379"/>
            </a:xfrm>
            <a:custGeom>
              <a:avLst/>
              <a:gdLst/>
              <a:ahLst/>
              <a:cxnLst/>
              <a:rect l="0" t="0" r="0" b="0"/>
              <a:pathLst>
                <a:path w="1539470" h="79379">
                  <a:moveTo>
                    <a:pt x="1539469" y="0"/>
                  </a:moveTo>
                  <a:lnTo>
                    <a:pt x="1539469" y="2358"/>
                  </a:lnTo>
                  <a:lnTo>
                    <a:pt x="1538662" y="3930"/>
                  </a:lnTo>
                  <a:lnTo>
                    <a:pt x="1537050" y="5502"/>
                  </a:lnTo>
                  <a:lnTo>
                    <a:pt x="1535438" y="7073"/>
                  </a:lnTo>
                  <a:lnTo>
                    <a:pt x="1528990" y="9431"/>
                  </a:lnTo>
                  <a:lnTo>
                    <a:pt x="1522543" y="10217"/>
                  </a:lnTo>
                  <a:lnTo>
                    <a:pt x="1515288" y="10217"/>
                  </a:lnTo>
                  <a:lnTo>
                    <a:pt x="1509646" y="8645"/>
                  </a:lnTo>
                  <a:lnTo>
                    <a:pt x="1507228" y="7073"/>
                  </a:lnTo>
                  <a:lnTo>
                    <a:pt x="1504810" y="5502"/>
                  </a:lnTo>
                  <a:lnTo>
                    <a:pt x="1504004" y="3144"/>
                  </a:lnTo>
                  <a:lnTo>
                    <a:pt x="1503198" y="786"/>
                  </a:lnTo>
                  <a:lnTo>
                    <a:pt x="1503198" y="3144"/>
                  </a:lnTo>
                  <a:lnTo>
                    <a:pt x="1502392" y="5502"/>
                  </a:lnTo>
                  <a:lnTo>
                    <a:pt x="1499974" y="8645"/>
                  </a:lnTo>
                  <a:lnTo>
                    <a:pt x="1495944" y="11789"/>
                  </a:lnTo>
                  <a:lnTo>
                    <a:pt x="1490302" y="12575"/>
                  </a:lnTo>
                  <a:lnTo>
                    <a:pt x="1483854" y="13361"/>
                  </a:lnTo>
                  <a:lnTo>
                    <a:pt x="1477406" y="12575"/>
                  </a:lnTo>
                  <a:lnTo>
                    <a:pt x="1471764" y="10217"/>
                  </a:lnTo>
                  <a:lnTo>
                    <a:pt x="1469346" y="7859"/>
                  </a:lnTo>
                  <a:lnTo>
                    <a:pt x="1467733" y="5502"/>
                  </a:lnTo>
                  <a:lnTo>
                    <a:pt x="1466928" y="7859"/>
                  </a:lnTo>
                  <a:lnTo>
                    <a:pt x="1466122" y="9431"/>
                  </a:lnTo>
                  <a:lnTo>
                    <a:pt x="1464510" y="11003"/>
                  </a:lnTo>
                  <a:lnTo>
                    <a:pt x="1462092" y="12575"/>
                  </a:lnTo>
                  <a:lnTo>
                    <a:pt x="1455644" y="14146"/>
                  </a:lnTo>
                  <a:lnTo>
                    <a:pt x="1448390" y="14932"/>
                  </a:lnTo>
                  <a:lnTo>
                    <a:pt x="1440330" y="14146"/>
                  </a:lnTo>
                  <a:lnTo>
                    <a:pt x="1433881" y="12575"/>
                  </a:lnTo>
                  <a:lnTo>
                    <a:pt x="1431464" y="11003"/>
                  </a:lnTo>
                  <a:lnTo>
                    <a:pt x="1429046" y="9431"/>
                  </a:lnTo>
                  <a:lnTo>
                    <a:pt x="1427434" y="7073"/>
                  </a:lnTo>
                  <a:lnTo>
                    <a:pt x="1426627" y="3930"/>
                  </a:lnTo>
                  <a:lnTo>
                    <a:pt x="1425821" y="7859"/>
                  </a:lnTo>
                  <a:lnTo>
                    <a:pt x="1423404" y="10217"/>
                  </a:lnTo>
                  <a:lnTo>
                    <a:pt x="1420985" y="12575"/>
                  </a:lnTo>
                  <a:lnTo>
                    <a:pt x="1418567" y="14932"/>
                  </a:lnTo>
                  <a:lnTo>
                    <a:pt x="1411314" y="17290"/>
                  </a:lnTo>
                  <a:lnTo>
                    <a:pt x="1404060" y="18076"/>
                  </a:lnTo>
                  <a:lnTo>
                    <a:pt x="1396805" y="17290"/>
                  </a:lnTo>
                  <a:lnTo>
                    <a:pt x="1390358" y="15718"/>
                  </a:lnTo>
                  <a:lnTo>
                    <a:pt x="1387940" y="14146"/>
                  </a:lnTo>
                  <a:lnTo>
                    <a:pt x="1386328" y="12575"/>
                  </a:lnTo>
                  <a:lnTo>
                    <a:pt x="1385521" y="11003"/>
                  </a:lnTo>
                  <a:lnTo>
                    <a:pt x="1384715" y="8645"/>
                  </a:lnTo>
                  <a:lnTo>
                    <a:pt x="1385521" y="10217"/>
                  </a:lnTo>
                  <a:lnTo>
                    <a:pt x="1384715" y="12575"/>
                  </a:lnTo>
                  <a:lnTo>
                    <a:pt x="1383104" y="14146"/>
                  </a:lnTo>
                  <a:lnTo>
                    <a:pt x="1381491" y="15718"/>
                  </a:lnTo>
                  <a:lnTo>
                    <a:pt x="1375043" y="17290"/>
                  </a:lnTo>
                  <a:lnTo>
                    <a:pt x="1368595" y="18076"/>
                  </a:lnTo>
                  <a:lnTo>
                    <a:pt x="1361342" y="18076"/>
                  </a:lnTo>
                  <a:lnTo>
                    <a:pt x="1355699" y="16504"/>
                  </a:lnTo>
                  <a:lnTo>
                    <a:pt x="1352475" y="14932"/>
                  </a:lnTo>
                  <a:lnTo>
                    <a:pt x="1350863" y="14146"/>
                  </a:lnTo>
                  <a:lnTo>
                    <a:pt x="1350057" y="11789"/>
                  </a:lnTo>
                  <a:lnTo>
                    <a:pt x="1349251" y="8645"/>
                  </a:lnTo>
                  <a:lnTo>
                    <a:pt x="1349251" y="11789"/>
                  </a:lnTo>
                  <a:lnTo>
                    <a:pt x="1349251" y="13361"/>
                  </a:lnTo>
                  <a:lnTo>
                    <a:pt x="1346027" y="16504"/>
                  </a:lnTo>
                  <a:lnTo>
                    <a:pt x="1341997" y="19648"/>
                  </a:lnTo>
                  <a:lnTo>
                    <a:pt x="1336355" y="21220"/>
                  </a:lnTo>
                  <a:lnTo>
                    <a:pt x="1329907" y="21220"/>
                  </a:lnTo>
                  <a:lnTo>
                    <a:pt x="1323459" y="20434"/>
                  </a:lnTo>
                  <a:lnTo>
                    <a:pt x="1317817" y="18076"/>
                  </a:lnTo>
                  <a:lnTo>
                    <a:pt x="1315399" y="16504"/>
                  </a:lnTo>
                  <a:lnTo>
                    <a:pt x="1312981" y="14146"/>
                  </a:lnTo>
                  <a:lnTo>
                    <a:pt x="1312981" y="15718"/>
                  </a:lnTo>
                  <a:lnTo>
                    <a:pt x="1312175" y="17290"/>
                  </a:lnTo>
                  <a:lnTo>
                    <a:pt x="1310563" y="18862"/>
                  </a:lnTo>
                  <a:lnTo>
                    <a:pt x="1308145" y="20434"/>
                  </a:lnTo>
                  <a:lnTo>
                    <a:pt x="1301697" y="22006"/>
                  </a:lnTo>
                  <a:lnTo>
                    <a:pt x="1294443" y="22792"/>
                  </a:lnTo>
                  <a:lnTo>
                    <a:pt x="1286383" y="22792"/>
                  </a:lnTo>
                  <a:lnTo>
                    <a:pt x="1279935" y="21220"/>
                  </a:lnTo>
                  <a:lnTo>
                    <a:pt x="1277517" y="18862"/>
                  </a:lnTo>
                  <a:lnTo>
                    <a:pt x="1275099" y="17290"/>
                  </a:lnTo>
                  <a:lnTo>
                    <a:pt x="1273486" y="14932"/>
                  </a:lnTo>
                  <a:lnTo>
                    <a:pt x="1272681" y="12575"/>
                  </a:lnTo>
                  <a:lnTo>
                    <a:pt x="1271875" y="15718"/>
                  </a:lnTo>
                  <a:lnTo>
                    <a:pt x="1269456" y="18076"/>
                  </a:lnTo>
                  <a:lnTo>
                    <a:pt x="1267039" y="20434"/>
                  </a:lnTo>
                  <a:lnTo>
                    <a:pt x="1264620" y="22006"/>
                  </a:lnTo>
                  <a:lnTo>
                    <a:pt x="1257366" y="24364"/>
                  </a:lnTo>
                  <a:lnTo>
                    <a:pt x="1250113" y="25150"/>
                  </a:lnTo>
                  <a:lnTo>
                    <a:pt x="1242859" y="24364"/>
                  </a:lnTo>
                  <a:lnTo>
                    <a:pt x="1237217" y="22006"/>
                  </a:lnTo>
                  <a:lnTo>
                    <a:pt x="1234799" y="20434"/>
                  </a:lnTo>
                  <a:lnTo>
                    <a:pt x="1233187" y="18862"/>
                  </a:lnTo>
                  <a:lnTo>
                    <a:pt x="1231574" y="17290"/>
                  </a:lnTo>
                  <a:lnTo>
                    <a:pt x="1231574" y="14932"/>
                  </a:lnTo>
                  <a:lnTo>
                    <a:pt x="1231574" y="16504"/>
                  </a:lnTo>
                  <a:lnTo>
                    <a:pt x="1231574" y="18076"/>
                  </a:lnTo>
                  <a:lnTo>
                    <a:pt x="1229963" y="19648"/>
                  </a:lnTo>
                  <a:lnTo>
                    <a:pt x="1227544" y="21220"/>
                  </a:lnTo>
                  <a:lnTo>
                    <a:pt x="1221903" y="23578"/>
                  </a:lnTo>
                  <a:lnTo>
                    <a:pt x="1215454" y="24364"/>
                  </a:lnTo>
                  <a:lnTo>
                    <a:pt x="1208200" y="24364"/>
                  </a:lnTo>
                  <a:lnTo>
                    <a:pt x="1201753" y="22792"/>
                  </a:lnTo>
                  <a:lnTo>
                    <a:pt x="1199334" y="21220"/>
                  </a:lnTo>
                  <a:lnTo>
                    <a:pt x="1197722" y="19648"/>
                  </a:lnTo>
                  <a:lnTo>
                    <a:pt x="1196111" y="17290"/>
                  </a:lnTo>
                  <a:lnTo>
                    <a:pt x="1196111" y="14932"/>
                  </a:lnTo>
                  <a:lnTo>
                    <a:pt x="1196111" y="17290"/>
                  </a:lnTo>
                  <a:lnTo>
                    <a:pt x="1195304" y="19648"/>
                  </a:lnTo>
                  <a:lnTo>
                    <a:pt x="1192887" y="22792"/>
                  </a:lnTo>
                  <a:lnTo>
                    <a:pt x="1188051" y="25935"/>
                  </a:lnTo>
                  <a:lnTo>
                    <a:pt x="1183214" y="27507"/>
                  </a:lnTo>
                  <a:lnTo>
                    <a:pt x="1176766" y="27507"/>
                  </a:lnTo>
                  <a:lnTo>
                    <a:pt x="1170318" y="26721"/>
                  </a:lnTo>
                  <a:lnTo>
                    <a:pt x="1164676" y="24364"/>
                  </a:lnTo>
                  <a:lnTo>
                    <a:pt x="1162258" y="22006"/>
                  </a:lnTo>
                  <a:lnTo>
                    <a:pt x="1159840" y="20434"/>
                  </a:lnTo>
                  <a:lnTo>
                    <a:pt x="1159840" y="22006"/>
                  </a:lnTo>
                  <a:lnTo>
                    <a:pt x="1159034" y="23578"/>
                  </a:lnTo>
                  <a:lnTo>
                    <a:pt x="1157422" y="25150"/>
                  </a:lnTo>
                  <a:lnTo>
                    <a:pt x="1154198" y="26721"/>
                  </a:lnTo>
                  <a:lnTo>
                    <a:pt x="1148556" y="28293"/>
                  </a:lnTo>
                  <a:lnTo>
                    <a:pt x="1140496" y="29079"/>
                  </a:lnTo>
                  <a:lnTo>
                    <a:pt x="1133242" y="28293"/>
                  </a:lnTo>
                  <a:lnTo>
                    <a:pt x="1126794" y="26721"/>
                  </a:lnTo>
                  <a:lnTo>
                    <a:pt x="1123570" y="25150"/>
                  </a:lnTo>
                  <a:lnTo>
                    <a:pt x="1121958" y="23578"/>
                  </a:lnTo>
                  <a:lnTo>
                    <a:pt x="1120346" y="21220"/>
                  </a:lnTo>
                  <a:lnTo>
                    <a:pt x="1119540" y="18076"/>
                  </a:lnTo>
                  <a:lnTo>
                    <a:pt x="1118734" y="22006"/>
                  </a:lnTo>
                  <a:lnTo>
                    <a:pt x="1116316" y="24364"/>
                  </a:lnTo>
                  <a:lnTo>
                    <a:pt x="1113898" y="26721"/>
                  </a:lnTo>
                  <a:lnTo>
                    <a:pt x="1110674" y="29079"/>
                  </a:lnTo>
                  <a:lnTo>
                    <a:pt x="1104225" y="31437"/>
                  </a:lnTo>
                  <a:lnTo>
                    <a:pt x="1096165" y="32223"/>
                  </a:lnTo>
                  <a:lnTo>
                    <a:pt x="1088912" y="31437"/>
                  </a:lnTo>
                  <a:lnTo>
                    <a:pt x="1083270" y="29865"/>
                  </a:lnTo>
                  <a:lnTo>
                    <a:pt x="1080852" y="28293"/>
                  </a:lnTo>
                  <a:lnTo>
                    <a:pt x="1079239" y="27507"/>
                  </a:lnTo>
                  <a:lnTo>
                    <a:pt x="1078433" y="25150"/>
                  </a:lnTo>
                  <a:lnTo>
                    <a:pt x="1077628" y="22792"/>
                  </a:lnTo>
                  <a:lnTo>
                    <a:pt x="1078433" y="25150"/>
                  </a:lnTo>
                  <a:lnTo>
                    <a:pt x="1077628" y="26721"/>
                  </a:lnTo>
                  <a:lnTo>
                    <a:pt x="1076016" y="28293"/>
                  </a:lnTo>
                  <a:lnTo>
                    <a:pt x="1073598" y="29865"/>
                  </a:lnTo>
                  <a:lnTo>
                    <a:pt x="1067956" y="31437"/>
                  </a:lnTo>
                  <a:lnTo>
                    <a:pt x="1061508" y="33009"/>
                  </a:lnTo>
                  <a:lnTo>
                    <a:pt x="1054253" y="32223"/>
                  </a:lnTo>
                  <a:lnTo>
                    <a:pt x="1048612" y="30651"/>
                  </a:lnTo>
                  <a:lnTo>
                    <a:pt x="1046193" y="29865"/>
                  </a:lnTo>
                  <a:lnTo>
                    <a:pt x="1043776" y="28293"/>
                  </a:lnTo>
                  <a:lnTo>
                    <a:pt x="1042163" y="25935"/>
                  </a:lnTo>
                  <a:lnTo>
                    <a:pt x="1042163" y="23578"/>
                  </a:lnTo>
                  <a:lnTo>
                    <a:pt x="1042163" y="25935"/>
                  </a:lnTo>
                  <a:lnTo>
                    <a:pt x="1041358" y="27507"/>
                  </a:lnTo>
                  <a:lnTo>
                    <a:pt x="1038939" y="30651"/>
                  </a:lnTo>
                  <a:lnTo>
                    <a:pt x="1034103" y="33795"/>
                  </a:lnTo>
                  <a:lnTo>
                    <a:pt x="1028461" y="35367"/>
                  </a:lnTo>
                  <a:lnTo>
                    <a:pt x="1022820" y="35367"/>
                  </a:lnTo>
                  <a:lnTo>
                    <a:pt x="1016371" y="34581"/>
                  </a:lnTo>
                  <a:lnTo>
                    <a:pt x="1010730" y="32223"/>
                  </a:lnTo>
                  <a:lnTo>
                    <a:pt x="1008311" y="30651"/>
                  </a:lnTo>
                  <a:lnTo>
                    <a:pt x="1005893" y="28293"/>
                  </a:lnTo>
                  <a:lnTo>
                    <a:pt x="1005893" y="29865"/>
                  </a:lnTo>
                  <a:lnTo>
                    <a:pt x="1005087" y="31437"/>
                  </a:lnTo>
                  <a:lnTo>
                    <a:pt x="1003475" y="33009"/>
                  </a:lnTo>
                  <a:lnTo>
                    <a:pt x="1001057" y="34581"/>
                  </a:lnTo>
                  <a:lnTo>
                    <a:pt x="994609" y="36939"/>
                  </a:lnTo>
                  <a:lnTo>
                    <a:pt x="987355" y="36939"/>
                  </a:lnTo>
                  <a:lnTo>
                    <a:pt x="979295" y="36939"/>
                  </a:lnTo>
                  <a:lnTo>
                    <a:pt x="972847" y="35367"/>
                  </a:lnTo>
                  <a:lnTo>
                    <a:pt x="969623" y="33795"/>
                  </a:lnTo>
                  <a:lnTo>
                    <a:pt x="968011" y="31437"/>
                  </a:lnTo>
                  <a:lnTo>
                    <a:pt x="966399" y="29865"/>
                  </a:lnTo>
                  <a:lnTo>
                    <a:pt x="965593" y="26721"/>
                  </a:lnTo>
                  <a:lnTo>
                    <a:pt x="964787" y="29865"/>
                  </a:lnTo>
                  <a:lnTo>
                    <a:pt x="962369" y="32223"/>
                  </a:lnTo>
                  <a:lnTo>
                    <a:pt x="959951" y="34581"/>
                  </a:lnTo>
                  <a:lnTo>
                    <a:pt x="956727" y="36153"/>
                  </a:lnTo>
                  <a:lnTo>
                    <a:pt x="949473" y="37724"/>
                  </a:lnTo>
                  <a:lnTo>
                    <a:pt x="942219" y="38510"/>
                  </a:lnTo>
                  <a:lnTo>
                    <a:pt x="934964" y="36939"/>
                  </a:lnTo>
                  <a:lnTo>
                    <a:pt x="928517" y="34581"/>
                  </a:lnTo>
                  <a:lnTo>
                    <a:pt x="926099" y="33009"/>
                  </a:lnTo>
                  <a:lnTo>
                    <a:pt x="924487" y="31437"/>
                  </a:lnTo>
                  <a:lnTo>
                    <a:pt x="923681" y="29865"/>
                  </a:lnTo>
                  <a:lnTo>
                    <a:pt x="923681" y="27507"/>
                  </a:lnTo>
                  <a:lnTo>
                    <a:pt x="923681" y="29079"/>
                  </a:lnTo>
                  <a:lnTo>
                    <a:pt x="922874" y="30651"/>
                  </a:lnTo>
                  <a:lnTo>
                    <a:pt x="921263" y="32223"/>
                  </a:lnTo>
                  <a:lnTo>
                    <a:pt x="918844" y="33795"/>
                  </a:lnTo>
                  <a:lnTo>
                    <a:pt x="913203" y="36153"/>
                  </a:lnTo>
                  <a:lnTo>
                    <a:pt x="906755" y="36939"/>
                  </a:lnTo>
                  <a:lnTo>
                    <a:pt x="899501" y="36939"/>
                  </a:lnTo>
                  <a:lnTo>
                    <a:pt x="893052" y="35367"/>
                  </a:lnTo>
                  <a:lnTo>
                    <a:pt x="891441" y="33795"/>
                  </a:lnTo>
                  <a:lnTo>
                    <a:pt x="889023" y="32223"/>
                  </a:lnTo>
                  <a:lnTo>
                    <a:pt x="887411" y="29865"/>
                  </a:lnTo>
                  <a:lnTo>
                    <a:pt x="887411" y="27507"/>
                  </a:lnTo>
                  <a:lnTo>
                    <a:pt x="887411" y="29865"/>
                  </a:lnTo>
                  <a:lnTo>
                    <a:pt x="886605" y="31437"/>
                  </a:lnTo>
                  <a:lnTo>
                    <a:pt x="884187" y="35367"/>
                  </a:lnTo>
                  <a:lnTo>
                    <a:pt x="879351" y="37724"/>
                  </a:lnTo>
                  <a:lnTo>
                    <a:pt x="873708" y="39296"/>
                  </a:lnTo>
                  <a:lnTo>
                    <a:pt x="868066" y="40082"/>
                  </a:lnTo>
                  <a:lnTo>
                    <a:pt x="861619" y="39296"/>
                  </a:lnTo>
                  <a:lnTo>
                    <a:pt x="855976" y="36939"/>
                  </a:lnTo>
                  <a:lnTo>
                    <a:pt x="853559" y="34581"/>
                  </a:lnTo>
                  <a:lnTo>
                    <a:pt x="851140" y="32223"/>
                  </a:lnTo>
                  <a:lnTo>
                    <a:pt x="851140" y="34581"/>
                  </a:lnTo>
                  <a:lnTo>
                    <a:pt x="850335" y="36153"/>
                  </a:lnTo>
                  <a:lnTo>
                    <a:pt x="848722" y="37724"/>
                  </a:lnTo>
                  <a:lnTo>
                    <a:pt x="846305" y="39296"/>
                  </a:lnTo>
                  <a:lnTo>
                    <a:pt x="839856" y="40868"/>
                  </a:lnTo>
                  <a:lnTo>
                    <a:pt x="832602" y="41654"/>
                  </a:lnTo>
                  <a:lnTo>
                    <a:pt x="824542" y="40868"/>
                  </a:lnTo>
                  <a:lnTo>
                    <a:pt x="818094" y="39296"/>
                  </a:lnTo>
                  <a:lnTo>
                    <a:pt x="814870" y="37724"/>
                  </a:lnTo>
                  <a:lnTo>
                    <a:pt x="813259" y="36153"/>
                  </a:lnTo>
                  <a:lnTo>
                    <a:pt x="811646" y="33795"/>
                  </a:lnTo>
                  <a:lnTo>
                    <a:pt x="810840" y="30651"/>
                  </a:lnTo>
                  <a:lnTo>
                    <a:pt x="810034" y="34581"/>
                  </a:lnTo>
                  <a:lnTo>
                    <a:pt x="807616" y="36939"/>
                  </a:lnTo>
                  <a:lnTo>
                    <a:pt x="805198" y="39296"/>
                  </a:lnTo>
                  <a:lnTo>
                    <a:pt x="802780" y="41654"/>
                  </a:lnTo>
                  <a:lnTo>
                    <a:pt x="795526" y="44012"/>
                  </a:lnTo>
                  <a:lnTo>
                    <a:pt x="787466" y="44798"/>
                  </a:lnTo>
                  <a:lnTo>
                    <a:pt x="780212" y="44012"/>
                  </a:lnTo>
                  <a:lnTo>
                    <a:pt x="774570" y="42440"/>
                  </a:lnTo>
                  <a:lnTo>
                    <a:pt x="772152" y="40868"/>
                  </a:lnTo>
                  <a:lnTo>
                    <a:pt x="770540" y="39296"/>
                  </a:lnTo>
                  <a:lnTo>
                    <a:pt x="769734" y="37724"/>
                  </a:lnTo>
                  <a:lnTo>
                    <a:pt x="768928" y="35367"/>
                  </a:lnTo>
                  <a:lnTo>
                    <a:pt x="769734" y="36939"/>
                  </a:lnTo>
                  <a:lnTo>
                    <a:pt x="768928" y="39296"/>
                  </a:lnTo>
                  <a:lnTo>
                    <a:pt x="767316" y="40868"/>
                  </a:lnTo>
                  <a:lnTo>
                    <a:pt x="764898" y="42440"/>
                  </a:lnTo>
                  <a:lnTo>
                    <a:pt x="759256" y="44012"/>
                  </a:lnTo>
                  <a:lnTo>
                    <a:pt x="752808" y="45583"/>
                  </a:lnTo>
                  <a:lnTo>
                    <a:pt x="745554" y="44798"/>
                  </a:lnTo>
                  <a:lnTo>
                    <a:pt x="739912" y="43226"/>
                  </a:lnTo>
                  <a:lnTo>
                    <a:pt x="736688" y="41654"/>
                  </a:lnTo>
                  <a:lnTo>
                    <a:pt x="735076" y="40868"/>
                  </a:lnTo>
                  <a:lnTo>
                    <a:pt x="734270" y="38510"/>
                  </a:lnTo>
                  <a:lnTo>
                    <a:pt x="733464" y="35367"/>
                  </a:lnTo>
                  <a:lnTo>
                    <a:pt x="733464" y="37724"/>
                  </a:lnTo>
                  <a:lnTo>
                    <a:pt x="732658" y="40082"/>
                  </a:lnTo>
                  <a:lnTo>
                    <a:pt x="730240" y="43226"/>
                  </a:lnTo>
                  <a:lnTo>
                    <a:pt x="726210" y="46369"/>
                  </a:lnTo>
                  <a:lnTo>
                    <a:pt x="719762" y="47941"/>
                  </a:lnTo>
                  <a:lnTo>
                    <a:pt x="714120" y="47941"/>
                  </a:lnTo>
                  <a:lnTo>
                    <a:pt x="707671" y="47155"/>
                  </a:lnTo>
                  <a:lnTo>
                    <a:pt x="702030" y="44798"/>
                  </a:lnTo>
                  <a:lnTo>
                    <a:pt x="699611" y="43226"/>
                  </a:lnTo>
                  <a:lnTo>
                    <a:pt x="697194" y="40868"/>
                  </a:lnTo>
                  <a:lnTo>
                    <a:pt x="697194" y="42440"/>
                  </a:lnTo>
                  <a:lnTo>
                    <a:pt x="696388" y="44012"/>
                  </a:lnTo>
                  <a:lnTo>
                    <a:pt x="694776" y="45583"/>
                  </a:lnTo>
                  <a:lnTo>
                    <a:pt x="692358" y="47155"/>
                  </a:lnTo>
                  <a:lnTo>
                    <a:pt x="685910" y="49513"/>
                  </a:lnTo>
                  <a:lnTo>
                    <a:pt x="678655" y="49513"/>
                  </a:lnTo>
                  <a:lnTo>
                    <a:pt x="670595" y="49513"/>
                  </a:lnTo>
                  <a:lnTo>
                    <a:pt x="664148" y="47941"/>
                  </a:lnTo>
                  <a:lnTo>
                    <a:pt x="661729" y="46369"/>
                  </a:lnTo>
                  <a:lnTo>
                    <a:pt x="659311" y="44012"/>
                  </a:lnTo>
                  <a:lnTo>
                    <a:pt x="657699" y="41654"/>
                  </a:lnTo>
                  <a:lnTo>
                    <a:pt x="656893" y="39296"/>
                  </a:lnTo>
                  <a:lnTo>
                    <a:pt x="655282" y="42440"/>
                  </a:lnTo>
                  <a:lnTo>
                    <a:pt x="653669" y="44798"/>
                  </a:lnTo>
                  <a:lnTo>
                    <a:pt x="651252" y="47155"/>
                  </a:lnTo>
                  <a:lnTo>
                    <a:pt x="648028" y="49513"/>
                  </a:lnTo>
                  <a:lnTo>
                    <a:pt x="641579" y="51085"/>
                  </a:lnTo>
                  <a:lnTo>
                    <a:pt x="633519" y="51871"/>
                  </a:lnTo>
                  <a:lnTo>
                    <a:pt x="626265" y="51085"/>
                  </a:lnTo>
                  <a:lnTo>
                    <a:pt x="620623" y="49513"/>
                  </a:lnTo>
                  <a:lnTo>
                    <a:pt x="618205" y="47941"/>
                  </a:lnTo>
                  <a:lnTo>
                    <a:pt x="616593" y="45583"/>
                  </a:lnTo>
                  <a:lnTo>
                    <a:pt x="614981" y="44012"/>
                  </a:lnTo>
                  <a:lnTo>
                    <a:pt x="614981" y="41654"/>
                  </a:lnTo>
                  <a:lnTo>
                    <a:pt x="614981" y="43226"/>
                  </a:lnTo>
                  <a:lnTo>
                    <a:pt x="614981" y="45583"/>
                  </a:lnTo>
                  <a:lnTo>
                    <a:pt x="613369" y="47155"/>
                  </a:lnTo>
                  <a:lnTo>
                    <a:pt x="610951" y="48727"/>
                  </a:lnTo>
                  <a:lnTo>
                    <a:pt x="605309" y="50299"/>
                  </a:lnTo>
                  <a:lnTo>
                    <a:pt x="598861" y="51085"/>
                  </a:lnTo>
                  <a:lnTo>
                    <a:pt x="591607" y="51085"/>
                  </a:lnTo>
                  <a:lnTo>
                    <a:pt x="585965" y="49513"/>
                  </a:lnTo>
                  <a:lnTo>
                    <a:pt x="582741" y="47941"/>
                  </a:lnTo>
                  <a:lnTo>
                    <a:pt x="581129" y="46369"/>
                  </a:lnTo>
                  <a:lnTo>
                    <a:pt x="579517" y="44798"/>
                  </a:lnTo>
                  <a:lnTo>
                    <a:pt x="579517" y="42440"/>
                  </a:lnTo>
                  <a:lnTo>
                    <a:pt x="579517" y="44012"/>
                  </a:lnTo>
                  <a:lnTo>
                    <a:pt x="578711" y="46369"/>
                  </a:lnTo>
                  <a:lnTo>
                    <a:pt x="576293" y="49513"/>
                  </a:lnTo>
                  <a:lnTo>
                    <a:pt x="571457" y="52657"/>
                  </a:lnTo>
                  <a:lnTo>
                    <a:pt x="566621" y="53443"/>
                  </a:lnTo>
                  <a:lnTo>
                    <a:pt x="560173" y="54229"/>
                  </a:lnTo>
                  <a:lnTo>
                    <a:pt x="553725" y="53443"/>
                  </a:lnTo>
                  <a:lnTo>
                    <a:pt x="548083" y="51085"/>
                  </a:lnTo>
                  <a:lnTo>
                    <a:pt x="545665" y="49513"/>
                  </a:lnTo>
                  <a:lnTo>
                    <a:pt x="543246" y="47155"/>
                  </a:lnTo>
                  <a:lnTo>
                    <a:pt x="543246" y="48727"/>
                  </a:lnTo>
                  <a:lnTo>
                    <a:pt x="542441" y="50299"/>
                  </a:lnTo>
                  <a:lnTo>
                    <a:pt x="540829" y="51871"/>
                  </a:lnTo>
                  <a:lnTo>
                    <a:pt x="538410" y="53443"/>
                  </a:lnTo>
                  <a:lnTo>
                    <a:pt x="531963" y="55015"/>
                  </a:lnTo>
                  <a:lnTo>
                    <a:pt x="524709" y="55801"/>
                  </a:lnTo>
                  <a:lnTo>
                    <a:pt x="516649" y="55801"/>
                  </a:lnTo>
                  <a:lnTo>
                    <a:pt x="510200" y="53443"/>
                  </a:lnTo>
                  <a:lnTo>
                    <a:pt x="507783" y="52657"/>
                  </a:lnTo>
                  <a:lnTo>
                    <a:pt x="505364" y="50299"/>
                  </a:lnTo>
                  <a:lnTo>
                    <a:pt x="503753" y="47941"/>
                  </a:lnTo>
                  <a:lnTo>
                    <a:pt x="502947" y="45583"/>
                  </a:lnTo>
                  <a:lnTo>
                    <a:pt x="502140" y="48727"/>
                  </a:lnTo>
                  <a:lnTo>
                    <a:pt x="499723" y="51085"/>
                  </a:lnTo>
                  <a:lnTo>
                    <a:pt x="497304" y="53443"/>
                  </a:lnTo>
                  <a:lnTo>
                    <a:pt x="494080" y="55801"/>
                  </a:lnTo>
                  <a:lnTo>
                    <a:pt x="487633" y="58158"/>
                  </a:lnTo>
                  <a:lnTo>
                    <a:pt x="480378" y="58944"/>
                  </a:lnTo>
                  <a:lnTo>
                    <a:pt x="473124" y="58944"/>
                  </a:lnTo>
                  <a:lnTo>
                    <a:pt x="466677" y="56587"/>
                  </a:lnTo>
                  <a:lnTo>
                    <a:pt x="464258" y="55801"/>
                  </a:lnTo>
                  <a:lnTo>
                    <a:pt x="462646" y="53443"/>
                  </a:lnTo>
                  <a:lnTo>
                    <a:pt x="461841" y="51871"/>
                  </a:lnTo>
                  <a:lnTo>
                    <a:pt x="461841" y="49513"/>
                  </a:lnTo>
                  <a:lnTo>
                    <a:pt x="461841" y="51871"/>
                  </a:lnTo>
                  <a:lnTo>
                    <a:pt x="461034" y="53443"/>
                  </a:lnTo>
                  <a:lnTo>
                    <a:pt x="459422" y="55015"/>
                  </a:lnTo>
                  <a:lnTo>
                    <a:pt x="457004" y="56587"/>
                  </a:lnTo>
                  <a:lnTo>
                    <a:pt x="451362" y="58944"/>
                  </a:lnTo>
                  <a:lnTo>
                    <a:pt x="444915" y="59730"/>
                  </a:lnTo>
                  <a:lnTo>
                    <a:pt x="438466" y="58944"/>
                  </a:lnTo>
                  <a:lnTo>
                    <a:pt x="432018" y="57373"/>
                  </a:lnTo>
                  <a:lnTo>
                    <a:pt x="429600" y="56587"/>
                  </a:lnTo>
                  <a:lnTo>
                    <a:pt x="427182" y="55015"/>
                  </a:lnTo>
                  <a:lnTo>
                    <a:pt x="425570" y="52657"/>
                  </a:lnTo>
                  <a:lnTo>
                    <a:pt x="425570" y="50299"/>
                  </a:lnTo>
                  <a:lnTo>
                    <a:pt x="425570" y="52657"/>
                  </a:lnTo>
                  <a:lnTo>
                    <a:pt x="424764" y="54229"/>
                  </a:lnTo>
                  <a:lnTo>
                    <a:pt x="422346" y="58158"/>
                  </a:lnTo>
                  <a:lnTo>
                    <a:pt x="418316" y="60516"/>
                  </a:lnTo>
                  <a:lnTo>
                    <a:pt x="412674" y="62088"/>
                  </a:lnTo>
                  <a:lnTo>
                    <a:pt x="406226" y="62874"/>
                  </a:lnTo>
                  <a:lnTo>
                    <a:pt x="399778" y="61302"/>
                  </a:lnTo>
                  <a:lnTo>
                    <a:pt x="394136" y="58944"/>
                  </a:lnTo>
                  <a:lnTo>
                    <a:pt x="391718" y="57373"/>
                  </a:lnTo>
                  <a:lnTo>
                    <a:pt x="389300" y="55015"/>
                  </a:lnTo>
                  <a:lnTo>
                    <a:pt x="389300" y="57373"/>
                  </a:lnTo>
                  <a:lnTo>
                    <a:pt x="388494" y="58944"/>
                  </a:lnTo>
                  <a:lnTo>
                    <a:pt x="386882" y="60516"/>
                  </a:lnTo>
                  <a:lnTo>
                    <a:pt x="384464" y="61302"/>
                  </a:lnTo>
                  <a:lnTo>
                    <a:pt x="378015" y="63660"/>
                  </a:lnTo>
                  <a:lnTo>
                    <a:pt x="370762" y="64446"/>
                  </a:lnTo>
                  <a:lnTo>
                    <a:pt x="362702" y="63660"/>
                  </a:lnTo>
                  <a:lnTo>
                    <a:pt x="356254" y="62088"/>
                  </a:lnTo>
                  <a:lnTo>
                    <a:pt x="353029" y="60516"/>
                  </a:lnTo>
                  <a:lnTo>
                    <a:pt x="351418" y="58944"/>
                  </a:lnTo>
                  <a:lnTo>
                    <a:pt x="349806" y="56587"/>
                  </a:lnTo>
                  <a:lnTo>
                    <a:pt x="348999" y="53443"/>
                  </a:lnTo>
                  <a:lnTo>
                    <a:pt x="348194" y="56587"/>
                  </a:lnTo>
                  <a:lnTo>
                    <a:pt x="345776" y="59730"/>
                  </a:lnTo>
                  <a:lnTo>
                    <a:pt x="343358" y="61302"/>
                  </a:lnTo>
                  <a:lnTo>
                    <a:pt x="340133" y="62874"/>
                  </a:lnTo>
                  <a:lnTo>
                    <a:pt x="333686" y="65232"/>
                  </a:lnTo>
                  <a:lnTo>
                    <a:pt x="325626" y="65232"/>
                  </a:lnTo>
                  <a:lnTo>
                    <a:pt x="318372" y="64446"/>
                  </a:lnTo>
                  <a:lnTo>
                    <a:pt x="311923" y="62088"/>
                  </a:lnTo>
                  <a:lnTo>
                    <a:pt x="309506" y="59730"/>
                  </a:lnTo>
                  <a:lnTo>
                    <a:pt x="307893" y="58158"/>
                  </a:lnTo>
                  <a:lnTo>
                    <a:pt x="307087" y="56587"/>
                  </a:lnTo>
                  <a:lnTo>
                    <a:pt x="307087" y="53443"/>
                  </a:lnTo>
                  <a:lnTo>
                    <a:pt x="307087" y="55801"/>
                  </a:lnTo>
                  <a:lnTo>
                    <a:pt x="306281" y="57373"/>
                  </a:lnTo>
                  <a:lnTo>
                    <a:pt x="304670" y="59730"/>
                  </a:lnTo>
                  <a:lnTo>
                    <a:pt x="302251" y="61302"/>
                  </a:lnTo>
                  <a:lnTo>
                    <a:pt x="297416" y="62874"/>
                  </a:lnTo>
                  <a:lnTo>
                    <a:pt x="290161" y="63660"/>
                  </a:lnTo>
                  <a:lnTo>
                    <a:pt x="282907" y="63660"/>
                  </a:lnTo>
                  <a:lnTo>
                    <a:pt x="277265" y="62088"/>
                  </a:lnTo>
                  <a:lnTo>
                    <a:pt x="274041" y="60516"/>
                  </a:lnTo>
                  <a:lnTo>
                    <a:pt x="272429" y="58944"/>
                  </a:lnTo>
                  <a:lnTo>
                    <a:pt x="270817" y="57373"/>
                  </a:lnTo>
                  <a:lnTo>
                    <a:pt x="270817" y="54229"/>
                  </a:lnTo>
                  <a:lnTo>
                    <a:pt x="270817" y="56587"/>
                  </a:lnTo>
                  <a:lnTo>
                    <a:pt x="270011" y="58944"/>
                  </a:lnTo>
                  <a:lnTo>
                    <a:pt x="267594" y="62088"/>
                  </a:lnTo>
                  <a:lnTo>
                    <a:pt x="262757" y="65232"/>
                  </a:lnTo>
                  <a:lnTo>
                    <a:pt x="257921" y="66017"/>
                  </a:lnTo>
                  <a:lnTo>
                    <a:pt x="251473" y="66803"/>
                  </a:lnTo>
                  <a:lnTo>
                    <a:pt x="245025" y="66017"/>
                  </a:lnTo>
                  <a:lnTo>
                    <a:pt x="239383" y="63660"/>
                  </a:lnTo>
                  <a:lnTo>
                    <a:pt x="236965" y="62088"/>
                  </a:lnTo>
                  <a:lnTo>
                    <a:pt x="234547" y="59730"/>
                  </a:lnTo>
                  <a:lnTo>
                    <a:pt x="234547" y="61302"/>
                  </a:lnTo>
                  <a:lnTo>
                    <a:pt x="233741" y="62874"/>
                  </a:lnTo>
                  <a:lnTo>
                    <a:pt x="232129" y="64446"/>
                  </a:lnTo>
                  <a:lnTo>
                    <a:pt x="229711" y="66017"/>
                  </a:lnTo>
                  <a:lnTo>
                    <a:pt x="223263" y="67589"/>
                  </a:lnTo>
                  <a:lnTo>
                    <a:pt x="216009" y="68375"/>
                  </a:lnTo>
                  <a:lnTo>
                    <a:pt x="208755" y="68375"/>
                  </a:lnTo>
                  <a:lnTo>
                    <a:pt x="201501" y="66017"/>
                  </a:lnTo>
                  <a:lnTo>
                    <a:pt x="198277" y="65232"/>
                  </a:lnTo>
                  <a:lnTo>
                    <a:pt x="196665" y="62874"/>
                  </a:lnTo>
                  <a:lnTo>
                    <a:pt x="195053" y="60516"/>
                  </a:lnTo>
                  <a:lnTo>
                    <a:pt x="194247" y="58158"/>
                  </a:lnTo>
                  <a:lnTo>
                    <a:pt x="193441" y="61302"/>
                  </a:lnTo>
                  <a:lnTo>
                    <a:pt x="191023" y="63660"/>
                  </a:lnTo>
                  <a:lnTo>
                    <a:pt x="188605" y="66017"/>
                  </a:lnTo>
                  <a:lnTo>
                    <a:pt x="185381" y="68375"/>
                  </a:lnTo>
                  <a:lnTo>
                    <a:pt x="178933" y="70733"/>
                  </a:lnTo>
                  <a:lnTo>
                    <a:pt x="170873" y="71519"/>
                  </a:lnTo>
                  <a:lnTo>
                    <a:pt x="163618" y="70733"/>
                  </a:lnTo>
                  <a:lnTo>
                    <a:pt x="157977" y="69161"/>
                  </a:lnTo>
                  <a:lnTo>
                    <a:pt x="155559" y="68375"/>
                  </a:lnTo>
                  <a:lnTo>
                    <a:pt x="153947" y="66017"/>
                  </a:lnTo>
                  <a:lnTo>
                    <a:pt x="153141" y="64446"/>
                  </a:lnTo>
                  <a:lnTo>
                    <a:pt x="152335" y="62088"/>
                  </a:lnTo>
                  <a:lnTo>
                    <a:pt x="153141" y="64446"/>
                  </a:lnTo>
                  <a:lnTo>
                    <a:pt x="152335" y="66017"/>
                  </a:lnTo>
                  <a:lnTo>
                    <a:pt x="150722" y="67589"/>
                  </a:lnTo>
                  <a:lnTo>
                    <a:pt x="148305" y="69161"/>
                  </a:lnTo>
                  <a:lnTo>
                    <a:pt x="142662" y="70733"/>
                  </a:lnTo>
                  <a:lnTo>
                    <a:pt x="136215" y="72305"/>
                  </a:lnTo>
                  <a:lnTo>
                    <a:pt x="128960" y="71519"/>
                  </a:lnTo>
                  <a:lnTo>
                    <a:pt x="123319" y="69947"/>
                  </a:lnTo>
                  <a:lnTo>
                    <a:pt x="120900" y="69161"/>
                  </a:lnTo>
                  <a:lnTo>
                    <a:pt x="118482" y="66803"/>
                  </a:lnTo>
                  <a:lnTo>
                    <a:pt x="116870" y="65232"/>
                  </a:lnTo>
                  <a:lnTo>
                    <a:pt x="116870" y="62874"/>
                  </a:lnTo>
                  <a:lnTo>
                    <a:pt x="116870" y="65232"/>
                  </a:lnTo>
                  <a:lnTo>
                    <a:pt x="116065" y="66803"/>
                  </a:lnTo>
                  <a:lnTo>
                    <a:pt x="113646" y="70733"/>
                  </a:lnTo>
                  <a:lnTo>
                    <a:pt x="109616" y="73091"/>
                  </a:lnTo>
                  <a:lnTo>
                    <a:pt x="103974" y="74663"/>
                  </a:lnTo>
                  <a:lnTo>
                    <a:pt x="97526" y="74663"/>
                  </a:lnTo>
                  <a:lnTo>
                    <a:pt x="91078" y="73877"/>
                  </a:lnTo>
                  <a:lnTo>
                    <a:pt x="85436" y="71519"/>
                  </a:lnTo>
                  <a:lnTo>
                    <a:pt x="83018" y="69947"/>
                  </a:lnTo>
                  <a:lnTo>
                    <a:pt x="80600" y="67589"/>
                  </a:lnTo>
                  <a:lnTo>
                    <a:pt x="80600" y="69161"/>
                  </a:lnTo>
                  <a:lnTo>
                    <a:pt x="79794" y="71519"/>
                  </a:lnTo>
                  <a:lnTo>
                    <a:pt x="78182" y="72305"/>
                  </a:lnTo>
                  <a:lnTo>
                    <a:pt x="75764" y="73877"/>
                  </a:lnTo>
                  <a:lnTo>
                    <a:pt x="69316" y="76235"/>
                  </a:lnTo>
                  <a:lnTo>
                    <a:pt x="62062" y="77021"/>
                  </a:lnTo>
                  <a:lnTo>
                    <a:pt x="54002" y="76235"/>
                  </a:lnTo>
                  <a:lnTo>
                    <a:pt x="47554" y="74663"/>
                  </a:lnTo>
                  <a:lnTo>
                    <a:pt x="45136" y="73091"/>
                  </a:lnTo>
                  <a:lnTo>
                    <a:pt x="42718" y="70733"/>
                  </a:lnTo>
                  <a:lnTo>
                    <a:pt x="41106" y="68375"/>
                  </a:lnTo>
                  <a:lnTo>
                    <a:pt x="40300" y="66017"/>
                  </a:lnTo>
                  <a:lnTo>
                    <a:pt x="39494" y="69161"/>
                  </a:lnTo>
                  <a:lnTo>
                    <a:pt x="37076" y="72305"/>
                  </a:lnTo>
                  <a:lnTo>
                    <a:pt x="35464" y="74663"/>
                  </a:lnTo>
                  <a:lnTo>
                    <a:pt x="32240" y="76235"/>
                  </a:lnTo>
                  <a:lnTo>
                    <a:pt x="24986" y="78592"/>
                  </a:lnTo>
                  <a:lnTo>
                    <a:pt x="17732" y="79378"/>
                  </a:lnTo>
                  <a:lnTo>
                    <a:pt x="11284" y="78592"/>
                  </a:lnTo>
                  <a:lnTo>
                    <a:pt x="4836" y="76235"/>
                  </a:lnTo>
                  <a:lnTo>
                    <a:pt x="2417" y="74663"/>
                  </a:lnTo>
                  <a:lnTo>
                    <a:pt x="806" y="73091"/>
                  </a:lnTo>
                  <a:lnTo>
                    <a:pt x="0" y="71519"/>
                  </a:lnTo>
                  <a:lnTo>
                    <a:pt x="0" y="69161"/>
                  </a:lnTo>
                </a:path>
              </a:pathLst>
            </a:custGeom>
            <a:ln w="7874" cap="flat" cmpd="sng" algn="ctr">
              <a:solidFill>
                <a:srgbClr val="1E201B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Freeform: Shape 230"/>
            <p:cNvSpPr/>
            <p:nvPr/>
          </p:nvSpPr>
          <p:spPr>
            <a:xfrm>
              <a:off x="7834052" y="5863441"/>
              <a:ext cx="1536248" cy="85662"/>
            </a:xfrm>
            <a:custGeom>
              <a:avLst/>
              <a:gdLst/>
              <a:ahLst/>
              <a:cxnLst/>
              <a:rect l="0" t="0" r="0" b="0"/>
              <a:pathLst>
                <a:path w="1536248" h="85662">
                  <a:moveTo>
                    <a:pt x="1536247" y="0"/>
                  </a:moveTo>
                  <a:lnTo>
                    <a:pt x="1536247" y="2358"/>
                  </a:lnTo>
                  <a:lnTo>
                    <a:pt x="1535442" y="3930"/>
                  </a:lnTo>
                  <a:lnTo>
                    <a:pt x="1533830" y="5502"/>
                  </a:lnTo>
                  <a:lnTo>
                    <a:pt x="1532218" y="7073"/>
                  </a:lnTo>
                  <a:lnTo>
                    <a:pt x="1526576" y="9431"/>
                  </a:lnTo>
                  <a:lnTo>
                    <a:pt x="1519321" y="10217"/>
                  </a:lnTo>
                  <a:lnTo>
                    <a:pt x="1512874" y="10217"/>
                  </a:lnTo>
                  <a:lnTo>
                    <a:pt x="1506425" y="8645"/>
                  </a:lnTo>
                  <a:lnTo>
                    <a:pt x="1504007" y="7073"/>
                  </a:lnTo>
                  <a:lnTo>
                    <a:pt x="1502395" y="5502"/>
                  </a:lnTo>
                  <a:lnTo>
                    <a:pt x="1500784" y="3144"/>
                  </a:lnTo>
                  <a:lnTo>
                    <a:pt x="1499977" y="786"/>
                  </a:lnTo>
                  <a:lnTo>
                    <a:pt x="1499977" y="3144"/>
                  </a:lnTo>
                  <a:lnTo>
                    <a:pt x="1499977" y="4716"/>
                  </a:lnTo>
                  <a:lnTo>
                    <a:pt x="1497559" y="8645"/>
                  </a:lnTo>
                  <a:lnTo>
                    <a:pt x="1492724" y="11003"/>
                  </a:lnTo>
                  <a:lnTo>
                    <a:pt x="1487081" y="12574"/>
                  </a:lnTo>
                  <a:lnTo>
                    <a:pt x="1481439" y="13360"/>
                  </a:lnTo>
                  <a:lnTo>
                    <a:pt x="1474991" y="12574"/>
                  </a:lnTo>
                  <a:lnTo>
                    <a:pt x="1469349" y="10217"/>
                  </a:lnTo>
                  <a:lnTo>
                    <a:pt x="1466931" y="8645"/>
                  </a:lnTo>
                  <a:lnTo>
                    <a:pt x="1464513" y="6287"/>
                  </a:lnTo>
                  <a:lnTo>
                    <a:pt x="1464513" y="7859"/>
                  </a:lnTo>
                  <a:lnTo>
                    <a:pt x="1463708" y="9431"/>
                  </a:lnTo>
                  <a:lnTo>
                    <a:pt x="1461289" y="11003"/>
                  </a:lnTo>
                  <a:lnTo>
                    <a:pt x="1458871" y="12574"/>
                  </a:lnTo>
                  <a:lnTo>
                    <a:pt x="1453229" y="14146"/>
                  </a:lnTo>
                  <a:lnTo>
                    <a:pt x="1445169" y="14932"/>
                  </a:lnTo>
                  <a:lnTo>
                    <a:pt x="1437915" y="14146"/>
                  </a:lnTo>
                  <a:lnTo>
                    <a:pt x="1430661" y="12574"/>
                  </a:lnTo>
                  <a:lnTo>
                    <a:pt x="1428243" y="11788"/>
                  </a:lnTo>
                  <a:lnTo>
                    <a:pt x="1425825" y="9431"/>
                  </a:lnTo>
                  <a:lnTo>
                    <a:pt x="1425018" y="7073"/>
                  </a:lnTo>
                  <a:lnTo>
                    <a:pt x="1424213" y="4716"/>
                  </a:lnTo>
                  <a:lnTo>
                    <a:pt x="1422601" y="7859"/>
                  </a:lnTo>
                  <a:lnTo>
                    <a:pt x="1420989" y="11003"/>
                  </a:lnTo>
                  <a:lnTo>
                    <a:pt x="1418571" y="12574"/>
                  </a:lnTo>
                  <a:lnTo>
                    <a:pt x="1415347" y="14932"/>
                  </a:lnTo>
                  <a:lnTo>
                    <a:pt x="1408899" y="17290"/>
                  </a:lnTo>
                  <a:lnTo>
                    <a:pt x="1401645" y="18076"/>
                  </a:lnTo>
                  <a:lnTo>
                    <a:pt x="1393585" y="18076"/>
                  </a:lnTo>
                  <a:lnTo>
                    <a:pt x="1387942" y="16504"/>
                  </a:lnTo>
                  <a:lnTo>
                    <a:pt x="1385525" y="14932"/>
                  </a:lnTo>
                  <a:lnTo>
                    <a:pt x="1383912" y="12574"/>
                  </a:lnTo>
                  <a:lnTo>
                    <a:pt x="1382300" y="11003"/>
                  </a:lnTo>
                  <a:lnTo>
                    <a:pt x="1382300" y="9431"/>
                  </a:lnTo>
                  <a:lnTo>
                    <a:pt x="1382300" y="11003"/>
                  </a:lnTo>
                  <a:lnTo>
                    <a:pt x="1382300" y="12574"/>
                  </a:lnTo>
                  <a:lnTo>
                    <a:pt x="1380689" y="14146"/>
                  </a:lnTo>
                  <a:lnTo>
                    <a:pt x="1378270" y="15718"/>
                  </a:lnTo>
                  <a:lnTo>
                    <a:pt x="1372629" y="18076"/>
                  </a:lnTo>
                  <a:lnTo>
                    <a:pt x="1366180" y="18861"/>
                  </a:lnTo>
                  <a:lnTo>
                    <a:pt x="1358926" y="18861"/>
                  </a:lnTo>
                  <a:lnTo>
                    <a:pt x="1352478" y="17290"/>
                  </a:lnTo>
                  <a:lnTo>
                    <a:pt x="1350060" y="15718"/>
                  </a:lnTo>
                  <a:lnTo>
                    <a:pt x="1348448" y="14146"/>
                  </a:lnTo>
                  <a:lnTo>
                    <a:pt x="1346836" y="11788"/>
                  </a:lnTo>
                  <a:lnTo>
                    <a:pt x="1346836" y="9431"/>
                  </a:lnTo>
                  <a:lnTo>
                    <a:pt x="1346836" y="11788"/>
                  </a:lnTo>
                  <a:lnTo>
                    <a:pt x="1346030" y="14146"/>
                  </a:lnTo>
                  <a:lnTo>
                    <a:pt x="1343613" y="17290"/>
                  </a:lnTo>
                  <a:lnTo>
                    <a:pt x="1338776" y="20433"/>
                  </a:lnTo>
                  <a:lnTo>
                    <a:pt x="1333940" y="22005"/>
                  </a:lnTo>
                  <a:lnTo>
                    <a:pt x="1327492" y="22005"/>
                  </a:lnTo>
                  <a:lnTo>
                    <a:pt x="1321044" y="21219"/>
                  </a:lnTo>
                  <a:lnTo>
                    <a:pt x="1315402" y="18861"/>
                  </a:lnTo>
                  <a:lnTo>
                    <a:pt x="1312984" y="17290"/>
                  </a:lnTo>
                  <a:lnTo>
                    <a:pt x="1310566" y="14932"/>
                  </a:lnTo>
                  <a:lnTo>
                    <a:pt x="1310566" y="16504"/>
                  </a:lnTo>
                  <a:lnTo>
                    <a:pt x="1309760" y="18076"/>
                  </a:lnTo>
                  <a:lnTo>
                    <a:pt x="1308148" y="19647"/>
                  </a:lnTo>
                  <a:lnTo>
                    <a:pt x="1305730" y="21219"/>
                  </a:lnTo>
                  <a:lnTo>
                    <a:pt x="1299282" y="22791"/>
                  </a:lnTo>
                  <a:lnTo>
                    <a:pt x="1292028" y="24362"/>
                  </a:lnTo>
                  <a:lnTo>
                    <a:pt x="1283967" y="23577"/>
                  </a:lnTo>
                  <a:lnTo>
                    <a:pt x="1277520" y="22005"/>
                  </a:lnTo>
                  <a:lnTo>
                    <a:pt x="1275102" y="20433"/>
                  </a:lnTo>
                  <a:lnTo>
                    <a:pt x="1272684" y="18076"/>
                  </a:lnTo>
                  <a:lnTo>
                    <a:pt x="1271072" y="16504"/>
                  </a:lnTo>
                  <a:lnTo>
                    <a:pt x="1270266" y="13360"/>
                  </a:lnTo>
                  <a:lnTo>
                    <a:pt x="1268654" y="16504"/>
                  </a:lnTo>
                  <a:lnTo>
                    <a:pt x="1267042" y="18861"/>
                  </a:lnTo>
                  <a:lnTo>
                    <a:pt x="1264624" y="22005"/>
                  </a:lnTo>
                  <a:lnTo>
                    <a:pt x="1262206" y="23577"/>
                  </a:lnTo>
                  <a:lnTo>
                    <a:pt x="1255758" y="25148"/>
                  </a:lnTo>
                  <a:lnTo>
                    <a:pt x="1247698" y="25934"/>
                  </a:lnTo>
                  <a:lnTo>
                    <a:pt x="1240444" y="25148"/>
                  </a:lnTo>
                  <a:lnTo>
                    <a:pt x="1234801" y="23577"/>
                  </a:lnTo>
                  <a:lnTo>
                    <a:pt x="1232384" y="22005"/>
                  </a:lnTo>
                  <a:lnTo>
                    <a:pt x="1230771" y="20433"/>
                  </a:lnTo>
                  <a:lnTo>
                    <a:pt x="1229159" y="18076"/>
                  </a:lnTo>
                  <a:lnTo>
                    <a:pt x="1229159" y="15718"/>
                  </a:lnTo>
                  <a:lnTo>
                    <a:pt x="1229965" y="18076"/>
                  </a:lnTo>
                  <a:lnTo>
                    <a:pt x="1229159" y="19647"/>
                  </a:lnTo>
                  <a:lnTo>
                    <a:pt x="1227547" y="21219"/>
                  </a:lnTo>
                  <a:lnTo>
                    <a:pt x="1225129" y="22791"/>
                  </a:lnTo>
                  <a:lnTo>
                    <a:pt x="1219487" y="25148"/>
                  </a:lnTo>
                  <a:lnTo>
                    <a:pt x="1213039" y="25934"/>
                  </a:lnTo>
                  <a:lnTo>
                    <a:pt x="1205785" y="25148"/>
                  </a:lnTo>
                  <a:lnTo>
                    <a:pt x="1200143" y="24362"/>
                  </a:lnTo>
                  <a:lnTo>
                    <a:pt x="1197725" y="22791"/>
                  </a:lnTo>
                  <a:lnTo>
                    <a:pt x="1195307" y="21219"/>
                  </a:lnTo>
                  <a:lnTo>
                    <a:pt x="1193695" y="18861"/>
                  </a:lnTo>
                  <a:lnTo>
                    <a:pt x="1193695" y="16504"/>
                  </a:lnTo>
                  <a:lnTo>
                    <a:pt x="1193695" y="18861"/>
                  </a:lnTo>
                  <a:lnTo>
                    <a:pt x="1192889" y="20433"/>
                  </a:lnTo>
                  <a:lnTo>
                    <a:pt x="1190472" y="24362"/>
                  </a:lnTo>
                  <a:lnTo>
                    <a:pt x="1186441" y="26720"/>
                  </a:lnTo>
                  <a:lnTo>
                    <a:pt x="1179993" y="28292"/>
                  </a:lnTo>
                  <a:lnTo>
                    <a:pt x="1174351" y="29078"/>
                  </a:lnTo>
                  <a:lnTo>
                    <a:pt x="1167903" y="28292"/>
                  </a:lnTo>
                  <a:lnTo>
                    <a:pt x="1162261" y="25934"/>
                  </a:lnTo>
                  <a:lnTo>
                    <a:pt x="1159842" y="24362"/>
                  </a:lnTo>
                  <a:lnTo>
                    <a:pt x="1157425" y="22005"/>
                  </a:lnTo>
                  <a:lnTo>
                    <a:pt x="1157425" y="23577"/>
                  </a:lnTo>
                  <a:lnTo>
                    <a:pt x="1156619" y="25148"/>
                  </a:lnTo>
                  <a:lnTo>
                    <a:pt x="1155007" y="26720"/>
                  </a:lnTo>
                  <a:lnTo>
                    <a:pt x="1152589" y="28292"/>
                  </a:lnTo>
                  <a:lnTo>
                    <a:pt x="1146141" y="29864"/>
                  </a:lnTo>
                  <a:lnTo>
                    <a:pt x="1138886" y="30650"/>
                  </a:lnTo>
                  <a:lnTo>
                    <a:pt x="1131633" y="30650"/>
                  </a:lnTo>
                  <a:lnTo>
                    <a:pt x="1124379" y="28292"/>
                  </a:lnTo>
                  <a:lnTo>
                    <a:pt x="1121155" y="26720"/>
                  </a:lnTo>
                  <a:lnTo>
                    <a:pt x="1119543" y="25148"/>
                  </a:lnTo>
                  <a:lnTo>
                    <a:pt x="1117930" y="22791"/>
                  </a:lnTo>
                  <a:lnTo>
                    <a:pt x="1117125" y="20433"/>
                  </a:lnTo>
                  <a:lnTo>
                    <a:pt x="1116319" y="23577"/>
                  </a:lnTo>
                  <a:lnTo>
                    <a:pt x="1114706" y="26720"/>
                  </a:lnTo>
                  <a:lnTo>
                    <a:pt x="1111483" y="28292"/>
                  </a:lnTo>
                  <a:lnTo>
                    <a:pt x="1109064" y="30650"/>
                  </a:lnTo>
                  <a:lnTo>
                    <a:pt x="1101810" y="33007"/>
                  </a:lnTo>
                  <a:lnTo>
                    <a:pt x="1094556" y="33793"/>
                  </a:lnTo>
                  <a:lnTo>
                    <a:pt x="1087303" y="33793"/>
                  </a:lnTo>
                  <a:lnTo>
                    <a:pt x="1080854" y="31436"/>
                  </a:lnTo>
                  <a:lnTo>
                    <a:pt x="1078437" y="30650"/>
                  </a:lnTo>
                  <a:lnTo>
                    <a:pt x="1076824" y="29078"/>
                  </a:lnTo>
                  <a:lnTo>
                    <a:pt x="1076018" y="26720"/>
                  </a:lnTo>
                  <a:lnTo>
                    <a:pt x="1075212" y="24362"/>
                  </a:lnTo>
                  <a:lnTo>
                    <a:pt x="1076018" y="26720"/>
                  </a:lnTo>
                  <a:lnTo>
                    <a:pt x="1075212" y="28292"/>
                  </a:lnTo>
                  <a:lnTo>
                    <a:pt x="1073600" y="30650"/>
                  </a:lnTo>
                  <a:lnTo>
                    <a:pt x="1071988" y="31436"/>
                  </a:lnTo>
                  <a:lnTo>
                    <a:pt x="1066346" y="33793"/>
                  </a:lnTo>
                  <a:lnTo>
                    <a:pt x="1059092" y="34579"/>
                  </a:lnTo>
                  <a:lnTo>
                    <a:pt x="1052644" y="34579"/>
                  </a:lnTo>
                  <a:lnTo>
                    <a:pt x="1046196" y="33007"/>
                  </a:lnTo>
                  <a:lnTo>
                    <a:pt x="1043778" y="31436"/>
                  </a:lnTo>
                  <a:lnTo>
                    <a:pt x="1041360" y="29864"/>
                  </a:lnTo>
                  <a:lnTo>
                    <a:pt x="1040554" y="27506"/>
                  </a:lnTo>
                  <a:lnTo>
                    <a:pt x="1039748" y="25148"/>
                  </a:lnTo>
                  <a:lnTo>
                    <a:pt x="1039748" y="27506"/>
                  </a:lnTo>
                  <a:lnTo>
                    <a:pt x="1038942" y="29864"/>
                  </a:lnTo>
                  <a:lnTo>
                    <a:pt x="1036524" y="33007"/>
                  </a:lnTo>
                  <a:lnTo>
                    <a:pt x="1032494" y="36151"/>
                  </a:lnTo>
                  <a:lnTo>
                    <a:pt x="1026852" y="37722"/>
                  </a:lnTo>
                  <a:lnTo>
                    <a:pt x="1020404" y="37722"/>
                  </a:lnTo>
                  <a:lnTo>
                    <a:pt x="1014761" y="36936"/>
                  </a:lnTo>
                  <a:lnTo>
                    <a:pt x="1008314" y="34579"/>
                  </a:lnTo>
                  <a:lnTo>
                    <a:pt x="1005895" y="32221"/>
                  </a:lnTo>
                  <a:lnTo>
                    <a:pt x="1004284" y="30650"/>
                  </a:lnTo>
                  <a:lnTo>
                    <a:pt x="1004284" y="32221"/>
                  </a:lnTo>
                  <a:lnTo>
                    <a:pt x="1002671" y="33793"/>
                  </a:lnTo>
                  <a:lnTo>
                    <a:pt x="1001060" y="35365"/>
                  </a:lnTo>
                  <a:lnTo>
                    <a:pt x="998641" y="36936"/>
                  </a:lnTo>
                  <a:lnTo>
                    <a:pt x="992194" y="38508"/>
                  </a:lnTo>
                  <a:lnTo>
                    <a:pt x="984940" y="39294"/>
                  </a:lnTo>
                  <a:lnTo>
                    <a:pt x="977685" y="39294"/>
                  </a:lnTo>
                  <a:lnTo>
                    <a:pt x="970432" y="37722"/>
                  </a:lnTo>
                  <a:lnTo>
                    <a:pt x="968013" y="36151"/>
                  </a:lnTo>
                  <a:lnTo>
                    <a:pt x="965595" y="33793"/>
                  </a:lnTo>
                  <a:lnTo>
                    <a:pt x="963983" y="31436"/>
                  </a:lnTo>
                  <a:lnTo>
                    <a:pt x="963983" y="29078"/>
                  </a:lnTo>
                  <a:lnTo>
                    <a:pt x="962372" y="32221"/>
                  </a:lnTo>
                  <a:lnTo>
                    <a:pt x="960759" y="34579"/>
                  </a:lnTo>
                  <a:lnTo>
                    <a:pt x="958342" y="36936"/>
                  </a:lnTo>
                  <a:lnTo>
                    <a:pt x="955117" y="38508"/>
                  </a:lnTo>
                  <a:lnTo>
                    <a:pt x="947863" y="40866"/>
                  </a:lnTo>
                  <a:lnTo>
                    <a:pt x="940609" y="40866"/>
                  </a:lnTo>
                  <a:lnTo>
                    <a:pt x="932549" y="40080"/>
                  </a:lnTo>
                  <a:lnTo>
                    <a:pt x="926907" y="37722"/>
                  </a:lnTo>
                  <a:lnTo>
                    <a:pt x="924489" y="36151"/>
                  </a:lnTo>
                  <a:lnTo>
                    <a:pt x="922071" y="33793"/>
                  </a:lnTo>
                  <a:lnTo>
                    <a:pt x="921265" y="32221"/>
                  </a:lnTo>
                  <a:lnTo>
                    <a:pt x="921265" y="29864"/>
                  </a:lnTo>
                  <a:lnTo>
                    <a:pt x="921265" y="31436"/>
                  </a:lnTo>
                  <a:lnTo>
                    <a:pt x="921265" y="33793"/>
                  </a:lnTo>
                  <a:lnTo>
                    <a:pt x="919653" y="34579"/>
                  </a:lnTo>
                  <a:lnTo>
                    <a:pt x="917235" y="36151"/>
                  </a:lnTo>
                  <a:lnTo>
                    <a:pt x="911593" y="38508"/>
                  </a:lnTo>
                  <a:lnTo>
                    <a:pt x="905145" y="39294"/>
                  </a:lnTo>
                  <a:lnTo>
                    <a:pt x="897891" y="39294"/>
                  </a:lnTo>
                  <a:lnTo>
                    <a:pt x="891443" y="37722"/>
                  </a:lnTo>
                  <a:lnTo>
                    <a:pt x="889025" y="36151"/>
                  </a:lnTo>
                  <a:lnTo>
                    <a:pt x="887413" y="34579"/>
                  </a:lnTo>
                  <a:lnTo>
                    <a:pt x="885801" y="33007"/>
                  </a:lnTo>
                  <a:lnTo>
                    <a:pt x="885801" y="30650"/>
                  </a:lnTo>
                  <a:lnTo>
                    <a:pt x="885801" y="32221"/>
                  </a:lnTo>
                  <a:lnTo>
                    <a:pt x="884995" y="34579"/>
                  </a:lnTo>
                  <a:lnTo>
                    <a:pt x="882577" y="38508"/>
                  </a:lnTo>
                  <a:lnTo>
                    <a:pt x="877741" y="40866"/>
                  </a:lnTo>
                  <a:lnTo>
                    <a:pt x="872099" y="42438"/>
                  </a:lnTo>
                  <a:lnTo>
                    <a:pt x="866456" y="42438"/>
                  </a:lnTo>
                  <a:lnTo>
                    <a:pt x="860009" y="41652"/>
                  </a:lnTo>
                  <a:lnTo>
                    <a:pt x="854367" y="39294"/>
                  </a:lnTo>
                  <a:lnTo>
                    <a:pt x="851949" y="37722"/>
                  </a:lnTo>
                  <a:lnTo>
                    <a:pt x="849530" y="35365"/>
                  </a:lnTo>
                  <a:lnTo>
                    <a:pt x="849530" y="37722"/>
                  </a:lnTo>
                  <a:lnTo>
                    <a:pt x="848724" y="39294"/>
                  </a:lnTo>
                  <a:lnTo>
                    <a:pt x="847113" y="40866"/>
                  </a:lnTo>
                  <a:lnTo>
                    <a:pt x="844694" y="41652"/>
                  </a:lnTo>
                  <a:lnTo>
                    <a:pt x="838247" y="44010"/>
                  </a:lnTo>
                  <a:lnTo>
                    <a:pt x="830993" y="44795"/>
                  </a:lnTo>
                  <a:lnTo>
                    <a:pt x="822932" y="44010"/>
                  </a:lnTo>
                  <a:lnTo>
                    <a:pt x="816484" y="42438"/>
                  </a:lnTo>
                  <a:lnTo>
                    <a:pt x="813260" y="40866"/>
                  </a:lnTo>
                  <a:lnTo>
                    <a:pt x="811648" y="39294"/>
                  </a:lnTo>
                  <a:lnTo>
                    <a:pt x="810036" y="36936"/>
                  </a:lnTo>
                  <a:lnTo>
                    <a:pt x="809231" y="33793"/>
                  </a:lnTo>
                  <a:lnTo>
                    <a:pt x="808424" y="37722"/>
                  </a:lnTo>
                  <a:lnTo>
                    <a:pt x="806006" y="40080"/>
                  </a:lnTo>
                  <a:lnTo>
                    <a:pt x="803588" y="42438"/>
                  </a:lnTo>
                  <a:lnTo>
                    <a:pt x="801170" y="44010"/>
                  </a:lnTo>
                  <a:lnTo>
                    <a:pt x="793916" y="47153"/>
                  </a:lnTo>
                  <a:lnTo>
                    <a:pt x="785856" y="47939"/>
                  </a:lnTo>
                  <a:lnTo>
                    <a:pt x="778602" y="47153"/>
                  </a:lnTo>
                  <a:lnTo>
                    <a:pt x="772960" y="45581"/>
                  </a:lnTo>
                  <a:lnTo>
                    <a:pt x="770542" y="44010"/>
                  </a:lnTo>
                  <a:lnTo>
                    <a:pt x="768930" y="42438"/>
                  </a:lnTo>
                  <a:lnTo>
                    <a:pt x="768124" y="40866"/>
                  </a:lnTo>
                  <a:lnTo>
                    <a:pt x="767318" y="38508"/>
                  </a:lnTo>
                  <a:lnTo>
                    <a:pt x="768124" y="40080"/>
                  </a:lnTo>
                  <a:lnTo>
                    <a:pt x="767318" y="42438"/>
                  </a:lnTo>
                  <a:lnTo>
                    <a:pt x="765706" y="44010"/>
                  </a:lnTo>
                  <a:lnTo>
                    <a:pt x="763288" y="45581"/>
                  </a:lnTo>
                  <a:lnTo>
                    <a:pt x="757646" y="47153"/>
                  </a:lnTo>
                  <a:lnTo>
                    <a:pt x="751198" y="47939"/>
                  </a:lnTo>
                  <a:lnTo>
                    <a:pt x="743944" y="47939"/>
                  </a:lnTo>
                  <a:lnTo>
                    <a:pt x="738301" y="46367"/>
                  </a:lnTo>
                  <a:lnTo>
                    <a:pt x="735884" y="45581"/>
                  </a:lnTo>
                  <a:lnTo>
                    <a:pt x="733465" y="44010"/>
                  </a:lnTo>
                  <a:lnTo>
                    <a:pt x="732660" y="41652"/>
                  </a:lnTo>
                  <a:lnTo>
                    <a:pt x="731854" y="39294"/>
                  </a:lnTo>
                  <a:lnTo>
                    <a:pt x="731854" y="41652"/>
                  </a:lnTo>
                  <a:lnTo>
                    <a:pt x="731048" y="43224"/>
                  </a:lnTo>
                  <a:lnTo>
                    <a:pt x="728630" y="47153"/>
                  </a:lnTo>
                  <a:lnTo>
                    <a:pt x="724599" y="49510"/>
                  </a:lnTo>
                  <a:lnTo>
                    <a:pt x="718958" y="51082"/>
                  </a:lnTo>
                  <a:lnTo>
                    <a:pt x="712509" y="51868"/>
                  </a:lnTo>
                  <a:lnTo>
                    <a:pt x="706062" y="50296"/>
                  </a:lnTo>
                  <a:lnTo>
                    <a:pt x="700419" y="47939"/>
                  </a:lnTo>
                  <a:lnTo>
                    <a:pt x="698002" y="46367"/>
                  </a:lnTo>
                  <a:lnTo>
                    <a:pt x="696389" y="44010"/>
                  </a:lnTo>
                  <a:lnTo>
                    <a:pt x="696389" y="46367"/>
                  </a:lnTo>
                  <a:lnTo>
                    <a:pt x="694777" y="47939"/>
                  </a:lnTo>
                  <a:lnTo>
                    <a:pt x="693165" y="49510"/>
                  </a:lnTo>
                  <a:lnTo>
                    <a:pt x="690747" y="50296"/>
                  </a:lnTo>
                  <a:lnTo>
                    <a:pt x="684299" y="52654"/>
                  </a:lnTo>
                  <a:lnTo>
                    <a:pt x="677046" y="53440"/>
                  </a:lnTo>
                  <a:lnTo>
                    <a:pt x="669791" y="52654"/>
                  </a:lnTo>
                  <a:lnTo>
                    <a:pt x="662537" y="51082"/>
                  </a:lnTo>
                  <a:lnTo>
                    <a:pt x="660119" y="49510"/>
                  </a:lnTo>
                  <a:lnTo>
                    <a:pt x="657701" y="47939"/>
                  </a:lnTo>
                  <a:lnTo>
                    <a:pt x="656089" y="45581"/>
                  </a:lnTo>
                  <a:lnTo>
                    <a:pt x="655283" y="43224"/>
                  </a:lnTo>
                  <a:lnTo>
                    <a:pt x="654477" y="46367"/>
                  </a:lnTo>
                  <a:lnTo>
                    <a:pt x="652059" y="48725"/>
                  </a:lnTo>
                  <a:lnTo>
                    <a:pt x="649641" y="51082"/>
                  </a:lnTo>
                  <a:lnTo>
                    <a:pt x="647223" y="52654"/>
                  </a:lnTo>
                  <a:lnTo>
                    <a:pt x="639969" y="55012"/>
                  </a:lnTo>
                  <a:lnTo>
                    <a:pt x="632715" y="55798"/>
                  </a:lnTo>
                  <a:lnTo>
                    <a:pt x="625461" y="55012"/>
                  </a:lnTo>
                  <a:lnTo>
                    <a:pt x="619013" y="52654"/>
                  </a:lnTo>
                  <a:lnTo>
                    <a:pt x="616595" y="51082"/>
                  </a:lnTo>
                  <a:lnTo>
                    <a:pt x="614983" y="49510"/>
                  </a:lnTo>
                  <a:lnTo>
                    <a:pt x="614177" y="47939"/>
                  </a:lnTo>
                  <a:lnTo>
                    <a:pt x="614177" y="45581"/>
                  </a:lnTo>
                  <a:lnTo>
                    <a:pt x="614177" y="47153"/>
                  </a:lnTo>
                  <a:lnTo>
                    <a:pt x="613370" y="49510"/>
                  </a:lnTo>
                  <a:lnTo>
                    <a:pt x="611759" y="51082"/>
                  </a:lnTo>
                  <a:lnTo>
                    <a:pt x="610147" y="51868"/>
                  </a:lnTo>
                  <a:lnTo>
                    <a:pt x="604505" y="54226"/>
                  </a:lnTo>
                  <a:lnTo>
                    <a:pt x="597250" y="55798"/>
                  </a:lnTo>
                  <a:lnTo>
                    <a:pt x="590803" y="55012"/>
                  </a:lnTo>
                  <a:lnTo>
                    <a:pt x="584354" y="53440"/>
                  </a:lnTo>
                  <a:lnTo>
                    <a:pt x="581937" y="51868"/>
                  </a:lnTo>
                  <a:lnTo>
                    <a:pt x="579518" y="50296"/>
                  </a:lnTo>
                  <a:lnTo>
                    <a:pt x="578712" y="48725"/>
                  </a:lnTo>
                  <a:lnTo>
                    <a:pt x="577907" y="46367"/>
                  </a:lnTo>
                  <a:lnTo>
                    <a:pt x="577907" y="47939"/>
                  </a:lnTo>
                  <a:lnTo>
                    <a:pt x="577907" y="50296"/>
                  </a:lnTo>
                  <a:lnTo>
                    <a:pt x="575488" y="54226"/>
                  </a:lnTo>
                  <a:lnTo>
                    <a:pt x="570652" y="56584"/>
                  </a:lnTo>
                  <a:lnTo>
                    <a:pt x="565011" y="58155"/>
                  </a:lnTo>
                  <a:lnTo>
                    <a:pt x="559368" y="58155"/>
                  </a:lnTo>
                  <a:lnTo>
                    <a:pt x="552921" y="57369"/>
                  </a:lnTo>
                  <a:lnTo>
                    <a:pt x="547278" y="55012"/>
                  </a:lnTo>
                  <a:lnTo>
                    <a:pt x="544054" y="53440"/>
                  </a:lnTo>
                  <a:lnTo>
                    <a:pt x="542442" y="51082"/>
                  </a:lnTo>
                  <a:lnTo>
                    <a:pt x="542442" y="53440"/>
                  </a:lnTo>
                  <a:lnTo>
                    <a:pt x="540830" y="55012"/>
                  </a:lnTo>
                  <a:lnTo>
                    <a:pt x="539218" y="56584"/>
                  </a:lnTo>
                  <a:lnTo>
                    <a:pt x="536800" y="57369"/>
                  </a:lnTo>
                  <a:lnTo>
                    <a:pt x="531158" y="59727"/>
                  </a:lnTo>
                  <a:lnTo>
                    <a:pt x="523098" y="60513"/>
                  </a:lnTo>
                  <a:lnTo>
                    <a:pt x="515844" y="59727"/>
                  </a:lnTo>
                  <a:lnTo>
                    <a:pt x="508590" y="58155"/>
                  </a:lnTo>
                  <a:lnTo>
                    <a:pt x="506172" y="56584"/>
                  </a:lnTo>
                  <a:lnTo>
                    <a:pt x="503754" y="55012"/>
                  </a:lnTo>
                  <a:lnTo>
                    <a:pt x="502948" y="52654"/>
                  </a:lnTo>
                  <a:lnTo>
                    <a:pt x="502141" y="49510"/>
                  </a:lnTo>
                  <a:lnTo>
                    <a:pt x="500530" y="53440"/>
                  </a:lnTo>
                  <a:lnTo>
                    <a:pt x="498918" y="55798"/>
                  </a:lnTo>
                  <a:lnTo>
                    <a:pt x="496500" y="58155"/>
                  </a:lnTo>
                  <a:lnTo>
                    <a:pt x="493276" y="59727"/>
                  </a:lnTo>
                  <a:lnTo>
                    <a:pt x="486828" y="62871"/>
                  </a:lnTo>
                  <a:lnTo>
                    <a:pt x="478768" y="63657"/>
                  </a:lnTo>
                  <a:lnTo>
                    <a:pt x="471514" y="62871"/>
                  </a:lnTo>
                  <a:lnTo>
                    <a:pt x="465872" y="61299"/>
                  </a:lnTo>
                  <a:lnTo>
                    <a:pt x="463454" y="59727"/>
                  </a:lnTo>
                  <a:lnTo>
                    <a:pt x="461842" y="58155"/>
                  </a:lnTo>
                  <a:lnTo>
                    <a:pt x="460229" y="56584"/>
                  </a:lnTo>
                  <a:lnTo>
                    <a:pt x="460229" y="54226"/>
                  </a:lnTo>
                  <a:lnTo>
                    <a:pt x="460229" y="56584"/>
                  </a:lnTo>
                  <a:lnTo>
                    <a:pt x="460229" y="58155"/>
                  </a:lnTo>
                  <a:lnTo>
                    <a:pt x="458618" y="59727"/>
                  </a:lnTo>
                  <a:lnTo>
                    <a:pt x="456199" y="61299"/>
                  </a:lnTo>
                  <a:lnTo>
                    <a:pt x="450558" y="62871"/>
                  </a:lnTo>
                  <a:lnTo>
                    <a:pt x="444109" y="63657"/>
                  </a:lnTo>
                  <a:lnTo>
                    <a:pt x="436856" y="63657"/>
                  </a:lnTo>
                  <a:lnTo>
                    <a:pt x="430407" y="62871"/>
                  </a:lnTo>
                  <a:lnTo>
                    <a:pt x="427989" y="61299"/>
                  </a:lnTo>
                  <a:lnTo>
                    <a:pt x="426377" y="59727"/>
                  </a:lnTo>
                  <a:lnTo>
                    <a:pt x="424766" y="57369"/>
                  </a:lnTo>
                  <a:lnTo>
                    <a:pt x="424766" y="55012"/>
                  </a:lnTo>
                  <a:lnTo>
                    <a:pt x="424766" y="57369"/>
                  </a:lnTo>
                  <a:lnTo>
                    <a:pt x="423959" y="58941"/>
                  </a:lnTo>
                  <a:lnTo>
                    <a:pt x="421541" y="62871"/>
                  </a:lnTo>
                  <a:lnTo>
                    <a:pt x="416705" y="65228"/>
                  </a:lnTo>
                  <a:lnTo>
                    <a:pt x="411869" y="66800"/>
                  </a:lnTo>
                  <a:lnTo>
                    <a:pt x="405421" y="67586"/>
                  </a:lnTo>
                  <a:lnTo>
                    <a:pt x="398973" y="66800"/>
                  </a:lnTo>
                  <a:lnTo>
                    <a:pt x="393331" y="63657"/>
                  </a:lnTo>
                  <a:lnTo>
                    <a:pt x="390913" y="62085"/>
                  </a:lnTo>
                  <a:lnTo>
                    <a:pt x="388495" y="60513"/>
                  </a:lnTo>
                  <a:lnTo>
                    <a:pt x="388495" y="62085"/>
                  </a:lnTo>
                  <a:lnTo>
                    <a:pt x="387689" y="63657"/>
                  </a:lnTo>
                  <a:lnTo>
                    <a:pt x="386077" y="65228"/>
                  </a:lnTo>
                  <a:lnTo>
                    <a:pt x="383659" y="66800"/>
                  </a:lnTo>
                  <a:lnTo>
                    <a:pt x="377211" y="68372"/>
                  </a:lnTo>
                  <a:lnTo>
                    <a:pt x="369957" y="69158"/>
                  </a:lnTo>
                  <a:lnTo>
                    <a:pt x="361897" y="69158"/>
                  </a:lnTo>
                  <a:lnTo>
                    <a:pt x="355449" y="66800"/>
                  </a:lnTo>
                  <a:lnTo>
                    <a:pt x="353030" y="65228"/>
                  </a:lnTo>
                  <a:lnTo>
                    <a:pt x="350613" y="63657"/>
                  </a:lnTo>
                  <a:lnTo>
                    <a:pt x="349000" y="61299"/>
                  </a:lnTo>
                  <a:lnTo>
                    <a:pt x="348195" y="58941"/>
                  </a:lnTo>
                  <a:lnTo>
                    <a:pt x="346583" y="62085"/>
                  </a:lnTo>
                  <a:lnTo>
                    <a:pt x="344970" y="64442"/>
                  </a:lnTo>
                  <a:lnTo>
                    <a:pt x="342553" y="66800"/>
                  </a:lnTo>
                  <a:lnTo>
                    <a:pt x="339329" y="68372"/>
                  </a:lnTo>
                  <a:lnTo>
                    <a:pt x="332881" y="69943"/>
                  </a:lnTo>
                  <a:lnTo>
                    <a:pt x="324821" y="70729"/>
                  </a:lnTo>
                  <a:lnTo>
                    <a:pt x="317567" y="69158"/>
                  </a:lnTo>
                  <a:lnTo>
                    <a:pt x="311118" y="66800"/>
                  </a:lnTo>
                  <a:lnTo>
                    <a:pt x="308701" y="65228"/>
                  </a:lnTo>
                  <a:lnTo>
                    <a:pt x="307088" y="63657"/>
                  </a:lnTo>
                  <a:lnTo>
                    <a:pt x="306282" y="61299"/>
                  </a:lnTo>
                  <a:lnTo>
                    <a:pt x="305477" y="59727"/>
                  </a:lnTo>
                  <a:lnTo>
                    <a:pt x="306282" y="61299"/>
                  </a:lnTo>
                  <a:lnTo>
                    <a:pt x="305477" y="62871"/>
                  </a:lnTo>
                  <a:lnTo>
                    <a:pt x="303864" y="64442"/>
                  </a:lnTo>
                  <a:lnTo>
                    <a:pt x="301446" y="66014"/>
                  </a:lnTo>
                  <a:lnTo>
                    <a:pt x="296611" y="68372"/>
                  </a:lnTo>
                  <a:lnTo>
                    <a:pt x="289356" y="69158"/>
                  </a:lnTo>
                  <a:lnTo>
                    <a:pt x="282908" y="69158"/>
                  </a:lnTo>
                  <a:lnTo>
                    <a:pt x="276460" y="67586"/>
                  </a:lnTo>
                  <a:lnTo>
                    <a:pt x="274042" y="66014"/>
                  </a:lnTo>
                  <a:lnTo>
                    <a:pt x="271624" y="64442"/>
                  </a:lnTo>
                  <a:lnTo>
                    <a:pt x="270818" y="62871"/>
                  </a:lnTo>
                  <a:lnTo>
                    <a:pt x="270012" y="59727"/>
                  </a:lnTo>
                  <a:lnTo>
                    <a:pt x="270012" y="62085"/>
                  </a:lnTo>
                  <a:lnTo>
                    <a:pt x="269206" y="64442"/>
                  </a:lnTo>
                  <a:lnTo>
                    <a:pt x="266788" y="67586"/>
                  </a:lnTo>
                  <a:lnTo>
                    <a:pt x="262758" y="69943"/>
                  </a:lnTo>
                  <a:lnTo>
                    <a:pt x="257116" y="72301"/>
                  </a:lnTo>
                  <a:lnTo>
                    <a:pt x="250668" y="72301"/>
                  </a:lnTo>
                  <a:lnTo>
                    <a:pt x="244220" y="71515"/>
                  </a:lnTo>
                  <a:lnTo>
                    <a:pt x="238578" y="69158"/>
                  </a:lnTo>
                  <a:lnTo>
                    <a:pt x="236160" y="67586"/>
                  </a:lnTo>
                  <a:lnTo>
                    <a:pt x="234548" y="65228"/>
                  </a:lnTo>
                  <a:lnTo>
                    <a:pt x="234548" y="66800"/>
                  </a:lnTo>
                  <a:lnTo>
                    <a:pt x="232936" y="69158"/>
                  </a:lnTo>
                  <a:lnTo>
                    <a:pt x="231324" y="69943"/>
                  </a:lnTo>
                  <a:lnTo>
                    <a:pt x="228905" y="71515"/>
                  </a:lnTo>
                  <a:lnTo>
                    <a:pt x="222458" y="73087"/>
                  </a:lnTo>
                  <a:lnTo>
                    <a:pt x="215204" y="73873"/>
                  </a:lnTo>
                  <a:lnTo>
                    <a:pt x="207949" y="73873"/>
                  </a:lnTo>
                  <a:lnTo>
                    <a:pt x="200696" y="71515"/>
                  </a:lnTo>
                  <a:lnTo>
                    <a:pt x="198278" y="70729"/>
                  </a:lnTo>
                  <a:lnTo>
                    <a:pt x="195859" y="69158"/>
                  </a:lnTo>
                  <a:lnTo>
                    <a:pt x="194248" y="66800"/>
                  </a:lnTo>
                  <a:lnTo>
                    <a:pt x="193442" y="63657"/>
                  </a:lnTo>
                  <a:lnTo>
                    <a:pt x="192636" y="66800"/>
                  </a:lnTo>
                  <a:lnTo>
                    <a:pt x="191023" y="69943"/>
                  </a:lnTo>
                  <a:lnTo>
                    <a:pt x="187799" y="72301"/>
                  </a:lnTo>
                  <a:lnTo>
                    <a:pt x="185382" y="73873"/>
                  </a:lnTo>
                  <a:lnTo>
                    <a:pt x="178127" y="76231"/>
                  </a:lnTo>
                  <a:lnTo>
                    <a:pt x="170873" y="77802"/>
                  </a:lnTo>
                  <a:lnTo>
                    <a:pt x="163620" y="77016"/>
                  </a:lnTo>
                  <a:lnTo>
                    <a:pt x="157171" y="75445"/>
                  </a:lnTo>
                  <a:lnTo>
                    <a:pt x="154753" y="73873"/>
                  </a:lnTo>
                  <a:lnTo>
                    <a:pt x="153141" y="72301"/>
                  </a:lnTo>
                  <a:lnTo>
                    <a:pt x="152335" y="69943"/>
                  </a:lnTo>
                  <a:lnTo>
                    <a:pt x="152335" y="67586"/>
                  </a:lnTo>
                  <a:lnTo>
                    <a:pt x="152335" y="69943"/>
                  </a:lnTo>
                  <a:lnTo>
                    <a:pt x="151530" y="72301"/>
                  </a:lnTo>
                  <a:lnTo>
                    <a:pt x="150723" y="73873"/>
                  </a:lnTo>
                  <a:lnTo>
                    <a:pt x="148305" y="75445"/>
                  </a:lnTo>
                  <a:lnTo>
                    <a:pt x="142663" y="77016"/>
                  </a:lnTo>
                  <a:lnTo>
                    <a:pt x="135409" y="77802"/>
                  </a:lnTo>
                  <a:lnTo>
                    <a:pt x="128961" y="77802"/>
                  </a:lnTo>
                  <a:lnTo>
                    <a:pt x="122513" y="76231"/>
                  </a:lnTo>
                  <a:lnTo>
                    <a:pt x="120095" y="75445"/>
                  </a:lnTo>
                  <a:lnTo>
                    <a:pt x="118483" y="73087"/>
                  </a:lnTo>
                  <a:lnTo>
                    <a:pt x="116871" y="71515"/>
                  </a:lnTo>
                  <a:lnTo>
                    <a:pt x="116065" y="69158"/>
                  </a:lnTo>
                  <a:lnTo>
                    <a:pt x="116871" y="70729"/>
                  </a:lnTo>
                  <a:lnTo>
                    <a:pt x="116065" y="73087"/>
                  </a:lnTo>
                  <a:lnTo>
                    <a:pt x="113647" y="76231"/>
                  </a:lnTo>
                  <a:lnTo>
                    <a:pt x="108811" y="79374"/>
                  </a:lnTo>
                  <a:lnTo>
                    <a:pt x="103169" y="80946"/>
                  </a:lnTo>
                  <a:lnTo>
                    <a:pt x="97527" y="81732"/>
                  </a:lnTo>
                  <a:lnTo>
                    <a:pt x="91079" y="80160"/>
                  </a:lnTo>
                  <a:lnTo>
                    <a:pt x="85437" y="77802"/>
                  </a:lnTo>
                  <a:lnTo>
                    <a:pt x="83019" y="76231"/>
                  </a:lnTo>
                  <a:lnTo>
                    <a:pt x="80601" y="73873"/>
                  </a:lnTo>
                  <a:lnTo>
                    <a:pt x="80601" y="76231"/>
                  </a:lnTo>
                  <a:lnTo>
                    <a:pt x="79794" y="77802"/>
                  </a:lnTo>
                  <a:lnTo>
                    <a:pt x="77377" y="78588"/>
                  </a:lnTo>
                  <a:lnTo>
                    <a:pt x="75764" y="80160"/>
                  </a:lnTo>
                  <a:lnTo>
                    <a:pt x="69317" y="82517"/>
                  </a:lnTo>
                  <a:lnTo>
                    <a:pt x="62063" y="83303"/>
                  </a:lnTo>
                  <a:lnTo>
                    <a:pt x="54002" y="82517"/>
                  </a:lnTo>
                  <a:lnTo>
                    <a:pt x="46748" y="80946"/>
                  </a:lnTo>
                  <a:lnTo>
                    <a:pt x="44331" y="79374"/>
                  </a:lnTo>
                  <a:lnTo>
                    <a:pt x="41912" y="77802"/>
                  </a:lnTo>
                  <a:lnTo>
                    <a:pt x="41106" y="75445"/>
                  </a:lnTo>
                  <a:lnTo>
                    <a:pt x="40301" y="73087"/>
                  </a:lnTo>
                  <a:lnTo>
                    <a:pt x="38688" y="75445"/>
                  </a:lnTo>
                  <a:lnTo>
                    <a:pt x="37076" y="78588"/>
                  </a:lnTo>
                  <a:lnTo>
                    <a:pt x="34658" y="80946"/>
                  </a:lnTo>
                  <a:lnTo>
                    <a:pt x="32240" y="82517"/>
                  </a:lnTo>
                  <a:lnTo>
                    <a:pt x="24986" y="84875"/>
                  </a:lnTo>
                  <a:lnTo>
                    <a:pt x="17732" y="85661"/>
                  </a:lnTo>
                  <a:lnTo>
                    <a:pt x="10478" y="84875"/>
                  </a:lnTo>
                  <a:lnTo>
                    <a:pt x="4836" y="83303"/>
                  </a:lnTo>
                  <a:lnTo>
                    <a:pt x="2418" y="81732"/>
                  </a:lnTo>
                  <a:lnTo>
                    <a:pt x="806" y="80160"/>
                  </a:lnTo>
                  <a:lnTo>
                    <a:pt x="0" y="77802"/>
                  </a:lnTo>
                  <a:lnTo>
                    <a:pt x="0" y="75445"/>
                  </a:lnTo>
                </a:path>
              </a:pathLst>
            </a:custGeom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Freeform: Shape 231"/>
            <p:cNvSpPr/>
            <p:nvPr/>
          </p:nvSpPr>
          <p:spPr>
            <a:xfrm>
              <a:off x="7459014" y="6838874"/>
              <a:ext cx="12737" cy="149395"/>
            </a:xfrm>
            <a:custGeom>
              <a:avLst/>
              <a:gdLst/>
              <a:ahLst/>
              <a:cxnLst/>
              <a:rect l="0" t="0" r="0" b="0"/>
              <a:pathLst>
                <a:path w="12737" h="149395">
                  <a:moveTo>
                    <a:pt x="0" y="0"/>
                  </a:moveTo>
                  <a:lnTo>
                    <a:pt x="12736" y="0"/>
                  </a:lnTo>
                  <a:lnTo>
                    <a:pt x="12736" y="149394"/>
                  </a:lnTo>
                  <a:lnTo>
                    <a:pt x="0" y="149394"/>
                  </a:lnTo>
                  <a:close/>
                </a:path>
              </a:pathLst>
            </a:custGeom>
            <a:solidFill>
              <a:srgbClr val="846030"/>
            </a:solidFill>
            <a:ln w="0" cap="flat" cmpd="sng" algn="ctr">
              <a:solidFill>
                <a:srgbClr val="84603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Freeform: Shape 232"/>
            <p:cNvSpPr/>
            <p:nvPr/>
          </p:nvSpPr>
          <p:spPr>
            <a:xfrm>
              <a:off x="7459259" y="6838720"/>
              <a:ext cx="12088" cy="149318"/>
            </a:xfrm>
            <a:custGeom>
              <a:avLst/>
              <a:gdLst/>
              <a:ahLst/>
              <a:cxnLst/>
              <a:rect l="0" t="0" r="0" b="0"/>
              <a:pathLst>
                <a:path w="12088" h="149318">
                  <a:moveTo>
                    <a:pt x="0" y="149317"/>
                  </a:moveTo>
                  <a:lnTo>
                    <a:pt x="12087" y="149317"/>
                  </a:lnTo>
                  <a:lnTo>
                    <a:pt x="1208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Freeform: Shape 233"/>
            <p:cNvSpPr/>
            <p:nvPr/>
          </p:nvSpPr>
          <p:spPr>
            <a:xfrm>
              <a:off x="7611269" y="6843902"/>
              <a:ext cx="10721" cy="149164"/>
            </a:xfrm>
            <a:custGeom>
              <a:avLst/>
              <a:gdLst/>
              <a:ahLst/>
              <a:cxnLst/>
              <a:rect l="0" t="0" r="0" b="0"/>
              <a:pathLst>
                <a:path w="10721" h="149164">
                  <a:moveTo>
                    <a:pt x="0" y="0"/>
                  </a:moveTo>
                  <a:lnTo>
                    <a:pt x="10720" y="0"/>
                  </a:lnTo>
                  <a:lnTo>
                    <a:pt x="10720" y="149163"/>
                  </a:lnTo>
                  <a:lnTo>
                    <a:pt x="0" y="149163"/>
                  </a:lnTo>
                  <a:close/>
                </a:path>
              </a:pathLst>
            </a:custGeom>
            <a:solidFill>
              <a:srgbClr val="846030"/>
            </a:solidFill>
            <a:ln w="0" cap="flat" cmpd="sng" algn="ctr">
              <a:solidFill>
                <a:srgbClr val="84603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Freeform: Shape 234"/>
            <p:cNvSpPr/>
            <p:nvPr/>
          </p:nvSpPr>
          <p:spPr>
            <a:xfrm>
              <a:off x="7611588" y="6843432"/>
              <a:ext cx="10483" cy="149318"/>
            </a:xfrm>
            <a:custGeom>
              <a:avLst/>
              <a:gdLst/>
              <a:ahLst/>
              <a:cxnLst/>
              <a:rect l="0" t="0" r="0" b="0"/>
              <a:pathLst>
                <a:path w="10483" h="149318">
                  <a:moveTo>
                    <a:pt x="0" y="149317"/>
                  </a:moveTo>
                  <a:lnTo>
                    <a:pt x="10482" y="149317"/>
                  </a:lnTo>
                  <a:lnTo>
                    <a:pt x="10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Freeform: Shape 235"/>
            <p:cNvSpPr/>
            <p:nvPr/>
          </p:nvSpPr>
          <p:spPr>
            <a:xfrm>
              <a:off x="7510436" y="6836517"/>
              <a:ext cx="10073" cy="144605"/>
            </a:xfrm>
            <a:custGeom>
              <a:avLst/>
              <a:gdLst/>
              <a:ahLst/>
              <a:cxnLst/>
              <a:rect l="0" t="0" r="0" b="0"/>
              <a:pathLst>
                <a:path w="10073" h="144605">
                  <a:moveTo>
                    <a:pt x="0" y="0"/>
                  </a:moveTo>
                  <a:lnTo>
                    <a:pt x="10072" y="0"/>
                  </a:lnTo>
                  <a:lnTo>
                    <a:pt x="10072" y="144604"/>
                  </a:lnTo>
                  <a:lnTo>
                    <a:pt x="0" y="144604"/>
                  </a:lnTo>
                  <a:close/>
                </a:path>
              </a:pathLst>
            </a:custGeom>
            <a:solidFill>
              <a:srgbClr val="846030"/>
            </a:solidFill>
            <a:ln w="0" cap="flat" cmpd="sng" algn="ctr">
              <a:solidFill>
                <a:srgbClr val="84603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Freeform: Shape 236"/>
            <p:cNvSpPr/>
            <p:nvPr/>
          </p:nvSpPr>
          <p:spPr>
            <a:xfrm>
              <a:off x="7510036" y="6836358"/>
              <a:ext cx="10483" cy="144606"/>
            </a:xfrm>
            <a:custGeom>
              <a:avLst/>
              <a:gdLst/>
              <a:ahLst/>
              <a:cxnLst/>
              <a:rect l="0" t="0" r="0" b="0"/>
              <a:pathLst>
                <a:path w="10483" h="144606">
                  <a:moveTo>
                    <a:pt x="0" y="144605"/>
                  </a:moveTo>
                  <a:lnTo>
                    <a:pt x="10482" y="144605"/>
                  </a:lnTo>
                  <a:lnTo>
                    <a:pt x="10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Freeform: Shape 237"/>
            <p:cNvSpPr/>
            <p:nvPr/>
          </p:nvSpPr>
          <p:spPr>
            <a:xfrm>
              <a:off x="7536634" y="6840919"/>
              <a:ext cx="10073" cy="151835"/>
            </a:xfrm>
            <a:custGeom>
              <a:avLst/>
              <a:gdLst/>
              <a:ahLst/>
              <a:cxnLst/>
              <a:rect l="0" t="0" r="0" b="0"/>
              <a:pathLst>
                <a:path w="10073" h="151835">
                  <a:moveTo>
                    <a:pt x="0" y="0"/>
                  </a:moveTo>
                  <a:lnTo>
                    <a:pt x="10072" y="0"/>
                  </a:lnTo>
                  <a:lnTo>
                    <a:pt x="10072" y="151834"/>
                  </a:lnTo>
                  <a:lnTo>
                    <a:pt x="0" y="151834"/>
                  </a:lnTo>
                  <a:close/>
                </a:path>
              </a:pathLst>
            </a:custGeom>
            <a:solidFill>
              <a:srgbClr val="846030"/>
            </a:solidFill>
            <a:ln w="0" cap="flat" cmpd="sng" algn="ctr">
              <a:solidFill>
                <a:srgbClr val="84603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Freeform: Shape 238"/>
            <p:cNvSpPr/>
            <p:nvPr/>
          </p:nvSpPr>
          <p:spPr>
            <a:xfrm>
              <a:off x="7536633" y="6841077"/>
              <a:ext cx="9675" cy="151676"/>
            </a:xfrm>
            <a:custGeom>
              <a:avLst/>
              <a:gdLst/>
              <a:ahLst/>
              <a:cxnLst/>
              <a:rect l="0" t="0" r="0" b="0"/>
              <a:pathLst>
                <a:path w="9675" h="151676">
                  <a:moveTo>
                    <a:pt x="0" y="151675"/>
                  </a:moveTo>
                  <a:lnTo>
                    <a:pt x="9674" y="151675"/>
                  </a:lnTo>
                  <a:lnTo>
                    <a:pt x="96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Freeform: Shape 239"/>
            <p:cNvSpPr/>
            <p:nvPr/>
          </p:nvSpPr>
          <p:spPr>
            <a:xfrm>
              <a:off x="7471749" y="6854039"/>
              <a:ext cx="62467" cy="8569"/>
            </a:xfrm>
            <a:custGeom>
              <a:avLst/>
              <a:gdLst/>
              <a:ahLst/>
              <a:cxnLst/>
              <a:rect l="0" t="0" r="0" b="0"/>
              <a:pathLst>
                <a:path w="62467" h="8569">
                  <a:moveTo>
                    <a:pt x="0" y="0"/>
                  </a:moveTo>
                  <a:lnTo>
                    <a:pt x="62466" y="0"/>
                  </a:lnTo>
                  <a:lnTo>
                    <a:pt x="62466" y="8568"/>
                  </a:lnTo>
                  <a:lnTo>
                    <a:pt x="0" y="8568"/>
                  </a:lnTo>
                  <a:close/>
                </a:path>
              </a:pathLst>
            </a:custGeom>
            <a:solidFill>
              <a:srgbClr val="846030"/>
            </a:solidFill>
            <a:ln w="0" cap="flat" cmpd="sng" algn="ctr">
              <a:solidFill>
                <a:srgbClr val="84603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Freeform: Shape 240"/>
            <p:cNvSpPr/>
            <p:nvPr/>
          </p:nvSpPr>
          <p:spPr>
            <a:xfrm>
              <a:off x="7471350" y="6853647"/>
              <a:ext cx="62869" cy="8647"/>
            </a:xfrm>
            <a:custGeom>
              <a:avLst/>
              <a:gdLst/>
              <a:ahLst/>
              <a:cxnLst/>
              <a:rect l="0" t="0" r="0" b="0"/>
              <a:pathLst>
                <a:path w="62869" h="8647">
                  <a:moveTo>
                    <a:pt x="0" y="8646"/>
                  </a:moveTo>
                  <a:lnTo>
                    <a:pt x="62868" y="8646"/>
                  </a:lnTo>
                  <a:lnTo>
                    <a:pt x="628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Freeform: Shape 241"/>
            <p:cNvSpPr/>
            <p:nvPr/>
          </p:nvSpPr>
          <p:spPr>
            <a:xfrm>
              <a:off x="7546706" y="6854359"/>
              <a:ext cx="67301" cy="10063"/>
            </a:xfrm>
            <a:custGeom>
              <a:avLst/>
              <a:gdLst/>
              <a:ahLst/>
              <a:cxnLst/>
              <a:rect l="0" t="0" r="0" b="0"/>
              <a:pathLst>
                <a:path w="67301" h="10063">
                  <a:moveTo>
                    <a:pt x="0" y="0"/>
                  </a:moveTo>
                  <a:lnTo>
                    <a:pt x="67300" y="0"/>
                  </a:lnTo>
                  <a:lnTo>
                    <a:pt x="67300" y="10062"/>
                  </a:lnTo>
                  <a:lnTo>
                    <a:pt x="0" y="10062"/>
                  </a:lnTo>
                  <a:close/>
                </a:path>
              </a:pathLst>
            </a:custGeom>
            <a:solidFill>
              <a:srgbClr val="846030"/>
            </a:solidFill>
            <a:ln w="0" cap="flat" cmpd="sng" algn="ctr">
              <a:solidFill>
                <a:srgbClr val="84603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Freeform: Shape 242"/>
            <p:cNvSpPr/>
            <p:nvPr/>
          </p:nvSpPr>
          <p:spPr>
            <a:xfrm>
              <a:off x="7546305" y="6854431"/>
              <a:ext cx="67709" cy="10217"/>
            </a:xfrm>
            <a:custGeom>
              <a:avLst/>
              <a:gdLst/>
              <a:ahLst/>
              <a:cxnLst/>
              <a:rect l="0" t="0" r="0" b="0"/>
              <a:pathLst>
                <a:path w="67709" h="10217">
                  <a:moveTo>
                    <a:pt x="0" y="10216"/>
                  </a:moveTo>
                  <a:lnTo>
                    <a:pt x="67708" y="10216"/>
                  </a:lnTo>
                  <a:lnTo>
                    <a:pt x="677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Freeform: Shape 243"/>
            <p:cNvSpPr/>
            <p:nvPr/>
          </p:nvSpPr>
          <p:spPr>
            <a:xfrm>
              <a:off x="7622877" y="6853414"/>
              <a:ext cx="259855" cy="359385"/>
            </a:xfrm>
            <a:custGeom>
              <a:avLst/>
              <a:gdLst/>
              <a:ahLst/>
              <a:cxnLst/>
              <a:rect l="0" t="0" r="0" b="0"/>
              <a:pathLst>
                <a:path w="259855" h="359385">
                  <a:moveTo>
                    <a:pt x="0" y="13989"/>
                  </a:moveTo>
                  <a:lnTo>
                    <a:pt x="0" y="0"/>
                  </a:lnTo>
                  <a:lnTo>
                    <a:pt x="259854" y="356475"/>
                  </a:lnTo>
                  <a:lnTo>
                    <a:pt x="254374" y="359384"/>
                  </a:lnTo>
                  <a:close/>
                </a:path>
              </a:pathLst>
            </a:custGeom>
            <a:solidFill>
              <a:srgbClr val="846030"/>
            </a:solidFill>
            <a:ln w="0" cap="flat" cmpd="sng" algn="ctr">
              <a:solidFill>
                <a:srgbClr val="84603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Freeform: Shape 244"/>
            <p:cNvSpPr/>
            <p:nvPr/>
          </p:nvSpPr>
          <p:spPr>
            <a:xfrm>
              <a:off x="7622877" y="6853647"/>
              <a:ext cx="259534" cy="359147"/>
            </a:xfrm>
            <a:custGeom>
              <a:avLst/>
              <a:gdLst/>
              <a:ahLst/>
              <a:cxnLst/>
              <a:rect l="0" t="0" r="0" b="0"/>
              <a:pathLst>
                <a:path w="259534" h="359147">
                  <a:moveTo>
                    <a:pt x="254696" y="359146"/>
                  </a:moveTo>
                  <a:lnTo>
                    <a:pt x="259533" y="356003"/>
                  </a:lnTo>
                  <a:lnTo>
                    <a:pt x="0" y="0"/>
                  </a:lnTo>
                  <a:lnTo>
                    <a:pt x="0" y="13359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Freeform: Shape 245"/>
            <p:cNvSpPr/>
            <p:nvPr/>
          </p:nvSpPr>
          <p:spPr>
            <a:xfrm>
              <a:off x="7871445" y="7193231"/>
              <a:ext cx="11848" cy="126528"/>
            </a:xfrm>
            <a:custGeom>
              <a:avLst/>
              <a:gdLst/>
              <a:ahLst/>
              <a:cxnLst/>
              <a:rect l="0" t="0" r="0" b="0"/>
              <a:pathLst>
                <a:path w="11848" h="126528">
                  <a:moveTo>
                    <a:pt x="0" y="0"/>
                  </a:moveTo>
                  <a:lnTo>
                    <a:pt x="11847" y="0"/>
                  </a:lnTo>
                  <a:lnTo>
                    <a:pt x="11847" y="126527"/>
                  </a:lnTo>
                  <a:lnTo>
                    <a:pt x="0" y="126527"/>
                  </a:lnTo>
                  <a:close/>
                </a:path>
              </a:pathLst>
            </a:custGeom>
            <a:solidFill>
              <a:srgbClr val="846030"/>
            </a:solidFill>
            <a:ln w="0" cap="flat" cmpd="sng" algn="ctr">
              <a:solidFill>
                <a:srgbClr val="84603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Freeform: Shape 246"/>
            <p:cNvSpPr/>
            <p:nvPr/>
          </p:nvSpPr>
          <p:spPr>
            <a:xfrm>
              <a:off x="7871123" y="7193152"/>
              <a:ext cx="12086" cy="126528"/>
            </a:xfrm>
            <a:custGeom>
              <a:avLst/>
              <a:gdLst/>
              <a:ahLst/>
              <a:cxnLst/>
              <a:rect l="0" t="0" r="0" b="0"/>
              <a:pathLst>
                <a:path w="12086" h="126528">
                  <a:moveTo>
                    <a:pt x="0" y="126527"/>
                  </a:moveTo>
                  <a:lnTo>
                    <a:pt x="12085" y="126527"/>
                  </a:lnTo>
                  <a:lnTo>
                    <a:pt x="120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Freeform: Shape 247"/>
            <p:cNvSpPr/>
            <p:nvPr/>
          </p:nvSpPr>
          <p:spPr>
            <a:xfrm>
              <a:off x="7705737" y="6970199"/>
              <a:ext cx="8545" cy="130934"/>
            </a:xfrm>
            <a:custGeom>
              <a:avLst/>
              <a:gdLst/>
              <a:ahLst/>
              <a:cxnLst/>
              <a:rect l="0" t="0" r="0" b="0"/>
              <a:pathLst>
                <a:path w="8545" h="130934">
                  <a:moveTo>
                    <a:pt x="0" y="0"/>
                  </a:moveTo>
                  <a:lnTo>
                    <a:pt x="8544" y="0"/>
                  </a:lnTo>
                  <a:lnTo>
                    <a:pt x="8544" y="130933"/>
                  </a:lnTo>
                  <a:lnTo>
                    <a:pt x="0" y="130933"/>
                  </a:lnTo>
                  <a:close/>
                </a:path>
              </a:pathLst>
            </a:custGeom>
            <a:solidFill>
              <a:srgbClr val="846030"/>
            </a:solidFill>
            <a:ln w="0" cap="flat" cmpd="sng" algn="ctr">
              <a:solidFill>
                <a:srgbClr val="84603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Freeform: Shape 248"/>
            <p:cNvSpPr/>
            <p:nvPr/>
          </p:nvSpPr>
          <p:spPr>
            <a:xfrm>
              <a:off x="7705892" y="6969961"/>
              <a:ext cx="8060" cy="131244"/>
            </a:xfrm>
            <a:custGeom>
              <a:avLst/>
              <a:gdLst/>
              <a:ahLst/>
              <a:cxnLst/>
              <a:rect l="0" t="0" r="0" b="0"/>
              <a:pathLst>
                <a:path w="8060" h="131244">
                  <a:moveTo>
                    <a:pt x="0" y="131243"/>
                  </a:moveTo>
                  <a:lnTo>
                    <a:pt x="8059" y="131243"/>
                  </a:lnTo>
                  <a:lnTo>
                    <a:pt x="80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Freeform: Shape 249"/>
            <p:cNvSpPr/>
            <p:nvPr/>
          </p:nvSpPr>
          <p:spPr>
            <a:xfrm>
              <a:off x="7794395" y="7089888"/>
              <a:ext cx="8546" cy="122046"/>
            </a:xfrm>
            <a:custGeom>
              <a:avLst/>
              <a:gdLst/>
              <a:ahLst/>
              <a:cxnLst/>
              <a:rect l="0" t="0" r="0" b="0"/>
              <a:pathLst>
                <a:path w="8546" h="122046">
                  <a:moveTo>
                    <a:pt x="0" y="0"/>
                  </a:moveTo>
                  <a:lnTo>
                    <a:pt x="8545" y="0"/>
                  </a:lnTo>
                  <a:lnTo>
                    <a:pt x="8545" y="122045"/>
                  </a:lnTo>
                  <a:lnTo>
                    <a:pt x="0" y="122045"/>
                  </a:lnTo>
                  <a:close/>
                </a:path>
              </a:pathLst>
            </a:custGeom>
            <a:solidFill>
              <a:srgbClr val="846030"/>
            </a:solidFill>
            <a:ln w="0" cap="flat" cmpd="sng" algn="ctr">
              <a:solidFill>
                <a:srgbClr val="84603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Freeform: Shape 250"/>
            <p:cNvSpPr/>
            <p:nvPr/>
          </p:nvSpPr>
          <p:spPr>
            <a:xfrm>
              <a:off x="7794553" y="7089415"/>
              <a:ext cx="8060" cy="122605"/>
            </a:xfrm>
            <a:custGeom>
              <a:avLst/>
              <a:gdLst/>
              <a:ahLst/>
              <a:cxnLst/>
              <a:rect l="0" t="0" r="0" b="0"/>
              <a:pathLst>
                <a:path w="8060" h="122605">
                  <a:moveTo>
                    <a:pt x="0" y="122604"/>
                  </a:moveTo>
                  <a:lnTo>
                    <a:pt x="8059" y="122604"/>
                  </a:lnTo>
                  <a:lnTo>
                    <a:pt x="80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2" name="Straight Connector 251"/>
            <p:cNvCxnSpPr/>
            <p:nvPr/>
          </p:nvCxnSpPr>
          <p:spPr>
            <a:xfrm>
              <a:off x="8566658" y="7001383"/>
              <a:ext cx="16129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>
              <a:off x="8598916" y="6985635"/>
              <a:ext cx="8128" cy="2362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flipH="1">
              <a:off x="8631174" y="6985635"/>
              <a:ext cx="8128" cy="2362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flipH="1">
              <a:off x="8655431" y="7001383"/>
              <a:ext cx="16002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/>
            <p:cNvCxnSpPr/>
            <p:nvPr/>
          </p:nvCxnSpPr>
          <p:spPr>
            <a:xfrm>
              <a:off x="8550656" y="7025005"/>
              <a:ext cx="16002" cy="7874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flipH="1">
              <a:off x="8663432" y="7032879"/>
              <a:ext cx="24130" cy="7874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>
              <a:off x="8800465" y="7040753"/>
              <a:ext cx="24130" cy="0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>
              <a:off x="8816594" y="7017131"/>
              <a:ext cx="16129" cy="7874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>
              <a:off x="8840724" y="7001383"/>
              <a:ext cx="8128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>
              <a:off x="8872982" y="6993509"/>
              <a:ext cx="0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flipH="1">
              <a:off x="8897112" y="6993509"/>
              <a:ext cx="8128" cy="2362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/>
            <p:nvPr/>
          </p:nvCxnSpPr>
          <p:spPr>
            <a:xfrm>
              <a:off x="8913241" y="7025005"/>
              <a:ext cx="24257" cy="0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>
              <a:off x="8123428" y="6521958"/>
              <a:ext cx="8001" cy="2362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>
              <a:off x="8091170" y="6545580"/>
              <a:ext cx="16129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flipH="1">
              <a:off x="8203946" y="6569202"/>
              <a:ext cx="16129" cy="7874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flipH="1">
              <a:off x="8187817" y="6537706"/>
              <a:ext cx="8128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flipH="1">
              <a:off x="8155686" y="6521958"/>
              <a:ext cx="8001" cy="2362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/>
            <p:cNvCxnSpPr/>
            <p:nvPr/>
          </p:nvCxnSpPr>
          <p:spPr>
            <a:xfrm>
              <a:off x="8067040" y="6569202"/>
              <a:ext cx="24130" cy="7874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>
              <a:off x="8639302" y="6521958"/>
              <a:ext cx="16129" cy="2362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>
              <a:off x="8607044" y="6553454"/>
              <a:ext cx="24130" cy="15748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/>
            <p:cNvCxnSpPr/>
            <p:nvPr/>
          </p:nvCxnSpPr>
          <p:spPr>
            <a:xfrm>
              <a:off x="8744077" y="6569202"/>
              <a:ext cx="32131" cy="0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/>
            <p:cNvCxnSpPr/>
            <p:nvPr/>
          </p:nvCxnSpPr>
          <p:spPr>
            <a:xfrm flipH="1">
              <a:off x="8735949" y="6529832"/>
              <a:ext cx="16129" cy="2362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/>
            <p:cNvCxnSpPr/>
            <p:nvPr/>
          </p:nvCxnSpPr>
          <p:spPr>
            <a:xfrm flipH="1">
              <a:off x="8695690" y="6514084"/>
              <a:ext cx="8001" cy="23622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Freeform: Shape 274"/>
            <p:cNvSpPr/>
            <p:nvPr/>
          </p:nvSpPr>
          <p:spPr>
            <a:xfrm>
              <a:off x="8179421" y="5626100"/>
              <a:ext cx="89305" cy="211169"/>
            </a:xfrm>
            <a:custGeom>
              <a:avLst/>
              <a:gdLst/>
              <a:ahLst/>
              <a:cxnLst/>
              <a:rect l="0" t="0" r="0" b="0"/>
              <a:pathLst>
                <a:path w="89305" h="211169">
                  <a:moveTo>
                    <a:pt x="88015" y="211168"/>
                  </a:moveTo>
                  <a:lnTo>
                    <a:pt x="51502" y="207317"/>
                  </a:lnTo>
                  <a:lnTo>
                    <a:pt x="52713" y="195450"/>
                  </a:lnTo>
                  <a:lnTo>
                    <a:pt x="49972" y="187748"/>
                  </a:lnTo>
                  <a:lnTo>
                    <a:pt x="47231" y="178240"/>
                  </a:lnTo>
                  <a:lnTo>
                    <a:pt x="44491" y="167236"/>
                  </a:lnTo>
                  <a:lnTo>
                    <a:pt x="41106" y="155369"/>
                  </a:lnTo>
                  <a:lnTo>
                    <a:pt x="38124" y="142560"/>
                  </a:lnTo>
                  <a:lnTo>
                    <a:pt x="34738" y="128963"/>
                  </a:lnTo>
                  <a:lnTo>
                    <a:pt x="28048" y="100122"/>
                  </a:lnTo>
                  <a:lnTo>
                    <a:pt x="20713" y="71280"/>
                  </a:lnTo>
                  <a:lnTo>
                    <a:pt x="13702" y="43696"/>
                  </a:lnTo>
                  <a:lnTo>
                    <a:pt x="10398" y="31200"/>
                  </a:lnTo>
                  <a:lnTo>
                    <a:pt x="6689" y="19333"/>
                  </a:lnTo>
                  <a:lnTo>
                    <a:pt x="3385" y="9195"/>
                  </a:lnTo>
                  <a:lnTo>
                    <a:pt x="0" y="0"/>
                  </a:lnTo>
                  <a:lnTo>
                    <a:pt x="14911" y="2672"/>
                  </a:lnTo>
                  <a:lnTo>
                    <a:pt x="20150" y="14539"/>
                  </a:lnTo>
                  <a:lnTo>
                    <a:pt x="25308" y="27348"/>
                  </a:lnTo>
                  <a:lnTo>
                    <a:pt x="31111" y="41573"/>
                  </a:lnTo>
                  <a:lnTo>
                    <a:pt x="36834" y="56191"/>
                  </a:lnTo>
                  <a:lnTo>
                    <a:pt x="48118" y="86761"/>
                  </a:lnTo>
                  <a:lnTo>
                    <a:pt x="59402" y="117333"/>
                  </a:lnTo>
                  <a:lnTo>
                    <a:pt x="64560" y="132187"/>
                  </a:lnTo>
                  <a:lnTo>
                    <a:pt x="69800" y="146174"/>
                  </a:lnTo>
                  <a:lnTo>
                    <a:pt x="74313" y="159220"/>
                  </a:lnTo>
                  <a:lnTo>
                    <a:pt x="78263" y="170773"/>
                  </a:lnTo>
                  <a:lnTo>
                    <a:pt x="81969" y="181225"/>
                  </a:lnTo>
                  <a:lnTo>
                    <a:pt x="85033" y="189556"/>
                  </a:lnTo>
                  <a:lnTo>
                    <a:pt x="87451" y="196314"/>
                  </a:lnTo>
                  <a:lnTo>
                    <a:pt x="88337" y="198751"/>
                  </a:lnTo>
                  <a:lnTo>
                    <a:pt x="89304" y="200480"/>
                  </a:lnTo>
                  <a:close/>
                </a:path>
              </a:pathLst>
            </a:custGeom>
            <a:solidFill>
              <a:srgbClr val="948770"/>
            </a:solidFill>
            <a:ln w="0" cap="flat" cmpd="sng" algn="ctr">
              <a:solidFill>
                <a:srgbClr val="94877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Freeform: Shape 275"/>
            <p:cNvSpPr/>
            <p:nvPr/>
          </p:nvSpPr>
          <p:spPr>
            <a:xfrm>
              <a:off x="8179026" y="5626100"/>
              <a:ext cx="89467" cy="211403"/>
            </a:xfrm>
            <a:custGeom>
              <a:avLst/>
              <a:gdLst/>
              <a:ahLst/>
              <a:cxnLst/>
              <a:rect l="0" t="0" r="0" b="0"/>
              <a:pathLst>
                <a:path w="89467" h="211403">
                  <a:moveTo>
                    <a:pt x="88660" y="211402"/>
                  </a:moveTo>
                  <a:lnTo>
                    <a:pt x="51584" y="207473"/>
                  </a:lnTo>
                  <a:lnTo>
                    <a:pt x="53196" y="195684"/>
                  </a:lnTo>
                  <a:lnTo>
                    <a:pt x="50778" y="187825"/>
                  </a:lnTo>
                  <a:lnTo>
                    <a:pt x="47554" y="178395"/>
                  </a:lnTo>
                  <a:lnTo>
                    <a:pt x="45136" y="167392"/>
                  </a:lnTo>
                  <a:lnTo>
                    <a:pt x="41106" y="155604"/>
                  </a:lnTo>
                  <a:lnTo>
                    <a:pt x="38688" y="142244"/>
                  </a:lnTo>
                  <a:lnTo>
                    <a:pt x="35464" y="128884"/>
                  </a:lnTo>
                  <a:lnTo>
                    <a:pt x="28210" y="99807"/>
                  </a:lnTo>
                  <a:lnTo>
                    <a:pt x="20956" y="71515"/>
                  </a:lnTo>
                  <a:lnTo>
                    <a:pt x="14508" y="44009"/>
                  </a:lnTo>
                  <a:lnTo>
                    <a:pt x="10478" y="31435"/>
                  </a:lnTo>
                  <a:lnTo>
                    <a:pt x="7254" y="19647"/>
                  </a:lnTo>
                  <a:lnTo>
                    <a:pt x="4030" y="9430"/>
                  </a:lnTo>
                  <a:lnTo>
                    <a:pt x="0" y="0"/>
                  </a:lnTo>
                  <a:lnTo>
                    <a:pt x="15314" y="2358"/>
                  </a:lnTo>
                  <a:lnTo>
                    <a:pt x="20150" y="14146"/>
                  </a:lnTo>
                  <a:lnTo>
                    <a:pt x="25793" y="27506"/>
                  </a:lnTo>
                  <a:lnTo>
                    <a:pt x="31434" y="41652"/>
                  </a:lnTo>
                  <a:lnTo>
                    <a:pt x="37076" y="55797"/>
                  </a:lnTo>
                  <a:lnTo>
                    <a:pt x="48360" y="86447"/>
                  </a:lnTo>
                  <a:lnTo>
                    <a:pt x="59644" y="117096"/>
                  </a:lnTo>
                  <a:lnTo>
                    <a:pt x="65286" y="132028"/>
                  </a:lnTo>
                  <a:lnTo>
                    <a:pt x="70122" y="146174"/>
                  </a:lnTo>
                  <a:lnTo>
                    <a:pt x="74959" y="159534"/>
                  </a:lnTo>
                  <a:lnTo>
                    <a:pt x="78989" y="170536"/>
                  </a:lnTo>
                  <a:lnTo>
                    <a:pt x="82212" y="181539"/>
                  </a:lnTo>
                  <a:lnTo>
                    <a:pt x="85436" y="189397"/>
                  </a:lnTo>
                  <a:lnTo>
                    <a:pt x="87854" y="196470"/>
                  </a:lnTo>
                  <a:lnTo>
                    <a:pt x="88660" y="198828"/>
                  </a:lnTo>
                  <a:lnTo>
                    <a:pt x="89466" y="200399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7874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0501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68900" y="1066800"/>
            <a:ext cx="4610100" cy="129266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600">
                <a:solidFill>
                  <a:srgbClr val="000000"/>
                </a:solidFill>
                <a:latin typeface="Arial - 35"/>
              </a:rPr>
              <a:t>1000 - 1300 A.D.</a:t>
            </a:r>
          </a:p>
          <a:p>
            <a:pPr algn="ctr"/>
            <a:r>
              <a:rPr lang="en-US" sz="2600">
                <a:solidFill>
                  <a:srgbClr val="000000"/>
                </a:solidFill>
                <a:latin typeface="Arial - 35"/>
              </a:rPr>
              <a:t>Growth and reform in  the Catholic Church </a:t>
            </a:r>
            <a:endParaRPr lang="en-US" sz="2600">
              <a:solidFill>
                <a:srgbClr val="000000"/>
              </a:solidFill>
              <a:latin typeface="Arial - 35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6100" y="469900"/>
            <a:ext cx="3911600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 b="1" u="sng">
                <a:solidFill>
                  <a:srgbClr val="000000"/>
                </a:solidFill>
                <a:latin typeface="Arial - 36"/>
              </a:rPr>
              <a:t>AGE OF FAITH </a:t>
            </a:r>
            <a:endParaRPr lang="en-US" sz="2700" b="1" u="sng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4660900"/>
            <a:ext cx="9525000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Arial - 36"/>
              </a:rPr>
              <a:t>farming improvements</a:t>
            </a:r>
          </a:p>
          <a:p>
            <a:r>
              <a:rPr lang="en-US" sz="2700">
                <a:solidFill>
                  <a:srgbClr val="000000"/>
                </a:solidFill>
                <a:latin typeface="Arial - 36"/>
              </a:rPr>
              <a:t>growth of towns</a:t>
            </a:r>
          </a:p>
          <a:p>
            <a:r>
              <a:rPr lang="en-US" sz="2700">
                <a:solidFill>
                  <a:srgbClr val="000000"/>
                </a:solidFill>
                <a:latin typeface="Arial - 36"/>
              </a:rPr>
              <a:t>Nobles &amp; Castles - power of the Noble   families</a:t>
            </a:r>
          </a:p>
          <a:p>
            <a:r>
              <a:rPr lang="en-US" sz="2700">
                <a:solidFill>
                  <a:srgbClr val="000000"/>
                </a:solidFill>
                <a:latin typeface="Arial - 36"/>
              </a:rPr>
              <a:t>Knights &amp; the Code of Chivalry</a:t>
            </a:r>
            <a:endParaRPr lang="en-US" sz="2700">
              <a:solidFill>
                <a:srgbClr val="000000"/>
              </a:solidFill>
              <a:latin typeface="Arial - 36"/>
            </a:endParaRPr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00" y="2667000"/>
            <a:ext cx="4188460" cy="276313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6" name="Picture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55600"/>
            <a:ext cx="4421251" cy="4143248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7" name="TextBox 6">
            <a:hlinkClick r:id="rId4"/>
          </p:cNvPr>
          <p:cNvSpPr txBox="1"/>
          <p:nvPr/>
        </p:nvSpPr>
        <p:spPr>
          <a:xfrm>
            <a:off x="8153400" y="6934200"/>
            <a:ext cx="1816836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300">
                <a:solidFill>
                  <a:srgbClr val="000000"/>
                </a:solidFill>
                <a:latin typeface="Arial - 18"/>
              </a:rPr>
              <a:t>Code of Chivalry</a:t>
            </a:r>
            <a:endParaRPr lang="en-US" sz="1300">
              <a:solidFill>
                <a:srgbClr val="000000"/>
              </a:solidFill>
              <a:latin typeface="Arial - 18"/>
            </a:endParaRPr>
          </a:p>
        </p:txBody>
      </p:sp>
    </p:spTree>
    <p:extLst>
      <p:ext uri="{BB962C8B-B14F-4D97-AF65-F5344CB8AC3E}">
        <p14:creationId xmlns:p14="http://schemas.microsoft.com/office/powerpoint/2010/main" val="126478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53100" y="1066800"/>
            <a:ext cx="4191000" cy="49244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Arial - 35"/>
              </a:rPr>
              <a:t>1054 A.D. </a:t>
            </a:r>
            <a:endParaRPr lang="en-US" sz="2600">
              <a:solidFill>
                <a:srgbClr val="000000"/>
              </a:solidFill>
              <a:latin typeface="Arial - 35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57800" y="482600"/>
            <a:ext cx="3911600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 b="1" u="sng">
                <a:solidFill>
                  <a:srgbClr val="000000"/>
                </a:solidFill>
                <a:latin typeface="Arial - 36"/>
              </a:rPr>
              <a:t>Great Schism </a:t>
            </a:r>
            <a:endParaRPr lang="en-US" sz="2700" b="1" u="sng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4660900"/>
            <a:ext cx="5219700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Arial - 36"/>
              </a:rPr>
              <a:t>Split between the  Roman Catholic Church  in the West and the  Eastern Orthodox  Church in the East</a:t>
            </a:r>
            <a:endParaRPr lang="en-US" sz="2700">
              <a:solidFill>
                <a:srgbClr val="000000"/>
              </a:solidFill>
              <a:latin typeface="Arial - 36"/>
            </a:endParaRPr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139700"/>
            <a:ext cx="2774950" cy="436333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6" name="Picture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650" y="2298700"/>
            <a:ext cx="3537204" cy="4445508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1722996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800" y="215900"/>
            <a:ext cx="4064000" cy="49244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FF"/>
                </a:solidFill>
                <a:latin typeface="Arial - 35"/>
              </a:rPr>
              <a:t>1096 - 1300 A.D.</a:t>
            </a:r>
            <a:endParaRPr lang="en-US" sz="2600">
              <a:solidFill>
                <a:srgbClr val="0000FF"/>
              </a:solidFill>
              <a:latin typeface="Arial - 35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5143500"/>
            <a:ext cx="9296400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FF"/>
                </a:solidFill>
                <a:latin typeface="Arial - 36"/>
              </a:rPr>
              <a:t>CRUSADES</a:t>
            </a:r>
          </a:p>
          <a:p>
            <a:endParaRPr lang="en-US" sz="2700">
              <a:solidFill>
                <a:srgbClr val="0000FF"/>
              </a:solidFill>
              <a:latin typeface="Arial - 36"/>
            </a:endParaRPr>
          </a:p>
          <a:p>
            <a:r>
              <a:rPr lang="en-US" sz="2700">
                <a:solidFill>
                  <a:srgbClr val="0000FF"/>
                </a:solidFill>
                <a:latin typeface="Arial - 36"/>
              </a:rPr>
              <a:t>Europeans attemped to conquer the "Holy  Land" in the name of the Church</a:t>
            </a:r>
            <a:endParaRPr lang="en-US" sz="2700">
              <a:solidFill>
                <a:srgbClr val="0000FF"/>
              </a:solidFill>
              <a:latin typeface="Arial - 36"/>
            </a:endParaRPr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700" y="139700"/>
            <a:ext cx="4480433" cy="5608066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5" name="Picture 4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1117600"/>
            <a:ext cx="4620768" cy="310553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2208822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A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50000" y="266700"/>
            <a:ext cx="4191000" cy="49244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Arial - 35"/>
              </a:rPr>
              <a:t>1300 - 1400 A.D. </a:t>
            </a:r>
            <a:endParaRPr lang="en-US" sz="2600">
              <a:solidFill>
                <a:srgbClr val="000000"/>
              </a:solidFill>
              <a:latin typeface="Arial - 35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965200"/>
            <a:ext cx="9423400" cy="16927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Arial - 35"/>
              </a:rPr>
              <a:t>Beginning of the end of the Middle Ages -  Rise of Nations! Loyalty to the state.</a:t>
            </a:r>
          </a:p>
          <a:p>
            <a:endParaRPr lang="en-US" sz="2600">
              <a:solidFill>
                <a:srgbClr val="000000"/>
              </a:solidFill>
              <a:latin typeface="Arial - 35"/>
            </a:endParaRPr>
          </a:p>
          <a:p>
            <a:r>
              <a:rPr lang="en-US" sz="2600">
                <a:solidFill>
                  <a:srgbClr val="000000"/>
                </a:solidFill>
                <a:latin typeface="Arial - 35"/>
              </a:rPr>
              <a:t>Black Plague</a:t>
            </a:r>
            <a:endParaRPr lang="en-US" sz="2600">
              <a:solidFill>
                <a:srgbClr val="000000"/>
              </a:solidFill>
              <a:latin typeface="Arial - 35"/>
            </a:endParaRPr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200" y="2222500"/>
            <a:ext cx="5753100" cy="3810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5" name="Picture 4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3810000"/>
            <a:ext cx="3351149" cy="217805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3055497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E0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800" y="444500"/>
            <a:ext cx="9846387" cy="397031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 b="1" u="sng">
                <a:solidFill>
                  <a:srgbClr val="000000"/>
                </a:solidFill>
                <a:latin typeface="Arial - 36"/>
              </a:rPr>
              <a:t>Body Biography</a:t>
            </a:r>
            <a:r>
              <a:rPr lang="en-US" sz="2700">
                <a:solidFill>
                  <a:srgbClr val="000000"/>
                </a:solidFill>
                <a:latin typeface="Arial - 36"/>
              </a:rPr>
              <a:t> - A Knight</a:t>
            </a:r>
          </a:p>
          <a:p>
            <a:r>
              <a:rPr lang="en-US" sz="2700">
                <a:solidFill>
                  <a:srgbClr val="000000"/>
                </a:solidFill>
                <a:latin typeface="Arial - 36"/>
              </a:rPr>
              <a:t>Complete the provided diagram using words  and symbols to indicate the following:</a:t>
            </a:r>
          </a:p>
          <a:p>
            <a:r>
              <a:rPr lang="en-US" sz="2700">
                <a:solidFill>
                  <a:srgbClr val="000000"/>
                </a:solidFill>
                <a:latin typeface="Arial - 36"/>
              </a:rPr>
              <a:t> </a:t>
            </a:r>
            <a:r>
              <a:rPr lang="en-US" sz="2700" b="1">
                <a:solidFill>
                  <a:srgbClr val="000000"/>
                </a:solidFill>
                <a:latin typeface="Arial - 36"/>
              </a:rPr>
              <a:t>Equipment</a:t>
            </a:r>
            <a:r>
              <a:rPr lang="en-US" sz="2700">
                <a:solidFill>
                  <a:srgbClr val="000000"/>
                </a:solidFill>
                <a:latin typeface="Arial - 36"/>
              </a:rPr>
              <a:t> used by a knight</a:t>
            </a:r>
          </a:p>
          <a:p>
            <a:r>
              <a:rPr lang="en-US" sz="2700">
                <a:solidFill>
                  <a:srgbClr val="000000"/>
                </a:solidFill>
                <a:latin typeface="Arial - 36"/>
              </a:rPr>
              <a:t> Code of </a:t>
            </a:r>
            <a:r>
              <a:rPr lang="en-US" sz="2700" b="1">
                <a:solidFill>
                  <a:srgbClr val="000000"/>
                </a:solidFill>
                <a:latin typeface="Arial - 36"/>
              </a:rPr>
              <a:t>Chivalry</a:t>
            </a:r>
          </a:p>
          <a:p>
            <a:r>
              <a:rPr lang="en-US" sz="2700" b="1">
                <a:solidFill>
                  <a:srgbClr val="000000"/>
                </a:solidFill>
                <a:latin typeface="Arial - 36"/>
              </a:rPr>
              <a:t> </a:t>
            </a:r>
            <a:r>
              <a:rPr lang="en-US" sz="2700">
                <a:solidFill>
                  <a:srgbClr val="000000"/>
                </a:solidFill>
                <a:latin typeface="Arial - 36"/>
              </a:rPr>
              <a:t>Knight </a:t>
            </a:r>
            <a:r>
              <a:rPr lang="en-US" sz="2700" b="1">
                <a:solidFill>
                  <a:srgbClr val="000000"/>
                </a:solidFill>
                <a:latin typeface="Arial - 36"/>
              </a:rPr>
              <a:t>Training</a:t>
            </a:r>
          </a:p>
          <a:p>
            <a:r>
              <a:rPr lang="en-US" sz="2700" b="1">
                <a:solidFill>
                  <a:srgbClr val="000000"/>
                </a:solidFill>
                <a:latin typeface="Arial - 36"/>
              </a:rPr>
              <a:t> Duties</a:t>
            </a:r>
            <a:r>
              <a:rPr lang="en-US" sz="2700">
                <a:solidFill>
                  <a:srgbClr val="000000"/>
                </a:solidFill>
                <a:latin typeface="Arial - 36"/>
              </a:rPr>
              <a:t> of a Knight</a:t>
            </a:r>
          </a:p>
          <a:p>
            <a:endParaRPr lang="en-US" sz="2700">
              <a:solidFill>
                <a:srgbClr val="000000"/>
              </a:solidFill>
              <a:latin typeface="Arial - 36"/>
            </a:endParaRPr>
          </a:p>
          <a:p>
            <a:r>
              <a:rPr lang="en-US" sz="2700">
                <a:solidFill>
                  <a:srgbClr val="000000"/>
                </a:solidFill>
                <a:latin typeface="Arial - 36"/>
              </a:rPr>
              <a:t>Use Pages 364-369 for ideas.</a:t>
            </a:r>
            <a:endParaRPr lang="en-US" sz="270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22900" y="4483100"/>
            <a:ext cx="4570171" cy="120032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 - 24"/>
              </a:rPr>
              <a:t>Incorporate these concepts into  your knight's thoughts, speech,  heart, hands,and feet. Dress  your knight accordingly.</a:t>
            </a:r>
            <a:endParaRPr lang="en-US">
              <a:solidFill>
                <a:srgbClr val="000000"/>
              </a:solidFill>
              <a:latin typeface="Arial - 24"/>
            </a:endParaRPr>
          </a:p>
        </p:txBody>
      </p:sp>
    </p:spTree>
    <p:extLst>
      <p:ext uri="{BB962C8B-B14F-4D97-AF65-F5344CB8AC3E}">
        <p14:creationId xmlns:p14="http://schemas.microsoft.com/office/powerpoint/2010/main" val="3134439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0000" y="635000"/>
            <a:ext cx="889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Attachments</a:t>
            </a:r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1270000" y="1270000"/>
            <a:ext cx="762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270000" y="1587500"/>
            <a:ext cx="889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Charlemagne.wmv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87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</Words>
  <Application>Microsoft Office PowerPoint</Application>
  <PresentationFormat>Custom</PresentationFormat>
  <Paragraphs>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9" baseType="lpstr">
      <vt:lpstr>Times New Roman - 36</vt:lpstr>
      <vt:lpstr>Times New Roman - 18</vt:lpstr>
      <vt:lpstr>Times New Roman - 21</vt:lpstr>
      <vt:lpstr>Times New Roman - 23</vt:lpstr>
      <vt:lpstr>Arial - 18</vt:lpstr>
      <vt:lpstr>Calibri Light</vt:lpstr>
      <vt:lpstr>Arial - 35</vt:lpstr>
      <vt:lpstr>Arial - 36</vt:lpstr>
      <vt:lpstr>Calibri</vt:lpstr>
      <vt:lpstr>Arial - 17</vt:lpstr>
      <vt:lpstr>Arial - 48</vt:lpstr>
      <vt:lpstr>Arial - 24</vt:lpstr>
      <vt:lpstr>Times New Roman - 28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Pleasants</dc:creator>
  <cp:lastModifiedBy>Emily Pleasants</cp:lastModifiedBy>
  <cp:revision>1</cp:revision>
  <dcterms:created xsi:type="dcterms:W3CDTF">2016-10-26T19:09:04Z</dcterms:created>
  <dcterms:modified xsi:type="dcterms:W3CDTF">2016-10-26T19:09:06Z</dcterms:modified>
</cp:coreProperties>
</file>