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" roundtripDataSignature="AMtx7mj7qj21+bBjnr2w1emGLra4Vddb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9"/>
  </p:normalViewPr>
  <p:slideViewPr>
    <p:cSldViewPr snapToGrid="0">
      <p:cViewPr varScale="1">
        <p:scale>
          <a:sx n="67" d="100"/>
          <a:sy n="67" d="100"/>
        </p:scale>
        <p:origin x="61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DL-DO7QO3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ctv.pbslearningmedia.org/resource/nvtps-sci-saturnrings/how-saturns-rings-formed-the-planets-saturn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hyperlink" Target="https://www.exploratorium.edu/ronh/weight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609600" y="152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r>
              <a:rPr lang="en-US" sz="7200" b="1" u="sng"/>
              <a:t>The Outer Planets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endParaRPr/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752600"/>
            <a:ext cx="8305800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40"/>
              <a:buFont typeface="Calibri"/>
              <a:buNone/>
            </a:pPr>
            <a:r>
              <a:rPr lang="en-US" sz="5940" b="1" u="sng"/>
              <a:t>The Outer Planets</a:t>
            </a:r>
            <a:br>
              <a:rPr lang="en-US" sz="3959"/>
            </a:br>
            <a:endParaRPr sz="3959"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1"/>
          </p:nvPr>
        </p:nvSpPr>
        <p:spPr>
          <a:xfrm>
            <a:off x="381000" y="1447800"/>
            <a:ext cx="8534400" cy="4602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Very large planets that are made mostly of gas.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Called Gas giants.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Have deep massive atmosphere.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 ALL HAVE RINGS!!</a:t>
            </a:r>
            <a:endParaRPr/>
          </a:p>
        </p:txBody>
      </p:sp>
      <p:pic>
        <p:nvPicPr>
          <p:cNvPr id="93" name="Google Shape;93;p2" descr="C:\Users\Cheyenne\AppData\Local\Microsoft\Windows\Temporary Internet Files\Content.IE5\Q1U6MTT6\MC900232169[1]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24200" y="4191000"/>
            <a:ext cx="2819400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381000" y="3810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40"/>
              <a:buFont typeface="Calibri"/>
              <a:buNone/>
            </a:pPr>
            <a:r>
              <a:rPr lang="en-US" sz="5940" b="1" u="sng">
                <a:solidFill>
                  <a:schemeClr val="hlink"/>
                </a:solidFill>
                <a:hlinkClick r:id="rId3"/>
              </a:rPr>
              <a:t>Jupiter</a:t>
            </a:r>
            <a:br>
              <a:rPr lang="en-US" sz="5940" b="1" u="sng">
                <a:solidFill>
                  <a:schemeClr val="hlink"/>
                </a:solidFill>
                <a:hlinkClick r:id="rId3"/>
              </a:rPr>
            </a:br>
            <a:endParaRPr sz="5940" b="1" u="sng"/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458200" cy="54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Gas Giant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Distance From Sun: 778.3 million km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Diameter: 142,984 km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Surface Temperature: -222° F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Length of Day: 9.8 hours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Length of Year: 11.9 years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Number of Moons: 79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Symbol: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100" name="Google Shape;100;p3" descr="C:\Documents and Settings\mark.pompei\Local Settings\Temporary Internet Files\Content.IE5\0HKH5FPG\MC900151107[1].w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8400" y="5257800"/>
            <a:ext cx="9144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 descr="jupiter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1200" y="2514600"/>
            <a:ext cx="3352800" cy="3352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p3"/>
          <p:cNvCxnSpPr/>
          <p:nvPr/>
        </p:nvCxnSpPr>
        <p:spPr>
          <a:xfrm rot="5400000">
            <a:off x="7391400" y="1524000"/>
            <a:ext cx="1295400" cy="68580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03" name="Google Shape;103;p3"/>
          <p:cNvSpPr txBox="1"/>
          <p:nvPr/>
        </p:nvSpPr>
        <p:spPr>
          <a:xfrm>
            <a:off x="6934200" y="838200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Largest Planet</a:t>
            </a:r>
            <a:endParaRPr/>
          </a:p>
        </p:txBody>
      </p:sp>
      <p:cxnSp>
        <p:nvCxnSpPr>
          <p:cNvPr id="104" name="Google Shape;104;p3"/>
          <p:cNvCxnSpPr/>
          <p:nvPr/>
        </p:nvCxnSpPr>
        <p:spPr>
          <a:xfrm rot="10800000" flipH="1">
            <a:off x="6629400" y="5029200"/>
            <a:ext cx="1447800" cy="114300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05" name="Google Shape;105;p3"/>
          <p:cNvSpPr txBox="1"/>
          <p:nvPr/>
        </p:nvSpPr>
        <p:spPr>
          <a:xfrm>
            <a:off x="5257800" y="6019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Great Red Spot</a:t>
            </a:r>
            <a:endParaRPr/>
          </a:p>
        </p:txBody>
      </p:sp>
      <p:sp>
        <p:nvSpPr>
          <p:cNvPr id="106" name="Google Shape;106;p3"/>
          <p:cNvSpPr txBox="1"/>
          <p:nvPr/>
        </p:nvSpPr>
        <p:spPr>
          <a:xfrm>
            <a:off x="6966857" y="5829300"/>
            <a:ext cx="1981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Giant, spinning storm in Jupiter's atmosphere; more than twice the size of Earth;  wind speed is about 270 mph.</a:t>
            </a:r>
            <a:endParaRPr/>
          </a:p>
        </p:txBody>
      </p:sp>
      <p:sp>
        <p:nvSpPr>
          <p:cNvPr id="107" name="Google Shape;107;p3"/>
          <p:cNvSpPr txBox="1"/>
          <p:nvPr/>
        </p:nvSpPr>
        <p:spPr>
          <a:xfrm>
            <a:off x="3543550" y="5156850"/>
            <a:ext cx="2703900" cy="8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Zeus (King of the Gods)</a:t>
            </a:r>
            <a:endParaRPr sz="35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5400" b="1" u="sng">
                <a:solidFill>
                  <a:schemeClr val="hlink"/>
                </a:solidFill>
                <a:hlinkClick r:id="rId3"/>
              </a:rPr>
              <a:t>Saturn</a:t>
            </a:r>
            <a:br>
              <a:rPr lang="en-US" sz="5400" b="1" u="sng"/>
            </a:br>
            <a:endParaRPr sz="5400" b="1" u="sng"/>
          </a:p>
        </p:txBody>
      </p:sp>
      <p:sp>
        <p:nvSpPr>
          <p:cNvPr id="113" name="Google Shape;113;p4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8686800" cy="56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Gas Giant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Distance From Sun: 1.4 billion km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Diameter: 120,536 km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Surface Temperature: -360° F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Length of Day: 10 hours and 14 minutes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Length of Year: 29.5 years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Number of Moons: 82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Symbol: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114" name="Google Shape;114;p4" descr="C:\Documents and Settings\mark.pompei\Local Settings\Temporary Internet Files\Content.IE5\UZINFO42\MC900151105[1].w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09800" y="5257800"/>
            <a:ext cx="802843" cy="918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4" descr="Saturn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50823" y="4114800"/>
            <a:ext cx="4093177" cy="23764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4"/>
          <p:cNvCxnSpPr/>
          <p:nvPr/>
        </p:nvCxnSpPr>
        <p:spPr>
          <a:xfrm rot="5400000">
            <a:off x="7734300" y="4305300"/>
            <a:ext cx="1524000" cy="7620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17" name="Google Shape;117;p4"/>
          <p:cNvSpPr txBox="1"/>
          <p:nvPr/>
        </p:nvSpPr>
        <p:spPr>
          <a:xfrm>
            <a:off x="6934200" y="2590800"/>
            <a:ext cx="22098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Rings made of crushed planets, asteroids and comets</a:t>
            </a:r>
            <a:endParaRPr/>
          </a:p>
        </p:txBody>
      </p:sp>
      <p:pic>
        <p:nvPicPr>
          <p:cNvPr id="118" name="Google Shape;118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05650" y="381000"/>
            <a:ext cx="180975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/>
          <p:nvPr/>
        </p:nvSpPr>
        <p:spPr>
          <a:xfrm>
            <a:off x="3508375" y="5429250"/>
            <a:ext cx="29829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Saturnus (God of Agriculture)</a:t>
            </a:r>
            <a:endParaRPr sz="25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5400" b="1" u="sng"/>
              <a:t>Uranus</a:t>
            </a:r>
            <a:endParaRPr sz="5400" b="1"/>
          </a:p>
        </p:txBody>
      </p:sp>
      <p:sp>
        <p:nvSpPr>
          <p:cNvPr id="125" name="Google Shape;125;p5"/>
          <p:cNvSpPr txBox="1">
            <a:spLocks noGrp="1"/>
          </p:cNvSpPr>
          <p:nvPr>
            <p:ph type="body" idx="1"/>
          </p:nvPr>
        </p:nvSpPr>
        <p:spPr>
          <a:xfrm>
            <a:off x="228600" y="1219200"/>
            <a:ext cx="8686800" cy="56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Gas Giant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Distance From Sun: 2.9 billion km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Diameter: 51,118 km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Surface Temperature: -370° F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Length of Day: 17.9 hours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Length of Year: 84 years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Number of Moons: 27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Symbol: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126" name="Google Shape;126;p5" descr="hyperritual_400p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7400" y="5257800"/>
            <a:ext cx="990600" cy="1436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5" descr="Uranusbestb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8800" y="2362200"/>
            <a:ext cx="3505200" cy="42922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8" name="Google Shape;128;p5"/>
          <p:cNvCxnSpPr/>
          <p:nvPr/>
        </p:nvCxnSpPr>
        <p:spPr>
          <a:xfrm rot="5400000">
            <a:off x="6286500" y="2705100"/>
            <a:ext cx="2286000" cy="83820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29" name="Google Shape;129;p5"/>
          <p:cNvSpPr txBox="1"/>
          <p:nvPr/>
        </p:nvSpPr>
        <p:spPr>
          <a:xfrm>
            <a:off x="7086600" y="1600200"/>
            <a:ext cx="1447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Tipped over</a:t>
            </a:r>
            <a:endParaRPr/>
          </a:p>
        </p:txBody>
      </p:sp>
      <p:sp>
        <p:nvSpPr>
          <p:cNvPr id="130" name="Google Shape;130;p5"/>
          <p:cNvSpPr txBox="1"/>
          <p:nvPr/>
        </p:nvSpPr>
        <p:spPr>
          <a:xfrm>
            <a:off x="3556000" y="5572125"/>
            <a:ext cx="3118800" cy="6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Caelus (God of the Sky)</a:t>
            </a:r>
            <a:endParaRPr sz="23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"/>
                                        <p:tgtEl>
                                          <p:spTgt spid="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"/>
                                        <p:tgtEl>
                                          <p:spTgt spid="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5400" b="1" u="sng"/>
              <a:t>Neptune</a:t>
            </a:r>
            <a:endParaRPr/>
          </a:p>
        </p:txBody>
      </p:sp>
      <p:sp>
        <p:nvSpPr>
          <p:cNvPr id="136" name="Google Shape;136;p6"/>
          <p:cNvSpPr txBox="1">
            <a:spLocks noGrp="1"/>
          </p:cNvSpPr>
          <p:nvPr>
            <p:ph type="body" idx="1"/>
          </p:nvPr>
        </p:nvSpPr>
        <p:spPr>
          <a:xfrm>
            <a:off x="152400" y="1143000"/>
            <a:ext cx="8839200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Gas Giant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Distance From Sun: 4.5 billion km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Diameter: 49,528 km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Surface Temperature: -382° F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Length of Day: 16 hours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Length of Year: 164 years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Number of Moons: 14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Symbol: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137" name="Google Shape;137;p6" descr="C:\Documents and Settings\mark.pompei\Local Settings\Temporary Internet Files\Content.IE5\4VJKMV36\MC900151111[1]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3600" y="5334000"/>
            <a:ext cx="870509" cy="107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6" descr="Neptun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8800" y="2514600"/>
            <a:ext cx="3276600" cy="3352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" name="Google Shape;139;p6"/>
          <p:cNvCxnSpPr/>
          <p:nvPr/>
        </p:nvCxnSpPr>
        <p:spPr>
          <a:xfrm rot="5400000">
            <a:off x="6286500" y="2247900"/>
            <a:ext cx="1905000" cy="76200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40" name="Google Shape;140;p6"/>
          <p:cNvSpPr txBox="1"/>
          <p:nvPr/>
        </p:nvSpPr>
        <p:spPr>
          <a:xfrm>
            <a:off x="6934200" y="1219200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Has 4 rings</a:t>
            </a:r>
            <a:endParaRPr/>
          </a:p>
        </p:txBody>
      </p:sp>
      <p:sp>
        <p:nvSpPr>
          <p:cNvPr id="141" name="Google Shape;141;p6"/>
          <p:cNvSpPr txBox="1"/>
          <p:nvPr/>
        </p:nvSpPr>
        <p:spPr>
          <a:xfrm>
            <a:off x="3587750" y="5349875"/>
            <a:ext cx="30870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God of the Sea</a:t>
            </a:r>
            <a:endParaRPr sz="31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7" descr="jupite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28600"/>
            <a:ext cx="2895600" cy="28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7"/>
          <p:cNvSpPr txBox="1"/>
          <p:nvPr/>
        </p:nvSpPr>
        <p:spPr>
          <a:xfrm>
            <a:off x="1524000" y="3200400"/>
            <a:ext cx="1447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Jupiter</a:t>
            </a:r>
            <a:endParaRPr/>
          </a:p>
        </p:txBody>
      </p:sp>
      <p:pic>
        <p:nvPicPr>
          <p:cNvPr id="148" name="Google Shape;148;p7" descr="Uranusbestb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638800" y="152400"/>
            <a:ext cx="35052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7315200" y="3657600"/>
            <a:ext cx="1371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Uranus</a:t>
            </a:r>
            <a:endParaRPr/>
          </a:p>
        </p:txBody>
      </p:sp>
      <p:pic>
        <p:nvPicPr>
          <p:cNvPr id="150" name="Google Shape;150;p7" descr="Saturn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3657600"/>
            <a:ext cx="4474177" cy="237648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 txBox="1"/>
          <p:nvPr/>
        </p:nvSpPr>
        <p:spPr>
          <a:xfrm>
            <a:off x="1143000" y="6019800"/>
            <a:ext cx="2362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Saturn</a:t>
            </a:r>
            <a:endParaRPr/>
          </a:p>
        </p:txBody>
      </p:sp>
      <p:pic>
        <p:nvPicPr>
          <p:cNvPr id="152" name="Google Shape;152;p7" descr="Neptune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48200" y="3657600"/>
            <a:ext cx="3017921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7"/>
          <p:cNvSpPr txBox="1"/>
          <p:nvPr/>
        </p:nvSpPr>
        <p:spPr>
          <a:xfrm>
            <a:off x="5105400" y="6324600"/>
            <a:ext cx="2209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Neptune</a:t>
            </a:r>
            <a:endParaRPr/>
          </a:p>
        </p:txBody>
      </p:sp>
      <p:sp>
        <p:nvSpPr>
          <p:cNvPr id="154" name="Google Shape;154;p7"/>
          <p:cNvSpPr txBox="1"/>
          <p:nvPr/>
        </p:nvSpPr>
        <p:spPr>
          <a:xfrm>
            <a:off x="2971800" y="2940750"/>
            <a:ext cx="4277100" cy="9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How Much Would I Weigh?</a:t>
            </a:r>
            <a:endParaRPr sz="25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"/>
          <p:cNvSpPr txBox="1">
            <a:spLocks noGrp="1"/>
          </p:cNvSpPr>
          <p:nvPr>
            <p:ph type="body" idx="1"/>
          </p:nvPr>
        </p:nvSpPr>
        <p:spPr>
          <a:xfrm>
            <a:off x="457200" y="534603"/>
            <a:ext cx="8229600" cy="55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0" name="Google Shape;16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13825"/>
            <a:ext cx="8371150" cy="6445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</Words>
  <Application>Microsoft Office PowerPoint</Application>
  <PresentationFormat>On-screen Show (4:3)</PresentationFormat>
  <Paragraphs>57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The Outer Planets</vt:lpstr>
      <vt:lpstr>The Outer Planets </vt:lpstr>
      <vt:lpstr>Jupiter </vt:lpstr>
      <vt:lpstr>Saturn </vt:lpstr>
      <vt:lpstr>Uranus</vt:lpstr>
      <vt:lpstr>Neptune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Outer Planets</dc:title>
  <dc:creator>Cheyenne</dc:creator>
  <cp:lastModifiedBy>Mark Pompei</cp:lastModifiedBy>
  <cp:revision>1</cp:revision>
  <dcterms:created xsi:type="dcterms:W3CDTF">2011-03-04T00:39:07Z</dcterms:created>
  <dcterms:modified xsi:type="dcterms:W3CDTF">2021-01-21T12:18:37Z</dcterms:modified>
</cp:coreProperties>
</file>