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57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9DCB"/>
    <a:srgbClr val="EFB6A2"/>
    <a:srgbClr val="E13430"/>
    <a:srgbClr val="DF5D4D"/>
    <a:srgbClr val="83221C"/>
    <a:srgbClr val="98251F"/>
    <a:srgbClr val="5675B5"/>
    <a:srgbClr val="4E6BAB"/>
    <a:srgbClr val="513D63"/>
    <a:srgbClr val="2229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96DFF08F-DC6B-4601-B491-B0F83F6DD2DA}" type="datetimeFigureOut">
              <a:rPr lang="en-US" smtClean="0"/>
              <a:pPr/>
              <a:t>8/28/2015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14162952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96DFF08F-DC6B-4601-B491-B0F83F6DD2DA}" type="datetimeFigureOut">
              <a:rPr lang="en-US" smtClean="0"/>
              <a:t>8/28/2015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7957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8/28/2015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7277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8/28/2015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8094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8/28/2015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0120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8/28/2015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7307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8/28/2015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0259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8/28/2015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4802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8/28/2015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7819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8/28/2015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3880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8/28/2015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7185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8/28/2015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061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8/28/2015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3543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8/28/2015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0759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8/28/2015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1332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4805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0786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6DFF08F-DC6B-4601-B491-B0F83F6DD2DA}" type="datetimeFigureOut">
              <a:rPr lang="en-US" smtClean="0"/>
              <a:pPr/>
              <a:t>8/28/2015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303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0337" y="2473692"/>
            <a:ext cx="8253663" cy="1765345"/>
          </a:xfrm>
        </p:spPr>
        <p:txBody>
          <a:bodyPr>
            <a:noAutofit/>
          </a:bodyPr>
          <a:lstStyle/>
          <a:p>
            <a:r>
              <a:rPr lang="en-US" sz="8000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Impact" panose="020B0806030902050204" pitchFamily="34" charset="0"/>
              </a:rPr>
              <a:t>THE CARDIAC CYCLE</a:t>
            </a:r>
            <a:endParaRPr lang="en-US" sz="8000" dirty="0"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8143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97" y="470125"/>
            <a:ext cx="4763703" cy="57045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/>
          <p:cNvSpPr/>
          <p:nvPr/>
        </p:nvSpPr>
        <p:spPr>
          <a:xfrm>
            <a:off x="1322787" y="-83873"/>
            <a:ext cx="286007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HEART</a:t>
            </a:r>
            <a:endParaRPr lang="en-US" sz="66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2269" y="1024123"/>
            <a:ext cx="39271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Can be considered a </a:t>
            </a:r>
            <a:br>
              <a:rPr lang="en-US" sz="2400" dirty="0" smtClean="0"/>
            </a:br>
            <a:r>
              <a:rPr lang="en-US" sz="2400" dirty="0" smtClean="0"/>
              <a:t>4-chamber, double-pump system. </a:t>
            </a:r>
            <a:endParaRPr lang="en-US" sz="2400" dirty="0"/>
          </a:p>
        </p:txBody>
      </p:sp>
      <p:sp>
        <p:nvSpPr>
          <p:cNvPr id="5" name="Oval 4"/>
          <p:cNvSpPr/>
          <p:nvPr/>
        </p:nvSpPr>
        <p:spPr>
          <a:xfrm>
            <a:off x="4832998" y="2916366"/>
            <a:ext cx="3148834" cy="2315655"/>
          </a:xfrm>
          <a:custGeom>
            <a:avLst/>
            <a:gdLst>
              <a:gd name="connsiteX0" fmla="*/ 0 w 3503596"/>
              <a:gd name="connsiteY0" fmla="*/ 1718110 h 3436219"/>
              <a:gd name="connsiteX1" fmla="*/ 1751798 w 3503596"/>
              <a:gd name="connsiteY1" fmla="*/ 0 h 3436219"/>
              <a:gd name="connsiteX2" fmla="*/ 3503596 w 3503596"/>
              <a:gd name="connsiteY2" fmla="*/ 1718110 h 3436219"/>
              <a:gd name="connsiteX3" fmla="*/ 1751798 w 3503596"/>
              <a:gd name="connsiteY3" fmla="*/ 3436220 h 3436219"/>
              <a:gd name="connsiteX4" fmla="*/ 0 w 3503596"/>
              <a:gd name="connsiteY4" fmla="*/ 1718110 h 3436219"/>
              <a:gd name="connsiteX0" fmla="*/ 0 w 3080084"/>
              <a:gd name="connsiteY0" fmla="*/ 1660453 h 3436403"/>
              <a:gd name="connsiteX1" fmla="*/ 1328286 w 3080084"/>
              <a:gd name="connsiteY1" fmla="*/ 95 h 3436403"/>
              <a:gd name="connsiteX2" fmla="*/ 3080084 w 3080084"/>
              <a:gd name="connsiteY2" fmla="*/ 1718205 h 3436403"/>
              <a:gd name="connsiteX3" fmla="*/ 1328286 w 3080084"/>
              <a:gd name="connsiteY3" fmla="*/ 3436315 h 3436403"/>
              <a:gd name="connsiteX4" fmla="*/ 0 w 3080084"/>
              <a:gd name="connsiteY4" fmla="*/ 1660453 h 3436403"/>
              <a:gd name="connsiteX0" fmla="*/ 527311 w 3607395"/>
              <a:gd name="connsiteY0" fmla="*/ 1516050 h 3292000"/>
              <a:gd name="connsiteX1" fmla="*/ 209677 w 3607395"/>
              <a:gd name="connsiteY1" fmla="*/ 71 h 3292000"/>
              <a:gd name="connsiteX2" fmla="*/ 3607395 w 3607395"/>
              <a:gd name="connsiteY2" fmla="*/ 1573802 h 3292000"/>
              <a:gd name="connsiteX3" fmla="*/ 1855597 w 3607395"/>
              <a:gd name="connsiteY3" fmla="*/ 3291912 h 3292000"/>
              <a:gd name="connsiteX4" fmla="*/ 527311 w 3607395"/>
              <a:gd name="connsiteY4" fmla="*/ 1516050 h 3292000"/>
              <a:gd name="connsiteX0" fmla="*/ 374115 w 3685205"/>
              <a:gd name="connsiteY0" fmla="*/ 1650922 h 3292141"/>
              <a:gd name="connsiteX1" fmla="*/ 287487 w 3685205"/>
              <a:gd name="connsiteY1" fmla="*/ 190 h 3292141"/>
              <a:gd name="connsiteX2" fmla="*/ 3685205 w 3685205"/>
              <a:gd name="connsiteY2" fmla="*/ 1573921 h 3292141"/>
              <a:gd name="connsiteX3" fmla="*/ 1933407 w 3685205"/>
              <a:gd name="connsiteY3" fmla="*/ 3292031 h 3292141"/>
              <a:gd name="connsiteX4" fmla="*/ 374115 w 3685205"/>
              <a:gd name="connsiteY4" fmla="*/ 1650922 h 3292141"/>
              <a:gd name="connsiteX0" fmla="*/ 357270 w 3437354"/>
              <a:gd name="connsiteY0" fmla="*/ 1661366 h 3367682"/>
              <a:gd name="connsiteX1" fmla="*/ 270642 w 3437354"/>
              <a:gd name="connsiteY1" fmla="*/ 10634 h 3367682"/>
              <a:gd name="connsiteX2" fmla="*/ 3437354 w 3437354"/>
              <a:gd name="connsiteY2" fmla="*/ 2489139 h 3367682"/>
              <a:gd name="connsiteX3" fmla="*/ 1916562 w 3437354"/>
              <a:gd name="connsiteY3" fmla="*/ 3302475 h 3367682"/>
              <a:gd name="connsiteX4" fmla="*/ 357270 w 3437354"/>
              <a:gd name="connsiteY4" fmla="*/ 1661366 h 3367682"/>
              <a:gd name="connsiteX0" fmla="*/ 178031 w 3258115"/>
              <a:gd name="connsiteY0" fmla="*/ 1804874 h 3511190"/>
              <a:gd name="connsiteX1" fmla="*/ 380161 w 3258115"/>
              <a:gd name="connsiteY1" fmla="*/ 9763 h 3511190"/>
              <a:gd name="connsiteX2" fmla="*/ 3258115 w 3258115"/>
              <a:gd name="connsiteY2" fmla="*/ 2632647 h 3511190"/>
              <a:gd name="connsiteX3" fmla="*/ 1737323 w 3258115"/>
              <a:gd name="connsiteY3" fmla="*/ 3445983 h 3511190"/>
              <a:gd name="connsiteX4" fmla="*/ 178031 w 3258115"/>
              <a:gd name="connsiteY4" fmla="*/ 1804874 h 3511190"/>
              <a:gd name="connsiteX0" fmla="*/ 193006 w 3273090"/>
              <a:gd name="connsiteY0" fmla="*/ 1804147 h 3114400"/>
              <a:gd name="connsiteX1" fmla="*/ 395136 w 3273090"/>
              <a:gd name="connsiteY1" fmla="*/ 9036 h 3114400"/>
              <a:gd name="connsiteX2" fmla="*/ 3273090 w 3273090"/>
              <a:gd name="connsiteY2" fmla="*/ 2631920 h 3114400"/>
              <a:gd name="connsiteX3" fmla="*/ 1973679 w 3273090"/>
              <a:gd name="connsiteY3" fmla="*/ 2723362 h 3114400"/>
              <a:gd name="connsiteX4" fmla="*/ 193006 w 3273090"/>
              <a:gd name="connsiteY4" fmla="*/ 1804147 h 3114400"/>
              <a:gd name="connsiteX0" fmla="*/ 183009 w 3080213"/>
              <a:gd name="connsiteY0" fmla="*/ 1801773 h 3025081"/>
              <a:gd name="connsiteX1" fmla="*/ 385139 w 3080213"/>
              <a:gd name="connsiteY1" fmla="*/ 6662 h 3025081"/>
              <a:gd name="connsiteX2" fmla="*/ 3080213 w 3080213"/>
              <a:gd name="connsiteY2" fmla="*/ 2504418 h 3025081"/>
              <a:gd name="connsiteX3" fmla="*/ 1963682 w 3080213"/>
              <a:gd name="connsiteY3" fmla="*/ 2720988 h 3025081"/>
              <a:gd name="connsiteX4" fmla="*/ 183009 w 3080213"/>
              <a:gd name="connsiteY4" fmla="*/ 1801773 h 3025081"/>
              <a:gd name="connsiteX0" fmla="*/ 133516 w 3030720"/>
              <a:gd name="connsiteY0" fmla="*/ 1801633 h 2957325"/>
              <a:gd name="connsiteX1" fmla="*/ 335646 w 3030720"/>
              <a:gd name="connsiteY1" fmla="*/ 6522 h 2957325"/>
              <a:gd name="connsiteX2" fmla="*/ 3030720 w 3030720"/>
              <a:gd name="connsiteY2" fmla="*/ 2504278 h 2957325"/>
              <a:gd name="connsiteX3" fmla="*/ 1182193 w 3030720"/>
              <a:gd name="connsiteY3" fmla="*/ 2518293 h 2957325"/>
              <a:gd name="connsiteX4" fmla="*/ 133516 w 3030720"/>
              <a:gd name="connsiteY4" fmla="*/ 1801633 h 2957325"/>
              <a:gd name="connsiteX0" fmla="*/ 133516 w 3030720"/>
              <a:gd name="connsiteY0" fmla="*/ 1801633 h 3017029"/>
              <a:gd name="connsiteX1" fmla="*/ 335646 w 3030720"/>
              <a:gd name="connsiteY1" fmla="*/ 6522 h 3017029"/>
              <a:gd name="connsiteX2" fmla="*/ 3030720 w 3030720"/>
              <a:gd name="connsiteY2" fmla="*/ 2504278 h 3017029"/>
              <a:gd name="connsiteX3" fmla="*/ 1182193 w 3030720"/>
              <a:gd name="connsiteY3" fmla="*/ 2518293 h 3017029"/>
              <a:gd name="connsiteX4" fmla="*/ 133516 w 3030720"/>
              <a:gd name="connsiteY4" fmla="*/ 1801633 h 3017029"/>
              <a:gd name="connsiteX0" fmla="*/ 133516 w 3030720"/>
              <a:gd name="connsiteY0" fmla="*/ 1801633 h 2721475"/>
              <a:gd name="connsiteX1" fmla="*/ 335646 w 3030720"/>
              <a:gd name="connsiteY1" fmla="*/ 6522 h 2721475"/>
              <a:gd name="connsiteX2" fmla="*/ 3030720 w 3030720"/>
              <a:gd name="connsiteY2" fmla="*/ 2504278 h 2721475"/>
              <a:gd name="connsiteX3" fmla="*/ 1182193 w 3030720"/>
              <a:gd name="connsiteY3" fmla="*/ 2518293 h 2721475"/>
              <a:gd name="connsiteX4" fmla="*/ 133516 w 3030720"/>
              <a:gd name="connsiteY4" fmla="*/ 1801633 h 2721475"/>
              <a:gd name="connsiteX0" fmla="*/ 135772 w 3071002"/>
              <a:gd name="connsiteY0" fmla="*/ 1803493 h 2707814"/>
              <a:gd name="connsiteX1" fmla="*/ 337902 w 3071002"/>
              <a:gd name="connsiteY1" fmla="*/ 8382 h 2707814"/>
              <a:gd name="connsiteX2" fmla="*/ 3071002 w 3071002"/>
              <a:gd name="connsiteY2" fmla="*/ 2607416 h 2707814"/>
              <a:gd name="connsiteX3" fmla="*/ 1184449 w 3071002"/>
              <a:gd name="connsiteY3" fmla="*/ 2520153 h 2707814"/>
              <a:gd name="connsiteX4" fmla="*/ 135772 w 3071002"/>
              <a:gd name="connsiteY4" fmla="*/ 1803493 h 2707814"/>
              <a:gd name="connsiteX0" fmla="*/ 225619 w 3160849"/>
              <a:gd name="connsiteY0" fmla="*/ 1803341 h 2707662"/>
              <a:gd name="connsiteX1" fmla="*/ 427749 w 3160849"/>
              <a:gd name="connsiteY1" fmla="*/ 8230 h 2707662"/>
              <a:gd name="connsiteX2" fmla="*/ 3160849 w 3160849"/>
              <a:gd name="connsiteY2" fmla="*/ 2607264 h 2707662"/>
              <a:gd name="connsiteX3" fmla="*/ 1274296 w 3160849"/>
              <a:gd name="connsiteY3" fmla="*/ 2520001 h 2707662"/>
              <a:gd name="connsiteX4" fmla="*/ 225619 w 3160849"/>
              <a:gd name="connsiteY4" fmla="*/ 1803341 h 2707662"/>
              <a:gd name="connsiteX0" fmla="*/ 173350 w 3108580"/>
              <a:gd name="connsiteY0" fmla="*/ 1692602 h 2596923"/>
              <a:gd name="connsiteX1" fmla="*/ 308935 w 3108580"/>
              <a:gd name="connsiteY1" fmla="*/ 8897 h 2596923"/>
              <a:gd name="connsiteX2" fmla="*/ 3108580 w 3108580"/>
              <a:gd name="connsiteY2" fmla="*/ 2496525 h 2596923"/>
              <a:gd name="connsiteX3" fmla="*/ 1222027 w 3108580"/>
              <a:gd name="connsiteY3" fmla="*/ 2409262 h 2596923"/>
              <a:gd name="connsiteX4" fmla="*/ 173350 w 3108580"/>
              <a:gd name="connsiteY4" fmla="*/ 1692602 h 2596923"/>
              <a:gd name="connsiteX0" fmla="*/ 115962 w 3193788"/>
              <a:gd name="connsiteY0" fmla="*/ 1653199 h 2599631"/>
              <a:gd name="connsiteX1" fmla="*/ 394143 w 3193788"/>
              <a:gd name="connsiteY1" fmla="*/ 10005 h 2599631"/>
              <a:gd name="connsiteX2" fmla="*/ 3193788 w 3193788"/>
              <a:gd name="connsiteY2" fmla="*/ 2497633 h 2599631"/>
              <a:gd name="connsiteX3" fmla="*/ 1307235 w 3193788"/>
              <a:gd name="connsiteY3" fmla="*/ 2410370 h 2599631"/>
              <a:gd name="connsiteX4" fmla="*/ 115962 w 3193788"/>
              <a:gd name="connsiteY4" fmla="*/ 1653199 h 2599631"/>
              <a:gd name="connsiteX0" fmla="*/ 114502 w 3163810"/>
              <a:gd name="connsiteY0" fmla="*/ 1652981 h 2591797"/>
              <a:gd name="connsiteX1" fmla="*/ 392683 w 3163810"/>
              <a:gd name="connsiteY1" fmla="*/ 9787 h 2591797"/>
              <a:gd name="connsiteX2" fmla="*/ 3163809 w 3163810"/>
              <a:gd name="connsiteY2" fmla="*/ 2487287 h 2591797"/>
              <a:gd name="connsiteX3" fmla="*/ 1305775 w 3163810"/>
              <a:gd name="connsiteY3" fmla="*/ 2410152 h 2591797"/>
              <a:gd name="connsiteX4" fmla="*/ 114502 w 3163810"/>
              <a:gd name="connsiteY4" fmla="*/ 1652981 h 2591797"/>
              <a:gd name="connsiteX0" fmla="*/ 150250 w 3104492"/>
              <a:gd name="connsiteY0" fmla="*/ 1506023 h 2603277"/>
              <a:gd name="connsiteX1" fmla="*/ 333366 w 3104492"/>
              <a:gd name="connsiteY1" fmla="*/ 14745 h 2603277"/>
              <a:gd name="connsiteX2" fmla="*/ 3104492 w 3104492"/>
              <a:gd name="connsiteY2" fmla="*/ 2492245 h 2603277"/>
              <a:gd name="connsiteX3" fmla="*/ 1246458 w 3104492"/>
              <a:gd name="connsiteY3" fmla="*/ 2415110 h 2603277"/>
              <a:gd name="connsiteX4" fmla="*/ 150250 w 3104492"/>
              <a:gd name="connsiteY4" fmla="*/ 1506023 h 2603277"/>
              <a:gd name="connsiteX0" fmla="*/ 180045 w 3134287"/>
              <a:gd name="connsiteY0" fmla="*/ 1505129 h 2602383"/>
              <a:gd name="connsiteX1" fmla="*/ 363161 w 3134287"/>
              <a:gd name="connsiteY1" fmla="*/ 13851 h 2602383"/>
              <a:gd name="connsiteX2" fmla="*/ 3134287 w 3134287"/>
              <a:gd name="connsiteY2" fmla="*/ 2491351 h 2602383"/>
              <a:gd name="connsiteX3" fmla="*/ 1276253 w 3134287"/>
              <a:gd name="connsiteY3" fmla="*/ 2414216 h 2602383"/>
              <a:gd name="connsiteX4" fmla="*/ 180045 w 3134287"/>
              <a:gd name="connsiteY4" fmla="*/ 1505129 h 2602383"/>
              <a:gd name="connsiteX0" fmla="*/ 153898 w 3108140"/>
              <a:gd name="connsiteY0" fmla="*/ 1505866 h 2579227"/>
              <a:gd name="connsiteX1" fmla="*/ 337014 w 3108140"/>
              <a:gd name="connsiteY1" fmla="*/ 14588 h 2579227"/>
              <a:gd name="connsiteX2" fmla="*/ 3108140 w 3108140"/>
              <a:gd name="connsiteY2" fmla="*/ 2492088 h 2579227"/>
              <a:gd name="connsiteX3" fmla="*/ 1307145 w 3108140"/>
              <a:gd name="connsiteY3" fmla="*/ 2323803 h 2579227"/>
              <a:gd name="connsiteX4" fmla="*/ 153898 w 3108140"/>
              <a:gd name="connsiteY4" fmla="*/ 1505866 h 2579227"/>
              <a:gd name="connsiteX0" fmla="*/ 152745 w 3087975"/>
              <a:gd name="connsiteY0" fmla="*/ 1505333 h 2562257"/>
              <a:gd name="connsiteX1" fmla="*/ 335861 w 3087975"/>
              <a:gd name="connsiteY1" fmla="*/ 14055 h 2562257"/>
              <a:gd name="connsiteX2" fmla="*/ 3087975 w 3087975"/>
              <a:gd name="connsiteY2" fmla="*/ 2471301 h 2562257"/>
              <a:gd name="connsiteX3" fmla="*/ 1305992 w 3087975"/>
              <a:gd name="connsiteY3" fmla="*/ 2323270 h 2562257"/>
              <a:gd name="connsiteX4" fmla="*/ 152745 w 3087975"/>
              <a:gd name="connsiteY4" fmla="*/ 1505333 h 2562257"/>
              <a:gd name="connsiteX0" fmla="*/ 152745 w 3087975"/>
              <a:gd name="connsiteY0" fmla="*/ 1505333 h 2562257"/>
              <a:gd name="connsiteX1" fmla="*/ 335861 w 3087975"/>
              <a:gd name="connsiteY1" fmla="*/ 14055 h 2562257"/>
              <a:gd name="connsiteX2" fmla="*/ 3087975 w 3087975"/>
              <a:gd name="connsiteY2" fmla="*/ 2471301 h 2562257"/>
              <a:gd name="connsiteX3" fmla="*/ 1305992 w 3087975"/>
              <a:gd name="connsiteY3" fmla="*/ 2323270 h 2562257"/>
              <a:gd name="connsiteX4" fmla="*/ 152745 w 3087975"/>
              <a:gd name="connsiteY4" fmla="*/ 1505333 h 2562257"/>
              <a:gd name="connsiteX0" fmla="*/ 81397 w 3019559"/>
              <a:gd name="connsiteY0" fmla="*/ 1504215 h 2561139"/>
              <a:gd name="connsiteX1" fmla="*/ 264513 w 3019559"/>
              <a:gd name="connsiteY1" fmla="*/ 12937 h 2561139"/>
              <a:gd name="connsiteX2" fmla="*/ 1619180 w 3019559"/>
              <a:gd name="connsiteY2" fmla="*/ 874141 h 2561139"/>
              <a:gd name="connsiteX3" fmla="*/ 3016627 w 3019559"/>
              <a:gd name="connsiteY3" fmla="*/ 2470183 h 2561139"/>
              <a:gd name="connsiteX4" fmla="*/ 1234644 w 3019559"/>
              <a:gd name="connsiteY4" fmla="*/ 2322152 h 2561139"/>
              <a:gd name="connsiteX5" fmla="*/ 81397 w 3019559"/>
              <a:gd name="connsiteY5" fmla="*/ 1504215 h 2561139"/>
              <a:gd name="connsiteX0" fmla="*/ 76792 w 3014645"/>
              <a:gd name="connsiteY0" fmla="*/ 1493064 h 2549988"/>
              <a:gd name="connsiteX1" fmla="*/ 259908 w 3014645"/>
              <a:gd name="connsiteY1" fmla="*/ 1786 h 2549988"/>
              <a:gd name="connsiteX2" fmla="*/ 1490992 w 3014645"/>
              <a:gd name="connsiteY2" fmla="*/ 1217462 h 2549988"/>
              <a:gd name="connsiteX3" fmla="*/ 3012022 w 3014645"/>
              <a:gd name="connsiteY3" fmla="*/ 2459032 h 2549988"/>
              <a:gd name="connsiteX4" fmla="*/ 1230039 w 3014645"/>
              <a:gd name="connsiteY4" fmla="*/ 2311001 h 2549988"/>
              <a:gd name="connsiteX5" fmla="*/ 76792 w 3014645"/>
              <a:gd name="connsiteY5" fmla="*/ 1493064 h 2549988"/>
              <a:gd name="connsiteX0" fmla="*/ 97572 w 3035426"/>
              <a:gd name="connsiteY0" fmla="*/ 1371813 h 2428737"/>
              <a:gd name="connsiteX1" fmla="*/ 223650 w 3035426"/>
              <a:gd name="connsiteY1" fmla="*/ 2068 h 2428737"/>
              <a:gd name="connsiteX2" fmla="*/ 1511772 w 3035426"/>
              <a:gd name="connsiteY2" fmla="*/ 1096211 h 2428737"/>
              <a:gd name="connsiteX3" fmla="*/ 3032802 w 3035426"/>
              <a:gd name="connsiteY3" fmla="*/ 2337781 h 2428737"/>
              <a:gd name="connsiteX4" fmla="*/ 1250819 w 3035426"/>
              <a:gd name="connsiteY4" fmla="*/ 2189750 h 2428737"/>
              <a:gd name="connsiteX5" fmla="*/ 97572 w 3035426"/>
              <a:gd name="connsiteY5" fmla="*/ 1371813 h 2428737"/>
              <a:gd name="connsiteX0" fmla="*/ 69506 w 3007192"/>
              <a:gd name="connsiteY0" fmla="*/ 1415443 h 2472367"/>
              <a:gd name="connsiteX1" fmla="*/ 195584 w 3007192"/>
              <a:gd name="connsiteY1" fmla="*/ 45698 h 2472367"/>
              <a:gd name="connsiteX2" fmla="*/ 742201 w 3007192"/>
              <a:gd name="connsiteY2" fmla="*/ 400513 h 2472367"/>
              <a:gd name="connsiteX3" fmla="*/ 1483706 w 3007192"/>
              <a:gd name="connsiteY3" fmla="*/ 1139841 h 2472367"/>
              <a:gd name="connsiteX4" fmla="*/ 3004736 w 3007192"/>
              <a:gd name="connsiteY4" fmla="*/ 2381411 h 2472367"/>
              <a:gd name="connsiteX5" fmla="*/ 1222753 w 3007192"/>
              <a:gd name="connsiteY5" fmla="*/ 2233380 h 2472367"/>
              <a:gd name="connsiteX6" fmla="*/ 69506 w 3007192"/>
              <a:gd name="connsiteY6" fmla="*/ 1415443 h 2472367"/>
              <a:gd name="connsiteX0" fmla="*/ 71253 w 3008939"/>
              <a:gd name="connsiteY0" fmla="*/ 1425953 h 2482877"/>
              <a:gd name="connsiteX1" fmla="*/ 197331 w 3008939"/>
              <a:gd name="connsiteY1" fmla="*/ 56208 h 2482877"/>
              <a:gd name="connsiteX2" fmla="*/ 800987 w 3008939"/>
              <a:gd name="connsiteY2" fmla="*/ 350256 h 2482877"/>
              <a:gd name="connsiteX3" fmla="*/ 1485453 w 3008939"/>
              <a:gd name="connsiteY3" fmla="*/ 1150351 h 2482877"/>
              <a:gd name="connsiteX4" fmla="*/ 3006483 w 3008939"/>
              <a:gd name="connsiteY4" fmla="*/ 2391921 h 2482877"/>
              <a:gd name="connsiteX5" fmla="*/ 1224500 w 3008939"/>
              <a:gd name="connsiteY5" fmla="*/ 2243890 h 2482877"/>
              <a:gd name="connsiteX6" fmla="*/ 71253 w 3008939"/>
              <a:gd name="connsiteY6" fmla="*/ 1425953 h 2482877"/>
              <a:gd name="connsiteX0" fmla="*/ 172276 w 3109962"/>
              <a:gd name="connsiteY0" fmla="*/ 1379621 h 2436545"/>
              <a:gd name="connsiteX1" fmla="*/ 17911 w 3109962"/>
              <a:gd name="connsiteY1" fmla="*/ 617886 h 2436545"/>
              <a:gd name="connsiteX2" fmla="*/ 298354 w 3109962"/>
              <a:gd name="connsiteY2" fmla="*/ 9876 h 2436545"/>
              <a:gd name="connsiteX3" fmla="*/ 902010 w 3109962"/>
              <a:gd name="connsiteY3" fmla="*/ 303924 h 2436545"/>
              <a:gd name="connsiteX4" fmla="*/ 1586476 w 3109962"/>
              <a:gd name="connsiteY4" fmla="*/ 1104019 h 2436545"/>
              <a:gd name="connsiteX5" fmla="*/ 3107506 w 3109962"/>
              <a:gd name="connsiteY5" fmla="*/ 2345589 h 2436545"/>
              <a:gd name="connsiteX6" fmla="*/ 1325523 w 3109962"/>
              <a:gd name="connsiteY6" fmla="*/ 2197558 h 2436545"/>
              <a:gd name="connsiteX7" fmla="*/ 172276 w 3109962"/>
              <a:gd name="connsiteY7" fmla="*/ 1379621 h 2436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09962" h="2436545">
                <a:moveTo>
                  <a:pt x="172276" y="1379621"/>
                </a:moveTo>
                <a:cubicBezTo>
                  <a:pt x="-45659" y="1116342"/>
                  <a:pt x="-3102" y="846177"/>
                  <a:pt x="17911" y="617886"/>
                </a:cubicBezTo>
                <a:cubicBezTo>
                  <a:pt x="38924" y="389595"/>
                  <a:pt x="151004" y="62203"/>
                  <a:pt x="298354" y="9876"/>
                </a:cubicBezTo>
                <a:cubicBezTo>
                  <a:pt x="445704" y="-42451"/>
                  <a:pt x="687323" y="121567"/>
                  <a:pt x="902010" y="303924"/>
                </a:cubicBezTo>
                <a:cubicBezTo>
                  <a:pt x="1116697" y="486281"/>
                  <a:pt x="1209387" y="773869"/>
                  <a:pt x="1586476" y="1104019"/>
                </a:cubicBezTo>
                <a:cubicBezTo>
                  <a:pt x="1963565" y="1434169"/>
                  <a:pt x="3171595" y="2104254"/>
                  <a:pt x="3107506" y="2345589"/>
                </a:cubicBezTo>
                <a:cubicBezTo>
                  <a:pt x="2537119" y="2555149"/>
                  <a:pt x="1814728" y="2358553"/>
                  <a:pt x="1325523" y="2197558"/>
                </a:cubicBezTo>
                <a:cubicBezTo>
                  <a:pt x="836318" y="2036563"/>
                  <a:pt x="390211" y="1642900"/>
                  <a:pt x="172276" y="1379621"/>
                </a:cubicBezTo>
                <a:close/>
              </a:path>
            </a:pathLst>
          </a:custGeom>
          <a:noFill/>
          <a:ln w="76200">
            <a:solidFill>
              <a:srgbClr val="FFFF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638645" y="1968649"/>
            <a:ext cx="1885493" cy="2769320"/>
          </a:xfrm>
          <a:custGeom>
            <a:avLst/>
            <a:gdLst>
              <a:gd name="connsiteX0" fmla="*/ 0 w 1963554"/>
              <a:gd name="connsiteY0" fmla="*/ 1448603 h 2897205"/>
              <a:gd name="connsiteX1" fmla="*/ 981777 w 1963554"/>
              <a:gd name="connsiteY1" fmla="*/ 0 h 2897205"/>
              <a:gd name="connsiteX2" fmla="*/ 1963554 w 1963554"/>
              <a:gd name="connsiteY2" fmla="*/ 1448603 h 2897205"/>
              <a:gd name="connsiteX3" fmla="*/ 981777 w 1963554"/>
              <a:gd name="connsiteY3" fmla="*/ 2897206 h 2897205"/>
              <a:gd name="connsiteX4" fmla="*/ 0 w 1963554"/>
              <a:gd name="connsiteY4" fmla="*/ 1448603 h 2897205"/>
              <a:gd name="connsiteX0" fmla="*/ 0 w 2290813"/>
              <a:gd name="connsiteY0" fmla="*/ 1477505 h 2897259"/>
              <a:gd name="connsiteX1" fmla="*/ 1309036 w 2290813"/>
              <a:gd name="connsiteY1" fmla="*/ 26 h 2897259"/>
              <a:gd name="connsiteX2" fmla="*/ 2290813 w 2290813"/>
              <a:gd name="connsiteY2" fmla="*/ 1448629 h 2897259"/>
              <a:gd name="connsiteX3" fmla="*/ 1309036 w 2290813"/>
              <a:gd name="connsiteY3" fmla="*/ 2897232 h 2897259"/>
              <a:gd name="connsiteX4" fmla="*/ 0 w 2290813"/>
              <a:gd name="connsiteY4" fmla="*/ 1477505 h 2897259"/>
              <a:gd name="connsiteX0" fmla="*/ 51 w 2290864"/>
              <a:gd name="connsiteY0" fmla="*/ 1477505 h 2541123"/>
              <a:gd name="connsiteX1" fmla="*/ 1309087 w 2290864"/>
              <a:gd name="connsiteY1" fmla="*/ 26 h 2541123"/>
              <a:gd name="connsiteX2" fmla="*/ 2290864 w 2290864"/>
              <a:gd name="connsiteY2" fmla="*/ 1448629 h 2541123"/>
              <a:gd name="connsiteX3" fmla="*/ 1357213 w 2290864"/>
              <a:gd name="connsiteY3" fmla="*/ 2541097 h 2541123"/>
              <a:gd name="connsiteX4" fmla="*/ 51 w 2290864"/>
              <a:gd name="connsiteY4" fmla="*/ 1477505 h 2541123"/>
              <a:gd name="connsiteX0" fmla="*/ 51 w 2309911"/>
              <a:gd name="connsiteY0" fmla="*/ 1477496 h 2835677"/>
              <a:gd name="connsiteX1" fmla="*/ 1309087 w 2309911"/>
              <a:gd name="connsiteY1" fmla="*/ 17 h 2835677"/>
              <a:gd name="connsiteX2" fmla="*/ 2290864 w 2309911"/>
              <a:gd name="connsiteY2" fmla="*/ 1448620 h 2835677"/>
              <a:gd name="connsiteX3" fmla="*/ 1809602 w 2309911"/>
              <a:gd name="connsiteY3" fmla="*/ 2762468 h 2835677"/>
              <a:gd name="connsiteX4" fmla="*/ 1357213 w 2309911"/>
              <a:gd name="connsiteY4" fmla="*/ 2541088 h 2835677"/>
              <a:gd name="connsiteX5" fmla="*/ 51 w 2309911"/>
              <a:gd name="connsiteY5" fmla="*/ 1477496 h 2835677"/>
              <a:gd name="connsiteX0" fmla="*/ 355 w 2310215"/>
              <a:gd name="connsiteY0" fmla="*/ 1477496 h 2846163"/>
              <a:gd name="connsiteX1" fmla="*/ 1309391 w 2310215"/>
              <a:gd name="connsiteY1" fmla="*/ 17 h 2846163"/>
              <a:gd name="connsiteX2" fmla="*/ 2291168 w 2310215"/>
              <a:gd name="connsiteY2" fmla="*/ 1448620 h 2846163"/>
              <a:gd name="connsiteX3" fmla="*/ 1809906 w 2310215"/>
              <a:gd name="connsiteY3" fmla="*/ 2762468 h 2846163"/>
              <a:gd name="connsiteX4" fmla="*/ 1184262 w 2310215"/>
              <a:gd name="connsiteY4" fmla="*/ 2589214 h 2846163"/>
              <a:gd name="connsiteX5" fmla="*/ 355 w 2310215"/>
              <a:gd name="connsiteY5" fmla="*/ 1477496 h 2846163"/>
              <a:gd name="connsiteX0" fmla="*/ 355 w 1875411"/>
              <a:gd name="connsiteY0" fmla="*/ 1480276 h 2848943"/>
              <a:gd name="connsiteX1" fmla="*/ 1309391 w 1875411"/>
              <a:gd name="connsiteY1" fmla="*/ 2797 h 2848943"/>
              <a:gd name="connsiteX2" fmla="*/ 1694402 w 1875411"/>
              <a:gd name="connsiteY2" fmla="*/ 1874911 h 2848943"/>
              <a:gd name="connsiteX3" fmla="*/ 1809906 w 1875411"/>
              <a:gd name="connsiteY3" fmla="*/ 2765248 h 2848943"/>
              <a:gd name="connsiteX4" fmla="*/ 1184262 w 1875411"/>
              <a:gd name="connsiteY4" fmla="*/ 2591994 h 2848943"/>
              <a:gd name="connsiteX5" fmla="*/ 355 w 1875411"/>
              <a:gd name="connsiteY5" fmla="*/ 1480276 h 2848943"/>
              <a:gd name="connsiteX0" fmla="*/ 355 w 1875411"/>
              <a:gd name="connsiteY0" fmla="*/ 1480276 h 2833884"/>
              <a:gd name="connsiteX1" fmla="*/ 1309391 w 1875411"/>
              <a:gd name="connsiteY1" fmla="*/ 2797 h 2833884"/>
              <a:gd name="connsiteX2" fmla="*/ 1694402 w 1875411"/>
              <a:gd name="connsiteY2" fmla="*/ 1874911 h 2833884"/>
              <a:gd name="connsiteX3" fmla="*/ 1809906 w 1875411"/>
              <a:gd name="connsiteY3" fmla="*/ 2745998 h 2833884"/>
              <a:gd name="connsiteX4" fmla="*/ 1184262 w 1875411"/>
              <a:gd name="connsiteY4" fmla="*/ 2591994 h 2833884"/>
              <a:gd name="connsiteX5" fmla="*/ 355 w 1875411"/>
              <a:gd name="connsiteY5" fmla="*/ 1480276 h 2833884"/>
              <a:gd name="connsiteX0" fmla="*/ 355 w 1875411"/>
              <a:gd name="connsiteY0" fmla="*/ 1480276 h 2786837"/>
              <a:gd name="connsiteX1" fmla="*/ 1309391 w 1875411"/>
              <a:gd name="connsiteY1" fmla="*/ 2797 h 2786837"/>
              <a:gd name="connsiteX2" fmla="*/ 1694402 w 1875411"/>
              <a:gd name="connsiteY2" fmla="*/ 1874911 h 2786837"/>
              <a:gd name="connsiteX3" fmla="*/ 1809906 w 1875411"/>
              <a:gd name="connsiteY3" fmla="*/ 2745998 h 2786837"/>
              <a:gd name="connsiteX4" fmla="*/ 1184262 w 1875411"/>
              <a:gd name="connsiteY4" fmla="*/ 2591994 h 2786837"/>
              <a:gd name="connsiteX5" fmla="*/ 355 w 1875411"/>
              <a:gd name="connsiteY5" fmla="*/ 1480276 h 2786837"/>
              <a:gd name="connsiteX0" fmla="*/ 355 w 1862715"/>
              <a:gd name="connsiteY0" fmla="*/ 1483773 h 2790334"/>
              <a:gd name="connsiteX1" fmla="*/ 1309391 w 1862715"/>
              <a:gd name="connsiteY1" fmla="*/ 6294 h 2790334"/>
              <a:gd name="connsiteX2" fmla="*/ 1261266 w 1862715"/>
              <a:gd name="connsiteY2" fmla="*/ 988071 h 2790334"/>
              <a:gd name="connsiteX3" fmla="*/ 1694402 w 1862715"/>
              <a:gd name="connsiteY3" fmla="*/ 1878408 h 2790334"/>
              <a:gd name="connsiteX4" fmla="*/ 1809906 w 1862715"/>
              <a:gd name="connsiteY4" fmla="*/ 2749495 h 2790334"/>
              <a:gd name="connsiteX5" fmla="*/ 1184262 w 1862715"/>
              <a:gd name="connsiteY5" fmla="*/ 2595491 h 2790334"/>
              <a:gd name="connsiteX6" fmla="*/ 355 w 1862715"/>
              <a:gd name="connsiteY6" fmla="*/ 1483773 h 2790334"/>
              <a:gd name="connsiteX0" fmla="*/ 355 w 1854188"/>
              <a:gd name="connsiteY0" fmla="*/ 1483773 h 2790334"/>
              <a:gd name="connsiteX1" fmla="*/ 1309391 w 1854188"/>
              <a:gd name="connsiteY1" fmla="*/ 6294 h 2790334"/>
              <a:gd name="connsiteX2" fmla="*/ 1261266 w 1854188"/>
              <a:gd name="connsiteY2" fmla="*/ 988071 h 2790334"/>
              <a:gd name="connsiteX3" fmla="*/ 1627026 w 1854188"/>
              <a:gd name="connsiteY3" fmla="*/ 1811031 h 2790334"/>
              <a:gd name="connsiteX4" fmla="*/ 1809906 w 1854188"/>
              <a:gd name="connsiteY4" fmla="*/ 2749495 h 2790334"/>
              <a:gd name="connsiteX5" fmla="*/ 1184262 w 1854188"/>
              <a:gd name="connsiteY5" fmla="*/ 2595491 h 2790334"/>
              <a:gd name="connsiteX6" fmla="*/ 355 w 1854188"/>
              <a:gd name="connsiteY6" fmla="*/ 1483773 h 2790334"/>
              <a:gd name="connsiteX0" fmla="*/ 355 w 1854188"/>
              <a:gd name="connsiteY0" fmla="*/ 1483773 h 2790334"/>
              <a:gd name="connsiteX1" fmla="*/ 1309391 w 1854188"/>
              <a:gd name="connsiteY1" fmla="*/ 6294 h 2790334"/>
              <a:gd name="connsiteX2" fmla="*/ 1261266 w 1854188"/>
              <a:gd name="connsiteY2" fmla="*/ 988071 h 2790334"/>
              <a:gd name="connsiteX3" fmla="*/ 1627026 w 1854188"/>
              <a:gd name="connsiteY3" fmla="*/ 1811031 h 2790334"/>
              <a:gd name="connsiteX4" fmla="*/ 1809906 w 1854188"/>
              <a:gd name="connsiteY4" fmla="*/ 2749495 h 2790334"/>
              <a:gd name="connsiteX5" fmla="*/ 1184262 w 1854188"/>
              <a:gd name="connsiteY5" fmla="*/ 2595491 h 2790334"/>
              <a:gd name="connsiteX6" fmla="*/ 355 w 1854188"/>
              <a:gd name="connsiteY6" fmla="*/ 1483773 h 2790334"/>
              <a:gd name="connsiteX0" fmla="*/ 14726 w 1868559"/>
              <a:gd name="connsiteY0" fmla="*/ 1464676 h 2771237"/>
              <a:gd name="connsiteX1" fmla="*/ 582616 w 1868559"/>
              <a:gd name="connsiteY1" fmla="*/ 6447 h 2771237"/>
              <a:gd name="connsiteX2" fmla="*/ 1275637 w 1868559"/>
              <a:gd name="connsiteY2" fmla="*/ 968974 h 2771237"/>
              <a:gd name="connsiteX3" fmla="*/ 1641397 w 1868559"/>
              <a:gd name="connsiteY3" fmla="*/ 1791934 h 2771237"/>
              <a:gd name="connsiteX4" fmla="*/ 1824277 w 1868559"/>
              <a:gd name="connsiteY4" fmla="*/ 2730398 h 2771237"/>
              <a:gd name="connsiteX5" fmla="*/ 1198633 w 1868559"/>
              <a:gd name="connsiteY5" fmla="*/ 2576394 h 2771237"/>
              <a:gd name="connsiteX6" fmla="*/ 14726 w 1868559"/>
              <a:gd name="connsiteY6" fmla="*/ 1464676 h 2771237"/>
              <a:gd name="connsiteX0" fmla="*/ 14125 w 1867958"/>
              <a:gd name="connsiteY0" fmla="*/ 1511976 h 2818537"/>
              <a:gd name="connsiteX1" fmla="*/ 582015 w 1867958"/>
              <a:gd name="connsiteY1" fmla="*/ 53747 h 2818537"/>
              <a:gd name="connsiteX2" fmla="*/ 1130658 w 1867958"/>
              <a:gd name="connsiteY2" fmla="*/ 381007 h 2818537"/>
              <a:gd name="connsiteX3" fmla="*/ 1275036 w 1867958"/>
              <a:gd name="connsiteY3" fmla="*/ 1016274 h 2818537"/>
              <a:gd name="connsiteX4" fmla="*/ 1640796 w 1867958"/>
              <a:gd name="connsiteY4" fmla="*/ 1839234 h 2818537"/>
              <a:gd name="connsiteX5" fmla="*/ 1823676 w 1867958"/>
              <a:gd name="connsiteY5" fmla="*/ 2777698 h 2818537"/>
              <a:gd name="connsiteX6" fmla="*/ 1198032 w 1867958"/>
              <a:gd name="connsiteY6" fmla="*/ 2623694 h 2818537"/>
              <a:gd name="connsiteX7" fmla="*/ 14125 w 1867958"/>
              <a:gd name="connsiteY7" fmla="*/ 1511976 h 2818537"/>
              <a:gd name="connsiteX0" fmla="*/ 14125 w 1867958"/>
              <a:gd name="connsiteY0" fmla="*/ 1509310 h 2815871"/>
              <a:gd name="connsiteX1" fmla="*/ 582015 w 1867958"/>
              <a:gd name="connsiteY1" fmla="*/ 51081 h 2815871"/>
              <a:gd name="connsiteX2" fmla="*/ 1130658 w 1867958"/>
              <a:gd name="connsiteY2" fmla="*/ 378341 h 2815871"/>
              <a:gd name="connsiteX3" fmla="*/ 1275036 w 1867958"/>
              <a:gd name="connsiteY3" fmla="*/ 1013608 h 2815871"/>
              <a:gd name="connsiteX4" fmla="*/ 1640796 w 1867958"/>
              <a:gd name="connsiteY4" fmla="*/ 1836568 h 2815871"/>
              <a:gd name="connsiteX5" fmla="*/ 1823676 w 1867958"/>
              <a:gd name="connsiteY5" fmla="*/ 2775032 h 2815871"/>
              <a:gd name="connsiteX6" fmla="*/ 1198032 w 1867958"/>
              <a:gd name="connsiteY6" fmla="*/ 2621028 h 2815871"/>
              <a:gd name="connsiteX7" fmla="*/ 14125 w 1867958"/>
              <a:gd name="connsiteY7" fmla="*/ 1509310 h 2815871"/>
              <a:gd name="connsiteX0" fmla="*/ 14125 w 1867958"/>
              <a:gd name="connsiteY0" fmla="*/ 1509310 h 2815871"/>
              <a:gd name="connsiteX1" fmla="*/ 582015 w 1867958"/>
              <a:gd name="connsiteY1" fmla="*/ 51081 h 2815871"/>
              <a:gd name="connsiteX2" fmla="*/ 1130658 w 1867958"/>
              <a:gd name="connsiteY2" fmla="*/ 378341 h 2815871"/>
              <a:gd name="connsiteX3" fmla="*/ 1275036 w 1867958"/>
              <a:gd name="connsiteY3" fmla="*/ 1013608 h 2815871"/>
              <a:gd name="connsiteX4" fmla="*/ 1640796 w 1867958"/>
              <a:gd name="connsiteY4" fmla="*/ 1836568 h 2815871"/>
              <a:gd name="connsiteX5" fmla="*/ 1823676 w 1867958"/>
              <a:gd name="connsiteY5" fmla="*/ 2775032 h 2815871"/>
              <a:gd name="connsiteX6" fmla="*/ 1198032 w 1867958"/>
              <a:gd name="connsiteY6" fmla="*/ 2621028 h 2815871"/>
              <a:gd name="connsiteX7" fmla="*/ 14125 w 1867958"/>
              <a:gd name="connsiteY7" fmla="*/ 1509310 h 2815871"/>
              <a:gd name="connsiteX0" fmla="*/ 14125 w 1867958"/>
              <a:gd name="connsiteY0" fmla="*/ 1509310 h 2815871"/>
              <a:gd name="connsiteX1" fmla="*/ 582015 w 1867958"/>
              <a:gd name="connsiteY1" fmla="*/ 51081 h 2815871"/>
              <a:gd name="connsiteX2" fmla="*/ 1130658 w 1867958"/>
              <a:gd name="connsiteY2" fmla="*/ 378341 h 2815871"/>
              <a:gd name="connsiteX3" fmla="*/ 1275036 w 1867958"/>
              <a:gd name="connsiteY3" fmla="*/ 1013608 h 2815871"/>
              <a:gd name="connsiteX4" fmla="*/ 1640796 w 1867958"/>
              <a:gd name="connsiteY4" fmla="*/ 1836568 h 2815871"/>
              <a:gd name="connsiteX5" fmla="*/ 1823676 w 1867958"/>
              <a:gd name="connsiteY5" fmla="*/ 2775032 h 2815871"/>
              <a:gd name="connsiteX6" fmla="*/ 1198032 w 1867958"/>
              <a:gd name="connsiteY6" fmla="*/ 2621028 h 2815871"/>
              <a:gd name="connsiteX7" fmla="*/ 14125 w 1867958"/>
              <a:gd name="connsiteY7" fmla="*/ 1509310 h 2815871"/>
              <a:gd name="connsiteX0" fmla="*/ 13253 w 1867086"/>
              <a:gd name="connsiteY0" fmla="*/ 1458241 h 2764802"/>
              <a:gd name="connsiteX1" fmla="*/ 581143 w 1867086"/>
              <a:gd name="connsiteY1" fmla="*/ 12 h 2764802"/>
              <a:gd name="connsiteX2" fmla="*/ 1129786 w 1867086"/>
              <a:gd name="connsiteY2" fmla="*/ 327272 h 2764802"/>
              <a:gd name="connsiteX3" fmla="*/ 1274164 w 1867086"/>
              <a:gd name="connsiteY3" fmla="*/ 962539 h 2764802"/>
              <a:gd name="connsiteX4" fmla="*/ 1639924 w 1867086"/>
              <a:gd name="connsiteY4" fmla="*/ 1785499 h 2764802"/>
              <a:gd name="connsiteX5" fmla="*/ 1822804 w 1867086"/>
              <a:gd name="connsiteY5" fmla="*/ 2723963 h 2764802"/>
              <a:gd name="connsiteX6" fmla="*/ 1197160 w 1867086"/>
              <a:gd name="connsiteY6" fmla="*/ 2569959 h 2764802"/>
              <a:gd name="connsiteX7" fmla="*/ 13253 w 1867086"/>
              <a:gd name="connsiteY7" fmla="*/ 1458241 h 2764802"/>
              <a:gd name="connsiteX0" fmla="*/ 68934 w 1922767"/>
              <a:gd name="connsiteY0" fmla="*/ 1462759 h 2769320"/>
              <a:gd name="connsiteX1" fmla="*/ 194064 w 1922767"/>
              <a:gd name="connsiteY1" fmla="*/ 572420 h 2769320"/>
              <a:gd name="connsiteX2" fmla="*/ 636824 w 1922767"/>
              <a:gd name="connsiteY2" fmla="*/ 4530 h 2769320"/>
              <a:gd name="connsiteX3" fmla="*/ 1185467 w 1922767"/>
              <a:gd name="connsiteY3" fmla="*/ 331790 h 2769320"/>
              <a:gd name="connsiteX4" fmla="*/ 1329845 w 1922767"/>
              <a:gd name="connsiteY4" fmla="*/ 967057 h 2769320"/>
              <a:gd name="connsiteX5" fmla="*/ 1695605 w 1922767"/>
              <a:gd name="connsiteY5" fmla="*/ 1790017 h 2769320"/>
              <a:gd name="connsiteX6" fmla="*/ 1878485 w 1922767"/>
              <a:gd name="connsiteY6" fmla="*/ 2728481 h 2769320"/>
              <a:gd name="connsiteX7" fmla="*/ 1252841 w 1922767"/>
              <a:gd name="connsiteY7" fmla="*/ 2574477 h 2769320"/>
              <a:gd name="connsiteX8" fmla="*/ 68934 w 1922767"/>
              <a:gd name="connsiteY8" fmla="*/ 1462759 h 2769320"/>
              <a:gd name="connsiteX0" fmla="*/ 31660 w 1885493"/>
              <a:gd name="connsiteY0" fmla="*/ 1462759 h 2769320"/>
              <a:gd name="connsiteX1" fmla="*/ 156790 w 1885493"/>
              <a:gd name="connsiteY1" fmla="*/ 572420 h 2769320"/>
              <a:gd name="connsiteX2" fmla="*/ 599550 w 1885493"/>
              <a:gd name="connsiteY2" fmla="*/ 4530 h 2769320"/>
              <a:gd name="connsiteX3" fmla="*/ 1148193 w 1885493"/>
              <a:gd name="connsiteY3" fmla="*/ 331790 h 2769320"/>
              <a:gd name="connsiteX4" fmla="*/ 1292571 w 1885493"/>
              <a:gd name="connsiteY4" fmla="*/ 967057 h 2769320"/>
              <a:gd name="connsiteX5" fmla="*/ 1658331 w 1885493"/>
              <a:gd name="connsiteY5" fmla="*/ 1790017 h 2769320"/>
              <a:gd name="connsiteX6" fmla="*/ 1841211 w 1885493"/>
              <a:gd name="connsiteY6" fmla="*/ 2728481 h 2769320"/>
              <a:gd name="connsiteX7" fmla="*/ 1215567 w 1885493"/>
              <a:gd name="connsiteY7" fmla="*/ 2574477 h 2769320"/>
              <a:gd name="connsiteX8" fmla="*/ 31660 w 1885493"/>
              <a:gd name="connsiteY8" fmla="*/ 1462759 h 2769320"/>
              <a:gd name="connsiteX0" fmla="*/ 31660 w 1885493"/>
              <a:gd name="connsiteY0" fmla="*/ 1462759 h 2769320"/>
              <a:gd name="connsiteX1" fmla="*/ 156790 w 1885493"/>
              <a:gd name="connsiteY1" fmla="*/ 572420 h 2769320"/>
              <a:gd name="connsiteX2" fmla="*/ 599550 w 1885493"/>
              <a:gd name="connsiteY2" fmla="*/ 4530 h 2769320"/>
              <a:gd name="connsiteX3" fmla="*/ 1148193 w 1885493"/>
              <a:gd name="connsiteY3" fmla="*/ 331790 h 2769320"/>
              <a:gd name="connsiteX4" fmla="*/ 1292571 w 1885493"/>
              <a:gd name="connsiteY4" fmla="*/ 967057 h 2769320"/>
              <a:gd name="connsiteX5" fmla="*/ 1658331 w 1885493"/>
              <a:gd name="connsiteY5" fmla="*/ 1790017 h 2769320"/>
              <a:gd name="connsiteX6" fmla="*/ 1841211 w 1885493"/>
              <a:gd name="connsiteY6" fmla="*/ 2728481 h 2769320"/>
              <a:gd name="connsiteX7" fmla="*/ 1215567 w 1885493"/>
              <a:gd name="connsiteY7" fmla="*/ 2574477 h 2769320"/>
              <a:gd name="connsiteX8" fmla="*/ 31660 w 1885493"/>
              <a:gd name="connsiteY8" fmla="*/ 1462759 h 2769320"/>
              <a:gd name="connsiteX0" fmla="*/ 31660 w 1885493"/>
              <a:gd name="connsiteY0" fmla="*/ 1462759 h 2769320"/>
              <a:gd name="connsiteX1" fmla="*/ 156790 w 1885493"/>
              <a:gd name="connsiteY1" fmla="*/ 572420 h 2769320"/>
              <a:gd name="connsiteX2" fmla="*/ 599550 w 1885493"/>
              <a:gd name="connsiteY2" fmla="*/ 4530 h 2769320"/>
              <a:gd name="connsiteX3" fmla="*/ 1148193 w 1885493"/>
              <a:gd name="connsiteY3" fmla="*/ 331790 h 2769320"/>
              <a:gd name="connsiteX4" fmla="*/ 1292571 w 1885493"/>
              <a:gd name="connsiteY4" fmla="*/ 967057 h 2769320"/>
              <a:gd name="connsiteX5" fmla="*/ 1658331 w 1885493"/>
              <a:gd name="connsiteY5" fmla="*/ 1790017 h 2769320"/>
              <a:gd name="connsiteX6" fmla="*/ 1841211 w 1885493"/>
              <a:gd name="connsiteY6" fmla="*/ 2728481 h 2769320"/>
              <a:gd name="connsiteX7" fmla="*/ 1215567 w 1885493"/>
              <a:gd name="connsiteY7" fmla="*/ 2574477 h 2769320"/>
              <a:gd name="connsiteX8" fmla="*/ 31660 w 1885493"/>
              <a:gd name="connsiteY8" fmla="*/ 1462759 h 2769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85493" h="2769320">
                <a:moveTo>
                  <a:pt x="31660" y="1462759"/>
                </a:moveTo>
                <a:cubicBezTo>
                  <a:pt x="-58176" y="1119458"/>
                  <a:pt x="62142" y="815458"/>
                  <a:pt x="156790" y="572420"/>
                </a:cubicBezTo>
                <a:cubicBezTo>
                  <a:pt x="251438" y="329382"/>
                  <a:pt x="434316" y="44635"/>
                  <a:pt x="599550" y="4530"/>
                </a:cubicBezTo>
                <a:cubicBezTo>
                  <a:pt x="764784" y="-35575"/>
                  <a:pt x="1023065" y="200245"/>
                  <a:pt x="1148193" y="331790"/>
                </a:cubicBezTo>
                <a:cubicBezTo>
                  <a:pt x="1205946" y="511462"/>
                  <a:pt x="1191506" y="738457"/>
                  <a:pt x="1292571" y="967057"/>
                </a:cubicBezTo>
                <a:cubicBezTo>
                  <a:pt x="1345510" y="1234159"/>
                  <a:pt x="1544432" y="1499655"/>
                  <a:pt x="1658331" y="1790017"/>
                </a:cubicBezTo>
                <a:cubicBezTo>
                  <a:pt x="1695228" y="2099630"/>
                  <a:pt x="1996819" y="2546403"/>
                  <a:pt x="1841211" y="2728481"/>
                </a:cubicBezTo>
                <a:cubicBezTo>
                  <a:pt x="1647102" y="2804682"/>
                  <a:pt x="1517159" y="2785431"/>
                  <a:pt x="1215567" y="2574477"/>
                </a:cubicBezTo>
                <a:cubicBezTo>
                  <a:pt x="913975" y="2363523"/>
                  <a:pt x="121496" y="1806060"/>
                  <a:pt x="31660" y="1462759"/>
                </a:cubicBezTo>
                <a:close/>
              </a:path>
            </a:pathLst>
          </a:custGeom>
          <a:noFill/>
          <a:ln w="76200">
            <a:solidFill>
              <a:srgbClr val="00B0F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49269" y="2316201"/>
            <a:ext cx="39271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7030A0"/>
                </a:solidFill>
              </a:rPr>
              <a:t>The </a:t>
            </a:r>
            <a:r>
              <a:rPr lang="en-US" sz="2400" b="1" dirty="0" smtClean="0">
                <a:solidFill>
                  <a:srgbClr val="FFFF00"/>
                </a:solidFill>
              </a:rPr>
              <a:t>L</a:t>
            </a:r>
            <a:r>
              <a:rPr lang="en-US" sz="2400" b="1" dirty="0" smtClean="0">
                <a:solidFill>
                  <a:srgbClr val="7030A0"/>
                </a:solidFill>
              </a:rPr>
              <a:t> &amp; </a:t>
            </a:r>
            <a:r>
              <a:rPr lang="en-US" sz="2400" b="1" dirty="0" smtClean="0">
                <a:solidFill>
                  <a:srgbClr val="00B0F0"/>
                </a:solidFill>
              </a:rPr>
              <a:t>R</a:t>
            </a:r>
            <a:r>
              <a:rPr lang="en-US" sz="2400" b="1" dirty="0" smtClean="0">
                <a:solidFill>
                  <a:srgbClr val="7030A0"/>
                </a:solidFill>
              </a:rPr>
              <a:t> sides work in parallel simultaneously.</a:t>
            </a:r>
            <a:endParaRPr lang="en-US" sz="2400" b="1" dirty="0">
              <a:solidFill>
                <a:srgbClr val="7030A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4182865" y="2731699"/>
            <a:ext cx="650133" cy="590693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endCxn id="6" idx="1"/>
          </p:cNvCxnSpPr>
          <p:nvPr/>
        </p:nvCxnSpPr>
        <p:spPr>
          <a:xfrm flipV="1">
            <a:off x="4182865" y="2541069"/>
            <a:ext cx="2612570" cy="190630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80823" y="3833731"/>
            <a:ext cx="3927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OXYGENATED BLOOD</a:t>
            </a:r>
            <a:endParaRPr lang="en-US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80824" y="4749191"/>
            <a:ext cx="3927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DE-OXYGENATED BLOOD</a:t>
            </a:r>
            <a:endParaRPr lang="en-US" sz="2400" b="1" dirty="0"/>
          </a:p>
        </p:txBody>
      </p:sp>
      <p:sp>
        <p:nvSpPr>
          <p:cNvPr id="18" name="Rectangle 17"/>
          <p:cNvSpPr/>
          <p:nvPr/>
        </p:nvSpPr>
        <p:spPr>
          <a:xfrm>
            <a:off x="1988017" y="4367249"/>
            <a:ext cx="1106906" cy="452388"/>
          </a:xfrm>
          <a:prstGeom prst="rect">
            <a:avLst/>
          </a:prstGeom>
          <a:solidFill>
            <a:srgbClr val="5470AF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988017" y="3432343"/>
            <a:ext cx="1106906" cy="452388"/>
          </a:xfrm>
          <a:prstGeom prst="rect">
            <a:avLst/>
          </a:prstGeom>
          <a:solidFill>
            <a:srgbClr val="CD302B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969708" y="2340480"/>
            <a:ext cx="3213157" cy="7933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667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/>
      <p:bldP spid="16" grpId="0"/>
      <p:bldP spid="17" grpId="0"/>
      <p:bldP spid="18" grpId="0" animBg="1"/>
      <p:bldP spid="19" grpId="0" animBg="1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2493" y="643201"/>
            <a:ext cx="4761389" cy="570635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58905" y="77489"/>
            <a:ext cx="35878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28575" cmpd="sng">
                  <a:solidFill>
                    <a:schemeClr val="accent1"/>
                  </a:solidFill>
                  <a:prstDash val="lgDash"/>
                </a:ln>
                <a:solidFill>
                  <a:srgbClr val="70AD47">
                    <a:tint val="1000"/>
                  </a:srgb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Blood Flow</a:t>
            </a:r>
            <a:endParaRPr lang="en-US" sz="5400" b="1" cap="none" spc="50" dirty="0">
              <a:ln w="28575" cmpd="sng">
                <a:solidFill>
                  <a:schemeClr val="accent1"/>
                </a:solidFill>
                <a:prstDash val="lgDash"/>
              </a:ln>
              <a:solidFill>
                <a:srgbClr val="70AD47">
                  <a:tint val="1000"/>
                </a:srgb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5816" y="1015213"/>
            <a:ext cx="39271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7030A0"/>
                </a:solidFill>
              </a:rPr>
              <a:t>Atrium </a:t>
            </a:r>
            <a:r>
              <a:rPr lang="en-US" sz="2400" dirty="0" smtClean="0"/>
              <a:t>receives blood </a:t>
            </a:r>
            <a:br>
              <a:rPr lang="en-US" sz="2400" dirty="0" smtClean="0"/>
            </a:br>
            <a:r>
              <a:rPr lang="en-US" sz="2400" dirty="0" smtClean="0"/>
              <a:t>from a vein.</a:t>
            </a:r>
            <a:endParaRPr lang="en-US" sz="2400" dirty="0"/>
          </a:p>
        </p:txBody>
      </p:sp>
      <p:sp>
        <p:nvSpPr>
          <p:cNvPr id="7" name="Notched Right Arrow 6"/>
          <p:cNvSpPr/>
          <p:nvPr/>
        </p:nvSpPr>
        <p:spPr>
          <a:xfrm rot="5400000">
            <a:off x="2266747" y="2040394"/>
            <a:ext cx="818148" cy="414477"/>
          </a:xfrm>
          <a:prstGeom prst="notchedRightArrow">
            <a:avLst/>
          </a:prstGeom>
          <a:gradFill flip="none" rotWithShape="1">
            <a:gsLst>
              <a:gs pos="0">
                <a:schemeClr val="accent1"/>
              </a:gs>
              <a:gs pos="100000">
                <a:srgbClr val="0070C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12269" y="2656707"/>
            <a:ext cx="39271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Pushes it into larger &amp; thicker-walled </a:t>
            </a:r>
            <a:r>
              <a:rPr lang="en-US" sz="2400" b="1" u="sng" dirty="0" smtClean="0">
                <a:solidFill>
                  <a:srgbClr val="7030A0"/>
                </a:solidFill>
              </a:rPr>
              <a:t>ventricle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9" name="Notched Right Arrow 8"/>
          <p:cNvSpPr/>
          <p:nvPr/>
        </p:nvSpPr>
        <p:spPr>
          <a:xfrm rot="5400000">
            <a:off x="2266746" y="3648540"/>
            <a:ext cx="818148" cy="414477"/>
          </a:xfrm>
          <a:prstGeom prst="notchedRightArrow">
            <a:avLst/>
          </a:prstGeom>
          <a:gradFill flip="none" rotWithShape="1">
            <a:gsLst>
              <a:gs pos="0">
                <a:schemeClr val="accent1"/>
              </a:gs>
              <a:gs pos="100000">
                <a:srgbClr val="0070C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89273" y="4311484"/>
            <a:ext cx="39271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Pushes blood out of the heart into an artery for transport away from the heart.</a:t>
            </a:r>
            <a:endParaRPr lang="en-US" sz="2400" dirty="0"/>
          </a:p>
        </p:txBody>
      </p:sp>
      <p:sp>
        <p:nvSpPr>
          <p:cNvPr id="4" name="Down Arrow 3"/>
          <p:cNvSpPr/>
          <p:nvPr/>
        </p:nvSpPr>
        <p:spPr>
          <a:xfrm>
            <a:off x="5255395" y="3248641"/>
            <a:ext cx="683392" cy="847656"/>
          </a:xfrm>
          <a:custGeom>
            <a:avLst/>
            <a:gdLst>
              <a:gd name="connsiteX0" fmla="*/ 0 w 433136"/>
              <a:gd name="connsiteY0" fmla="*/ 1044342 h 1260910"/>
              <a:gd name="connsiteX1" fmla="*/ 108284 w 433136"/>
              <a:gd name="connsiteY1" fmla="*/ 1044342 h 1260910"/>
              <a:gd name="connsiteX2" fmla="*/ 108284 w 433136"/>
              <a:gd name="connsiteY2" fmla="*/ 0 h 1260910"/>
              <a:gd name="connsiteX3" fmla="*/ 324852 w 433136"/>
              <a:gd name="connsiteY3" fmla="*/ 0 h 1260910"/>
              <a:gd name="connsiteX4" fmla="*/ 324852 w 433136"/>
              <a:gd name="connsiteY4" fmla="*/ 1044342 h 1260910"/>
              <a:gd name="connsiteX5" fmla="*/ 433136 w 433136"/>
              <a:gd name="connsiteY5" fmla="*/ 1044342 h 1260910"/>
              <a:gd name="connsiteX6" fmla="*/ 216568 w 433136"/>
              <a:gd name="connsiteY6" fmla="*/ 1260910 h 1260910"/>
              <a:gd name="connsiteX7" fmla="*/ 0 w 433136"/>
              <a:gd name="connsiteY7" fmla="*/ 1044342 h 1260910"/>
              <a:gd name="connsiteX0" fmla="*/ 0 w 553453"/>
              <a:gd name="connsiteY0" fmla="*/ 1044342 h 1289786"/>
              <a:gd name="connsiteX1" fmla="*/ 108284 w 553453"/>
              <a:gd name="connsiteY1" fmla="*/ 1044342 h 1289786"/>
              <a:gd name="connsiteX2" fmla="*/ 108284 w 553453"/>
              <a:gd name="connsiteY2" fmla="*/ 0 h 1289786"/>
              <a:gd name="connsiteX3" fmla="*/ 324852 w 553453"/>
              <a:gd name="connsiteY3" fmla="*/ 0 h 1289786"/>
              <a:gd name="connsiteX4" fmla="*/ 324852 w 553453"/>
              <a:gd name="connsiteY4" fmla="*/ 1044342 h 1289786"/>
              <a:gd name="connsiteX5" fmla="*/ 433136 w 553453"/>
              <a:gd name="connsiteY5" fmla="*/ 1044342 h 1289786"/>
              <a:gd name="connsiteX6" fmla="*/ 553453 w 553453"/>
              <a:gd name="connsiteY6" fmla="*/ 1289786 h 1289786"/>
              <a:gd name="connsiteX7" fmla="*/ 0 w 553453"/>
              <a:gd name="connsiteY7" fmla="*/ 1044342 h 1289786"/>
              <a:gd name="connsiteX0" fmla="*/ 77002 w 630455"/>
              <a:gd name="connsiteY0" fmla="*/ 1044342 h 1289786"/>
              <a:gd name="connsiteX1" fmla="*/ 185286 w 630455"/>
              <a:gd name="connsiteY1" fmla="*/ 1044342 h 1289786"/>
              <a:gd name="connsiteX2" fmla="*/ 0 w 630455"/>
              <a:gd name="connsiteY2" fmla="*/ 587141 h 1289786"/>
              <a:gd name="connsiteX3" fmla="*/ 185286 w 630455"/>
              <a:gd name="connsiteY3" fmla="*/ 0 h 1289786"/>
              <a:gd name="connsiteX4" fmla="*/ 401854 w 630455"/>
              <a:gd name="connsiteY4" fmla="*/ 0 h 1289786"/>
              <a:gd name="connsiteX5" fmla="*/ 401854 w 630455"/>
              <a:gd name="connsiteY5" fmla="*/ 1044342 h 1289786"/>
              <a:gd name="connsiteX6" fmla="*/ 510138 w 630455"/>
              <a:gd name="connsiteY6" fmla="*/ 1044342 h 1289786"/>
              <a:gd name="connsiteX7" fmla="*/ 630455 w 630455"/>
              <a:gd name="connsiteY7" fmla="*/ 1289786 h 1289786"/>
              <a:gd name="connsiteX8" fmla="*/ 77002 w 630455"/>
              <a:gd name="connsiteY8" fmla="*/ 1044342 h 1289786"/>
              <a:gd name="connsiteX0" fmla="*/ 77002 w 630455"/>
              <a:gd name="connsiteY0" fmla="*/ 1044342 h 1289786"/>
              <a:gd name="connsiteX1" fmla="*/ 185286 w 630455"/>
              <a:gd name="connsiteY1" fmla="*/ 1044342 h 1289786"/>
              <a:gd name="connsiteX2" fmla="*/ 0 w 630455"/>
              <a:gd name="connsiteY2" fmla="*/ 587141 h 1289786"/>
              <a:gd name="connsiteX3" fmla="*/ 185286 w 630455"/>
              <a:gd name="connsiteY3" fmla="*/ 0 h 1289786"/>
              <a:gd name="connsiteX4" fmla="*/ 401854 w 630455"/>
              <a:gd name="connsiteY4" fmla="*/ 0 h 1289786"/>
              <a:gd name="connsiteX5" fmla="*/ 202130 w 630455"/>
              <a:gd name="connsiteY5" fmla="*/ 606392 h 1289786"/>
              <a:gd name="connsiteX6" fmla="*/ 401854 w 630455"/>
              <a:gd name="connsiteY6" fmla="*/ 1044342 h 1289786"/>
              <a:gd name="connsiteX7" fmla="*/ 510138 w 630455"/>
              <a:gd name="connsiteY7" fmla="*/ 1044342 h 1289786"/>
              <a:gd name="connsiteX8" fmla="*/ 630455 w 630455"/>
              <a:gd name="connsiteY8" fmla="*/ 1289786 h 1289786"/>
              <a:gd name="connsiteX9" fmla="*/ 77002 w 630455"/>
              <a:gd name="connsiteY9" fmla="*/ 1044342 h 1289786"/>
              <a:gd name="connsiteX0" fmla="*/ 77002 w 630455"/>
              <a:gd name="connsiteY0" fmla="*/ 1044342 h 1289786"/>
              <a:gd name="connsiteX1" fmla="*/ 185286 w 630455"/>
              <a:gd name="connsiteY1" fmla="*/ 1044342 h 1289786"/>
              <a:gd name="connsiteX2" fmla="*/ 0 w 630455"/>
              <a:gd name="connsiteY2" fmla="*/ 587141 h 1289786"/>
              <a:gd name="connsiteX3" fmla="*/ 185286 w 630455"/>
              <a:gd name="connsiteY3" fmla="*/ 0 h 1289786"/>
              <a:gd name="connsiteX4" fmla="*/ 401854 w 630455"/>
              <a:gd name="connsiteY4" fmla="*/ 0 h 1289786"/>
              <a:gd name="connsiteX5" fmla="*/ 202130 w 630455"/>
              <a:gd name="connsiteY5" fmla="*/ 606392 h 1289786"/>
              <a:gd name="connsiteX6" fmla="*/ 401854 w 630455"/>
              <a:gd name="connsiteY6" fmla="*/ 1044342 h 1289786"/>
              <a:gd name="connsiteX7" fmla="*/ 567889 w 630455"/>
              <a:gd name="connsiteY7" fmla="*/ 928839 h 1289786"/>
              <a:gd name="connsiteX8" fmla="*/ 630455 w 630455"/>
              <a:gd name="connsiteY8" fmla="*/ 1289786 h 1289786"/>
              <a:gd name="connsiteX9" fmla="*/ 77002 w 630455"/>
              <a:gd name="connsiteY9" fmla="*/ 1044342 h 1289786"/>
              <a:gd name="connsiteX0" fmla="*/ 77002 w 630455"/>
              <a:gd name="connsiteY0" fmla="*/ 1044342 h 1289786"/>
              <a:gd name="connsiteX1" fmla="*/ 185286 w 630455"/>
              <a:gd name="connsiteY1" fmla="*/ 1044342 h 1289786"/>
              <a:gd name="connsiteX2" fmla="*/ 0 w 630455"/>
              <a:gd name="connsiteY2" fmla="*/ 587141 h 1289786"/>
              <a:gd name="connsiteX3" fmla="*/ 185286 w 630455"/>
              <a:gd name="connsiteY3" fmla="*/ 0 h 1289786"/>
              <a:gd name="connsiteX4" fmla="*/ 401854 w 630455"/>
              <a:gd name="connsiteY4" fmla="*/ 0 h 1289786"/>
              <a:gd name="connsiteX5" fmla="*/ 202130 w 630455"/>
              <a:gd name="connsiteY5" fmla="*/ 606392 h 1289786"/>
              <a:gd name="connsiteX6" fmla="*/ 440355 w 630455"/>
              <a:gd name="connsiteY6" fmla="*/ 967340 h 1289786"/>
              <a:gd name="connsiteX7" fmla="*/ 567889 w 630455"/>
              <a:gd name="connsiteY7" fmla="*/ 928839 h 1289786"/>
              <a:gd name="connsiteX8" fmla="*/ 630455 w 630455"/>
              <a:gd name="connsiteY8" fmla="*/ 1289786 h 1289786"/>
              <a:gd name="connsiteX9" fmla="*/ 77002 w 630455"/>
              <a:gd name="connsiteY9" fmla="*/ 1044342 h 1289786"/>
              <a:gd name="connsiteX0" fmla="*/ 154004 w 630455"/>
              <a:gd name="connsiteY0" fmla="*/ 1150220 h 1289786"/>
              <a:gd name="connsiteX1" fmla="*/ 185286 w 630455"/>
              <a:gd name="connsiteY1" fmla="*/ 1044342 h 1289786"/>
              <a:gd name="connsiteX2" fmla="*/ 0 w 630455"/>
              <a:gd name="connsiteY2" fmla="*/ 587141 h 1289786"/>
              <a:gd name="connsiteX3" fmla="*/ 185286 w 630455"/>
              <a:gd name="connsiteY3" fmla="*/ 0 h 1289786"/>
              <a:gd name="connsiteX4" fmla="*/ 401854 w 630455"/>
              <a:gd name="connsiteY4" fmla="*/ 0 h 1289786"/>
              <a:gd name="connsiteX5" fmla="*/ 202130 w 630455"/>
              <a:gd name="connsiteY5" fmla="*/ 606392 h 1289786"/>
              <a:gd name="connsiteX6" fmla="*/ 440355 w 630455"/>
              <a:gd name="connsiteY6" fmla="*/ 967340 h 1289786"/>
              <a:gd name="connsiteX7" fmla="*/ 567889 w 630455"/>
              <a:gd name="connsiteY7" fmla="*/ 928839 h 1289786"/>
              <a:gd name="connsiteX8" fmla="*/ 630455 w 630455"/>
              <a:gd name="connsiteY8" fmla="*/ 1289786 h 1289786"/>
              <a:gd name="connsiteX9" fmla="*/ 154004 w 630455"/>
              <a:gd name="connsiteY9" fmla="*/ 1150220 h 1289786"/>
              <a:gd name="connsiteX0" fmla="*/ 154004 w 630455"/>
              <a:gd name="connsiteY0" fmla="*/ 1150220 h 1289786"/>
              <a:gd name="connsiteX1" fmla="*/ 243037 w 630455"/>
              <a:gd name="connsiteY1" fmla="*/ 1025091 h 1289786"/>
              <a:gd name="connsiteX2" fmla="*/ 0 w 630455"/>
              <a:gd name="connsiteY2" fmla="*/ 587141 h 1289786"/>
              <a:gd name="connsiteX3" fmla="*/ 185286 w 630455"/>
              <a:gd name="connsiteY3" fmla="*/ 0 h 1289786"/>
              <a:gd name="connsiteX4" fmla="*/ 401854 w 630455"/>
              <a:gd name="connsiteY4" fmla="*/ 0 h 1289786"/>
              <a:gd name="connsiteX5" fmla="*/ 202130 w 630455"/>
              <a:gd name="connsiteY5" fmla="*/ 606392 h 1289786"/>
              <a:gd name="connsiteX6" fmla="*/ 440355 w 630455"/>
              <a:gd name="connsiteY6" fmla="*/ 967340 h 1289786"/>
              <a:gd name="connsiteX7" fmla="*/ 567889 w 630455"/>
              <a:gd name="connsiteY7" fmla="*/ 928839 h 1289786"/>
              <a:gd name="connsiteX8" fmla="*/ 630455 w 630455"/>
              <a:gd name="connsiteY8" fmla="*/ 1289786 h 1289786"/>
              <a:gd name="connsiteX9" fmla="*/ 154004 w 630455"/>
              <a:gd name="connsiteY9" fmla="*/ 1150220 h 1289786"/>
              <a:gd name="connsiteX0" fmla="*/ 154004 w 630455"/>
              <a:gd name="connsiteY0" fmla="*/ 1150220 h 1289786"/>
              <a:gd name="connsiteX1" fmla="*/ 243037 w 630455"/>
              <a:gd name="connsiteY1" fmla="*/ 1025091 h 1289786"/>
              <a:gd name="connsiteX2" fmla="*/ 0 w 630455"/>
              <a:gd name="connsiteY2" fmla="*/ 587141 h 1289786"/>
              <a:gd name="connsiteX3" fmla="*/ 60158 w 630455"/>
              <a:gd name="connsiteY3" fmla="*/ 19251 h 1289786"/>
              <a:gd name="connsiteX4" fmla="*/ 401854 w 630455"/>
              <a:gd name="connsiteY4" fmla="*/ 0 h 1289786"/>
              <a:gd name="connsiteX5" fmla="*/ 202130 w 630455"/>
              <a:gd name="connsiteY5" fmla="*/ 606392 h 1289786"/>
              <a:gd name="connsiteX6" fmla="*/ 440355 w 630455"/>
              <a:gd name="connsiteY6" fmla="*/ 967340 h 1289786"/>
              <a:gd name="connsiteX7" fmla="*/ 567889 w 630455"/>
              <a:gd name="connsiteY7" fmla="*/ 928839 h 1289786"/>
              <a:gd name="connsiteX8" fmla="*/ 630455 w 630455"/>
              <a:gd name="connsiteY8" fmla="*/ 1289786 h 1289786"/>
              <a:gd name="connsiteX9" fmla="*/ 154004 w 630455"/>
              <a:gd name="connsiteY9" fmla="*/ 1150220 h 1289786"/>
              <a:gd name="connsiteX0" fmla="*/ 154004 w 630455"/>
              <a:gd name="connsiteY0" fmla="*/ 1150220 h 1289786"/>
              <a:gd name="connsiteX1" fmla="*/ 243037 w 630455"/>
              <a:gd name="connsiteY1" fmla="*/ 1025091 h 1289786"/>
              <a:gd name="connsiteX2" fmla="*/ 0 w 630455"/>
              <a:gd name="connsiteY2" fmla="*/ 587141 h 1289786"/>
              <a:gd name="connsiteX3" fmla="*/ 60158 w 630455"/>
              <a:gd name="connsiteY3" fmla="*/ 19251 h 1289786"/>
              <a:gd name="connsiteX4" fmla="*/ 257475 w 630455"/>
              <a:gd name="connsiteY4" fmla="*/ 0 h 1289786"/>
              <a:gd name="connsiteX5" fmla="*/ 202130 w 630455"/>
              <a:gd name="connsiteY5" fmla="*/ 606392 h 1289786"/>
              <a:gd name="connsiteX6" fmla="*/ 440355 w 630455"/>
              <a:gd name="connsiteY6" fmla="*/ 967340 h 1289786"/>
              <a:gd name="connsiteX7" fmla="*/ 567889 w 630455"/>
              <a:gd name="connsiteY7" fmla="*/ 928839 h 1289786"/>
              <a:gd name="connsiteX8" fmla="*/ 630455 w 630455"/>
              <a:gd name="connsiteY8" fmla="*/ 1289786 h 1289786"/>
              <a:gd name="connsiteX9" fmla="*/ 154004 w 630455"/>
              <a:gd name="connsiteY9" fmla="*/ 1150220 h 1289786"/>
              <a:gd name="connsiteX0" fmla="*/ 154004 w 928838"/>
              <a:gd name="connsiteY0" fmla="*/ 1150220 h 1155032"/>
              <a:gd name="connsiteX1" fmla="*/ 243037 w 928838"/>
              <a:gd name="connsiteY1" fmla="*/ 1025091 h 1155032"/>
              <a:gd name="connsiteX2" fmla="*/ 0 w 928838"/>
              <a:gd name="connsiteY2" fmla="*/ 587141 h 1155032"/>
              <a:gd name="connsiteX3" fmla="*/ 60158 w 928838"/>
              <a:gd name="connsiteY3" fmla="*/ 19251 h 1155032"/>
              <a:gd name="connsiteX4" fmla="*/ 257475 w 928838"/>
              <a:gd name="connsiteY4" fmla="*/ 0 h 1155032"/>
              <a:gd name="connsiteX5" fmla="*/ 202130 w 928838"/>
              <a:gd name="connsiteY5" fmla="*/ 606392 h 1155032"/>
              <a:gd name="connsiteX6" fmla="*/ 440355 w 928838"/>
              <a:gd name="connsiteY6" fmla="*/ 967340 h 1155032"/>
              <a:gd name="connsiteX7" fmla="*/ 567889 w 928838"/>
              <a:gd name="connsiteY7" fmla="*/ 928839 h 1155032"/>
              <a:gd name="connsiteX8" fmla="*/ 928838 w 928838"/>
              <a:gd name="connsiteY8" fmla="*/ 1155032 h 1155032"/>
              <a:gd name="connsiteX9" fmla="*/ 154004 w 928838"/>
              <a:gd name="connsiteY9" fmla="*/ 1150220 h 1155032"/>
              <a:gd name="connsiteX0" fmla="*/ 154004 w 928838"/>
              <a:gd name="connsiteY0" fmla="*/ 1150220 h 1155032"/>
              <a:gd name="connsiteX1" fmla="*/ 243037 w 928838"/>
              <a:gd name="connsiteY1" fmla="*/ 1025091 h 1155032"/>
              <a:gd name="connsiteX2" fmla="*/ 0 w 928838"/>
              <a:gd name="connsiteY2" fmla="*/ 587141 h 1155032"/>
              <a:gd name="connsiteX3" fmla="*/ 60158 w 928838"/>
              <a:gd name="connsiteY3" fmla="*/ 19251 h 1155032"/>
              <a:gd name="connsiteX4" fmla="*/ 257475 w 928838"/>
              <a:gd name="connsiteY4" fmla="*/ 0 h 1155032"/>
              <a:gd name="connsiteX5" fmla="*/ 202130 w 928838"/>
              <a:gd name="connsiteY5" fmla="*/ 606392 h 1155032"/>
              <a:gd name="connsiteX6" fmla="*/ 440355 w 928838"/>
              <a:gd name="connsiteY6" fmla="*/ 967340 h 1155032"/>
              <a:gd name="connsiteX7" fmla="*/ 683392 w 928838"/>
              <a:gd name="connsiteY7" fmla="*/ 803711 h 1155032"/>
              <a:gd name="connsiteX8" fmla="*/ 928838 w 928838"/>
              <a:gd name="connsiteY8" fmla="*/ 1155032 h 1155032"/>
              <a:gd name="connsiteX9" fmla="*/ 154004 w 928838"/>
              <a:gd name="connsiteY9" fmla="*/ 1150220 h 1155032"/>
              <a:gd name="connsiteX0" fmla="*/ 154004 w 928838"/>
              <a:gd name="connsiteY0" fmla="*/ 1150220 h 1155032"/>
              <a:gd name="connsiteX1" fmla="*/ 243037 w 928838"/>
              <a:gd name="connsiteY1" fmla="*/ 1025091 h 1155032"/>
              <a:gd name="connsiteX2" fmla="*/ 0 w 928838"/>
              <a:gd name="connsiteY2" fmla="*/ 587141 h 1155032"/>
              <a:gd name="connsiteX3" fmla="*/ 60158 w 928838"/>
              <a:gd name="connsiteY3" fmla="*/ 19251 h 1155032"/>
              <a:gd name="connsiteX4" fmla="*/ 257475 w 928838"/>
              <a:gd name="connsiteY4" fmla="*/ 0 h 1155032"/>
              <a:gd name="connsiteX5" fmla="*/ 202130 w 928838"/>
              <a:gd name="connsiteY5" fmla="*/ 606392 h 1155032"/>
              <a:gd name="connsiteX6" fmla="*/ 555858 w 928838"/>
              <a:gd name="connsiteY6" fmla="*/ 890338 h 1155032"/>
              <a:gd name="connsiteX7" fmla="*/ 683392 w 928838"/>
              <a:gd name="connsiteY7" fmla="*/ 803711 h 1155032"/>
              <a:gd name="connsiteX8" fmla="*/ 928838 w 928838"/>
              <a:gd name="connsiteY8" fmla="*/ 1155032 h 1155032"/>
              <a:gd name="connsiteX9" fmla="*/ 154004 w 928838"/>
              <a:gd name="connsiteY9" fmla="*/ 1150220 h 1155032"/>
              <a:gd name="connsiteX0" fmla="*/ 154004 w 928838"/>
              <a:gd name="connsiteY0" fmla="*/ 1150220 h 1155032"/>
              <a:gd name="connsiteX1" fmla="*/ 348915 w 928838"/>
              <a:gd name="connsiteY1" fmla="*/ 1015466 h 1155032"/>
              <a:gd name="connsiteX2" fmla="*/ 0 w 928838"/>
              <a:gd name="connsiteY2" fmla="*/ 587141 h 1155032"/>
              <a:gd name="connsiteX3" fmla="*/ 60158 w 928838"/>
              <a:gd name="connsiteY3" fmla="*/ 19251 h 1155032"/>
              <a:gd name="connsiteX4" fmla="*/ 257475 w 928838"/>
              <a:gd name="connsiteY4" fmla="*/ 0 h 1155032"/>
              <a:gd name="connsiteX5" fmla="*/ 202130 w 928838"/>
              <a:gd name="connsiteY5" fmla="*/ 606392 h 1155032"/>
              <a:gd name="connsiteX6" fmla="*/ 555858 w 928838"/>
              <a:gd name="connsiteY6" fmla="*/ 890338 h 1155032"/>
              <a:gd name="connsiteX7" fmla="*/ 683392 w 928838"/>
              <a:gd name="connsiteY7" fmla="*/ 803711 h 1155032"/>
              <a:gd name="connsiteX8" fmla="*/ 928838 w 928838"/>
              <a:gd name="connsiteY8" fmla="*/ 1155032 h 1155032"/>
              <a:gd name="connsiteX9" fmla="*/ 154004 w 928838"/>
              <a:gd name="connsiteY9" fmla="*/ 1150220 h 1155032"/>
              <a:gd name="connsiteX0" fmla="*/ 317633 w 928838"/>
              <a:gd name="connsiteY0" fmla="*/ 1169471 h 1169471"/>
              <a:gd name="connsiteX1" fmla="*/ 348915 w 928838"/>
              <a:gd name="connsiteY1" fmla="*/ 1015466 h 1169471"/>
              <a:gd name="connsiteX2" fmla="*/ 0 w 928838"/>
              <a:gd name="connsiteY2" fmla="*/ 587141 h 1169471"/>
              <a:gd name="connsiteX3" fmla="*/ 60158 w 928838"/>
              <a:gd name="connsiteY3" fmla="*/ 19251 h 1169471"/>
              <a:gd name="connsiteX4" fmla="*/ 257475 w 928838"/>
              <a:gd name="connsiteY4" fmla="*/ 0 h 1169471"/>
              <a:gd name="connsiteX5" fmla="*/ 202130 w 928838"/>
              <a:gd name="connsiteY5" fmla="*/ 606392 h 1169471"/>
              <a:gd name="connsiteX6" fmla="*/ 555858 w 928838"/>
              <a:gd name="connsiteY6" fmla="*/ 890338 h 1169471"/>
              <a:gd name="connsiteX7" fmla="*/ 683392 w 928838"/>
              <a:gd name="connsiteY7" fmla="*/ 803711 h 1169471"/>
              <a:gd name="connsiteX8" fmla="*/ 928838 w 928838"/>
              <a:gd name="connsiteY8" fmla="*/ 1155032 h 1169471"/>
              <a:gd name="connsiteX9" fmla="*/ 317633 w 928838"/>
              <a:gd name="connsiteY9" fmla="*/ 1169471 h 1169471"/>
              <a:gd name="connsiteX0" fmla="*/ 317633 w 928838"/>
              <a:gd name="connsiteY0" fmla="*/ 1169471 h 1169471"/>
              <a:gd name="connsiteX1" fmla="*/ 348915 w 928838"/>
              <a:gd name="connsiteY1" fmla="*/ 1015466 h 1169471"/>
              <a:gd name="connsiteX2" fmla="*/ 0 w 928838"/>
              <a:gd name="connsiteY2" fmla="*/ 587141 h 1169471"/>
              <a:gd name="connsiteX3" fmla="*/ 60158 w 928838"/>
              <a:gd name="connsiteY3" fmla="*/ 19251 h 1169471"/>
              <a:gd name="connsiteX4" fmla="*/ 257475 w 928838"/>
              <a:gd name="connsiteY4" fmla="*/ 0 h 1169471"/>
              <a:gd name="connsiteX5" fmla="*/ 327258 w 928838"/>
              <a:gd name="connsiteY5" fmla="*/ 567891 h 1169471"/>
              <a:gd name="connsiteX6" fmla="*/ 555858 w 928838"/>
              <a:gd name="connsiteY6" fmla="*/ 890338 h 1169471"/>
              <a:gd name="connsiteX7" fmla="*/ 683392 w 928838"/>
              <a:gd name="connsiteY7" fmla="*/ 803711 h 1169471"/>
              <a:gd name="connsiteX8" fmla="*/ 928838 w 928838"/>
              <a:gd name="connsiteY8" fmla="*/ 1155032 h 1169471"/>
              <a:gd name="connsiteX9" fmla="*/ 317633 w 928838"/>
              <a:gd name="connsiteY9" fmla="*/ 1169471 h 1169471"/>
              <a:gd name="connsiteX0" fmla="*/ 257475 w 868680"/>
              <a:gd name="connsiteY0" fmla="*/ 1169471 h 1169471"/>
              <a:gd name="connsiteX1" fmla="*/ 288757 w 868680"/>
              <a:gd name="connsiteY1" fmla="*/ 1015466 h 1169471"/>
              <a:gd name="connsiteX2" fmla="*/ 74596 w 868680"/>
              <a:gd name="connsiteY2" fmla="*/ 558266 h 1169471"/>
              <a:gd name="connsiteX3" fmla="*/ 0 w 868680"/>
              <a:gd name="connsiteY3" fmla="*/ 19251 h 1169471"/>
              <a:gd name="connsiteX4" fmla="*/ 197317 w 868680"/>
              <a:gd name="connsiteY4" fmla="*/ 0 h 1169471"/>
              <a:gd name="connsiteX5" fmla="*/ 267100 w 868680"/>
              <a:gd name="connsiteY5" fmla="*/ 567891 h 1169471"/>
              <a:gd name="connsiteX6" fmla="*/ 495700 w 868680"/>
              <a:gd name="connsiteY6" fmla="*/ 890338 h 1169471"/>
              <a:gd name="connsiteX7" fmla="*/ 623234 w 868680"/>
              <a:gd name="connsiteY7" fmla="*/ 803711 h 1169471"/>
              <a:gd name="connsiteX8" fmla="*/ 868680 w 868680"/>
              <a:gd name="connsiteY8" fmla="*/ 1155032 h 1169471"/>
              <a:gd name="connsiteX9" fmla="*/ 257475 w 868680"/>
              <a:gd name="connsiteY9" fmla="*/ 1169471 h 1169471"/>
              <a:gd name="connsiteX0" fmla="*/ 170848 w 868680"/>
              <a:gd name="connsiteY0" fmla="*/ 1159846 h 1159846"/>
              <a:gd name="connsiteX1" fmla="*/ 288757 w 868680"/>
              <a:gd name="connsiteY1" fmla="*/ 1015466 h 1159846"/>
              <a:gd name="connsiteX2" fmla="*/ 74596 w 868680"/>
              <a:gd name="connsiteY2" fmla="*/ 558266 h 1159846"/>
              <a:gd name="connsiteX3" fmla="*/ 0 w 868680"/>
              <a:gd name="connsiteY3" fmla="*/ 19251 h 1159846"/>
              <a:gd name="connsiteX4" fmla="*/ 197317 w 868680"/>
              <a:gd name="connsiteY4" fmla="*/ 0 h 1159846"/>
              <a:gd name="connsiteX5" fmla="*/ 267100 w 868680"/>
              <a:gd name="connsiteY5" fmla="*/ 567891 h 1159846"/>
              <a:gd name="connsiteX6" fmla="*/ 495700 w 868680"/>
              <a:gd name="connsiteY6" fmla="*/ 890338 h 1159846"/>
              <a:gd name="connsiteX7" fmla="*/ 623234 w 868680"/>
              <a:gd name="connsiteY7" fmla="*/ 803711 h 1159846"/>
              <a:gd name="connsiteX8" fmla="*/ 868680 w 868680"/>
              <a:gd name="connsiteY8" fmla="*/ 1155032 h 1159846"/>
              <a:gd name="connsiteX9" fmla="*/ 170848 w 868680"/>
              <a:gd name="connsiteY9" fmla="*/ 1159846 h 1159846"/>
              <a:gd name="connsiteX0" fmla="*/ 170848 w 868680"/>
              <a:gd name="connsiteY0" fmla="*/ 1159846 h 1159846"/>
              <a:gd name="connsiteX1" fmla="*/ 308007 w 868680"/>
              <a:gd name="connsiteY1" fmla="*/ 976964 h 1159846"/>
              <a:gd name="connsiteX2" fmla="*/ 74596 w 868680"/>
              <a:gd name="connsiteY2" fmla="*/ 558266 h 1159846"/>
              <a:gd name="connsiteX3" fmla="*/ 0 w 868680"/>
              <a:gd name="connsiteY3" fmla="*/ 19251 h 1159846"/>
              <a:gd name="connsiteX4" fmla="*/ 197317 w 868680"/>
              <a:gd name="connsiteY4" fmla="*/ 0 h 1159846"/>
              <a:gd name="connsiteX5" fmla="*/ 267100 w 868680"/>
              <a:gd name="connsiteY5" fmla="*/ 567891 h 1159846"/>
              <a:gd name="connsiteX6" fmla="*/ 495700 w 868680"/>
              <a:gd name="connsiteY6" fmla="*/ 890338 h 1159846"/>
              <a:gd name="connsiteX7" fmla="*/ 623234 w 868680"/>
              <a:gd name="connsiteY7" fmla="*/ 803711 h 1159846"/>
              <a:gd name="connsiteX8" fmla="*/ 868680 w 868680"/>
              <a:gd name="connsiteY8" fmla="*/ 1155032 h 1159846"/>
              <a:gd name="connsiteX9" fmla="*/ 170848 w 868680"/>
              <a:gd name="connsiteY9" fmla="*/ 1159846 h 1159846"/>
              <a:gd name="connsiteX0" fmla="*/ 170848 w 868680"/>
              <a:gd name="connsiteY0" fmla="*/ 1159846 h 1159846"/>
              <a:gd name="connsiteX1" fmla="*/ 308007 w 868680"/>
              <a:gd name="connsiteY1" fmla="*/ 976964 h 1159846"/>
              <a:gd name="connsiteX2" fmla="*/ 74596 w 868680"/>
              <a:gd name="connsiteY2" fmla="*/ 558266 h 1159846"/>
              <a:gd name="connsiteX3" fmla="*/ 0 w 868680"/>
              <a:gd name="connsiteY3" fmla="*/ 19251 h 1159846"/>
              <a:gd name="connsiteX4" fmla="*/ 197317 w 868680"/>
              <a:gd name="connsiteY4" fmla="*/ 0 h 1159846"/>
              <a:gd name="connsiteX5" fmla="*/ 267100 w 868680"/>
              <a:gd name="connsiteY5" fmla="*/ 567891 h 1159846"/>
              <a:gd name="connsiteX6" fmla="*/ 495700 w 868680"/>
              <a:gd name="connsiteY6" fmla="*/ 890338 h 1159846"/>
              <a:gd name="connsiteX7" fmla="*/ 623234 w 868680"/>
              <a:gd name="connsiteY7" fmla="*/ 803711 h 1159846"/>
              <a:gd name="connsiteX8" fmla="*/ 868680 w 868680"/>
              <a:gd name="connsiteY8" fmla="*/ 1155032 h 1159846"/>
              <a:gd name="connsiteX9" fmla="*/ 170848 w 868680"/>
              <a:gd name="connsiteY9" fmla="*/ 1159846 h 1159846"/>
              <a:gd name="connsiteX0" fmla="*/ 170848 w 868680"/>
              <a:gd name="connsiteY0" fmla="*/ 1159846 h 1159846"/>
              <a:gd name="connsiteX1" fmla="*/ 346508 w 868680"/>
              <a:gd name="connsiteY1" fmla="*/ 1005840 h 1159846"/>
              <a:gd name="connsiteX2" fmla="*/ 74596 w 868680"/>
              <a:gd name="connsiteY2" fmla="*/ 558266 h 1159846"/>
              <a:gd name="connsiteX3" fmla="*/ 0 w 868680"/>
              <a:gd name="connsiteY3" fmla="*/ 19251 h 1159846"/>
              <a:gd name="connsiteX4" fmla="*/ 197317 w 868680"/>
              <a:gd name="connsiteY4" fmla="*/ 0 h 1159846"/>
              <a:gd name="connsiteX5" fmla="*/ 267100 w 868680"/>
              <a:gd name="connsiteY5" fmla="*/ 567891 h 1159846"/>
              <a:gd name="connsiteX6" fmla="*/ 495700 w 868680"/>
              <a:gd name="connsiteY6" fmla="*/ 890338 h 1159846"/>
              <a:gd name="connsiteX7" fmla="*/ 623234 w 868680"/>
              <a:gd name="connsiteY7" fmla="*/ 803711 h 1159846"/>
              <a:gd name="connsiteX8" fmla="*/ 868680 w 868680"/>
              <a:gd name="connsiteY8" fmla="*/ 1155032 h 1159846"/>
              <a:gd name="connsiteX9" fmla="*/ 170848 w 868680"/>
              <a:gd name="connsiteY9" fmla="*/ 1159846 h 1159846"/>
              <a:gd name="connsiteX0" fmla="*/ 170848 w 868680"/>
              <a:gd name="connsiteY0" fmla="*/ 1159846 h 1159846"/>
              <a:gd name="connsiteX1" fmla="*/ 346508 w 868680"/>
              <a:gd name="connsiteY1" fmla="*/ 1005840 h 1159846"/>
              <a:gd name="connsiteX2" fmla="*/ 132348 w 868680"/>
              <a:gd name="connsiteY2" fmla="*/ 558266 h 1159846"/>
              <a:gd name="connsiteX3" fmla="*/ 0 w 868680"/>
              <a:gd name="connsiteY3" fmla="*/ 19251 h 1159846"/>
              <a:gd name="connsiteX4" fmla="*/ 197317 w 868680"/>
              <a:gd name="connsiteY4" fmla="*/ 0 h 1159846"/>
              <a:gd name="connsiteX5" fmla="*/ 267100 w 868680"/>
              <a:gd name="connsiteY5" fmla="*/ 567891 h 1159846"/>
              <a:gd name="connsiteX6" fmla="*/ 495700 w 868680"/>
              <a:gd name="connsiteY6" fmla="*/ 890338 h 1159846"/>
              <a:gd name="connsiteX7" fmla="*/ 623234 w 868680"/>
              <a:gd name="connsiteY7" fmla="*/ 803711 h 1159846"/>
              <a:gd name="connsiteX8" fmla="*/ 868680 w 868680"/>
              <a:gd name="connsiteY8" fmla="*/ 1155032 h 1159846"/>
              <a:gd name="connsiteX9" fmla="*/ 170848 w 868680"/>
              <a:gd name="connsiteY9" fmla="*/ 1159846 h 1159846"/>
              <a:gd name="connsiteX0" fmla="*/ 170848 w 868680"/>
              <a:gd name="connsiteY0" fmla="*/ 1159846 h 1159846"/>
              <a:gd name="connsiteX1" fmla="*/ 346508 w 868680"/>
              <a:gd name="connsiteY1" fmla="*/ 1005840 h 1159846"/>
              <a:gd name="connsiteX2" fmla="*/ 132348 w 868680"/>
              <a:gd name="connsiteY2" fmla="*/ 558266 h 1159846"/>
              <a:gd name="connsiteX3" fmla="*/ 0 w 868680"/>
              <a:gd name="connsiteY3" fmla="*/ 19251 h 1159846"/>
              <a:gd name="connsiteX4" fmla="*/ 197317 w 868680"/>
              <a:gd name="connsiteY4" fmla="*/ 0 h 1159846"/>
              <a:gd name="connsiteX5" fmla="*/ 238224 w 868680"/>
              <a:gd name="connsiteY5" fmla="*/ 577516 h 1159846"/>
              <a:gd name="connsiteX6" fmla="*/ 495700 w 868680"/>
              <a:gd name="connsiteY6" fmla="*/ 890338 h 1159846"/>
              <a:gd name="connsiteX7" fmla="*/ 623234 w 868680"/>
              <a:gd name="connsiteY7" fmla="*/ 803711 h 1159846"/>
              <a:gd name="connsiteX8" fmla="*/ 868680 w 868680"/>
              <a:gd name="connsiteY8" fmla="*/ 1155032 h 1159846"/>
              <a:gd name="connsiteX9" fmla="*/ 170848 w 868680"/>
              <a:gd name="connsiteY9" fmla="*/ 1159846 h 1159846"/>
              <a:gd name="connsiteX0" fmla="*/ 170848 w 868680"/>
              <a:gd name="connsiteY0" fmla="*/ 1150220 h 1150220"/>
              <a:gd name="connsiteX1" fmla="*/ 346508 w 868680"/>
              <a:gd name="connsiteY1" fmla="*/ 996214 h 1150220"/>
              <a:gd name="connsiteX2" fmla="*/ 132348 w 868680"/>
              <a:gd name="connsiteY2" fmla="*/ 548640 h 1150220"/>
              <a:gd name="connsiteX3" fmla="*/ 0 w 868680"/>
              <a:gd name="connsiteY3" fmla="*/ 9625 h 1150220"/>
              <a:gd name="connsiteX4" fmla="*/ 149191 w 868680"/>
              <a:gd name="connsiteY4" fmla="*/ 0 h 1150220"/>
              <a:gd name="connsiteX5" fmla="*/ 238224 w 868680"/>
              <a:gd name="connsiteY5" fmla="*/ 567890 h 1150220"/>
              <a:gd name="connsiteX6" fmla="*/ 495700 w 868680"/>
              <a:gd name="connsiteY6" fmla="*/ 880712 h 1150220"/>
              <a:gd name="connsiteX7" fmla="*/ 623234 w 868680"/>
              <a:gd name="connsiteY7" fmla="*/ 794085 h 1150220"/>
              <a:gd name="connsiteX8" fmla="*/ 868680 w 868680"/>
              <a:gd name="connsiteY8" fmla="*/ 1145406 h 1150220"/>
              <a:gd name="connsiteX9" fmla="*/ 170848 w 868680"/>
              <a:gd name="connsiteY9" fmla="*/ 1150220 h 1150220"/>
              <a:gd name="connsiteX0" fmla="*/ 170848 w 868680"/>
              <a:gd name="connsiteY0" fmla="*/ 1150220 h 1150220"/>
              <a:gd name="connsiteX1" fmla="*/ 394635 w 868680"/>
              <a:gd name="connsiteY1" fmla="*/ 976964 h 1150220"/>
              <a:gd name="connsiteX2" fmla="*/ 132348 w 868680"/>
              <a:gd name="connsiteY2" fmla="*/ 548640 h 1150220"/>
              <a:gd name="connsiteX3" fmla="*/ 0 w 868680"/>
              <a:gd name="connsiteY3" fmla="*/ 9625 h 1150220"/>
              <a:gd name="connsiteX4" fmla="*/ 149191 w 868680"/>
              <a:gd name="connsiteY4" fmla="*/ 0 h 1150220"/>
              <a:gd name="connsiteX5" fmla="*/ 238224 w 868680"/>
              <a:gd name="connsiteY5" fmla="*/ 567890 h 1150220"/>
              <a:gd name="connsiteX6" fmla="*/ 495700 w 868680"/>
              <a:gd name="connsiteY6" fmla="*/ 880712 h 1150220"/>
              <a:gd name="connsiteX7" fmla="*/ 623234 w 868680"/>
              <a:gd name="connsiteY7" fmla="*/ 794085 h 1150220"/>
              <a:gd name="connsiteX8" fmla="*/ 868680 w 868680"/>
              <a:gd name="connsiteY8" fmla="*/ 1145406 h 1150220"/>
              <a:gd name="connsiteX9" fmla="*/ 170848 w 868680"/>
              <a:gd name="connsiteY9" fmla="*/ 1150220 h 1150220"/>
              <a:gd name="connsiteX0" fmla="*/ 170848 w 868680"/>
              <a:gd name="connsiteY0" fmla="*/ 1150220 h 1150220"/>
              <a:gd name="connsiteX1" fmla="*/ 394635 w 868680"/>
              <a:gd name="connsiteY1" fmla="*/ 976964 h 1150220"/>
              <a:gd name="connsiteX2" fmla="*/ 132348 w 868680"/>
              <a:gd name="connsiteY2" fmla="*/ 548640 h 1150220"/>
              <a:gd name="connsiteX3" fmla="*/ 0 w 868680"/>
              <a:gd name="connsiteY3" fmla="*/ 9625 h 1150220"/>
              <a:gd name="connsiteX4" fmla="*/ 149191 w 868680"/>
              <a:gd name="connsiteY4" fmla="*/ 0 h 1150220"/>
              <a:gd name="connsiteX5" fmla="*/ 238224 w 868680"/>
              <a:gd name="connsiteY5" fmla="*/ 567890 h 1150220"/>
              <a:gd name="connsiteX6" fmla="*/ 495700 w 868680"/>
              <a:gd name="connsiteY6" fmla="*/ 880712 h 1150220"/>
              <a:gd name="connsiteX7" fmla="*/ 623234 w 868680"/>
              <a:gd name="connsiteY7" fmla="*/ 794085 h 1150220"/>
              <a:gd name="connsiteX8" fmla="*/ 868680 w 868680"/>
              <a:gd name="connsiteY8" fmla="*/ 1145406 h 1150220"/>
              <a:gd name="connsiteX9" fmla="*/ 170848 w 868680"/>
              <a:gd name="connsiteY9" fmla="*/ 1150220 h 1150220"/>
              <a:gd name="connsiteX0" fmla="*/ 170848 w 868680"/>
              <a:gd name="connsiteY0" fmla="*/ 1150220 h 1150220"/>
              <a:gd name="connsiteX1" fmla="*/ 394635 w 868680"/>
              <a:gd name="connsiteY1" fmla="*/ 976964 h 1150220"/>
              <a:gd name="connsiteX2" fmla="*/ 132348 w 868680"/>
              <a:gd name="connsiteY2" fmla="*/ 548640 h 1150220"/>
              <a:gd name="connsiteX3" fmla="*/ 0 w 868680"/>
              <a:gd name="connsiteY3" fmla="*/ 9625 h 1150220"/>
              <a:gd name="connsiteX4" fmla="*/ 149191 w 868680"/>
              <a:gd name="connsiteY4" fmla="*/ 0 h 1150220"/>
              <a:gd name="connsiteX5" fmla="*/ 238224 w 868680"/>
              <a:gd name="connsiteY5" fmla="*/ 567890 h 1150220"/>
              <a:gd name="connsiteX6" fmla="*/ 495700 w 868680"/>
              <a:gd name="connsiteY6" fmla="*/ 880712 h 1150220"/>
              <a:gd name="connsiteX7" fmla="*/ 603984 w 868680"/>
              <a:gd name="connsiteY7" fmla="*/ 822961 h 1150220"/>
              <a:gd name="connsiteX8" fmla="*/ 868680 w 868680"/>
              <a:gd name="connsiteY8" fmla="*/ 1145406 h 1150220"/>
              <a:gd name="connsiteX9" fmla="*/ 170848 w 868680"/>
              <a:gd name="connsiteY9" fmla="*/ 1150220 h 1150220"/>
              <a:gd name="connsiteX0" fmla="*/ 295977 w 868680"/>
              <a:gd name="connsiteY0" fmla="*/ 1082844 h 1145406"/>
              <a:gd name="connsiteX1" fmla="*/ 394635 w 868680"/>
              <a:gd name="connsiteY1" fmla="*/ 976964 h 1145406"/>
              <a:gd name="connsiteX2" fmla="*/ 132348 w 868680"/>
              <a:gd name="connsiteY2" fmla="*/ 548640 h 1145406"/>
              <a:gd name="connsiteX3" fmla="*/ 0 w 868680"/>
              <a:gd name="connsiteY3" fmla="*/ 9625 h 1145406"/>
              <a:gd name="connsiteX4" fmla="*/ 149191 w 868680"/>
              <a:gd name="connsiteY4" fmla="*/ 0 h 1145406"/>
              <a:gd name="connsiteX5" fmla="*/ 238224 w 868680"/>
              <a:gd name="connsiteY5" fmla="*/ 567890 h 1145406"/>
              <a:gd name="connsiteX6" fmla="*/ 495700 w 868680"/>
              <a:gd name="connsiteY6" fmla="*/ 880712 h 1145406"/>
              <a:gd name="connsiteX7" fmla="*/ 603984 w 868680"/>
              <a:gd name="connsiteY7" fmla="*/ 822961 h 1145406"/>
              <a:gd name="connsiteX8" fmla="*/ 868680 w 868680"/>
              <a:gd name="connsiteY8" fmla="*/ 1145406 h 1145406"/>
              <a:gd name="connsiteX9" fmla="*/ 295977 w 868680"/>
              <a:gd name="connsiteY9" fmla="*/ 1082844 h 1145406"/>
              <a:gd name="connsiteX0" fmla="*/ 295977 w 733926"/>
              <a:gd name="connsiteY0" fmla="*/ 1082844 h 1155031"/>
              <a:gd name="connsiteX1" fmla="*/ 394635 w 733926"/>
              <a:gd name="connsiteY1" fmla="*/ 976964 h 1155031"/>
              <a:gd name="connsiteX2" fmla="*/ 132348 w 733926"/>
              <a:gd name="connsiteY2" fmla="*/ 548640 h 1155031"/>
              <a:gd name="connsiteX3" fmla="*/ 0 w 733926"/>
              <a:gd name="connsiteY3" fmla="*/ 9625 h 1155031"/>
              <a:gd name="connsiteX4" fmla="*/ 149191 w 733926"/>
              <a:gd name="connsiteY4" fmla="*/ 0 h 1155031"/>
              <a:gd name="connsiteX5" fmla="*/ 238224 w 733926"/>
              <a:gd name="connsiteY5" fmla="*/ 567890 h 1155031"/>
              <a:gd name="connsiteX6" fmla="*/ 495700 w 733926"/>
              <a:gd name="connsiteY6" fmla="*/ 880712 h 1155031"/>
              <a:gd name="connsiteX7" fmla="*/ 603984 w 733926"/>
              <a:gd name="connsiteY7" fmla="*/ 822961 h 1155031"/>
              <a:gd name="connsiteX8" fmla="*/ 733926 w 733926"/>
              <a:gd name="connsiteY8" fmla="*/ 1155031 h 1155031"/>
              <a:gd name="connsiteX9" fmla="*/ 295977 w 733926"/>
              <a:gd name="connsiteY9" fmla="*/ 1082844 h 1155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33926" h="1155031">
                <a:moveTo>
                  <a:pt x="295977" y="1082844"/>
                </a:moveTo>
                <a:lnTo>
                  <a:pt x="394635" y="976964"/>
                </a:lnTo>
                <a:cubicBezTo>
                  <a:pt x="342497" y="837397"/>
                  <a:pt x="136359" y="726708"/>
                  <a:pt x="132348" y="548640"/>
                </a:cubicBezTo>
                <a:lnTo>
                  <a:pt x="0" y="9625"/>
                </a:lnTo>
                <a:lnTo>
                  <a:pt x="149191" y="0"/>
                </a:lnTo>
                <a:cubicBezTo>
                  <a:pt x="149993" y="189297"/>
                  <a:pt x="237422" y="378593"/>
                  <a:pt x="238224" y="567890"/>
                </a:cubicBezTo>
                <a:lnTo>
                  <a:pt x="495700" y="880712"/>
                </a:lnTo>
                <a:lnTo>
                  <a:pt x="603984" y="822961"/>
                </a:lnTo>
                <a:lnTo>
                  <a:pt x="733926" y="1155031"/>
                </a:lnTo>
                <a:lnTo>
                  <a:pt x="295977" y="1082844"/>
                </a:lnTo>
                <a:close/>
              </a:path>
            </a:pathLst>
          </a:custGeom>
          <a:solidFill>
            <a:srgbClr val="5470A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Notched Right Arrow 11"/>
          <p:cNvSpPr/>
          <p:nvPr/>
        </p:nvSpPr>
        <p:spPr>
          <a:xfrm rot="14738353">
            <a:off x="5794773" y="4057829"/>
            <a:ext cx="1340324" cy="766394"/>
          </a:xfrm>
          <a:custGeom>
            <a:avLst/>
            <a:gdLst>
              <a:gd name="connsiteX0" fmla="*/ 0 w 1155032"/>
              <a:gd name="connsiteY0" fmla="*/ 165182 h 474266"/>
              <a:gd name="connsiteX1" fmla="*/ 866071 w 1155032"/>
              <a:gd name="connsiteY1" fmla="*/ 165182 h 474266"/>
              <a:gd name="connsiteX2" fmla="*/ 866071 w 1155032"/>
              <a:gd name="connsiteY2" fmla="*/ 0 h 474266"/>
              <a:gd name="connsiteX3" fmla="*/ 1155032 w 1155032"/>
              <a:gd name="connsiteY3" fmla="*/ 237133 h 474266"/>
              <a:gd name="connsiteX4" fmla="*/ 866071 w 1155032"/>
              <a:gd name="connsiteY4" fmla="*/ 474266 h 474266"/>
              <a:gd name="connsiteX5" fmla="*/ 866071 w 1155032"/>
              <a:gd name="connsiteY5" fmla="*/ 309084 h 474266"/>
              <a:gd name="connsiteX6" fmla="*/ 0 w 1155032"/>
              <a:gd name="connsiteY6" fmla="*/ 309084 h 474266"/>
              <a:gd name="connsiteX7" fmla="*/ 87676 w 1155032"/>
              <a:gd name="connsiteY7" fmla="*/ 237133 h 474266"/>
              <a:gd name="connsiteX8" fmla="*/ 0 w 1155032"/>
              <a:gd name="connsiteY8" fmla="*/ 165182 h 474266"/>
              <a:gd name="connsiteX0" fmla="*/ 0 w 1168598"/>
              <a:gd name="connsiteY0" fmla="*/ 148473 h 474266"/>
              <a:gd name="connsiteX1" fmla="*/ 879637 w 1168598"/>
              <a:gd name="connsiteY1" fmla="*/ 165182 h 474266"/>
              <a:gd name="connsiteX2" fmla="*/ 879637 w 1168598"/>
              <a:gd name="connsiteY2" fmla="*/ 0 h 474266"/>
              <a:gd name="connsiteX3" fmla="*/ 1168598 w 1168598"/>
              <a:gd name="connsiteY3" fmla="*/ 237133 h 474266"/>
              <a:gd name="connsiteX4" fmla="*/ 879637 w 1168598"/>
              <a:gd name="connsiteY4" fmla="*/ 474266 h 474266"/>
              <a:gd name="connsiteX5" fmla="*/ 879637 w 1168598"/>
              <a:gd name="connsiteY5" fmla="*/ 309084 h 474266"/>
              <a:gd name="connsiteX6" fmla="*/ 13566 w 1168598"/>
              <a:gd name="connsiteY6" fmla="*/ 309084 h 474266"/>
              <a:gd name="connsiteX7" fmla="*/ 101242 w 1168598"/>
              <a:gd name="connsiteY7" fmla="*/ 237133 h 474266"/>
              <a:gd name="connsiteX8" fmla="*/ 0 w 1168598"/>
              <a:gd name="connsiteY8" fmla="*/ 148473 h 474266"/>
              <a:gd name="connsiteX0" fmla="*/ 0 w 1168598"/>
              <a:gd name="connsiteY0" fmla="*/ 148473 h 474266"/>
              <a:gd name="connsiteX1" fmla="*/ 879637 w 1168598"/>
              <a:gd name="connsiteY1" fmla="*/ 165182 h 474266"/>
              <a:gd name="connsiteX2" fmla="*/ 879637 w 1168598"/>
              <a:gd name="connsiteY2" fmla="*/ 0 h 474266"/>
              <a:gd name="connsiteX3" fmla="*/ 1168598 w 1168598"/>
              <a:gd name="connsiteY3" fmla="*/ 237133 h 474266"/>
              <a:gd name="connsiteX4" fmla="*/ 879637 w 1168598"/>
              <a:gd name="connsiteY4" fmla="*/ 474266 h 474266"/>
              <a:gd name="connsiteX5" fmla="*/ 879637 w 1168598"/>
              <a:gd name="connsiteY5" fmla="*/ 309084 h 474266"/>
              <a:gd name="connsiteX6" fmla="*/ 13566 w 1168598"/>
              <a:gd name="connsiteY6" fmla="*/ 309084 h 474266"/>
              <a:gd name="connsiteX7" fmla="*/ 101242 w 1168598"/>
              <a:gd name="connsiteY7" fmla="*/ 237133 h 474266"/>
              <a:gd name="connsiteX8" fmla="*/ 0 w 1168598"/>
              <a:gd name="connsiteY8" fmla="*/ 148473 h 474266"/>
              <a:gd name="connsiteX0" fmla="*/ 169233 w 1155032"/>
              <a:gd name="connsiteY0" fmla="*/ 0 h 612832"/>
              <a:gd name="connsiteX1" fmla="*/ 866071 w 1155032"/>
              <a:gd name="connsiteY1" fmla="*/ 303748 h 612832"/>
              <a:gd name="connsiteX2" fmla="*/ 866071 w 1155032"/>
              <a:gd name="connsiteY2" fmla="*/ 138566 h 612832"/>
              <a:gd name="connsiteX3" fmla="*/ 1155032 w 1155032"/>
              <a:gd name="connsiteY3" fmla="*/ 375699 h 612832"/>
              <a:gd name="connsiteX4" fmla="*/ 866071 w 1155032"/>
              <a:gd name="connsiteY4" fmla="*/ 612832 h 612832"/>
              <a:gd name="connsiteX5" fmla="*/ 866071 w 1155032"/>
              <a:gd name="connsiteY5" fmla="*/ 447650 h 612832"/>
              <a:gd name="connsiteX6" fmla="*/ 0 w 1155032"/>
              <a:gd name="connsiteY6" fmla="*/ 447650 h 612832"/>
              <a:gd name="connsiteX7" fmla="*/ 87676 w 1155032"/>
              <a:gd name="connsiteY7" fmla="*/ 375699 h 612832"/>
              <a:gd name="connsiteX8" fmla="*/ 169233 w 1155032"/>
              <a:gd name="connsiteY8" fmla="*/ 0 h 612832"/>
              <a:gd name="connsiteX0" fmla="*/ 144263 w 1130062"/>
              <a:gd name="connsiteY0" fmla="*/ 0 h 612832"/>
              <a:gd name="connsiteX1" fmla="*/ 841101 w 1130062"/>
              <a:gd name="connsiteY1" fmla="*/ 303748 h 612832"/>
              <a:gd name="connsiteX2" fmla="*/ 841101 w 1130062"/>
              <a:gd name="connsiteY2" fmla="*/ 138566 h 612832"/>
              <a:gd name="connsiteX3" fmla="*/ 1130062 w 1130062"/>
              <a:gd name="connsiteY3" fmla="*/ 375699 h 612832"/>
              <a:gd name="connsiteX4" fmla="*/ 841101 w 1130062"/>
              <a:gd name="connsiteY4" fmla="*/ 612832 h 612832"/>
              <a:gd name="connsiteX5" fmla="*/ 841101 w 1130062"/>
              <a:gd name="connsiteY5" fmla="*/ 447650 h 612832"/>
              <a:gd name="connsiteX6" fmla="*/ 0 w 1130062"/>
              <a:gd name="connsiteY6" fmla="*/ 89146 h 612832"/>
              <a:gd name="connsiteX7" fmla="*/ 62706 w 1130062"/>
              <a:gd name="connsiteY7" fmla="*/ 375699 h 612832"/>
              <a:gd name="connsiteX8" fmla="*/ 144263 w 1130062"/>
              <a:gd name="connsiteY8" fmla="*/ 0 h 612832"/>
              <a:gd name="connsiteX0" fmla="*/ 144263 w 1130062"/>
              <a:gd name="connsiteY0" fmla="*/ 0 h 612832"/>
              <a:gd name="connsiteX1" fmla="*/ 841101 w 1130062"/>
              <a:gd name="connsiteY1" fmla="*/ 303748 h 612832"/>
              <a:gd name="connsiteX2" fmla="*/ 841101 w 1130062"/>
              <a:gd name="connsiteY2" fmla="*/ 138566 h 612832"/>
              <a:gd name="connsiteX3" fmla="*/ 1130062 w 1130062"/>
              <a:gd name="connsiteY3" fmla="*/ 375699 h 612832"/>
              <a:gd name="connsiteX4" fmla="*/ 841101 w 1130062"/>
              <a:gd name="connsiteY4" fmla="*/ 612832 h 612832"/>
              <a:gd name="connsiteX5" fmla="*/ 841101 w 1130062"/>
              <a:gd name="connsiteY5" fmla="*/ 447650 h 612832"/>
              <a:gd name="connsiteX6" fmla="*/ 0 w 1130062"/>
              <a:gd name="connsiteY6" fmla="*/ 89146 h 612832"/>
              <a:gd name="connsiteX7" fmla="*/ 62706 w 1130062"/>
              <a:gd name="connsiteY7" fmla="*/ 375699 h 612832"/>
              <a:gd name="connsiteX8" fmla="*/ 144263 w 1130062"/>
              <a:gd name="connsiteY8" fmla="*/ 0 h 612832"/>
              <a:gd name="connsiteX0" fmla="*/ 144263 w 1130062"/>
              <a:gd name="connsiteY0" fmla="*/ 0 h 612832"/>
              <a:gd name="connsiteX1" fmla="*/ 841101 w 1130062"/>
              <a:gd name="connsiteY1" fmla="*/ 303748 h 612832"/>
              <a:gd name="connsiteX2" fmla="*/ 841101 w 1130062"/>
              <a:gd name="connsiteY2" fmla="*/ 138566 h 612832"/>
              <a:gd name="connsiteX3" fmla="*/ 1130062 w 1130062"/>
              <a:gd name="connsiteY3" fmla="*/ 375699 h 612832"/>
              <a:gd name="connsiteX4" fmla="*/ 841101 w 1130062"/>
              <a:gd name="connsiteY4" fmla="*/ 612832 h 612832"/>
              <a:gd name="connsiteX5" fmla="*/ 841101 w 1130062"/>
              <a:gd name="connsiteY5" fmla="*/ 447650 h 612832"/>
              <a:gd name="connsiteX6" fmla="*/ 0 w 1130062"/>
              <a:gd name="connsiteY6" fmla="*/ 89146 h 612832"/>
              <a:gd name="connsiteX7" fmla="*/ 78909 w 1130062"/>
              <a:gd name="connsiteY7" fmla="*/ 13226 h 612832"/>
              <a:gd name="connsiteX8" fmla="*/ 144263 w 1130062"/>
              <a:gd name="connsiteY8" fmla="*/ 0 h 612832"/>
              <a:gd name="connsiteX0" fmla="*/ 312347 w 1130062"/>
              <a:gd name="connsiteY0" fmla="*/ 0 h 610687"/>
              <a:gd name="connsiteX1" fmla="*/ 841101 w 1130062"/>
              <a:gd name="connsiteY1" fmla="*/ 301603 h 610687"/>
              <a:gd name="connsiteX2" fmla="*/ 841101 w 1130062"/>
              <a:gd name="connsiteY2" fmla="*/ 136421 h 610687"/>
              <a:gd name="connsiteX3" fmla="*/ 1130062 w 1130062"/>
              <a:gd name="connsiteY3" fmla="*/ 373554 h 610687"/>
              <a:gd name="connsiteX4" fmla="*/ 841101 w 1130062"/>
              <a:gd name="connsiteY4" fmla="*/ 610687 h 610687"/>
              <a:gd name="connsiteX5" fmla="*/ 841101 w 1130062"/>
              <a:gd name="connsiteY5" fmla="*/ 445505 h 610687"/>
              <a:gd name="connsiteX6" fmla="*/ 0 w 1130062"/>
              <a:gd name="connsiteY6" fmla="*/ 87001 h 610687"/>
              <a:gd name="connsiteX7" fmla="*/ 78909 w 1130062"/>
              <a:gd name="connsiteY7" fmla="*/ 11081 h 610687"/>
              <a:gd name="connsiteX8" fmla="*/ 312347 w 1130062"/>
              <a:gd name="connsiteY8" fmla="*/ 0 h 610687"/>
              <a:gd name="connsiteX0" fmla="*/ 312347 w 1130062"/>
              <a:gd name="connsiteY0" fmla="*/ 0 h 610687"/>
              <a:gd name="connsiteX1" fmla="*/ 841101 w 1130062"/>
              <a:gd name="connsiteY1" fmla="*/ 301603 h 610687"/>
              <a:gd name="connsiteX2" fmla="*/ 841101 w 1130062"/>
              <a:gd name="connsiteY2" fmla="*/ 136421 h 610687"/>
              <a:gd name="connsiteX3" fmla="*/ 1130062 w 1130062"/>
              <a:gd name="connsiteY3" fmla="*/ 373554 h 610687"/>
              <a:gd name="connsiteX4" fmla="*/ 841101 w 1130062"/>
              <a:gd name="connsiteY4" fmla="*/ 610687 h 610687"/>
              <a:gd name="connsiteX5" fmla="*/ 841101 w 1130062"/>
              <a:gd name="connsiteY5" fmla="*/ 445505 h 610687"/>
              <a:gd name="connsiteX6" fmla="*/ 0 w 1130062"/>
              <a:gd name="connsiteY6" fmla="*/ 87001 h 610687"/>
              <a:gd name="connsiteX7" fmla="*/ 78909 w 1130062"/>
              <a:gd name="connsiteY7" fmla="*/ 11081 h 610687"/>
              <a:gd name="connsiteX8" fmla="*/ 312347 w 1130062"/>
              <a:gd name="connsiteY8" fmla="*/ 0 h 610687"/>
              <a:gd name="connsiteX0" fmla="*/ 327737 w 1145452"/>
              <a:gd name="connsiteY0" fmla="*/ 89024 h 699711"/>
              <a:gd name="connsiteX1" fmla="*/ 856491 w 1145452"/>
              <a:gd name="connsiteY1" fmla="*/ 390627 h 699711"/>
              <a:gd name="connsiteX2" fmla="*/ 856491 w 1145452"/>
              <a:gd name="connsiteY2" fmla="*/ 225445 h 699711"/>
              <a:gd name="connsiteX3" fmla="*/ 1145452 w 1145452"/>
              <a:gd name="connsiteY3" fmla="*/ 462578 h 699711"/>
              <a:gd name="connsiteX4" fmla="*/ 856491 w 1145452"/>
              <a:gd name="connsiteY4" fmla="*/ 699711 h 699711"/>
              <a:gd name="connsiteX5" fmla="*/ 856491 w 1145452"/>
              <a:gd name="connsiteY5" fmla="*/ 534529 h 699711"/>
              <a:gd name="connsiteX6" fmla="*/ 0 w 1145452"/>
              <a:gd name="connsiteY6" fmla="*/ 0 h 699711"/>
              <a:gd name="connsiteX7" fmla="*/ 94299 w 1145452"/>
              <a:gd name="connsiteY7" fmla="*/ 100105 h 699711"/>
              <a:gd name="connsiteX8" fmla="*/ 327737 w 1145452"/>
              <a:gd name="connsiteY8" fmla="*/ 89024 h 699711"/>
              <a:gd name="connsiteX0" fmla="*/ 327824 w 1145539"/>
              <a:gd name="connsiteY0" fmla="*/ 89024 h 699711"/>
              <a:gd name="connsiteX1" fmla="*/ 856578 w 1145539"/>
              <a:gd name="connsiteY1" fmla="*/ 390627 h 699711"/>
              <a:gd name="connsiteX2" fmla="*/ 856578 w 1145539"/>
              <a:gd name="connsiteY2" fmla="*/ 225445 h 699711"/>
              <a:gd name="connsiteX3" fmla="*/ 1145539 w 1145539"/>
              <a:gd name="connsiteY3" fmla="*/ 462578 h 699711"/>
              <a:gd name="connsiteX4" fmla="*/ 856578 w 1145539"/>
              <a:gd name="connsiteY4" fmla="*/ 699711 h 699711"/>
              <a:gd name="connsiteX5" fmla="*/ 856578 w 1145539"/>
              <a:gd name="connsiteY5" fmla="*/ 534529 h 699711"/>
              <a:gd name="connsiteX6" fmla="*/ 87 w 1145539"/>
              <a:gd name="connsiteY6" fmla="*/ 0 h 699711"/>
              <a:gd name="connsiteX7" fmla="*/ 94386 w 1145539"/>
              <a:gd name="connsiteY7" fmla="*/ 100105 h 699711"/>
              <a:gd name="connsiteX8" fmla="*/ 327824 w 1145539"/>
              <a:gd name="connsiteY8" fmla="*/ 89024 h 699711"/>
              <a:gd name="connsiteX0" fmla="*/ 327824 w 1145539"/>
              <a:gd name="connsiteY0" fmla="*/ 106218 h 716905"/>
              <a:gd name="connsiteX1" fmla="*/ 856578 w 1145539"/>
              <a:gd name="connsiteY1" fmla="*/ 407821 h 716905"/>
              <a:gd name="connsiteX2" fmla="*/ 856578 w 1145539"/>
              <a:gd name="connsiteY2" fmla="*/ 242639 h 716905"/>
              <a:gd name="connsiteX3" fmla="*/ 1145539 w 1145539"/>
              <a:gd name="connsiteY3" fmla="*/ 479772 h 716905"/>
              <a:gd name="connsiteX4" fmla="*/ 856578 w 1145539"/>
              <a:gd name="connsiteY4" fmla="*/ 716905 h 716905"/>
              <a:gd name="connsiteX5" fmla="*/ 856578 w 1145539"/>
              <a:gd name="connsiteY5" fmla="*/ 551723 h 716905"/>
              <a:gd name="connsiteX6" fmla="*/ 87 w 1145539"/>
              <a:gd name="connsiteY6" fmla="*/ 17194 h 716905"/>
              <a:gd name="connsiteX7" fmla="*/ 232027 w 1145539"/>
              <a:gd name="connsiteY7" fmla="*/ 0 h 716905"/>
              <a:gd name="connsiteX8" fmla="*/ 327824 w 1145539"/>
              <a:gd name="connsiteY8" fmla="*/ 106218 h 716905"/>
              <a:gd name="connsiteX0" fmla="*/ 379775 w 1145539"/>
              <a:gd name="connsiteY0" fmla="*/ 224836 h 716905"/>
              <a:gd name="connsiteX1" fmla="*/ 856578 w 1145539"/>
              <a:gd name="connsiteY1" fmla="*/ 407821 h 716905"/>
              <a:gd name="connsiteX2" fmla="*/ 856578 w 1145539"/>
              <a:gd name="connsiteY2" fmla="*/ 242639 h 716905"/>
              <a:gd name="connsiteX3" fmla="*/ 1145539 w 1145539"/>
              <a:gd name="connsiteY3" fmla="*/ 479772 h 716905"/>
              <a:gd name="connsiteX4" fmla="*/ 856578 w 1145539"/>
              <a:gd name="connsiteY4" fmla="*/ 716905 h 716905"/>
              <a:gd name="connsiteX5" fmla="*/ 856578 w 1145539"/>
              <a:gd name="connsiteY5" fmla="*/ 551723 h 716905"/>
              <a:gd name="connsiteX6" fmla="*/ 87 w 1145539"/>
              <a:gd name="connsiteY6" fmla="*/ 17194 h 716905"/>
              <a:gd name="connsiteX7" fmla="*/ 232027 w 1145539"/>
              <a:gd name="connsiteY7" fmla="*/ 0 h 716905"/>
              <a:gd name="connsiteX8" fmla="*/ 379775 w 1145539"/>
              <a:gd name="connsiteY8" fmla="*/ 224836 h 716905"/>
              <a:gd name="connsiteX0" fmla="*/ 379775 w 1145539"/>
              <a:gd name="connsiteY0" fmla="*/ 224836 h 716905"/>
              <a:gd name="connsiteX1" fmla="*/ 856578 w 1145539"/>
              <a:gd name="connsiteY1" fmla="*/ 407821 h 716905"/>
              <a:gd name="connsiteX2" fmla="*/ 856578 w 1145539"/>
              <a:gd name="connsiteY2" fmla="*/ 242639 h 716905"/>
              <a:gd name="connsiteX3" fmla="*/ 1145539 w 1145539"/>
              <a:gd name="connsiteY3" fmla="*/ 479772 h 716905"/>
              <a:gd name="connsiteX4" fmla="*/ 856578 w 1145539"/>
              <a:gd name="connsiteY4" fmla="*/ 716905 h 716905"/>
              <a:gd name="connsiteX5" fmla="*/ 856578 w 1145539"/>
              <a:gd name="connsiteY5" fmla="*/ 551723 h 716905"/>
              <a:gd name="connsiteX6" fmla="*/ 87 w 1145539"/>
              <a:gd name="connsiteY6" fmla="*/ 17194 h 716905"/>
              <a:gd name="connsiteX7" fmla="*/ 232027 w 1145539"/>
              <a:gd name="connsiteY7" fmla="*/ 0 h 716905"/>
              <a:gd name="connsiteX8" fmla="*/ 379775 w 1145539"/>
              <a:gd name="connsiteY8" fmla="*/ 224836 h 716905"/>
              <a:gd name="connsiteX0" fmla="*/ 379775 w 1145539"/>
              <a:gd name="connsiteY0" fmla="*/ 207642 h 699711"/>
              <a:gd name="connsiteX1" fmla="*/ 856578 w 1145539"/>
              <a:gd name="connsiteY1" fmla="*/ 390627 h 699711"/>
              <a:gd name="connsiteX2" fmla="*/ 856578 w 1145539"/>
              <a:gd name="connsiteY2" fmla="*/ 225445 h 699711"/>
              <a:gd name="connsiteX3" fmla="*/ 1145539 w 1145539"/>
              <a:gd name="connsiteY3" fmla="*/ 462578 h 699711"/>
              <a:gd name="connsiteX4" fmla="*/ 856578 w 1145539"/>
              <a:gd name="connsiteY4" fmla="*/ 699711 h 699711"/>
              <a:gd name="connsiteX5" fmla="*/ 856578 w 1145539"/>
              <a:gd name="connsiteY5" fmla="*/ 534529 h 699711"/>
              <a:gd name="connsiteX6" fmla="*/ 87 w 1145539"/>
              <a:gd name="connsiteY6" fmla="*/ 0 h 699711"/>
              <a:gd name="connsiteX7" fmla="*/ 162878 w 1145539"/>
              <a:gd name="connsiteY7" fmla="*/ 88854 h 699711"/>
              <a:gd name="connsiteX8" fmla="*/ 379775 w 1145539"/>
              <a:gd name="connsiteY8" fmla="*/ 207642 h 699711"/>
              <a:gd name="connsiteX0" fmla="*/ 216897 w 982661"/>
              <a:gd name="connsiteY0" fmla="*/ 253308 h 745377"/>
              <a:gd name="connsiteX1" fmla="*/ 693700 w 982661"/>
              <a:gd name="connsiteY1" fmla="*/ 436293 h 745377"/>
              <a:gd name="connsiteX2" fmla="*/ 693700 w 982661"/>
              <a:gd name="connsiteY2" fmla="*/ 271111 h 745377"/>
              <a:gd name="connsiteX3" fmla="*/ 982661 w 982661"/>
              <a:gd name="connsiteY3" fmla="*/ 508244 h 745377"/>
              <a:gd name="connsiteX4" fmla="*/ 693700 w 982661"/>
              <a:gd name="connsiteY4" fmla="*/ 745377 h 745377"/>
              <a:gd name="connsiteX5" fmla="*/ 693700 w 982661"/>
              <a:gd name="connsiteY5" fmla="*/ 580195 h 745377"/>
              <a:gd name="connsiteX6" fmla="*/ 16376 w 982661"/>
              <a:gd name="connsiteY6" fmla="*/ 0 h 745377"/>
              <a:gd name="connsiteX7" fmla="*/ 0 w 982661"/>
              <a:gd name="connsiteY7" fmla="*/ 134520 h 745377"/>
              <a:gd name="connsiteX8" fmla="*/ 216897 w 982661"/>
              <a:gd name="connsiteY8" fmla="*/ 253308 h 745377"/>
              <a:gd name="connsiteX0" fmla="*/ 304482 w 1070246"/>
              <a:gd name="connsiteY0" fmla="*/ 253308 h 745377"/>
              <a:gd name="connsiteX1" fmla="*/ 781285 w 1070246"/>
              <a:gd name="connsiteY1" fmla="*/ 436293 h 745377"/>
              <a:gd name="connsiteX2" fmla="*/ 781285 w 1070246"/>
              <a:gd name="connsiteY2" fmla="*/ 271111 h 745377"/>
              <a:gd name="connsiteX3" fmla="*/ 1070246 w 1070246"/>
              <a:gd name="connsiteY3" fmla="*/ 508244 h 745377"/>
              <a:gd name="connsiteX4" fmla="*/ 781285 w 1070246"/>
              <a:gd name="connsiteY4" fmla="*/ 745377 h 745377"/>
              <a:gd name="connsiteX5" fmla="*/ 781285 w 1070246"/>
              <a:gd name="connsiteY5" fmla="*/ 580195 h 745377"/>
              <a:gd name="connsiteX6" fmla="*/ 103961 w 1070246"/>
              <a:gd name="connsiteY6" fmla="*/ 0 h 745377"/>
              <a:gd name="connsiteX7" fmla="*/ 87585 w 1070246"/>
              <a:gd name="connsiteY7" fmla="*/ 134520 h 745377"/>
              <a:gd name="connsiteX8" fmla="*/ 304482 w 1070246"/>
              <a:gd name="connsiteY8" fmla="*/ 253308 h 745377"/>
              <a:gd name="connsiteX0" fmla="*/ 212001 w 1070246"/>
              <a:gd name="connsiteY0" fmla="*/ 200868 h 745377"/>
              <a:gd name="connsiteX1" fmla="*/ 781285 w 1070246"/>
              <a:gd name="connsiteY1" fmla="*/ 436293 h 745377"/>
              <a:gd name="connsiteX2" fmla="*/ 781285 w 1070246"/>
              <a:gd name="connsiteY2" fmla="*/ 271111 h 745377"/>
              <a:gd name="connsiteX3" fmla="*/ 1070246 w 1070246"/>
              <a:gd name="connsiteY3" fmla="*/ 508244 h 745377"/>
              <a:gd name="connsiteX4" fmla="*/ 781285 w 1070246"/>
              <a:gd name="connsiteY4" fmla="*/ 745377 h 745377"/>
              <a:gd name="connsiteX5" fmla="*/ 781285 w 1070246"/>
              <a:gd name="connsiteY5" fmla="*/ 580195 h 745377"/>
              <a:gd name="connsiteX6" fmla="*/ 103961 w 1070246"/>
              <a:gd name="connsiteY6" fmla="*/ 0 h 745377"/>
              <a:gd name="connsiteX7" fmla="*/ 87585 w 1070246"/>
              <a:gd name="connsiteY7" fmla="*/ 134520 h 745377"/>
              <a:gd name="connsiteX8" fmla="*/ 212001 w 1070246"/>
              <a:gd name="connsiteY8" fmla="*/ 200868 h 745377"/>
              <a:gd name="connsiteX0" fmla="*/ 212001 w 1070246"/>
              <a:gd name="connsiteY0" fmla="*/ 200868 h 745377"/>
              <a:gd name="connsiteX1" fmla="*/ 781285 w 1070246"/>
              <a:gd name="connsiteY1" fmla="*/ 436293 h 745377"/>
              <a:gd name="connsiteX2" fmla="*/ 778971 w 1070246"/>
              <a:gd name="connsiteY2" fmla="*/ 322893 h 745377"/>
              <a:gd name="connsiteX3" fmla="*/ 1070246 w 1070246"/>
              <a:gd name="connsiteY3" fmla="*/ 508244 h 745377"/>
              <a:gd name="connsiteX4" fmla="*/ 781285 w 1070246"/>
              <a:gd name="connsiteY4" fmla="*/ 745377 h 745377"/>
              <a:gd name="connsiteX5" fmla="*/ 781285 w 1070246"/>
              <a:gd name="connsiteY5" fmla="*/ 580195 h 745377"/>
              <a:gd name="connsiteX6" fmla="*/ 103961 w 1070246"/>
              <a:gd name="connsiteY6" fmla="*/ 0 h 745377"/>
              <a:gd name="connsiteX7" fmla="*/ 87585 w 1070246"/>
              <a:gd name="connsiteY7" fmla="*/ 134520 h 745377"/>
              <a:gd name="connsiteX8" fmla="*/ 212001 w 1070246"/>
              <a:gd name="connsiteY8" fmla="*/ 200868 h 745377"/>
              <a:gd name="connsiteX0" fmla="*/ 212001 w 1070246"/>
              <a:gd name="connsiteY0" fmla="*/ 200868 h 668946"/>
              <a:gd name="connsiteX1" fmla="*/ 781285 w 1070246"/>
              <a:gd name="connsiteY1" fmla="*/ 436293 h 668946"/>
              <a:gd name="connsiteX2" fmla="*/ 778971 w 1070246"/>
              <a:gd name="connsiteY2" fmla="*/ 322893 h 668946"/>
              <a:gd name="connsiteX3" fmla="*/ 1070246 w 1070246"/>
              <a:gd name="connsiteY3" fmla="*/ 508244 h 668946"/>
              <a:gd name="connsiteX4" fmla="*/ 752497 w 1070246"/>
              <a:gd name="connsiteY4" fmla="*/ 668946 h 668946"/>
              <a:gd name="connsiteX5" fmla="*/ 781285 w 1070246"/>
              <a:gd name="connsiteY5" fmla="*/ 580195 h 668946"/>
              <a:gd name="connsiteX6" fmla="*/ 103961 w 1070246"/>
              <a:gd name="connsiteY6" fmla="*/ 0 h 668946"/>
              <a:gd name="connsiteX7" fmla="*/ 87585 w 1070246"/>
              <a:gd name="connsiteY7" fmla="*/ 134520 h 668946"/>
              <a:gd name="connsiteX8" fmla="*/ 212001 w 1070246"/>
              <a:gd name="connsiteY8" fmla="*/ 200868 h 668946"/>
              <a:gd name="connsiteX0" fmla="*/ 124478 w 982723"/>
              <a:gd name="connsiteY0" fmla="*/ 291862 h 759940"/>
              <a:gd name="connsiteX1" fmla="*/ 693762 w 982723"/>
              <a:gd name="connsiteY1" fmla="*/ 527287 h 759940"/>
              <a:gd name="connsiteX2" fmla="*/ 691448 w 982723"/>
              <a:gd name="connsiteY2" fmla="*/ 413887 h 759940"/>
              <a:gd name="connsiteX3" fmla="*/ 982723 w 982723"/>
              <a:gd name="connsiteY3" fmla="*/ 599238 h 759940"/>
              <a:gd name="connsiteX4" fmla="*/ 664974 w 982723"/>
              <a:gd name="connsiteY4" fmla="*/ 759940 h 759940"/>
              <a:gd name="connsiteX5" fmla="*/ 693762 w 982723"/>
              <a:gd name="connsiteY5" fmla="*/ 671189 h 759940"/>
              <a:gd name="connsiteX6" fmla="*/ 142168 w 982723"/>
              <a:gd name="connsiteY6" fmla="*/ 0 h 759940"/>
              <a:gd name="connsiteX7" fmla="*/ 62 w 982723"/>
              <a:gd name="connsiteY7" fmla="*/ 225514 h 759940"/>
              <a:gd name="connsiteX8" fmla="*/ 124478 w 982723"/>
              <a:gd name="connsiteY8" fmla="*/ 291862 h 759940"/>
              <a:gd name="connsiteX0" fmla="*/ 320292 w 982661"/>
              <a:gd name="connsiteY0" fmla="*/ 232631 h 759940"/>
              <a:gd name="connsiteX1" fmla="*/ 693700 w 982661"/>
              <a:gd name="connsiteY1" fmla="*/ 527287 h 759940"/>
              <a:gd name="connsiteX2" fmla="*/ 691386 w 982661"/>
              <a:gd name="connsiteY2" fmla="*/ 413887 h 759940"/>
              <a:gd name="connsiteX3" fmla="*/ 982661 w 982661"/>
              <a:gd name="connsiteY3" fmla="*/ 599238 h 759940"/>
              <a:gd name="connsiteX4" fmla="*/ 664912 w 982661"/>
              <a:gd name="connsiteY4" fmla="*/ 759940 h 759940"/>
              <a:gd name="connsiteX5" fmla="*/ 693700 w 982661"/>
              <a:gd name="connsiteY5" fmla="*/ 671189 h 759940"/>
              <a:gd name="connsiteX6" fmla="*/ 142106 w 982661"/>
              <a:gd name="connsiteY6" fmla="*/ 0 h 759940"/>
              <a:gd name="connsiteX7" fmla="*/ 0 w 982661"/>
              <a:gd name="connsiteY7" fmla="*/ 225514 h 759940"/>
              <a:gd name="connsiteX8" fmla="*/ 320292 w 982661"/>
              <a:gd name="connsiteY8" fmla="*/ 232631 h 759940"/>
              <a:gd name="connsiteX0" fmla="*/ 295621 w 957990"/>
              <a:gd name="connsiteY0" fmla="*/ 232631 h 759940"/>
              <a:gd name="connsiteX1" fmla="*/ 669029 w 957990"/>
              <a:gd name="connsiteY1" fmla="*/ 527287 h 759940"/>
              <a:gd name="connsiteX2" fmla="*/ 666715 w 957990"/>
              <a:gd name="connsiteY2" fmla="*/ 413887 h 759940"/>
              <a:gd name="connsiteX3" fmla="*/ 957990 w 957990"/>
              <a:gd name="connsiteY3" fmla="*/ 599238 h 759940"/>
              <a:gd name="connsiteX4" fmla="*/ 640241 w 957990"/>
              <a:gd name="connsiteY4" fmla="*/ 759940 h 759940"/>
              <a:gd name="connsiteX5" fmla="*/ 669029 w 957990"/>
              <a:gd name="connsiteY5" fmla="*/ 671189 h 759940"/>
              <a:gd name="connsiteX6" fmla="*/ 117435 w 957990"/>
              <a:gd name="connsiteY6" fmla="*/ 0 h 759940"/>
              <a:gd name="connsiteX7" fmla="*/ 110655 w 957990"/>
              <a:gd name="connsiteY7" fmla="*/ 159997 h 759940"/>
              <a:gd name="connsiteX8" fmla="*/ 295621 w 957990"/>
              <a:gd name="connsiteY8" fmla="*/ 232631 h 759940"/>
              <a:gd name="connsiteX0" fmla="*/ 216522 w 878891"/>
              <a:gd name="connsiteY0" fmla="*/ 232631 h 759940"/>
              <a:gd name="connsiteX1" fmla="*/ 589930 w 878891"/>
              <a:gd name="connsiteY1" fmla="*/ 527287 h 759940"/>
              <a:gd name="connsiteX2" fmla="*/ 587616 w 878891"/>
              <a:gd name="connsiteY2" fmla="*/ 413887 h 759940"/>
              <a:gd name="connsiteX3" fmla="*/ 878891 w 878891"/>
              <a:gd name="connsiteY3" fmla="*/ 599238 h 759940"/>
              <a:gd name="connsiteX4" fmla="*/ 561142 w 878891"/>
              <a:gd name="connsiteY4" fmla="*/ 759940 h 759940"/>
              <a:gd name="connsiteX5" fmla="*/ 589930 w 878891"/>
              <a:gd name="connsiteY5" fmla="*/ 671189 h 759940"/>
              <a:gd name="connsiteX6" fmla="*/ 41263 w 878891"/>
              <a:gd name="connsiteY6" fmla="*/ 452399 h 759940"/>
              <a:gd name="connsiteX7" fmla="*/ 38336 w 878891"/>
              <a:gd name="connsiteY7" fmla="*/ 0 h 759940"/>
              <a:gd name="connsiteX8" fmla="*/ 31556 w 878891"/>
              <a:gd name="connsiteY8" fmla="*/ 159997 h 759940"/>
              <a:gd name="connsiteX9" fmla="*/ 216522 w 878891"/>
              <a:gd name="connsiteY9" fmla="*/ 232631 h 759940"/>
              <a:gd name="connsiteX0" fmla="*/ 713951 w 1376320"/>
              <a:gd name="connsiteY0" fmla="*/ 232631 h 759940"/>
              <a:gd name="connsiteX1" fmla="*/ 1087359 w 1376320"/>
              <a:gd name="connsiteY1" fmla="*/ 527287 h 759940"/>
              <a:gd name="connsiteX2" fmla="*/ 1085045 w 1376320"/>
              <a:gd name="connsiteY2" fmla="*/ 413887 h 759940"/>
              <a:gd name="connsiteX3" fmla="*/ 1376320 w 1376320"/>
              <a:gd name="connsiteY3" fmla="*/ 599238 h 759940"/>
              <a:gd name="connsiteX4" fmla="*/ 1058571 w 1376320"/>
              <a:gd name="connsiteY4" fmla="*/ 759940 h 759940"/>
              <a:gd name="connsiteX5" fmla="*/ 1087359 w 1376320"/>
              <a:gd name="connsiteY5" fmla="*/ 671189 h 759940"/>
              <a:gd name="connsiteX6" fmla="*/ 9299 w 1376320"/>
              <a:gd name="connsiteY6" fmla="*/ 688163 h 759940"/>
              <a:gd name="connsiteX7" fmla="*/ 535765 w 1376320"/>
              <a:gd name="connsiteY7" fmla="*/ 0 h 759940"/>
              <a:gd name="connsiteX8" fmla="*/ 528985 w 1376320"/>
              <a:gd name="connsiteY8" fmla="*/ 159997 h 759940"/>
              <a:gd name="connsiteX9" fmla="*/ 713951 w 1376320"/>
              <a:gd name="connsiteY9" fmla="*/ 232631 h 759940"/>
              <a:gd name="connsiteX0" fmla="*/ 713951 w 1376320"/>
              <a:gd name="connsiteY0" fmla="*/ 232631 h 759940"/>
              <a:gd name="connsiteX1" fmla="*/ 305430 w 1376320"/>
              <a:gd name="connsiteY1" fmla="*/ 547533 h 759940"/>
              <a:gd name="connsiteX2" fmla="*/ 1087359 w 1376320"/>
              <a:gd name="connsiteY2" fmla="*/ 527287 h 759940"/>
              <a:gd name="connsiteX3" fmla="*/ 1085045 w 1376320"/>
              <a:gd name="connsiteY3" fmla="*/ 413887 h 759940"/>
              <a:gd name="connsiteX4" fmla="*/ 1376320 w 1376320"/>
              <a:gd name="connsiteY4" fmla="*/ 599238 h 759940"/>
              <a:gd name="connsiteX5" fmla="*/ 1058571 w 1376320"/>
              <a:gd name="connsiteY5" fmla="*/ 759940 h 759940"/>
              <a:gd name="connsiteX6" fmla="*/ 1087359 w 1376320"/>
              <a:gd name="connsiteY6" fmla="*/ 671189 h 759940"/>
              <a:gd name="connsiteX7" fmla="*/ 9299 w 1376320"/>
              <a:gd name="connsiteY7" fmla="*/ 688163 h 759940"/>
              <a:gd name="connsiteX8" fmla="*/ 535765 w 1376320"/>
              <a:gd name="connsiteY8" fmla="*/ 0 h 759940"/>
              <a:gd name="connsiteX9" fmla="*/ 528985 w 1376320"/>
              <a:gd name="connsiteY9" fmla="*/ 159997 h 759940"/>
              <a:gd name="connsiteX10" fmla="*/ 713951 w 1376320"/>
              <a:gd name="connsiteY10" fmla="*/ 232631 h 759940"/>
              <a:gd name="connsiteX0" fmla="*/ 677222 w 1376320"/>
              <a:gd name="connsiteY0" fmla="*/ 173736 h 759940"/>
              <a:gd name="connsiteX1" fmla="*/ 305430 w 1376320"/>
              <a:gd name="connsiteY1" fmla="*/ 547533 h 759940"/>
              <a:gd name="connsiteX2" fmla="*/ 1087359 w 1376320"/>
              <a:gd name="connsiteY2" fmla="*/ 527287 h 759940"/>
              <a:gd name="connsiteX3" fmla="*/ 1085045 w 1376320"/>
              <a:gd name="connsiteY3" fmla="*/ 413887 h 759940"/>
              <a:gd name="connsiteX4" fmla="*/ 1376320 w 1376320"/>
              <a:gd name="connsiteY4" fmla="*/ 599238 h 759940"/>
              <a:gd name="connsiteX5" fmla="*/ 1058571 w 1376320"/>
              <a:gd name="connsiteY5" fmla="*/ 759940 h 759940"/>
              <a:gd name="connsiteX6" fmla="*/ 1087359 w 1376320"/>
              <a:gd name="connsiteY6" fmla="*/ 671189 h 759940"/>
              <a:gd name="connsiteX7" fmla="*/ 9299 w 1376320"/>
              <a:gd name="connsiteY7" fmla="*/ 688163 h 759940"/>
              <a:gd name="connsiteX8" fmla="*/ 535765 w 1376320"/>
              <a:gd name="connsiteY8" fmla="*/ 0 h 759940"/>
              <a:gd name="connsiteX9" fmla="*/ 528985 w 1376320"/>
              <a:gd name="connsiteY9" fmla="*/ 159997 h 759940"/>
              <a:gd name="connsiteX10" fmla="*/ 677222 w 1376320"/>
              <a:gd name="connsiteY10" fmla="*/ 173736 h 759940"/>
              <a:gd name="connsiteX0" fmla="*/ 642005 w 1341103"/>
              <a:gd name="connsiteY0" fmla="*/ 173736 h 759940"/>
              <a:gd name="connsiteX1" fmla="*/ 270213 w 1341103"/>
              <a:gd name="connsiteY1" fmla="*/ 547533 h 759940"/>
              <a:gd name="connsiteX2" fmla="*/ 1052142 w 1341103"/>
              <a:gd name="connsiteY2" fmla="*/ 527287 h 759940"/>
              <a:gd name="connsiteX3" fmla="*/ 1049828 w 1341103"/>
              <a:gd name="connsiteY3" fmla="*/ 413887 h 759940"/>
              <a:gd name="connsiteX4" fmla="*/ 1341103 w 1341103"/>
              <a:gd name="connsiteY4" fmla="*/ 599238 h 759940"/>
              <a:gd name="connsiteX5" fmla="*/ 1023354 w 1341103"/>
              <a:gd name="connsiteY5" fmla="*/ 759940 h 759940"/>
              <a:gd name="connsiteX6" fmla="*/ 1052142 w 1341103"/>
              <a:gd name="connsiteY6" fmla="*/ 671189 h 759940"/>
              <a:gd name="connsiteX7" fmla="*/ 9814 w 1341103"/>
              <a:gd name="connsiteY7" fmla="*/ 609249 h 759940"/>
              <a:gd name="connsiteX8" fmla="*/ 500548 w 1341103"/>
              <a:gd name="connsiteY8" fmla="*/ 0 h 759940"/>
              <a:gd name="connsiteX9" fmla="*/ 493768 w 1341103"/>
              <a:gd name="connsiteY9" fmla="*/ 159997 h 759940"/>
              <a:gd name="connsiteX10" fmla="*/ 642005 w 1341103"/>
              <a:gd name="connsiteY10" fmla="*/ 173736 h 759940"/>
              <a:gd name="connsiteX0" fmla="*/ 641226 w 1340324"/>
              <a:gd name="connsiteY0" fmla="*/ 180190 h 766394"/>
              <a:gd name="connsiteX1" fmla="*/ 269434 w 1340324"/>
              <a:gd name="connsiteY1" fmla="*/ 553987 h 766394"/>
              <a:gd name="connsiteX2" fmla="*/ 1051363 w 1340324"/>
              <a:gd name="connsiteY2" fmla="*/ 533741 h 766394"/>
              <a:gd name="connsiteX3" fmla="*/ 1049049 w 1340324"/>
              <a:gd name="connsiteY3" fmla="*/ 420341 h 766394"/>
              <a:gd name="connsiteX4" fmla="*/ 1340324 w 1340324"/>
              <a:gd name="connsiteY4" fmla="*/ 605692 h 766394"/>
              <a:gd name="connsiteX5" fmla="*/ 1022575 w 1340324"/>
              <a:gd name="connsiteY5" fmla="*/ 766394 h 766394"/>
              <a:gd name="connsiteX6" fmla="*/ 1051363 w 1340324"/>
              <a:gd name="connsiteY6" fmla="*/ 677643 h 766394"/>
              <a:gd name="connsiteX7" fmla="*/ 9035 w 1340324"/>
              <a:gd name="connsiteY7" fmla="*/ 615703 h 766394"/>
              <a:gd name="connsiteX8" fmla="*/ 555521 w 1340324"/>
              <a:gd name="connsiteY8" fmla="*/ 0 h 766394"/>
              <a:gd name="connsiteX9" fmla="*/ 492989 w 1340324"/>
              <a:gd name="connsiteY9" fmla="*/ 166451 h 766394"/>
              <a:gd name="connsiteX10" fmla="*/ 641226 w 1340324"/>
              <a:gd name="connsiteY10" fmla="*/ 180190 h 766394"/>
              <a:gd name="connsiteX0" fmla="*/ 668359 w 1340324"/>
              <a:gd name="connsiteY0" fmla="*/ 213607 h 766394"/>
              <a:gd name="connsiteX1" fmla="*/ 269434 w 1340324"/>
              <a:gd name="connsiteY1" fmla="*/ 553987 h 766394"/>
              <a:gd name="connsiteX2" fmla="*/ 1051363 w 1340324"/>
              <a:gd name="connsiteY2" fmla="*/ 533741 h 766394"/>
              <a:gd name="connsiteX3" fmla="*/ 1049049 w 1340324"/>
              <a:gd name="connsiteY3" fmla="*/ 420341 h 766394"/>
              <a:gd name="connsiteX4" fmla="*/ 1340324 w 1340324"/>
              <a:gd name="connsiteY4" fmla="*/ 605692 h 766394"/>
              <a:gd name="connsiteX5" fmla="*/ 1022575 w 1340324"/>
              <a:gd name="connsiteY5" fmla="*/ 766394 h 766394"/>
              <a:gd name="connsiteX6" fmla="*/ 1051363 w 1340324"/>
              <a:gd name="connsiteY6" fmla="*/ 677643 h 766394"/>
              <a:gd name="connsiteX7" fmla="*/ 9035 w 1340324"/>
              <a:gd name="connsiteY7" fmla="*/ 615703 h 766394"/>
              <a:gd name="connsiteX8" fmla="*/ 555521 w 1340324"/>
              <a:gd name="connsiteY8" fmla="*/ 0 h 766394"/>
              <a:gd name="connsiteX9" fmla="*/ 492989 w 1340324"/>
              <a:gd name="connsiteY9" fmla="*/ 166451 h 766394"/>
              <a:gd name="connsiteX10" fmla="*/ 668359 w 1340324"/>
              <a:gd name="connsiteY10" fmla="*/ 213607 h 766394"/>
              <a:gd name="connsiteX0" fmla="*/ 668359 w 1340324"/>
              <a:gd name="connsiteY0" fmla="*/ 213607 h 766394"/>
              <a:gd name="connsiteX1" fmla="*/ 191348 w 1340324"/>
              <a:gd name="connsiteY1" fmla="*/ 539761 h 766394"/>
              <a:gd name="connsiteX2" fmla="*/ 1051363 w 1340324"/>
              <a:gd name="connsiteY2" fmla="*/ 533741 h 766394"/>
              <a:gd name="connsiteX3" fmla="*/ 1049049 w 1340324"/>
              <a:gd name="connsiteY3" fmla="*/ 420341 h 766394"/>
              <a:gd name="connsiteX4" fmla="*/ 1340324 w 1340324"/>
              <a:gd name="connsiteY4" fmla="*/ 605692 h 766394"/>
              <a:gd name="connsiteX5" fmla="*/ 1022575 w 1340324"/>
              <a:gd name="connsiteY5" fmla="*/ 766394 h 766394"/>
              <a:gd name="connsiteX6" fmla="*/ 1051363 w 1340324"/>
              <a:gd name="connsiteY6" fmla="*/ 677643 h 766394"/>
              <a:gd name="connsiteX7" fmla="*/ 9035 w 1340324"/>
              <a:gd name="connsiteY7" fmla="*/ 615703 h 766394"/>
              <a:gd name="connsiteX8" fmla="*/ 555521 w 1340324"/>
              <a:gd name="connsiteY8" fmla="*/ 0 h 766394"/>
              <a:gd name="connsiteX9" fmla="*/ 492989 w 1340324"/>
              <a:gd name="connsiteY9" fmla="*/ 166451 h 766394"/>
              <a:gd name="connsiteX10" fmla="*/ 668359 w 1340324"/>
              <a:gd name="connsiteY10" fmla="*/ 213607 h 766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40324" h="766394">
                <a:moveTo>
                  <a:pt x="668359" y="213607"/>
                </a:moveTo>
                <a:cubicBezTo>
                  <a:pt x="689747" y="253682"/>
                  <a:pt x="129113" y="490652"/>
                  <a:pt x="191348" y="539761"/>
                </a:cubicBezTo>
                <a:cubicBezTo>
                  <a:pt x="253583" y="588870"/>
                  <a:pt x="980074" y="531501"/>
                  <a:pt x="1051363" y="533741"/>
                </a:cubicBezTo>
                <a:cubicBezTo>
                  <a:pt x="1050592" y="495941"/>
                  <a:pt x="1049820" y="458141"/>
                  <a:pt x="1049049" y="420341"/>
                </a:cubicBezTo>
                <a:lnTo>
                  <a:pt x="1340324" y="605692"/>
                </a:lnTo>
                <a:lnTo>
                  <a:pt x="1022575" y="766394"/>
                </a:lnTo>
                <a:lnTo>
                  <a:pt x="1051363" y="677643"/>
                </a:lnTo>
                <a:cubicBezTo>
                  <a:pt x="964717" y="626386"/>
                  <a:pt x="100967" y="727568"/>
                  <a:pt x="9035" y="615703"/>
                </a:cubicBezTo>
                <a:cubicBezTo>
                  <a:pt x="-82897" y="503838"/>
                  <a:pt x="557139" y="48734"/>
                  <a:pt x="555521" y="0"/>
                </a:cubicBezTo>
                <a:lnTo>
                  <a:pt x="492989" y="166451"/>
                </a:lnTo>
                <a:lnTo>
                  <a:pt x="668359" y="213607"/>
                </a:lnTo>
                <a:close/>
              </a:path>
            </a:pathLst>
          </a:custGeom>
          <a:solidFill>
            <a:srgbClr val="5470A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Up Arrow 12"/>
          <p:cNvSpPr/>
          <p:nvPr/>
        </p:nvSpPr>
        <p:spPr>
          <a:xfrm>
            <a:off x="6268454" y="2513740"/>
            <a:ext cx="317634" cy="1136640"/>
          </a:xfrm>
          <a:custGeom>
            <a:avLst/>
            <a:gdLst>
              <a:gd name="connsiteX0" fmla="*/ 0 w 336884"/>
              <a:gd name="connsiteY0" fmla="*/ 168442 h 857508"/>
              <a:gd name="connsiteX1" fmla="*/ 168442 w 336884"/>
              <a:gd name="connsiteY1" fmla="*/ 0 h 857508"/>
              <a:gd name="connsiteX2" fmla="*/ 336884 w 336884"/>
              <a:gd name="connsiteY2" fmla="*/ 168442 h 857508"/>
              <a:gd name="connsiteX3" fmla="*/ 252663 w 336884"/>
              <a:gd name="connsiteY3" fmla="*/ 168442 h 857508"/>
              <a:gd name="connsiteX4" fmla="*/ 252663 w 336884"/>
              <a:gd name="connsiteY4" fmla="*/ 857508 h 857508"/>
              <a:gd name="connsiteX5" fmla="*/ 84221 w 336884"/>
              <a:gd name="connsiteY5" fmla="*/ 857508 h 857508"/>
              <a:gd name="connsiteX6" fmla="*/ 84221 w 336884"/>
              <a:gd name="connsiteY6" fmla="*/ 168442 h 857508"/>
              <a:gd name="connsiteX7" fmla="*/ 0 w 336884"/>
              <a:gd name="connsiteY7" fmla="*/ 168442 h 857508"/>
              <a:gd name="connsiteX0" fmla="*/ 0 w 336884"/>
              <a:gd name="connsiteY0" fmla="*/ 168442 h 1011512"/>
              <a:gd name="connsiteX1" fmla="*/ 168442 w 336884"/>
              <a:gd name="connsiteY1" fmla="*/ 0 h 1011512"/>
              <a:gd name="connsiteX2" fmla="*/ 336884 w 336884"/>
              <a:gd name="connsiteY2" fmla="*/ 168442 h 1011512"/>
              <a:gd name="connsiteX3" fmla="*/ 252663 w 336884"/>
              <a:gd name="connsiteY3" fmla="*/ 168442 h 1011512"/>
              <a:gd name="connsiteX4" fmla="*/ 252663 w 336884"/>
              <a:gd name="connsiteY4" fmla="*/ 857508 h 1011512"/>
              <a:gd name="connsiteX5" fmla="*/ 64971 w 336884"/>
              <a:gd name="connsiteY5" fmla="*/ 1011512 h 1011512"/>
              <a:gd name="connsiteX6" fmla="*/ 84221 w 336884"/>
              <a:gd name="connsiteY6" fmla="*/ 168442 h 1011512"/>
              <a:gd name="connsiteX7" fmla="*/ 0 w 336884"/>
              <a:gd name="connsiteY7" fmla="*/ 168442 h 1011512"/>
              <a:gd name="connsiteX0" fmla="*/ 0 w 336884"/>
              <a:gd name="connsiteY0" fmla="*/ 168442 h 1011512"/>
              <a:gd name="connsiteX1" fmla="*/ 168442 w 336884"/>
              <a:gd name="connsiteY1" fmla="*/ 0 h 1011512"/>
              <a:gd name="connsiteX2" fmla="*/ 336884 w 336884"/>
              <a:gd name="connsiteY2" fmla="*/ 168442 h 1011512"/>
              <a:gd name="connsiteX3" fmla="*/ 252663 w 336884"/>
              <a:gd name="connsiteY3" fmla="*/ 168442 h 1011512"/>
              <a:gd name="connsiteX4" fmla="*/ 233412 w 336884"/>
              <a:gd name="connsiteY4" fmla="*/ 953760 h 1011512"/>
              <a:gd name="connsiteX5" fmla="*/ 64971 w 336884"/>
              <a:gd name="connsiteY5" fmla="*/ 1011512 h 1011512"/>
              <a:gd name="connsiteX6" fmla="*/ 84221 w 336884"/>
              <a:gd name="connsiteY6" fmla="*/ 168442 h 1011512"/>
              <a:gd name="connsiteX7" fmla="*/ 0 w 336884"/>
              <a:gd name="connsiteY7" fmla="*/ 168442 h 1011512"/>
              <a:gd name="connsiteX0" fmla="*/ 0 w 336884"/>
              <a:gd name="connsiteY0" fmla="*/ 168442 h 1011512"/>
              <a:gd name="connsiteX1" fmla="*/ 168442 w 336884"/>
              <a:gd name="connsiteY1" fmla="*/ 0 h 1011512"/>
              <a:gd name="connsiteX2" fmla="*/ 336884 w 336884"/>
              <a:gd name="connsiteY2" fmla="*/ 168442 h 1011512"/>
              <a:gd name="connsiteX3" fmla="*/ 252663 w 336884"/>
              <a:gd name="connsiteY3" fmla="*/ 168442 h 1011512"/>
              <a:gd name="connsiteX4" fmla="*/ 233412 w 336884"/>
              <a:gd name="connsiteY4" fmla="*/ 953760 h 1011512"/>
              <a:gd name="connsiteX5" fmla="*/ 64971 w 336884"/>
              <a:gd name="connsiteY5" fmla="*/ 1011512 h 1011512"/>
              <a:gd name="connsiteX6" fmla="*/ 84221 w 336884"/>
              <a:gd name="connsiteY6" fmla="*/ 168442 h 1011512"/>
              <a:gd name="connsiteX7" fmla="*/ 0 w 336884"/>
              <a:gd name="connsiteY7" fmla="*/ 168442 h 1011512"/>
              <a:gd name="connsiteX0" fmla="*/ 0 w 336884"/>
              <a:gd name="connsiteY0" fmla="*/ 168442 h 1011512"/>
              <a:gd name="connsiteX1" fmla="*/ 168442 w 336884"/>
              <a:gd name="connsiteY1" fmla="*/ 0 h 1011512"/>
              <a:gd name="connsiteX2" fmla="*/ 336884 w 336884"/>
              <a:gd name="connsiteY2" fmla="*/ 168442 h 1011512"/>
              <a:gd name="connsiteX3" fmla="*/ 252663 w 336884"/>
              <a:gd name="connsiteY3" fmla="*/ 168442 h 1011512"/>
              <a:gd name="connsiteX4" fmla="*/ 233412 w 336884"/>
              <a:gd name="connsiteY4" fmla="*/ 953760 h 1011512"/>
              <a:gd name="connsiteX5" fmla="*/ 64971 w 336884"/>
              <a:gd name="connsiteY5" fmla="*/ 1011512 h 1011512"/>
              <a:gd name="connsiteX6" fmla="*/ 84221 w 336884"/>
              <a:gd name="connsiteY6" fmla="*/ 168442 h 1011512"/>
              <a:gd name="connsiteX7" fmla="*/ 0 w 336884"/>
              <a:gd name="connsiteY7" fmla="*/ 168442 h 1011512"/>
              <a:gd name="connsiteX0" fmla="*/ 0 w 336884"/>
              <a:gd name="connsiteY0" fmla="*/ 293570 h 1136640"/>
              <a:gd name="connsiteX1" fmla="*/ 216569 w 336884"/>
              <a:gd name="connsiteY1" fmla="*/ 0 h 1136640"/>
              <a:gd name="connsiteX2" fmla="*/ 336884 w 336884"/>
              <a:gd name="connsiteY2" fmla="*/ 293570 h 1136640"/>
              <a:gd name="connsiteX3" fmla="*/ 252663 w 336884"/>
              <a:gd name="connsiteY3" fmla="*/ 293570 h 1136640"/>
              <a:gd name="connsiteX4" fmla="*/ 233412 w 336884"/>
              <a:gd name="connsiteY4" fmla="*/ 1078888 h 1136640"/>
              <a:gd name="connsiteX5" fmla="*/ 64971 w 336884"/>
              <a:gd name="connsiteY5" fmla="*/ 1136640 h 1136640"/>
              <a:gd name="connsiteX6" fmla="*/ 84221 w 336884"/>
              <a:gd name="connsiteY6" fmla="*/ 293570 h 1136640"/>
              <a:gd name="connsiteX7" fmla="*/ 0 w 336884"/>
              <a:gd name="connsiteY7" fmla="*/ 293570 h 1136640"/>
              <a:gd name="connsiteX0" fmla="*/ 0 w 336884"/>
              <a:gd name="connsiteY0" fmla="*/ 293570 h 1136640"/>
              <a:gd name="connsiteX1" fmla="*/ 216569 w 336884"/>
              <a:gd name="connsiteY1" fmla="*/ 0 h 1136640"/>
              <a:gd name="connsiteX2" fmla="*/ 336884 w 336884"/>
              <a:gd name="connsiteY2" fmla="*/ 293570 h 1136640"/>
              <a:gd name="connsiteX3" fmla="*/ 252663 w 336884"/>
              <a:gd name="connsiteY3" fmla="*/ 293570 h 1136640"/>
              <a:gd name="connsiteX4" fmla="*/ 233412 w 336884"/>
              <a:gd name="connsiteY4" fmla="*/ 1078888 h 1136640"/>
              <a:gd name="connsiteX5" fmla="*/ 64971 w 336884"/>
              <a:gd name="connsiteY5" fmla="*/ 1136640 h 1136640"/>
              <a:gd name="connsiteX6" fmla="*/ 103471 w 336884"/>
              <a:gd name="connsiteY6" fmla="*/ 447574 h 1136640"/>
              <a:gd name="connsiteX7" fmla="*/ 0 w 336884"/>
              <a:gd name="connsiteY7" fmla="*/ 293570 h 1136640"/>
              <a:gd name="connsiteX0" fmla="*/ 0 w 365760"/>
              <a:gd name="connsiteY0" fmla="*/ 418698 h 1136640"/>
              <a:gd name="connsiteX1" fmla="*/ 245445 w 365760"/>
              <a:gd name="connsiteY1" fmla="*/ 0 h 1136640"/>
              <a:gd name="connsiteX2" fmla="*/ 365760 w 365760"/>
              <a:gd name="connsiteY2" fmla="*/ 293570 h 1136640"/>
              <a:gd name="connsiteX3" fmla="*/ 281539 w 365760"/>
              <a:gd name="connsiteY3" fmla="*/ 293570 h 1136640"/>
              <a:gd name="connsiteX4" fmla="*/ 262288 w 365760"/>
              <a:gd name="connsiteY4" fmla="*/ 1078888 h 1136640"/>
              <a:gd name="connsiteX5" fmla="*/ 93847 w 365760"/>
              <a:gd name="connsiteY5" fmla="*/ 1136640 h 1136640"/>
              <a:gd name="connsiteX6" fmla="*/ 132347 w 365760"/>
              <a:gd name="connsiteY6" fmla="*/ 447574 h 1136640"/>
              <a:gd name="connsiteX7" fmla="*/ 0 w 365760"/>
              <a:gd name="connsiteY7" fmla="*/ 418698 h 1136640"/>
              <a:gd name="connsiteX0" fmla="*/ 0 w 365760"/>
              <a:gd name="connsiteY0" fmla="*/ 418698 h 1136640"/>
              <a:gd name="connsiteX1" fmla="*/ 245445 w 365760"/>
              <a:gd name="connsiteY1" fmla="*/ 0 h 1136640"/>
              <a:gd name="connsiteX2" fmla="*/ 365760 w 365760"/>
              <a:gd name="connsiteY2" fmla="*/ 293570 h 1136640"/>
              <a:gd name="connsiteX3" fmla="*/ 262288 w 365760"/>
              <a:gd name="connsiteY3" fmla="*/ 457199 h 1136640"/>
              <a:gd name="connsiteX4" fmla="*/ 262288 w 365760"/>
              <a:gd name="connsiteY4" fmla="*/ 1078888 h 1136640"/>
              <a:gd name="connsiteX5" fmla="*/ 93847 w 365760"/>
              <a:gd name="connsiteY5" fmla="*/ 1136640 h 1136640"/>
              <a:gd name="connsiteX6" fmla="*/ 132347 w 365760"/>
              <a:gd name="connsiteY6" fmla="*/ 447574 h 1136640"/>
              <a:gd name="connsiteX7" fmla="*/ 0 w 365760"/>
              <a:gd name="connsiteY7" fmla="*/ 418698 h 1136640"/>
              <a:gd name="connsiteX0" fmla="*/ 0 w 433137"/>
              <a:gd name="connsiteY0" fmla="*/ 418698 h 1136640"/>
              <a:gd name="connsiteX1" fmla="*/ 245445 w 433137"/>
              <a:gd name="connsiteY1" fmla="*/ 0 h 1136640"/>
              <a:gd name="connsiteX2" fmla="*/ 433137 w 433137"/>
              <a:gd name="connsiteY2" fmla="*/ 466824 h 1136640"/>
              <a:gd name="connsiteX3" fmla="*/ 262288 w 433137"/>
              <a:gd name="connsiteY3" fmla="*/ 457199 h 1136640"/>
              <a:gd name="connsiteX4" fmla="*/ 262288 w 433137"/>
              <a:gd name="connsiteY4" fmla="*/ 1078888 h 1136640"/>
              <a:gd name="connsiteX5" fmla="*/ 93847 w 433137"/>
              <a:gd name="connsiteY5" fmla="*/ 1136640 h 1136640"/>
              <a:gd name="connsiteX6" fmla="*/ 132347 w 433137"/>
              <a:gd name="connsiteY6" fmla="*/ 447574 h 1136640"/>
              <a:gd name="connsiteX7" fmla="*/ 0 w 433137"/>
              <a:gd name="connsiteY7" fmla="*/ 418698 h 1136640"/>
              <a:gd name="connsiteX0" fmla="*/ 0 w 385011"/>
              <a:gd name="connsiteY0" fmla="*/ 418698 h 1136640"/>
              <a:gd name="connsiteX1" fmla="*/ 197319 w 385011"/>
              <a:gd name="connsiteY1" fmla="*/ 0 h 1136640"/>
              <a:gd name="connsiteX2" fmla="*/ 385011 w 385011"/>
              <a:gd name="connsiteY2" fmla="*/ 466824 h 1136640"/>
              <a:gd name="connsiteX3" fmla="*/ 214162 w 385011"/>
              <a:gd name="connsiteY3" fmla="*/ 457199 h 1136640"/>
              <a:gd name="connsiteX4" fmla="*/ 214162 w 385011"/>
              <a:gd name="connsiteY4" fmla="*/ 1078888 h 1136640"/>
              <a:gd name="connsiteX5" fmla="*/ 45721 w 385011"/>
              <a:gd name="connsiteY5" fmla="*/ 1136640 h 1136640"/>
              <a:gd name="connsiteX6" fmla="*/ 84221 w 385011"/>
              <a:gd name="connsiteY6" fmla="*/ 447574 h 1136640"/>
              <a:gd name="connsiteX7" fmla="*/ 0 w 385011"/>
              <a:gd name="connsiteY7" fmla="*/ 418698 h 1136640"/>
              <a:gd name="connsiteX0" fmla="*/ 0 w 317634"/>
              <a:gd name="connsiteY0" fmla="*/ 418698 h 1136640"/>
              <a:gd name="connsiteX1" fmla="*/ 197319 w 317634"/>
              <a:gd name="connsiteY1" fmla="*/ 0 h 1136640"/>
              <a:gd name="connsiteX2" fmla="*/ 317634 w 317634"/>
              <a:gd name="connsiteY2" fmla="*/ 457198 h 1136640"/>
              <a:gd name="connsiteX3" fmla="*/ 214162 w 317634"/>
              <a:gd name="connsiteY3" fmla="*/ 457199 h 1136640"/>
              <a:gd name="connsiteX4" fmla="*/ 214162 w 317634"/>
              <a:gd name="connsiteY4" fmla="*/ 1078888 h 1136640"/>
              <a:gd name="connsiteX5" fmla="*/ 45721 w 317634"/>
              <a:gd name="connsiteY5" fmla="*/ 1136640 h 1136640"/>
              <a:gd name="connsiteX6" fmla="*/ 84221 w 317634"/>
              <a:gd name="connsiteY6" fmla="*/ 447574 h 1136640"/>
              <a:gd name="connsiteX7" fmla="*/ 0 w 317634"/>
              <a:gd name="connsiteY7" fmla="*/ 418698 h 1136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7634" h="1136640">
                <a:moveTo>
                  <a:pt x="0" y="418698"/>
                </a:moveTo>
                <a:lnTo>
                  <a:pt x="197319" y="0"/>
                </a:lnTo>
                <a:lnTo>
                  <a:pt x="317634" y="457198"/>
                </a:lnTo>
                <a:lnTo>
                  <a:pt x="214162" y="457199"/>
                </a:lnTo>
                <a:cubicBezTo>
                  <a:pt x="207745" y="718972"/>
                  <a:pt x="182078" y="826740"/>
                  <a:pt x="214162" y="1078888"/>
                </a:cubicBezTo>
                <a:lnTo>
                  <a:pt x="45721" y="1136640"/>
                </a:lnTo>
                <a:cubicBezTo>
                  <a:pt x="90639" y="845992"/>
                  <a:pt x="77804" y="728597"/>
                  <a:pt x="84221" y="447574"/>
                </a:cubicBezTo>
                <a:lnTo>
                  <a:pt x="0" y="418698"/>
                </a:lnTo>
                <a:close/>
              </a:path>
            </a:pathLst>
          </a:custGeom>
          <a:solidFill>
            <a:srgbClr val="5470A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Up Arrow 13"/>
          <p:cNvSpPr/>
          <p:nvPr/>
        </p:nvSpPr>
        <p:spPr>
          <a:xfrm rot="6237030">
            <a:off x="5531065" y="3971767"/>
            <a:ext cx="392223" cy="712272"/>
          </a:xfrm>
          <a:custGeom>
            <a:avLst/>
            <a:gdLst>
              <a:gd name="connsiteX0" fmla="*/ 0 w 394635"/>
              <a:gd name="connsiteY0" fmla="*/ 197318 h 731520"/>
              <a:gd name="connsiteX1" fmla="*/ 197318 w 394635"/>
              <a:gd name="connsiteY1" fmla="*/ 0 h 731520"/>
              <a:gd name="connsiteX2" fmla="*/ 394635 w 394635"/>
              <a:gd name="connsiteY2" fmla="*/ 197318 h 731520"/>
              <a:gd name="connsiteX3" fmla="*/ 295976 w 394635"/>
              <a:gd name="connsiteY3" fmla="*/ 197318 h 731520"/>
              <a:gd name="connsiteX4" fmla="*/ 295976 w 394635"/>
              <a:gd name="connsiteY4" fmla="*/ 731520 h 731520"/>
              <a:gd name="connsiteX5" fmla="*/ 98659 w 394635"/>
              <a:gd name="connsiteY5" fmla="*/ 731520 h 731520"/>
              <a:gd name="connsiteX6" fmla="*/ 98659 w 394635"/>
              <a:gd name="connsiteY6" fmla="*/ 197318 h 731520"/>
              <a:gd name="connsiteX7" fmla="*/ 0 w 394635"/>
              <a:gd name="connsiteY7" fmla="*/ 197318 h 731520"/>
              <a:gd name="connsiteX0" fmla="*/ 0 w 498108"/>
              <a:gd name="connsiteY0" fmla="*/ 197318 h 731520"/>
              <a:gd name="connsiteX1" fmla="*/ 197318 w 498108"/>
              <a:gd name="connsiteY1" fmla="*/ 0 h 731520"/>
              <a:gd name="connsiteX2" fmla="*/ 394635 w 498108"/>
              <a:gd name="connsiteY2" fmla="*/ 197318 h 731520"/>
              <a:gd name="connsiteX3" fmla="*/ 295976 w 498108"/>
              <a:gd name="connsiteY3" fmla="*/ 197318 h 731520"/>
              <a:gd name="connsiteX4" fmla="*/ 498108 w 498108"/>
              <a:gd name="connsiteY4" fmla="*/ 423512 h 731520"/>
              <a:gd name="connsiteX5" fmla="*/ 98659 w 498108"/>
              <a:gd name="connsiteY5" fmla="*/ 731520 h 731520"/>
              <a:gd name="connsiteX6" fmla="*/ 98659 w 498108"/>
              <a:gd name="connsiteY6" fmla="*/ 197318 h 731520"/>
              <a:gd name="connsiteX7" fmla="*/ 0 w 498108"/>
              <a:gd name="connsiteY7" fmla="*/ 197318 h 731520"/>
              <a:gd name="connsiteX0" fmla="*/ 0 w 498108"/>
              <a:gd name="connsiteY0" fmla="*/ 197318 h 596767"/>
              <a:gd name="connsiteX1" fmla="*/ 197318 w 498108"/>
              <a:gd name="connsiteY1" fmla="*/ 0 h 596767"/>
              <a:gd name="connsiteX2" fmla="*/ 394635 w 498108"/>
              <a:gd name="connsiteY2" fmla="*/ 197318 h 596767"/>
              <a:gd name="connsiteX3" fmla="*/ 295976 w 498108"/>
              <a:gd name="connsiteY3" fmla="*/ 197318 h 596767"/>
              <a:gd name="connsiteX4" fmla="*/ 498108 w 498108"/>
              <a:gd name="connsiteY4" fmla="*/ 423512 h 596767"/>
              <a:gd name="connsiteX5" fmla="*/ 416293 w 498108"/>
              <a:gd name="connsiteY5" fmla="*/ 596767 h 596767"/>
              <a:gd name="connsiteX6" fmla="*/ 98659 w 498108"/>
              <a:gd name="connsiteY6" fmla="*/ 197318 h 596767"/>
              <a:gd name="connsiteX7" fmla="*/ 0 w 498108"/>
              <a:gd name="connsiteY7" fmla="*/ 197318 h 596767"/>
              <a:gd name="connsiteX0" fmla="*/ 0 w 498108"/>
              <a:gd name="connsiteY0" fmla="*/ 197318 h 596767"/>
              <a:gd name="connsiteX1" fmla="*/ 197318 w 498108"/>
              <a:gd name="connsiteY1" fmla="*/ 0 h 596767"/>
              <a:gd name="connsiteX2" fmla="*/ 394635 w 498108"/>
              <a:gd name="connsiteY2" fmla="*/ 197318 h 596767"/>
              <a:gd name="connsiteX3" fmla="*/ 295976 w 498108"/>
              <a:gd name="connsiteY3" fmla="*/ 197318 h 596767"/>
              <a:gd name="connsiteX4" fmla="*/ 498108 w 498108"/>
              <a:gd name="connsiteY4" fmla="*/ 423512 h 596767"/>
              <a:gd name="connsiteX5" fmla="*/ 416293 w 498108"/>
              <a:gd name="connsiteY5" fmla="*/ 596767 h 596767"/>
              <a:gd name="connsiteX6" fmla="*/ 98659 w 498108"/>
              <a:gd name="connsiteY6" fmla="*/ 197318 h 596767"/>
              <a:gd name="connsiteX7" fmla="*/ 0 w 498108"/>
              <a:gd name="connsiteY7" fmla="*/ 197318 h 596767"/>
              <a:gd name="connsiteX0" fmla="*/ 0 w 498108"/>
              <a:gd name="connsiteY0" fmla="*/ 197318 h 596767"/>
              <a:gd name="connsiteX1" fmla="*/ 197318 w 498108"/>
              <a:gd name="connsiteY1" fmla="*/ 0 h 596767"/>
              <a:gd name="connsiteX2" fmla="*/ 394635 w 498108"/>
              <a:gd name="connsiteY2" fmla="*/ 197318 h 596767"/>
              <a:gd name="connsiteX3" fmla="*/ 295976 w 498108"/>
              <a:gd name="connsiteY3" fmla="*/ 197318 h 596767"/>
              <a:gd name="connsiteX4" fmla="*/ 498108 w 498108"/>
              <a:gd name="connsiteY4" fmla="*/ 423512 h 596767"/>
              <a:gd name="connsiteX5" fmla="*/ 416293 w 498108"/>
              <a:gd name="connsiteY5" fmla="*/ 596767 h 596767"/>
              <a:gd name="connsiteX6" fmla="*/ 98659 w 498108"/>
              <a:gd name="connsiteY6" fmla="*/ 197318 h 596767"/>
              <a:gd name="connsiteX7" fmla="*/ 0 w 498108"/>
              <a:gd name="connsiteY7" fmla="*/ 197318 h 596767"/>
              <a:gd name="connsiteX0" fmla="*/ 0 w 498108"/>
              <a:gd name="connsiteY0" fmla="*/ 197318 h 596767"/>
              <a:gd name="connsiteX1" fmla="*/ 197318 w 498108"/>
              <a:gd name="connsiteY1" fmla="*/ 0 h 596767"/>
              <a:gd name="connsiteX2" fmla="*/ 394635 w 498108"/>
              <a:gd name="connsiteY2" fmla="*/ 197318 h 596767"/>
              <a:gd name="connsiteX3" fmla="*/ 295976 w 498108"/>
              <a:gd name="connsiteY3" fmla="*/ 197318 h 596767"/>
              <a:gd name="connsiteX4" fmla="*/ 498108 w 498108"/>
              <a:gd name="connsiteY4" fmla="*/ 423512 h 596767"/>
              <a:gd name="connsiteX5" fmla="*/ 416293 w 498108"/>
              <a:gd name="connsiteY5" fmla="*/ 596767 h 596767"/>
              <a:gd name="connsiteX6" fmla="*/ 98659 w 498108"/>
              <a:gd name="connsiteY6" fmla="*/ 197318 h 596767"/>
              <a:gd name="connsiteX7" fmla="*/ 0 w 498108"/>
              <a:gd name="connsiteY7" fmla="*/ 197318 h 596767"/>
              <a:gd name="connsiteX0" fmla="*/ 0 w 498108"/>
              <a:gd name="connsiteY0" fmla="*/ 360948 h 760397"/>
              <a:gd name="connsiteX1" fmla="*/ 332074 w 498108"/>
              <a:gd name="connsiteY1" fmla="*/ 0 h 760397"/>
              <a:gd name="connsiteX2" fmla="*/ 394635 w 498108"/>
              <a:gd name="connsiteY2" fmla="*/ 360948 h 760397"/>
              <a:gd name="connsiteX3" fmla="*/ 295976 w 498108"/>
              <a:gd name="connsiteY3" fmla="*/ 360948 h 760397"/>
              <a:gd name="connsiteX4" fmla="*/ 498108 w 498108"/>
              <a:gd name="connsiteY4" fmla="*/ 587142 h 760397"/>
              <a:gd name="connsiteX5" fmla="*/ 416293 w 498108"/>
              <a:gd name="connsiteY5" fmla="*/ 760397 h 760397"/>
              <a:gd name="connsiteX6" fmla="*/ 98659 w 498108"/>
              <a:gd name="connsiteY6" fmla="*/ 360948 h 760397"/>
              <a:gd name="connsiteX7" fmla="*/ 0 w 498108"/>
              <a:gd name="connsiteY7" fmla="*/ 360948 h 760397"/>
              <a:gd name="connsiteX0" fmla="*/ 0 w 498108"/>
              <a:gd name="connsiteY0" fmla="*/ 360948 h 760397"/>
              <a:gd name="connsiteX1" fmla="*/ 332074 w 498108"/>
              <a:gd name="connsiteY1" fmla="*/ 0 h 760397"/>
              <a:gd name="connsiteX2" fmla="*/ 471639 w 498108"/>
              <a:gd name="connsiteY2" fmla="*/ 399449 h 760397"/>
              <a:gd name="connsiteX3" fmla="*/ 295976 w 498108"/>
              <a:gd name="connsiteY3" fmla="*/ 360948 h 760397"/>
              <a:gd name="connsiteX4" fmla="*/ 498108 w 498108"/>
              <a:gd name="connsiteY4" fmla="*/ 587142 h 760397"/>
              <a:gd name="connsiteX5" fmla="*/ 416293 w 498108"/>
              <a:gd name="connsiteY5" fmla="*/ 760397 h 760397"/>
              <a:gd name="connsiteX6" fmla="*/ 98659 w 498108"/>
              <a:gd name="connsiteY6" fmla="*/ 360948 h 760397"/>
              <a:gd name="connsiteX7" fmla="*/ 0 w 498108"/>
              <a:gd name="connsiteY7" fmla="*/ 360948 h 760397"/>
              <a:gd name="connsiteX0" fmla="*/ 0 w 498108"/>
              <a:gd name="connsiteY0" fmla="*/ 360948 h 760397"/>
              <a:gd name="connsiteX1" fmla="*/ 332074 w 498108"/>
              <a:gd name="connsiteY1" fmla="*/ 0 h 760397"/>
              <a:gd name="connsiteX2" fmla="*/ 471639 w 498108"/>
              <a:gd name="connsiteY2" fmla="*/ 399449 h 760397"/>
              <a:gd name="connsiteX3" fmla="*/ 247852 w 498108"/>
              <a:gd name="connsiteY3" fmla="*/ 255070 h 760397"/>
              <a:gd name="connsiteX4" fmla="*/ 498108 w 498108"/>
              <a:gd name="connsiteY4" fmla="*/ 587142 h 760397"/>
              <a:gd name="connsiteX5" fmla="*/ 416293 w 498108"/>
              <a:gd name="connsiteY5" fmla="*/ 760397 h 760397"/>
              <a:gd name="connsiteX6" fmla="*/ 98659 w 498108"/>
              <a:gd name="connsiteY6" fmla="*/ 360948 h 760397"/>
              <a:gd name="connsiteX7" fmla="*/ 0 w 498108"/>
              <a:gd name="connsiteY7" fmla="*/ 360948 h 760397"/>
              <a:gd name="connsiteX0" fmla="*/ 36097 w 399449"/>
              <a:gd name="connsiteY0" fmla="*/ 197318 h 760397"/>
              <a:gd name="connsiteX1" fmla="*/ 233415 w 399449"/>
              <a:gd name="connsiteY1" fmla="*/ 0 h 760397"/>
              <a:gd name="connsiteX2" fmla="*/ 372980 w 399449"/>
              <a:gd name="connsiteY2" fmla="*/ 399449 h 760397"/>
              <a:gd name="connsiteX3" fmla="*/ 149193 w 399449"/>
              <a:gd name="connsiteY3" fmla="*/ 255070 h 760397"/>
              <a:gd name="connsiteX4" fmla="*/ 399449 w 399449"/>
              <a:gd name="connsiteY4" fmla="*/ 587142 h 760397"/>
              <a:gd name="connsiteX5" fmla="*/ 317634 w 399449"/>
              <a:gd name="connsiteY5" fmla="*/ 760397 h 760397"/>
              <a:gd name="connsiteX6" fmla="*/ 0 w 399449"/>
              <a:gd name="connsiteY6" fmla="*/ 360948 h 760397"/>
              <a:gd name="connsiteX7" fmla="*/ 36097 w 399449"/>
              <a:gd name="connsiteY7" fmla="*/ 197318 h 760397"/>
              <a:gd name="connsiteX0" fmla="*/ 0 w 363352"/>
              <a:gd name="connsiteY0" fmla="*/ 197318 h 760397"/>
              <a:gd name="connsiteX1" fmla="*/ 197318 w 363352"/>
              <a:gd name="connsiteY1" fmla="*/ 0 h 760397"/>
              <a:gd name="connsiteX2" fmla="*/ 336883 w 363352"/>
              <a:gd name="connsiteY2" fmla="*/ 399449 h 760397"/>
              <a:gd name="connsiteX3" fmla="*/ 113096 w 363352"/>
              <a:gd name="connsiteY3" fmla="*/ 255070 h 760397"/>
              <a:gd name="connsiteX4" fmla="*/ 363352 w 363352"/>
              <a:gd name="connsiteY4" fmla="*/ 587142 h 760397"/>
              <a:gd name="connsiteX5" fmla="*/ 281537 w 363352"/>
              <a:gd name="connsiteY5" fmla="*/ 760397 h 760397"/>
              <a:gd name="connsiteX6" fmla="*/ 40905 w 363352"/>
              <a:gd name="connsiteY6" fmla="*/ 293571 h 760397"/>
              <a:gd name="connsiteX7" fmla="*/ 0 w 363352"/>
              <a:gd name="connsiteY7" fmla="*/ 197318 h 760397"/>
              <a:gd name="connsiteX0" fmla="*/ 0 w 459602"/>
              <a:gd name="connsiteY0" fmla="*/ 158817 h 760397"/>
              <a:gd name="connsiteX1" fmla="*/ 293568 w 459602"/>
              <a:gd name="connsiteY1" fmla="*/ 0 h 760397"/>
              <a:gd name="connsiteX2" fmla="*/ 433133 w 459602"/>
              <a:gd name="connsiteY2" fmla="*/ 399449 h 760397"/>
              <a:gd name="connsiteX3" fmla="*/ 209346 w 459602"/>
              <a:gd name="connsiteY3" fmla="*/ 255070 h 760397"/>
              <a:gd name="connsiteX4" fmla="*/ 459602 w 459602"/>
              <a:gd name="connsiteY4" fmla="*/ 587142 h 760397"/>
              <a:gd name="connsiteX5" fmla="*/ 377787 w 459602"/>
              <a:gd name="connsiteY5" fmla="*/ 760397 h 760397"/>
              <a:gd name="connsiteX6" fmla="*/ 137155 w 459602"/>
              <a:gd name="connsiteY6" fmla="*/ 293571 h 760397"/>
              <a:gd name="connsiteX7" fmla="*/ 0 w 459602"/>
              <a:gd name="connsiteY7" fmla="*/ 158817 h 760397"/>
              <a:gd name="connsiteX0" fmla="*/ 0 w 459602"/>
              <a:gd name="connsiteY0" fmla="*/ 158817 h 760397"/>
              <a:gd name="connsiteX1" fmla="*/ 293568 w 459602"/>
              <a:gd name="connsiteY1" fmla="*/ 0 h 760397"/>
              <a:gd name="connsiteX2" fmla="*/ 433133 w 459602"/>
              <a:gd name="connsiteY2" fmla="*/ 399449 h 760397"/>
              <a:gd name="connsiteX3" fmla="*/ 209346 w 459602"/>
              <a:gd name="connsiteY3" fmla="*/ 255070 h 760397"/>
              <a:gd name="connsiteX4" fmla="*/ 459602 w 459602"/>
              <a:gd name="connsiteY4" fmla="*/ 587142 h 760397"/>
              <a:gd name="connsiteX5" fmla="*/ 377787 w 459602"/>
              <a:gd name="connsiteY5" fmla="*/ 760397 h 760397"/>
              <a:gd name="connsiteX6" fmla="*/ 69780 w 459602"/>
              <a:gd name="connsiteY6" fmla="*/ 255070 h 760397"/>
              <a:gd name="connsiteX7" fmla="*/ 0 w 459602"/>
              <a:gd name="connsiteY7" fmla="*/ 158817 h 760397"/>
              <a:gd name="connsiteX0" fmla="*/ 0 w 459602"/>
              <a:gd name="connsiteY0" fmla="*/ 158817 h 760397"/>
              <a:gd name="connsiteX1" fmla="*/ 293568 w 459602"/>
              <a:gd name="connsiteY1" fmla="*/ 0 h 760397"/>
              <a:gd name="connsiteX2" fmla="*/ 433133 w 459602"/>
              <a:gd name="connsiteY2" fmla="*/ 399449 h 760397"/>
              <a:gd name="connsiteX3" fmla="*/ 218973 w 459602"/>
              <a:gd name="connsiteY3" fmla="*/ 293571 h 760397"/>
              <a:gd name="connsiteX4" fmla="*/ 459602 w 459602"/>
              <a:gd name="connsiteY4" fmla="*/ 587142 h 760397"/>
              <a:gd name="connsiteX5" fmla="*/ 377787 w 459602"/>
              <a:gd name="connsiteY5" fmla="*/ 760397 h 760397"/>
              <a:gd name="connsiteX6" fmla="*/ 69780 w 459602"/>
              <a:gd name="connsiteY6" fmla="*/ 255070 h 760397"/>
              <a:gd name="connsiteX7" fmla="*/ 0 w 459602"/>
              <a:gd name="connsiteY7" fmla="*/ 158817 h 760397"/>
              <a:gd name="connsiteX0" fmla="*/ 0 w 459602"/>
              <a:gd name="connsiteY0" fmla="*/ 158817 h 760397"/>
              <a:gd name="connsiteX1" fmla="*/ 293568 w 459602"/>
              <a:gd name="connsiteY1" fmla="*/ 0 h 760397"/>
              <a:gd name="connsiteX2" fmla="*/ 375383 w 459602"/>
              <a:gd name="connsiteY2" fmla="*/ 312821 h 760397"/>
              <a:gd name="connsiteX3" fmla="*/ 218973 w 459602"/>
              <a:gd name="connsiteY3" fmla="*/ 293571 h 760397"/>
              <a:gd name="connsiteX4" fmla="*/ 459602 w 459602"/>
              <a:gd name="connsiteY4" fmla="*/ 587142 h 760397"/>
              <a:gd name="connsiteX5" fmla="*/ 377787 w 459602"/>
              <a:gd name="connsiteY5" fmla="*/ 760397 h 760397"/>
              <a:gd name="connsiteX6" fmla="*/ 69780 w 459602"/>
              <a:gd name="connsiteY6" fmla="*/ 255070 h 760397"/>
              <a:gd name="connsiteX7" fmla="*/ 0 w 459602"/>
              <a:gd name="connsiteY7" fmla="*/ 158817 h 760397"/>
              <a:gd name="connsiteX0" fmla="*/ 0 w 459602"/>
              <a:gd name="connsiteY0" fmla="*/ 158817 h 760397"/>
              <a:gd name="connsiteX1" fmla="*/ 293568 w 459602"/>
              <a:gd name="connsiteY1" fmla="*/ 0 h 760397"/>
              <a:gd name="connsiteX2" fmla="*/ 375383 w 459602"/>
              <a:gd name="connsiteY2" fmla="*/ 312821 h 760397"/>
              <a:gd name="connsiteX3" fmla="*/ 218973 w 459602"/>
              <a:gd name="connsiteY3" fmla="*/ 293571 h 760397"/>
              <a:gd name="connsiteX4" fmla="*/ 459602 w 459602"/>
              <a:gd name="connsiteY4" fmla="*/ 587142 h 760397"/>
              <a:gd name="connsiteX5" fmla="*/ 377787 w 459602"/>
              <a:gd name="connsiteY5" fmla="*/ 760397 h 760397"/>
              <a:gd name="connsiteX6" fmla="*/ 108283 w 459602"/>
              <a:gd name="connsiteY6" fmla="*/ 226194 h 760397"/>
              <a:gd name="connsiteX7" fmla="*/ 0 w 459602"/>
              <a:gd name="connsiteY7" fmla="*/ 158817 h 760397"/>
              <a:gd name="connsiteX0" fmla="*/ 0 w 459602"/>
              <a:gd name="connsiteY0" fmla="*/ 255071 h 856651"/>
              <a:gd name="connsiteX1" fmla="*/ 332071 w 459602"/>
              <a:gd name="connsiteY1" fmla="*/ 0 h 856651"/>
              <a:gd name="connsiteX2" fmla="*/ 375383 w 459602"/>
              <a:gd name="connsiteY2" fmla="*/ 409075 h 856651"/>
              <a:gd name="connsiteX3" fmla="*/ 218973 w 459602"/>
              <a:gd name="connsiteY3" fmla="*/ 389825 h 856651"/>
              <a:gd name="connsiteX4" fmla="*/ 459602 w 459602"/>
              <a:gd name="connsiteY4" fmla="*/ 683396 h 856651"/>
              <a:gd name="connsiteX5" fmla="*/ 377787 w 459602"/>
              <a:gd name="connsiteY5" fmla="*/ 856651 h 856651"/>
              <a:gd name="connsiteX6" fmla="*/ 108283 w 459602"/>
              <a:gd name="connsiteY6" fmla="*/ 322448 h 856651"/>
              <a:gd name="connsiteX7" fmla="*/ 0 w 459602"/>
              <a:gd name="connsiteY7" fmla="*/ 255071 h 856651"/>
              <a:gd name="connsiteX0" fmla="*/ 0 w 459602"/>
              <a:gd name="connsiteY0" fmla="*/ 149193 h 750773"/>
              <a:gd name="connsiteX1" fmla="*/ 293572 w 459602"/>
              <a:gd name="connsiteY1" fmla="*/ 0 h 750773"/>
              <a:gd name="connsiteX2" fmla="*/ 375383 w 459602"/>
              <a:gd name="connsiteY2" fmla="*/ 303197 h 750773"/>
              <a:gd name="connsiteX3" fmla="*/ 218973 w 459602"/>
              <a:gd name="connsiteY3" fmla="*/ 283947 h 750773"/>
              <a:gd name="connsiteX4" fmla="*/ 459602 w 459602"/>
              <a:gd name="connsiteY4" fmla="*/ 577518 h 750773"/>
              <a:gd name="connsiteX5" fmla="*/ 377787 w 459602"/>
              <a:gd name="connsiteY5" fmla="*/ 750773 h 750773"/>
              <a:gd name="connsiteX6" fmla="*/ 108283 w 459602"/>
              <a:gd name="connsiteY6" fmla="*/ 216570 h 750773"/>
              <a:gd name="connsiteX7" fmla="*/ 0 w 459602"/>
              <a:gd name="connsiteY7" fmla="*/ 149193 h 750773"/>
              <a:gd name="connsiteX0" fmla="*/ 0 w 459602"/>
              <a:gd name="connsiteY0" fmla="*/ 149193 h 750773"/>
              <a:gd name="connsiteX1" fmla="*/ 293572 w 459602"/>
              <a:gd name="connsiteY1" fmla="*/ 0 h 750773"/>
              <a:gd name="connsiteX2" fmla="*/ 375383 w 459602"/>
              <a:gd name="connsiteY2" fmla="*/ 303197 h 750773"/>
              <a:gd name="connsiteX3" fmla="*/ 218973 w 459602"/>
              <a:gd name="connsiteY3" fmla="*/ 283947 h 750773"/>
              <a:gd name="connsiteX4" fmla="*/ 459602 w 459602"/>
              <a:gd name="connsiteY4" fmla="*/ 577518 h 750773"/>
              <a:gd name="connsiteX5" fmla="*/ 377787 w 459602"/>
              <a:gd name="connsiteY5" fmla="*/ 750773 h 750773"/>
              <a:gd name="connsiteX6" fmla="*/ 156411 w 459602"/>
              <a:gd name="connsiteY6" fmla="*/ 216570 h 750773"/>
              <a:gd name="connsiteX7" fmla="*/ 0 w 459602"/>
              <a:gd name="connsiteY7" fmla="*/ 149193 h 750773"/>
              <a:gd name="connsiteX0" fmla="*/ 0 w 459602"/>
              <a:gd name="connsiteY0" fmla="*/ 149193 h 750773"/>
              <a:gd name="connsiteX1" fmla="*/ 293572 w 459602"/>
              <a:gd name="connsiteY1" fmla="*/ 0 h 750773"/>
              <a:gd name="connsiteX2" fmla="*/ 375383 w 459602"/>
              <a:gd name="connsiteY2" fmla="*/ 303197 h 750773"/>
              <a:gd name="connsiteX3" fmla="*/ 286352 w 459602"/>
              <a:gd name="connsiteY3" fmla="*/ 370574 h 750773"/>
              <a:gd name="connsiteX4" fmla="*/ 459602 w 459602"/>
              <a:gd name="connsiteY4" fmla="*/ 577518 h 750773"/>
              <a:gd name="connsiteX5" fmla="*/ 377787 w 459602"/>
              <a:gd name="connsiteY5" fmla="*/ 750773 h 750773"/>
              <a:gd name="connsiteX6" fmla="*/ 156411 w 459602"/>
              <a:gd name="connsiteY6" fmla="*/ 216570 h 750773"/>
              <a:gd name="connsiteX7" fmla="*/ 0 w 459602"/>
              <a:gd name="connsiteY7" fmla="*/ 149193 h 750773"/>
              <a:gd name="connsiteX0" fmla="*/ 0 w 459602"/>
              <a:gd name="connsiteY0" fmla="*/ 149193 h 750773"/>
              <a:gd name="connsiteX1" fmla="*/ 293572 w 459602"/>
              <a:gd name="connsiteY1" fmla="*/ 0 h 750773"/>
              <a:gd name="connsiteX2" fmla="*/ 375383 w 459602"/>
              <a:gd name="connsiteY2" fmla="*/ 303197 h 750773"/>
              <a:gd name="connsiteX3" fmla="*/ 238227 w 459602"/>
              <a:gd name="connsiteY3" fmla="*/ 226195 h 750773"/>
              <a:gd name="connsiteX4" fmla="*/ 459602 w 459602"/>
              <a:gd name="connsiteY4" fmla="*/ 577518 h 750773"/>
              <a:gd name="connsiteX5" fmla="*/ 377787 w 459602"/>
              <a:gd name="connsiteY5" fmla="*/ 750773 h 750773"/>
              <a:gd name="connsiteX6" fmla="*/ 156411 w 459602"/>
              <a:gd name="connsiteY6" fmla="*/ 216570 h 750773"/>
              <a:gd name="connsiteX7" fmla="*/ 0 w 459602"/>
              <a:gd name="connsiteY7" fmla="*/ 149193 h 750773"/>
              <a:gd name="connsiteX0" fmla="*/ 0 w 459602"/>
              <a:gd name="connsiteY0" fmla="*/ 149193 h 750773"/>
              <a:gd name="connsiteX1" fmla="*/ 293572 w 459602"/>
              <a:gd name="connsiteY1" fmla="*/ 0 h 750773"/>
              <a:gd name="connsiteX2" fmla="*/ 375383 w 459602"/>
              <a:gd name="connsiteY2" fmla="*/ 303197 h 750773"/>
              <a:gd name="connsiteX3" fmla="*/ 238229 w 459602"/>
              <a:gd name="connsiteY3" fmla="*/ 264696 h 750773"/>
              <a:gd name="connsiteX4" fmla="*/ 459602 w 459602"/>
              <a:gd name="connsiteY4" fmla="*/ 577518 h 750773"/>
              <a:gd name="connsiteX5" fmla="*/ 377787 w 459602"/>
              <a:gd name="connsiteY5" fmla="*/ 750773 h 750773"/>
              <a:gd name="connsiteX6" fmla="*/ 156411 w 459602"/>
              <a:gd name="connsiteY6" fmla="*/ 216570 h 750773"/>
              <a:gd name="connsiteX7" fmla="*/ 0 w 459602"/>
              <a:gd name="connsiteY7" fmla="*/ 149193 h 750773"/>
              <a:gd name="connsiteX0" fmla="*/ 0 w 459602"/>
              <a:gd name="connsiteY0" fmla="*/ 149193 h 750773"/>
              <a:gd name="connsiteX1" fmla="*/ 293572 w 459602"/>
              <a:gd name="connsiteY1" fmla="*/ 0 h 750773"/>
              <a:gd name="connsiteX2" fmla="*/ 375383 w 459602"/>
              <a:gd name="connsiteY2" fmla="*/ 303197 h 750773"/>
              <a:gd name="connsiteX3" fmla="*/ 238229 w 459602"/>
              <a:gd name="connsiteY3" fmla="*/ 264696 h 750773"/>
              <a:gd name="connsiteX4" fmla="*/ 459602 w 459602"/>
              <a:gd name="connsiteY4" fmla="*/ 577518 h 750773"/>
              <a:gd name="connsiteX5" fmla="*/ 377787 w 459602"/>
              <a:gd name="connsiteY5" fmla="*/ 750773 h 750773"/>
              <a:gd name="connsiteX6" fmla="*/ 156413 w 459602"/>
              <a:gd name="connsiteY6" fmla="*/ 216570 h 750773"/>
              <a:gd name="connsiteX7" fmla="*/ 0 w 459602"/>
              <a:gd name="connsiteY7" fmla="*/ 149193 h 750773"/>
              <a:gd name="connsiteX0" fmla="*/ 0 w 459602"/>
              <a:gd name="connsiteY0" fmla="*/ 149193 h 750773"/>
              <a:gd name="connsiteX1" fmla="*/ 293572 w 459602"/>
              <a:gd name="connsiteY1" fmla="*/ 0 h 750773"/>
              <a:gd name="connsiteX2" fmla="*/ 375383 w 459602"/>
              <a:gd name="connsiteY2" fmla="*/ 303197 h 750773"/>
              <a:gd name="connsiteX3" fmla="*/ 238229 w 459602"/>
              <a:gd name="connsiteY3" fmla="*/ 264696 h 750773"/>
              <a:gd name="connsiteX4" fmla="*/ 459602 w 459602"/>
              <a:gd name="connsiteY4" fmla="*/ 577518 h 750773"/>
              <a:gd name="connsiteX5" fmla="*/ 377787 w 459602"/>
              <a:gd name="connsiteY5" fmla="*/ 750773 h 750773"/>
              <a:gd name="connsiteX6" fmla="*/ 156413 w 459602"/>
              <a:gd name="connsiteY6" fmla="*/ 216570 h 750773"/>
              <a:gd name="connsiteX7" fmla="*/ 0 w 459602"/>
              <a:gd name="connsiteY7" fmla="*/ 149193 h 750773"/>
              <a:gd name="connsiteX0" fmla="*/ 0 w 392223"/>
              <a:gd name="connsiteY0" fmla="*/ 187695 h 750773"/>
              <a:gd name="connsiteX1" fmla="*/ 226193 w 392223"/>
              <a:gd name="connsiteY1" fmla="*/ 0 h 750773"/>
              <a:gd name="connsiteX2" fmla="*/ 308004 w 392223"/>
              <a:gd name="connsiteY2" fmla="*/ 303197 h 750773"/>
              <a:gd name="connsiteX3" fmla="*/ 170850 w 392223"/>
              <a:gd name="connsiteY3" fmla="*/ 264696 h 750773"/>
              <a:gd name="connsiteX4" fmla="*/ 392223 w 392223"/>
              <a:gd name="connsiteY4" fmla="*/ 577518 h 750773"/>
              <a:gd name="connsiteX5" fmla="*/ 310408 w 392223"/>
              <a:gd name="connsiteY5" fmla="*/ 750773 h 750773"/>
              <a:gd name="connsiteX6" fmla="*/ 89034 w 392223"/>
              <a:gd name="connsiteY6" fmla="*/ 216570 h 750773"/>
              <a:gd name="connsiteX7" fmla="*/ 0 w 392223"/>
              <a:gd name="connsiteY7" fmla="*/ 187695 h 750773"/>
              <a:gd name="connsiteX0" fmla="*/ 0 w 392223"/>
              <a:gd name="connsiteY0" fmla="*/ 187695 h 712272"/>
              <a:gd name="connsiteX1" fmla="*/ 226193 w 392223"/>
              <a:gd name="connsiteY1" fmla="*/ 0 h 712272"/>
              <a:gd name="connsiteX2" fmla="*/ 308004 w 392223"/>
              <a:gd name="connsiteY2" fmla="*/ 303197 h 712272"/>
              <a:gd name="connsiteX3" fmla="*/ 170850 w 392223"/>
              <a:gd name="connsiteY3" fmla="*/ 264696 h 712272"/>
              <a:gd name="connsiteX4" fmla="*/ 392223 w 392223"/>
              <a:gd name="connsiteY4" fmla="*/ 577518 h 712272"/>
              <a:gd name="connsiteX5" fmla="*/ 310408 w 392223"/>
              <a:gd name="connsiteY5" fmla="*/ 712272 h 712272"/>
              <a:gd name="connsiteX6" fmla="*/ 89034 w 392223"/>
              <a:gd name="connsiteY6" fmla="*/ 216570 h 712272"/>
              <a:gd name="connsiteX7" fmla="*/ 0 w 392223"/>
              <a:gd name="connsiteY7" fmla="*/ 187695 h 712272"/>
              <a:gd name="connsiteX0" fmla="*/ 0 w 392223"/>
              <a:gd name="connsiteY0" fmla="*/ 187695 h 712272"/>
              <a:gd name="connsiteX1" fmla="*/ 226193 w 392223"/>
              <a:gd name="connsiteY1" fmla="*/ 0 h 712272"/>
              <a:gd name="connsiteX2" fmla="*/ 308004 w 392223"/>
              <a:gd name="connsiteY2" fmla="*/ 303197 h 712272"/>
              <a:gd name="connsiteX3" fmla="*/ 170850 w 392223"/>
              <a:gd name="connsiteY3" fmla="*/ 264696 h 712272"/>
              <a:gd name="connsiteX4" fmla="*/ 392223 w 392223"/>
              <a:gd name="connsiteY4" fmla="*/ 577518 h 712272"/>
              <a:gd name="connsiteX5" fmla="*/ 310408 w 392223"/>
              <a:gd name="connsiteY5" fmla="*/ 712272 h 712272"/>
              <a:gd name="connsiteX6" fmla="*/ 89034 w 392223"/>
              <a:gd name="connsiteY6" fmla="*/ 216570 h 712272"/>
              <a:gd name="connsiteX7" fmla="*/ 0 w 392223"/>
              <a:gd name="connsiteY7" fmla="*/ 187695 h 712272"/>
              <a:gd name="connsiteX0" fmla="*/ 0 w 392223"/>
              <a:gd name="connsiteY0" fmla="*/ 187695 h 712272"/>
              <a:gd name="connsiteX1" fmla="*/ 226193 w 392223"/>
              <a:gd name="connsiteY1" fmla="*/ 0 h 712272"/>
              <a:gd name="connsiteX2" fmla="*/ 308004 w 392223"/>
              <a:gd name="connsiteY2" fmla="*/ 303197 h 712272"/>
              <a:gd name="connsiteX3" fmla="*/ 170850 w 392223"/>
              <a:gd name="connsiteY3" fmla="*/ 264696 h 712272"/>
              <a:gd name="connsiteX4" fmla="*/ 392223 w 392223"/>
              <a:gd name="connsiteY4" fmla="*/ 577518 h 712272"/>
              <a:gd name="connsiteX5" fmla="*/ 310408 w 392223"/>
              <a:gd name="connsiteY5" fmla="*/ 712272 h 712272"/>
              <a:gd name="connsiteX6" fmla="*/ 89034 w 392223"/>
              <a:gd name="connsiteY6" fmla="*/ 216570 h 712272"/>
              <a:gd name="connsiteX7" fmla="*/ 0 w 392223"/>
              <a:gd name="connsiteY7" fmla="*/ 187695 h 712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2223" h="712272">
                <a:moveTo>
                  <a:pt x="0" y="187695"/>
                </a:moveTo>
                <a:lnTo>
                  <a:pt x="226193" y="0"/>
                </a:lnTo>
                <a:lnTo>
                  <a:pt x="308004" y="303197"/>
                </a:lnTo>
                <a:lnTo>
                  <a:pt x="170850" y="264696"/>
                </a:lnTo>
                <a:cubicBezTo>
                  <a:pt x="190104" y="340094"/>
                  <a:pt x="74594" y="521371"/>
                  <a:pt x="392223" y="577518"/>
                </a:cubicBezTo>
                <a:lnTo>
                  <a:pt x="310408" y="712272"/>
                </a:lnTo>
                <a:cubicBezTo>
                  <a:pt x="-45721" y="405867"/>
                  <a:pt x="108288" y="301594"/>
                  <a:pt x="89034" y="216570"/>
                </a:cubicBezTo>
                <a:lnTo>
                  <a:pt x="0" y="187695"/>
                </a:lnTo>
                <a:close/>
              </a:path>
            </a:pathLst>
          </a:custGeom>
          <a:solidFill>
            <a:srgbClr val="5470A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>
            <a:off x="5130265" y="2247632"/>
            <a:ext cx="288758" cy="697699"/>
          </a:xfrm>
          <a:prstGeom prst="downArrow">
            <a:avLst/>
          </a:prstGeom>
          <a:solidFill>
            <a:srgbClr val="5470A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 rot="10800000">
            <a:off x="5298088" y="5058315"/>
            <a:ext cx="288758" cy="697699"/>
          </a:xfrm>
          <a:prstGeom prst="downArrow">
            <a:avLst/>
          </a:prstGeom>
          <a:solidFill>
            <a:srgbClr val="5470A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 rot="19360189">
            <a:off x="6955375" y="1719476"/>
            <a:ext cx="881900" cy="331199"/>
          </a:xfrm>
          <a:custGeom>
            <a:avLst/>
            <a:gdLst>
              <a:gd name="connsiteX0" fmla="*/ 0 w 792647"/>
              <a:gd name="connsiteY0" fmla="*/ 88193 h 352770"/>
              <a:gd name="connsiteX1" fmla="*/ 616262 w 792647"/>
              <a:gd name="connsiteY1" fmla="*/ 88193 h 352770"/>
              <a:gd name="connsiteX2" fmla="*/ 616262 w 792647"/>
              <a:gd name="connsiteY2" fmla="*/ 0 h 352770"/>
              <a:gd name="connsiteX3" fmla="*/ 792647 w 792647"/>
              <a:gd name="connsiteY3" fmla="*/ 176385 h 352770"/>
              <a:gd name="connsiteX4" fmla="*/ 616262 w 792647"/>
              <a:gd name="connsiteY4" fmla="*/ 352770 h 352770"/>
              <a:gd name="connsiteX5" fmla="*/ 616262 w 792647"/>
              <a:gd name="connsiteY5" fmla="*/ 264578 h 352770"/>
              <a:gd name="connsiteX6" fmla="*/ 0 w 792647"/>
              <a:gd name="connsiteY6" fmla="*/ 264578 h 352770"/>
              <a:gd name="connsiteX7" fmla="*/ 0 w 792647"/>
              <a:gd name="connsiteY7" fmla="*/ 88193 h 352770"/>
              <a:gd name="connsiteX0" fmla="*/ 0 w 881900"/>
              <a:gd name="connsiteY0" fmla="*/ 88193 h 352770"/>
              <a:gd name="connsiteX1" fmla="*/ 616262 w 881900"/>
              <a:gd name="connsiteY1" fmla="*/ 88193 h 352770"/>
              <a:gd name="connsiteX2" fmla="*/ 616262 w 881900"/>
              <a:gd name="connsiteY2" fmla="*/ 0 h 352770"/>
              <a:gd name="connsiteX3" fmla="*/ 881900 w 881900"/>
              <a:gd name="connsiteY3" fmla="*/ 329186 h 352770"/>
              <a:gd name="connsiteX4" fmla="*/ 616262 w 881900"/>
              <a:gd name="connsiteY4" fmla="*/ 352770 h 352770"/>
              <a:gd name="connsiteX5" fmla="*/ 616262 w 881900"/>
              <a:gd name="connsiteY5" fmla="*/ 264578 h 352770"/>
              <a:gd name="connsiteX6" fmla="*/ 0 w 881900"/>
              <a:gd name="connsiteY6" fmla="*/ 264578 h 352770"/>
              <a:gd name="connsiteX7" fmla="*/ 0 w 881900"/>
              <a:gd name="connsiteY7" fmla="*/ 88193 h 352770"/>
              <a:gd name="connsiteX0" fmla="*/ 0 w 881900"/>
              <a:gd name="connsiteY0" fmla="*/ 88193 h 398692"/>
              <a:gd name="connsiteX1" fmla="*/ 616262 w 881900"/>
              <a:gd name="connsiteY1" fmla="*/ 88193 h 398692"/>
              <a:gd name="connsiteX2" fmla="*/ 616262 w 881900"/>
              <a:gd name="connsiteY2" fmla="*/ 0 h 398692"/>
              <a:gd name="connsiteX3" fmla="*/ 881900 w 881900"/>
              <a:gd name="connsiteY3" fmla="*/ 329186 h 398692"/>
              <a:gd name="connsiteX4" fmla="*/ 581241 w 881900"/>
              <a:gd name="connsiteY4" fmla="*/ 398692 h 398692"/>
              <a:gd name="connsiteX5" fmla="*/ 616262 w 881900"/>
              <a:gd name="connsiteY5" fmla="*/ 264578 h 398692"/>
              <a:gd name="connsiteX6" fmla="*/ 0 w 881900"/>
              <a:gd name="connsiteY6" fmla="*/ 264578 h 398692"/>
              <a:gd name="connsiteX7" fmla="*/ 0 w 881900"/>
              <a:gd name="connsiteY7" fmla="*/ 88193 h 398692"/>
              <a:gd name="connsiteX0" fmla="*/ 0 w 881900"/>
              <a:gd name="connsiteY0" fmla="*/ 88193 h 398692"/>
              <a:gd name="connsiteX1" fmla="*/ 627162 w 881900"/>
              <a:gd name="connsiteY1" fmla="*/ 169136 h 398692"/>
              <a:gd name="connsiteX2" fmla="*/ 616262 w 881900"/>
              <a:gd name="connsiteY2" fmla="*/ 0 h 398692"/>
              <a:gd name="connsiteX3" fmla="*/ 881900 w 881900"/>
              <a:gd name="connsiteY3" fmla="*/ 329186 h 398692"/>
              <a:gd name="connsiteX4" fmla="*/ 581241 w 881900"/>
              <a:gd name="connsiteY4" fmla="*/ 398692 h 398692"/>
              <a:gd name="connsiteX5" fmla="*/ 616262 w 881900"/>
              <a:gd name="connsiteY5" fmla="*/ 264578 h 398692"/>
              <a:gd name="connsiteX6" fmla="*/ 0 w 881900"/>
              <a:gd name="connsiteY6" fmla="*/ 264578 h 398692"/>
              <a:gd name="connsiteX7" fmla="*/ 0 w 881900"/>
              <a:gd name="connsiteY7" fmla="*/ 88193 h 398692"/>
              <a:gd name="connsiteX0" fmla="*/ 0 w 881900"/>
              <a:gd name="connsiteY0" fmla="*/ 14904 h 325403"/>
              <a:gd name="connsiteX1" fmla="*/ 627162 w 881900"/>
              <a:gd name="connsiteY1" fmla="*/ 95847 h 325403"/>
              <a:gd name="connsiteX2" fmla="*/ 632999 w 881900"/>
              <a:gd name="connsiteY2" fmla="*/ 0 h 325403"/>
              <a:gd name="connsiteX3" fmla="*/ 881900 w 881900"/>
              <a:gd name="connsiteY3" fmla="*/ 255897 h 325403"/>
              <a:gd name="connsiteX4" fmla="*/ 581241 w 881900"/>
              <a:gd name="connsiteY4" fmla="*/ 325403 h 325403"/>
              <a:gd name="connsiteX5" fmla="*/ 616262 w 881900"/>
              <a:gd name="connsiteY5" fmla="*/ 191289 h 325403"/>
              <a:gd name="connsiteX6" fmla="*/ 0 w 881900"/>
              <a:gd name="connsiteY6" fmla="*/ 191289 h 325403"/>
              <a:gd name="connsiteX7" fmla="*/ 0 w 881900"/>
              <a:gd name="connsiteY7" fmla="*/ 14904 h 325403"/>
              <a:gd name="connsiteX0" fmla="*/ 0 w 881900"/>
              <a:gd name="connsiteY0" fmla="*/ 14904 h 325403"/>
              <a:gd name="connsiteX1" fmla="*/ 627162 w 881900"/>
              <a:gd name="connsiteY1" fmla="*/ 95847 h 325403"/>
              <a:gd name="connsiteX2" fmla="*/ 632999 w 881900"/>
              <a:gd name="connsiteY2" fmla="*/ 0 h 325403"/>
              <a:gd name="connsiteX3" fmla="*/ 881900 w 881900"/>
              <a:gd name="connsiteY3" fmla="*/ 255897 h 325403"/>
              <a:gd name="connsiteX4" fmla="*/ 581241 w 881900"/>
              <a:gd name="connsiteY4" fmla="*/ 325403 h 325403"/>
              <a:gd name="connsiteX5" fmla="*/ 616262 w 881900"/>
              <a:gd name="connsiteY5" fmla="*/ 191289 h 325403"/>
              <a:gd name="connsiteX6" fmla="*/ 0 w 881900"/>
              <a:gd name="connsiteY6" fmla="*/ 191289 h 325403"/>
              <a:gd name="connsiteX7" fmla="*/ 0 w 881900"/>
              <a:gd name="connsiteY7" fmla="*/ 14904 h 325403"/>
              <a:gd name="connsiteX0" fmla="*/ 0 w 881900"/>
              <a:gd name="connsiteY0" fmla="*/ 20700 h 331199"/>
              <a:gd name="connsiteX1" fmla="*/ 627162 w 881900"/>
              <a:gd name="connsiteY1" fmla="*/ 101643 h 331199"/>
              <a:gd name="connsiteX2" fmla="*/ 632999 w 881900"/>
              <a:gd name="connsiteY2" fmla="*/ 5796 h 331199"/>
              <a:gd name="connsiteX3" fmla="*/ 881900 w 881900"/>
              <a:gd name="connsiteY3" fmla="*/ 261693 h 331199"/>
              <a:gd name="connsiteX4" fmla="*/ 581241 w 881900"/>
              <a:gd name="connsiteY4" fmla="*/ 331199 h 331199"/>
              <a:gd name="connsiteX5" fmla="*/ 616262 w 881900"/>
              <a:gd name="connsiteY5" fmla="*/ 197085 h 331199"/>
              <a:gd name="connsiteX6" fmla="*/ 0 w 881900"/>
              <a:gd name="connsiteY6" fmla="*/ 197085 h 331199"/>
              <a:gd name="connsiteX7" fmla="*/ 0 w 881900"/>
              <a:gd name="connsiteY7" fmla="*/ 20700 h 331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81900" h="331199">
                <a:moveTo>
                  <a:pt x="0" y="20700"/>
                </a:moveTo>
                <a:cubicBezTo>
                  <a:pt x="257952" y="-48183"/>
                  <a:pt x="418108" y="74662"/>
                  <a:pt x="627162" y="101643"/>
                </a:cubicBezTo>
                <a:lnTo>
                  <a:pt x="632999" y="5796"/>
                </a:lnTo>
                <a:lnTo>
                  <a:pt x="881900" y="261693"/>
                </a:lnTo>
                <a:lnTo>
                  <a:pt x="581241" y="331199"/>
                </a:lnTo>
                <a:lnTo>
                  <a:pt x="616262" y="197085"/>
                </a:lnTo>
                <a:cubicBezTo>
                  <a:pt x="410841" y="197085"/>
                  <a:pt x="313731" y="134426"/>
                  <a:pt x="0" y="197085"/>
                </a:cubicBezTo>
                <a:lnTo>
                  <a:pt x="0" y="20700"/>
                </a:lnTo>
                <a:close/>
              </a:path>
            </a:pathLst>
          </a:custGeom>
          <a:solidFill>
            <a:srgbClr val="5470A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 rot="8718292">
            <a:off x="7218723" y="2536799"/>
            <a:ext cx="675406" cy="675562"/>
          </a:xfrm>
          <a:custGeom>
            <a:avLst/>
            <a:gdLst>
              <a:gd name="connsiteX0" fmla="*/ 0 w 770021"/>
              <a:gd name="connsiteY0" fmla="*/ 115503 h 462013"/>
              <a:gd name="connsiteX1" fmla="*/ 539015 w 770021"/>
              <a:gd name="connsiteY1" fmla="*/ 115503 h 462013"/>
              <a:gd name="connsiteX2" fmla="*/ 539015 w 770021"/>
              <a:gd name="connsiteY2" fmla="*/ 0 h 462013"/>
              <a:gd name="connsiteX3" fmla="*/ 770021 w 770021"/>
              <a:gd name="connsiteY3" fmla="*/ 231007 h 462013"/>
              <a:gd name="connsiteX4" fmla="*/ 539015 w 770021"/>
              <a:gd name="connsiteY4" fmla="*/ 462013 h 462013"/>
              <a:gd name="connsiteX5" fmla="*/ 539015 w 770021"/>
              <a:gd name="connsiteY5" fmla="*/ 346510 h 462013"/>
              <a:gd name="connsiteX6" fmla="*/ 0 w 770021"/>
              <a:gd name="connsiteY6" fmla="*/ 346510 h 462013"/>
              <a:gd name="connsiteX7" fmla="*/ 0 w 770021"/>
              <a:gd name="connsiteY7" fmla="*/ 115503 h 462013"/>
              <a:gd name="connsiteX0" fmla="*/ 0 w 660445"/>
              <a:gd name="connsiteY0" fmla="*/ 334975 h 681485"/>
              <a:gd name="connsiteX1" fmla="*/ 539015 w 660445"/>
              <a:gd name="connsiteY1" fmla="*/ 334975 h 681485"/>
              <a:gd name="connsiteX2" fmla="*/ 539015 w 660445"/>
              <a:gd name="connsiteY2" fmla="*/ 219472 h 681485"/>
              <a:gd name="connsiteX3" fmla="*/ 660445 w 660445"/>
              <a:gd name="connsiteY3" fmla="*/ 0 h 681485"/>
              <a:gd name="connsiteX4" fmla="*/ 539015 w 660445"/>
              <a:gd name="connsiteY4" fmla="*/ 681485 h 681485"/>
              <a:gd name="connsiteX5" fmla="*/ 539015 w 660445"/>
              <a:gd name="connsiteY5" fmla="*/ 565982 h 681485"/>
              <a:gd name="connsiteX6" fmla="*/ 0 w 660445"/>
              <a:gd name="connsiteY6" fmla="*/ 565982 h 681485"/>
              <a:gd name="connsiteX7" fmla="*/ 0 w 660445"/>
              <a:gd name="connsiteY7" fmla="*/ 334975 h 681485"/>
              <a:gd name="connsiteX0" fmla="*/ 0 w 660445"/>
              <a:gd name="connsiteY0" fmla="*/ 334975 h 681485"/>
              <a:gd name="connsiteX1" fmla="*/ 539015 w 660445"/>
              <a:gd name="connsiteY1" fmla="*/ 334975 h 681485"/>
              <a:gd name="connsiteX2" fmla="*/ 239507 w 660445"/>
              <a:gd name="connsiteY2" fmla="*/ 94069 h 681485"/>
              <a:gd name="connsiteX3" fmla="*/ 660445 w 660445"/>
              <a:gd name="connsiteY3" fmla="*/ 0 h 681485"/>
              <a:gd name="connsiteX4" fmla="*/ 539015 w 660445"/>
              <a:gd name="connsiteY4" fmla="*/ 681485 h 681485"/>
              <a:gd name="connsiteX5" fmla="*/ 539015 w 660445"/>
              <a:gd name="connsiteY5" fmla="*/ 565982 h 681485"/>
              <a:gd name="connsiteX6" fmla="*/ 0 w 660445"/>
              <a:gd name="connsiteY6" fmla="*/ 565982 h 681485"/>
              <a:gd name="connsiteX7" fmla="*/ 0 w 660445"/>
              <a:gd name="connsiteY7" fmla="*/ 334975 h 681485"/>
              <a:gd name="connsiteX0" fmla="*/ 0 w 660445"/>
              <a:gd name="connsiteY0" fmla="*/ 334975 h 681485"/>
              <a:gd name="connsiteX1" fmla="*/ 425787 w 660445"/>
              <a:gd name="connsiteY1" fmla="*/ 244878 h 681485"/>
              <a:gd name="connsiteX2" fmla="*/ 239507 w 660445"/>
              <a:gd name="connsiteY2" fmla="*/ 94069 h 681485"/>
              <a:gd name="connsiteX3" fmla="*/ 660445 w 660445"/>
              <a:gd name="connsiteY3" fmla="*/ 0 h 681485"/>
              <a:gd name="connsiteX4" fmla="*/ 539015 w 660445"/>
              <a:gd name="connsiteY4" fmla="*/ 681485 h 681485"/>
              <a:gd name="connsiteX5" fmla="*/ 539015 w 660445"/>
              <a:gd name="connsiteY5" fmla="*/ 565982 h 681485"/>
              <a:gd name="connsiteX6" fmla="*/ 0 w 660445"/>
              <a:gd name="connsiteY6" fmla="*/ 565982 h 681485"/>
              <a:gd name="connsiteX7" fmla="*/ 0 w 660445"/>
              <a:gd name="connsiteY7" fmla="*/ 334975 h 681485"/>
              <a:gd name="connsiteX0" fmla="*/ 0 w 699726"/>
              <a:gd name="connsiteY0" fmla="*/ 334975 h 565982"/>
              <a:gd name="connsiteX1" fmla="*/ 425787 w 699726"/>
              <a:gd name="connsiteY1" fmla="*/ 244878 h 565982"/>
              <a:gd name="connsiteX2" fmla="*/ 239507 w 699726"/>
              <a:gd name="connsiteY2" fmla="*/ 94069 h 565982"/>
              <a:gd name="connsiteX3" fmla="*/ 660445 w 699726"/>
              <a:gd name="connsiteY3" fmla="*/ 0 h 565982"/>
              <a:gd name="connsiteX4" fmla="*/ 699726 w 699726"/>
              <a:gd name="connsiteY4" fmla="*/ 347889 h 565982"/>
              <a:gd name="connsiteX5" fmla="*/ 539015 w 699726"/>
              <a:gd name="connsiteY5" fmla="*/ 565982 h 565982"/>
              <a:gd name="connsiteX6" fmla="*/ 0 w 699726"/>
              <a:gd name="connsiteY6" fmla="*/ 565982 h 565982"/>
              <a:gd name="connsiteX7" fmla="*/ 0 w 699726"/>
              <a:gd name="connsiteY7" fmla="*/ 334975 h 565982"/>
              <a:gd name="connsiteX0" fmla="*/ 0 w 699726"/>
              <a:gd name="connsiteY0" fmla="*/ 334975 h 565982"/>
              <a:gd name="connsiteX1" fmla="*/ 425787 w 699726"/>
              <a:gd name="connsiteY1" fmla="*/ 244878 h 565982"/>
              <a:gd name="connsiteX2" fmla="*/ 239507 w 699726"/>
              <a:gd name="connsiteY2" fmla="*/ 94069 h 565982"/>
              <a:gd name="connsiteX3" fmla="*/ 660445 w 699726"/>
              <a:gd name="connsiteY3" fmla="*/ 0 h 565982"/>
              <a:gd name="connsiteX4" fmla="*/ 699726 w 699726"/>
              <a:gd name="connsiteY4" fmla="*/ 347889 h 565982"/>
              <a:gd name="connsiteX5" fmla="*/ 545712 w 699726"/>
              <a:gd name="connsiteY5" fmla="*/ 336482 h 565982"/>
              <a:gd name="connsiteX6" fmla="*/ 0 w 699726"/>
              <a:gd name="connsiteY6" fmla="*/ 565982 h 565982"/>
              <a:gd name="connsiteX7" fmla="*/ 0 w 699726"/>
              <a:gd name="connsiteY7" fmla="*/ 334975 h 565982"/>
              <a:gd name="connsiteX0" fmla="*/ 0 w 699726"/>
              <a:gd name="connsiteY0" fmla="*/ 334975 h 565982"/>
              <a:gd name="connsiteX1" fmla="*/ 375260 w 699726"/>
              <a:gd name="connsiteY1" fmla="*/ 233311 h 565982"/>
              <a:gd name="connsiteX2" fmla="*/ 239507 w 699726"/>
              <a:gd name="connsiteY2" fmla="*/ 94069 h 565982"/>
              <a:gd name="connsiteX3" fmla="*/ 660445 w 699726"/>
              <a:gd name="connsiteY3" fmla="*/ 0 h 565982"/>
              <a:gd name="connsiteX4" fmla="*/ 699726 w 699726"/>
              <a:gd name="connsiteY4" fmla="*/ 347889 h 565982"/>
              <a:gd name="connsiteX5" fmla="*/ 545712 w 699726"/>
              <a:gd name="connsiteY5" fmla="*/ 336482 h 565982"/>
              <a:gd name="connsiteX6" fmla="*/ 0 w 699726"/>
              <a:gd name="connsiteY6" fmla="*/ 565982 h 565982"/>
              <a:gd name="connsiteX7" fmla="*/ 0 w 699726"/>
              <a:gd name="connsiteY7" fmla="*/ 334975 h 565982"/>
              <a:gd name="connsiteX0" fmla="*/ 0 w 699726"/>
              <a:gd name="connsiteY0" fmla="*/ 334975 h 565982"/>
              <a:gd name="connsiteX1" fmla="*/ 375260 w 699726"/>
              <a:gd name="connsiteY1" fmla="*/ 233311 h 565982"/>
              <a:gd name="connsiteX2" fmla="*/ 239507 w 699726"/>
              <a:gd name="connsiteY2" fmla="*/ 94069 h 565982"/>
              <a:gd name="connsiteX3" fmla="*/ 660445 w 699726"/>
              <a:gd name="connsiteY3" fmla="*/ 0 h 565982"/>
              <a:gd name="connsiteX4" fmla="*/ 699726 w 699726"/>
              <a:gd name="connsiteY4" fmla="*/ 347889 h 565982"/>
              <a:gd name="connsiteX5" fmla="*/ 545712 w 699726"/>
              <a:gd name="connsiteY5" fmla="*/ 336482 h 565982"/>
              <a:gd name="connsiteX6" fmla="*/ 0 w 699726"/>
              <a:gd name="connsiteY6" fmla="*/ 565982 h 565982"/>
              <a:gd name="connsiteX7" fmla="*/ 0 w 699726"/>
              <a:gd name="connsiteY7" fmla="*/ 334975 h 565982"/>
              <a:gd name="connsiteX0" fmla="*/ 0 w 699726"/>
              <a:gd name="connsiteY0" fmla="*/ 334975 h 580010"/>
              <a:gd name="connsiteX1" fmla="*/ 375260 w 699726"/>
              <a:gd name="connsiteY1" fmla="*/ 233311 h 580010"/>
              <a:gd name="connsiteX2" fmla="*/ 239507 w 699726"/>
              <a:gd name="connsiteY2" fmla="*/ 94069 h 580010"/>
              <a:gd name="connsiteX3" fmla="*/ 660445 w 699726"/>
              <a:gd name="connsiteY3" fmla="*/ 0 h 580010"/>
              <a:gd name="connsiteX4" fmla="*/ 699726 w 699726"/>
              <a:gd name="connsiteY4" fmla="*/ 347889 h 580010"/>
              <a:gd name="connsiteX5" fmla="*/ 545712 w 699726"/>
              <a:gd name="connsiteY5" fmla="*/ 336482 h 580010"/>
              <a:gd name="connsiteX6" fmla="*/ 0 w 699726"/>
              <a:gd name="connsiteY6" fmla="*/ 565982 h 580010"/>
              <a:gd name="connsiteX7" fmla="*/ 0 w 699726"/>
              <a:gd name="connsiteY7" fmla="*/ 334975 h 580010"/>
              <a:gd name="connsiteX0" fmla="*/ 0 w 660445"/>
              <a:gd name="connsiteY0" fmla="*/ 334975 h 580010"/>
              <a:gd name="connsiteX1" fmla="*/ 375260 w 660445"/>
              <a:gd name="connsiteY1" fmla="*/ 233311 h 580010"/>
              <a:gd name="connsiteX2" fmla="*/ 239507 w 660445"/>
              <a:gd name="connsiteY2" fmla="*/ 94069 h 580010"/>
              <a:gd name="connsiteX3" fmla="*/ 660445 w 660445"/>
              <a:gd name="connsiteY3" fmla="*/ 0 h 580010"/>
              <a:gd name="connsiteX4" fmla="*/ 655895 w 660445"/>
              <a:gd name="connsiteY4" fmla="*/ 411200 h 580010"/>
              <a:gd name="connsiteX5" fmla="*/ 545712 w 660445"/>
              <a:gd name="connsiteY5" fmla="*/ 336482 h 580010"/>
              <a:gd name="connsiteX6" fmla="*/ 0 w 660445"/>
              <a:gd name="connsiteY6" fmla="*/ 565982 h 580010"/>
              <a:gd name="connsiteX7" fmla="*/ 0 w 660445"/>
              <a:gd name="connsiteY7" fmla="*/ 334975 h 580010"/>
              <a:gd name="connsiteX0" fmla="*/ 0 w 655915"/>
              <a:gd name="connsiteY0" fmla="*/ 429941 h 674976"/>
              <a:gd name="connsiteX1" fmla="*/ 375260 w 655915"/>
              <a:gd name="connsiteY1" fmla="*/ 328277 h 674976"/>
              <a:gd name="connsiteX2" fmla="*/ 239507 w 655915"/>
              <a:gd name="connsiteY2" fmla="*/ 189035 h 674976"/>
              <a:gd name="connsiteX3" fmla="*/ 574000 w 655915"/>
              <a:gd name="connsiteY3" fmla="*/ 0 h 674976"/>
              <a:gd name="connsiteX4" fmla="*/ 655895 w 655915"/>
              <a:gd name="connsiteY4" fmla="*/ 506166 h 674976"/>
              <a:gd name="connsiteX5" fmla="*/ 545712 w 655915"/>
              <a:gd name="connsiteY5" fmla="*/ 431448 h 674976"/>
              <a:gd name="connsiteX6" fmla="*/ 0 w 655915"/>
              <a:gd name="connsiteY6" fmla="*/ 660948 h 674976"/>
              <a:gd name="connsiteX7" fmla="*/ 0 w 655915"/>
              <a:gd name="connsiteY7" fmla="*/ 429941 h 674976"/>
              <a:gd name="connsiteX0" fmla="*/ 0 w 655943"/>
              <a:gd name="connsiteY0" fmla="*/ 429941 h 674976"/>
              <a:gd name="connsiteX1" fmla="*/ 375260 w 655943"/>
              <a:gd name="connsiteY1" fmla="*/ 328277 h 674976"/>
              <a:gd name="connsiteX2" fmla="*/ 239507 w 655943"/>
              <a:gd name="connsiteY2" fmla="*/ 189035 h 674976"/>
              <a:gd name="connsiteX3" fmla="*/ 574000 w 655943"/>
              <a:gd name="connsiteY3" fmla="*/ 0 h 674976"/>
              <a:gd name="connsiteX4" fmla="*/ 655895 w 655943"/>
              <a:gd name="connsiteY4" fmla="*/ 506166 h 674976"/>
              <a:gd name="connsiteX5" fmla="*/ 545712 w 655943"/>
              <a:gd name="connsiteY5" fmla="*/ 431448 h 674976"/>
              <a:gd name="connsiteX6" fmla="*/ 0 w 655943"/>
              <a:gd name="connsiteY6" fmla="*/ 660948 h 674976"/>
              <a:gd name="connsiteX7" fmla="*/ 0 w 655943"/>
              <a:gd name="connsiteY7" fmla="*/ 429941 h 674976"/>
              <a:gd name="connsiteX0" fmla="*/ 0 w 655943"/>
              <a:gd name="connsiteY0" fmla="*/ 429941 h 674976"/>
              <a:gd name="connsiteX1" fmla="*/ 367955 w 655943"/>
              <a:gd name="connsiteY1" fmla="*/ 288098 h 674976"/>
              <a:gd name="connsiteX2" fmla="*/ 239507 w 655943"/>
              <a:gd name="connsiteY2" fmla="*/ 189035 h 674976"/>
              <a:gd name="connsiteX3" fmla="*/ 574000 w 655943"/>
              <a:gd name="connsiteY3" fmla="*/ 0 h 674976"/>
              <a:gd name="connsiteX4" fmla="*/ 655895 w 655943"/>
              <a:gd name="connsiteY4" fmla="*/ 506166 h 674976"/>
              <a:gd name="connsiteX5" fmla="*/ 545712 w 655943"/>
              <a:gd name="connsiteY5" fmla="*/ 431448 h 674976"/>
              <a:gd name="connsiteX6" fmla="*/ 0 w 655943"/>
              <a:gd name="connsiteY6" fmla="*/ 660948 h 674976"/>
              <a:gd name="connsiteX7" fmla="*/ 0 w 655943"/>
              <a:gd name="connsiteY7" fmla="*/ 429941 h 674976"/>
              <a:gd name="connsiteX0" fmla="*/ 0 w 655943"/>
              <a:gd name="connsiteY0" fmla="*/ 429941 h 673319"/>
              <a:gd name="connsiteX1" fmla="*/ 367955 w 655943"/>
              <a:gd name="connsiteY1" fmla="*/ 288098 h 673319"/>
              <a:gd name="connsiteX2" fmla="*/ 239507 w 655943"/>
              <a:gd name="connsiteY2" fmla="*/ 189035 h 673319"/>
              <a:gd name="connsiteX3" fmla="*/ 574000 w 655943"/>
              <a:gd name="connsiteY3" fmla="*/ 0 h 673319"/>
              <a:gd name="connsiteX4" fmla="*/ 655895 w 655943"/>
              <a:gd name="connsiteY4" fmla="*/ 506166 h 673319"/>
              <a:gd name="connsiteX5" fmla="*/ 525014 w 655943"/>
              <a:gd name="connsiteY5" fmla="*/ 393704 h 673319"/>
              <a:gd name="connsiteX6" fmla="*/ 0 w 655943"/>
              <a:gd name="connsiteY6" fmla="*/ 660948 h 673319"/>
              <a:gd name="connsiteX7" fmla="*/ 0 w 655943"/>
              <a:gd name="connsiteY7" fmla="*/ 429941 h 673319"/>
              <a:gd name="connsiteX0" fmla="*/ 22525 w 655943"/>
              <a:gd name="connsiteY0" fmla="*/ 515775 h 673319"/>
              <a:gd name="connsiteX1" fmla="*/ 367955 w 655943"/>
              <a:gd name="connsiteY1" fmla="*/ 288098 h 673319"/>
              <a:gd name="connsiteX2" fmla="*/ 239507 w 655943"/>
              <a:gd name="connsiteY2" fmla="*/ 189035 h 673319"/>
              <a:gd name="connsiteX3" fmla="*/ 574000 w 655943"/>
              <a:gd name="connsiteY3" fmla="*/ 0 h 673319"/>
              <a:gd name="connsiteX4" fmla="*/ 655895 w 655943"/>
              <a:gd name="connsiteY4" fmla="*/ 506166 h 673319"/>
              <a:gd name="connsiteX5" fmla="*/ 525014 w 655943"/>
              <a:gd name="connsiteY5" fmla="*/ 393704 h 673319"/>
              <a:gd name="connsiteX6" fmla="*/ 0 w 655943"/>
              <a:gd name="connsiteY6" fmla="*/ 660948 h 673319"/>
              <a:gd name="connsiteX7" fmla="*/ 22525 w 655943"/>
              <a:gd name="connsiteY7" fmla="*/ 515775 h 673319"/>
              <a:gd name="connsiteX0" fmla="*/ 22525 w 655943"/>
              <a:gd name="connsiteY0" fmla="*/ 515775 h 673319"/>
              <a:gd name="connsiteX1" fmla="*/ 367955 w 655943"/>
              <a:gd name="connsiteY1" fmla="*/ 288098 h 673319"/>
              <a:gd name="connsiteX2" fmla="*/ 239507 w 655943"/>
              <a:gd name="connsiteY2" fmla="*/ 189035 h 673319"/>
              <a:gd name="connsiteX3" fmla="*/ 574000 w 655943"/>
              <a:gd name="connsiteY3" fmla="*/ 0 h 673319"/>
              <a:gd name="connsiteX4" fmla="*/ 655895 w 655943"/>
              <a:gd name="connsiteY4" fmla="*/ 506166 h 673319"/>
              <a:gd name="connsiteX5" fmla="*/ 525014 w 655943"/>
              <a:gd name="connsiteY5" fmla="*/ 393704 h 673319"/>
              <a:gd name="connsiteX6" fmla="*/ 0 w 655943"/>
              <a:gd name="connsiteY6" fmla="*/ 660948 h 673319"/>
              <a:gd name="connsiteX7" fmla="*/ 22525 w 655943"/>
              <a:gd name="connsiteY7" fmla="*/ 515775 h 673319"/>
              <a:gd name="connsiteX0" fmla="*/ 22525 w 655943"/>
              <a:gd name="connsiteY0" fmla="*/ 515775 h 673319"/>
              <a:gd name="connsiteX1" fmla="*/ 367955 w 655943"/>
              <a:gd name="connsiteY1" fmla="*/ 288098 h 673319"/>
              <a:gd name="connsiteX2" fmla="*/ 239507 w 655943"/>
              <a:gd name="connsiteY2" fmla="*/ 189035 h 673319"/>
              <a:gd name="connsiteX3" fmla="*/ 574000 w 655943"/>
              <a:gd name="connsiteY3" fmla="*/ 0 h 673319"/>
              <a:gd name="connsiteX4" fmla="*/ 655895 w 655943"/>
              <a:gd name="connsiteY4" fmla="*/ 506166 h 673319"/>
              <a:gd name="connsiteX5" fmla="*/ 525014 w 655943"/>
              <a:gd name="connsiteY5" fmla="*/ 393704 h 673319"/>
              <a:gd name="connsiteX6" fmla="*/ 0 w 655943"/>
              <a:gd name="connsiteY6" fmla="*/ 660948 h 673319"/>
              <a:gd name="connsiteX7" fmla="*/ 22525 w 655943"/>
              <a:gd name="connsiteY7" fmla="*/ 515775 h 673319"/>
              <a:gd name="connsiteX0" fmla="*/ 22525 w 655943"/>
              <a:gd name="connsiteY0" fmla="*/ 515775 h 675562"/>
              <a:gd name="connsiteX1" fmla="*/ 367955 w 655943"/>
              <a:gd name="connsiteY1" fmla="*/ 288098 h 675562"/>
              <a:gd name="connsiteX2" fmla="*/ 239507 w 655943"/>
              <a:gd name="connsiteY2" fmla="*/ 189035 h 675562"/>
              <a:gd name="connsiteX3" fmla="*/ 574000 w 655943"/>
              <a:gd name="connsiteY3" fmla="*/ 0 h 675562"/>
              <a:gd name="connsiteX4" fmla="*/ 655895 w 655943"/>
              <a:gd name="connsiteY4" fmla="*/ 506166 h 675562"/>
              <a:gd name="connsiteX5" fmla="*/ 525014 w 655943"/>
              <a:gd name="connsiteY5" fmla="*/ 393704 h 675562"/>
              <a:gd name="connsiteX6" fmla="*/ 0 w 655943"/>
              <a:gd name="connsiteY6" fmla="*/ 660948 h 675562"/>
              <a:gd name="connsiteX7" fmla="*/ 22525 w 655943"/>
              <a:gd name="connsiteY7" fmla="*/ 515775 h 675562"/>
              <a:gd name="connsiteX0" fmla="*/ 22525 w 675406"/>
              <a:gd name="connsiteY0" fmla="*/ 515775 h 675562"/>
              <a:gd name="connsiteX1" fmla="*/ 367955 w 675406"/>
              <a:gd name="connsiteY1" fmla="*/ 288098 h 675562"/>
              <a:gd name="connsiteX2" fmla="*/ 239507 w 675406"/>
              <a:gd name="connsiteY2" fmla="*/ 189035 h 675562"/>
              <a:gd name="connsiteX3" fmla="*/ 574000 w 675406"/>
              <a:gd name="connsiteY3" fmla="*/ 0 h 675562"/>
              <a:gd name="connsiteX4" fmla="*/ 675375 w 675406"/>
              <a:gd name="connsiteY4" fmla="*/ 461118 h 675562"/>
              <a:gd name="connsiteX5" fmla="*/ 525014 w 675406"/>
              <a:gd name="connsiteY5" fmla="*/ 393704 h 675562"/>
              <a:gd name="connsiteX6" fmla="*/ 0 w 675406"/>
              <a:gd name="connsiteY6" fmla="*/ 660948 h 675562"/>
              <a:gd name="connsiteX7" fmla="*/ 22525 w 675406"/>
              <a:gd name="connsiteY7" fmla="*/ 515775 h 675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5406" h="675562">
                <a:moveTo>
                  <a:pt x="22525" y="515775"/>
                </a:moveTo>
                <a:cubicBezTo>
                  <a:pt x="264493" y="515976"/>
                  <a:pt x="324442" y="390167"/>
                  <a:pt x="367955" y="288098"/>
                </a:cubicBezTo>
                <a:lnTo>
                  <a:pt x="239507" y="189035"/>
                </a:lnTo>
                <a:lnTo>
                  <a:pt x="574000" y="0"/>
                </a:lnTo>
                <a:cubicBezTo>
                  <a:pt x="623010" y="148634"/>
                  <a:pt x="676892" y="324051"/>
                  <a:pt x="675375" y="461118"/>
                </a:cubicBezTo>
                <a:lnTo>
                  <a:pt x="525014" y="393704"/>
                </a:lnTo>
                <a:cubicBezTo>
                  <a:pt x="400942" y="521948"/>
                  <a:pt x="430277" y="732984"/>
                  <a:pt x="0" y="660948"/>
                </a:cubicBezTo>
                <a:lnTo>
                  <a:pt x="22525" y="515775"/>
                </a:lnTo>
                <a:close/>
              </a:path>
            </a:pathLst>
          </a:custGeom>
          <a:solidFill>
            <a:srgbClr val="CD302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Notched Right Arrow 11"/>
          <p:cNvSpPr/>
          <p:nvPr/>
        </p:nvSpPr>
        <p:spPr>
          <a:xfrm rot="2930986" flipH="1">
            <a:off x="6858770" y="3338467"/>
            <a:ext cx="1338485" cy="795257"/>
          </a:xfrm>
          <a:custGeom>
            <a:avLst/>
            <a:gdLst>
              <a:gd name="connsiteX0" fmla="*/ 0 w 1155032"/>
              <a:gd name="connsiteY0" fmla="*/ 165182 h 474266"/>
              <a:gd name="connsiteX1" fmla="*/ 866071 w 1155032"/>
              <a:gd name="connsiteY1" fmla="*/ 165182 h 474266"/>
              <a:gd name="connsiteX2" fmla="*/ 866071 w 1155032"/>
              <a:gd name="connsiteY2" fmla="*/ 0 h 474266"/>
              <a:gd name="connsiteX3" fmla="*/ 1155032 w 1155032"/>
              <a:gd name="connsiteY3" fmla="*/ 237133 h 474266"/>
              <a:gd name="connsiteX4" fmla="*/ 866071 w 1155032"/>
              <a:gd name="connsiteY4" fmla="*/ 474266 h 474266"/>
              <a:gd name="connsiteX5" fmla="*/ 866071 w 1155032"/>
              <a:gd name="connsiteY5" fmla="*/ 309084 h 474266"/>
              <a:gd name="connsiteX6" fmla="*/ 0 w 1155032"/>
              <a:gd name="connsiteY6" fmla="*/ 309084 h 474266"/>
              <a:gd name="connsiteX7" fmla="*/ 87676 w 1155032"/>
              <a:gd name="connsiteY7" fmla="*/ 237133 h 474266"/>
              <a:gd name="connsiteX8" fmla="*/ 0 w 1155032"/>
              <a:gd name="connsiteY8" fmla="*/ 165182 h 474266"/>
              <a:gd name="connsiteX0" fmla="*/ 0 w 1168598"/>
              <a:gd name="connsiteY0" fmla="*/ 148473 h 474266"/>
              <a:gd name="connsiteX1" fmla="*/ 879637 w 1168598"/>
              <a:gd name="connsiteY1" fmla="*/ 165182 h 474266"/>
              <a:gd name="connsiteX2" fmla="*/ 879637 w 1168598"/>
              <a:gd name="connsiteY2" fmla="*/ 0 h 474266"/>
              <a:gd name="connsiteX3" fmla="*/ 1168598 w 1168598"/>
              <a:gd name="connsiteY3" fmla="*/ 237133 h 474266"/>
              <a:gd name="connsiteX4" fmla="*/ 879637 w 1168598"/>
              <a:gd name="connsiteY4" fmla="*/ 474266 h 474266"/>
              <a:gd name="connsiteX5" fmla="*/ 879637 w 1168598"/>
              <a:gd name="connsiteY5" fmla="*/ 309084 h 474266"/>
              <a:gd name="connsiteX6" fmla="*/ 13566 w 1168598"/>
              <a:gd name="connsiteY6" fmla="*/ 309084 h 474266"/>
              <a:gd name="connsiteX7" fmla="*/ 101242 w 1168598"/>
              <a:gd name="connsiteY7" fmla="*/ 237133 h 474266"/>
              <a:gd name="connsiteX8" fmla="*/ 0 w 1168598"/>
              <a:gd name="connsiteY8" fmla="*/ 148473 h 474266"/>
              <a:gd name="connsiteX0" fmla="*/ 0 w 1168598"/>
              <a:gd name="connsiteY0" fmla="*/ 148473 h 474266"/>
              <a:gd name="connsiteX1" fmla="*/ 879637 w 1168598"/>
              <a:gd name="connsiteY1" fmla="*/ 165182 h 474266"/>
              <a:gd name="connsiteX2" fmla="*/ 879637 w 1168598"/>
              <a:gd name="connsiteY2" fmla="*/ 0 h 474266"/>
              <a:gd name="connsiteX3" fmla="*/ 1168598 w 1168598"/>
              <a:gd name="connsiteY3" fmla="*/ 237133 h 474266"/>
              <a:gd name="connsiteX4" fmla="*/ 879637 w 1168598"/>
              <a:gd name="connsiteY4" fmla="*/ 474266 h 474266"/>
              <a:gd name="connsiteX5" fmla="*/ 879637 w 1168598"/>
              <a:gd name="connsiteY5" fmla="*/ 309084 h 474266"/>
              <a:gd name="connsiteX6" fmla="*/ 13566 w 1168598"/>
              <a:gd name="connsiteY6" fmla="*/ 309084 h 474266"/>
              <a:gd name="connsiteX7" fmla="*/ 101242 w 1168598"/>
              <a:gd name="connsiteY7" fmla="*/ 237133 h 474266"/>
              <a:gd name="connsiteX8" fmla="*/ 0 w 1168598"/>
              <a:gd name="connsiteY8" fmla="*/ 148473 h 474266"/>
              <a:gd name="connsiteX0" fmla="*/ 169233 w 1155032"/>
              <a:gd name="connsiteY0" fmla="*/ 0 h 612832"/>
              <a:gd name="connsiteX1" fmla="*/ 866071 w 1155032"/>
              <a:gd name="connsiteY1" fmla="*/ 303748 h 612832"/>
              <a:gd name="connsiteX2" fmla="*/ 866071 w 1155032"/>
              <a:gd name="connsiteY2" fmla="*/ 138566 h 612832"/>
              <a:gd name="connsiteX3" fmla="*/ 1155032 w 1155032"/>
              <a:gd name="connsiteY3" fmla="*/ 375699 h 612832"/>
              <a:gd name="connsiteX4" fmla="*/ 866071 w 1155032"/>
              <a:gd name="connsiteY4" fmla="*/ 612832 h 612832"/>
              <a:gd name="connsiteX5" fmla="*/ 866071 w 1155032"/>
              <a:gd name="connsiteY5" fmla="*/ 447650 h 612832"/>
              <a:gd name="connsiteX6" fmla="*/ 0 w 1155032"/>
              <a:gd name="connsiteY6" fmla="*/ 447650 h 612832"/>
              <a:gd name="connsiteX7" fmla="*/ 87676 w 1155032"/>
              <a:gd name="connsiteY7" fmla="*/ 375699 h 612832"/>
              <a:gd name="connsiteX8" fmla="*/ 169233 w 1155032"/>
              <a:gd name="connsiteY8" fmla="*/ 0 h 612832"/>
              <a:gd name="connsiteX0" fmla="*/ 144263 w 1130062"/>
              <a:gd name="connsiteY0" fmla="*/ 0 h 612832"/>
              <a:gd name="connsiteX1" fmla="*/ 841101 w 1130062"/>
              <a:gd name="connsiteY1" fmla="*/ 303748 h 612832"/>
              <a:gd name="connsiteX2" fmla="*/ 841101 w 1130062"/>
              <a:gd name="connsiteY2" fmla="*/ 138566 h 612832"/>
              <a:gd name="connsiteX3" fmla="*/ 1130062 w 1130062"/>
              <a:gd name="connsiteY3" fmla="*/ 375699 h 612832"/>
              <a:gd name="connsiteX4" fmla="*/ 841101 w 1130062"/>
              <a:gd name="connsiteY4" fmla="*/ 612832 h 612832"/>
              <a:gd name="connsiteX5" fmla="*/ 841101 w 1130062"/>
              <a:gd name="connsiteY5" fmla="*/ 447650 h 612832"/>
              <a:gd name="connsiteX6" fmla="*/ 0 w 1130062"/>
              <a:gd name="connsiteY6" fmla="*/ 89146 h 612832"/>
              <a:gd name="connsiteX7" fmla="*/ 62706 w 1130062"/>
              <a:gd name="connsiteY7" fmla="*/ 375699 h 612832"/>
              <a:gd name="connsiteX8" fmla="*/ 144263 w 1130062"/>
              <a:gd name="connsiteY8" fmla="*/ 0 h 612832"/>
              <a:gd name="connsiteX0" fmla="*/ 144263 w 1130062"/>
              <a:gd name="connsiteY0" fmla="*/ 0 h 612832"/>
              <a:gd name="connsiteX1" fmla="*/ 841101 w 1130062"/>
              <a:gd name="connsiteY1" fmla="*/ 303748 h 612832"/>
              <a:gd name="connsiteX2" fmla="*/ 841101 w 1130062"/>
              <a:gd name="connsiteY2" fmla="*/ 138566 h 612832"/>
              <a:gd name="connsiteX3" fmla="*/ 1130062 w 1130062"/>
              <a:gd name="connsiteY3" fmla="*/ 375699 h 612832"/>
              <a:gd name="connsiteX4" fmla="*/ 841101 w 1130062"/>
              <a:gd name="connsiteY4" fmla="*/ 612832 h 612832"/>
              <a:gd name="connsiteX5" fmla="*/ 841101 w 1130062"/>
              <a:gd name="connsiteY5" fmla="*/ 447650 h 612832"/>
              <a:gd name="connsiteX6" fmla="*/ 0 w 1130062"/>
              <a:gd name="connsiteY6" fmla="*/ 89146 h 612832"/>
              <a:gd name="connsiteX7" fmla="*/ 62706 w 1130062"/>
              <a:gd name="connsiteY7" fmla="*/ 375699 h 612832"/>
              <a:gd name="connsiteX8" fmla="*/ 144263 w 1130062"/>
              <a:gd name="connsiteY8" fmla="*/ 0 h 612832"/>
              <a:gd name="connsiteX0" fmla="*/ 144263 w 1130062"/>
              <a:gd name="connsiteY0" fmla="*/ 0 h 612832"/>
              <a:gd name="connsiteX1" fmla="*/ 841101 w 1130062"/>
              <a:gd name="connsiteY1" fmla="*/ 303748 h 612832"/>
              <a:gd name="connsiteX2" fmla="*/ 841101 w 1130062"/>
              <a:gd name="connsiteY2" fmla="*/ 138566 h 612832"/>
              <a:gd name="connsiteX3" fmla="*/ 1130062 w 1130062"/>
              <a:gd name="connsiteY3" fmla="*/ 375699 h 612832"/>
              <a:gd name="connsiteX4" fmla="*/ 841101 w 1130062"/>
              <a:gd name="connsiteY4" fmla="*/ 612832 h 612832"/>
              <a:gd name="connsiteX5" fmla="*/ 841101 w 1130062"/>
              <a:gd name="connsiteY5" fmla="*/ 447650 h 612832"/>
              <a:gd name="connsiteX6" fmla="*/ 0 w 1130062"/>
              <a:gd name="connsiteY6" fmla="*/ 89146 h 612832"/>
              <a:gd name="connsiteX7" fmla="*/ 78909 w 1130062"/>
              <a:gd name="connsiteY7" fmla="*/ 13226 h 612832"/>
              <a:gd name="connsiteX8" fmla="*/ 144263 w 1130062"/>
              <a:gd name="connsiteY8" fmla="*/ 0 h 612832"/>
              <a:gd name="connsiteX0" fmla="*/ 312347 w 1130062"/>
              <a:gd name="connsiteY0" fmla="*/ 0 h 610687"/>
              <a:gd name="connsiteX1" fmla="*/ 841101 w 1130062"/>
              <a:gd name="connsiteY1" fmla="*/ 301603 h 610687"/>
              <a:gd name="connsiteX2" fmla="*/ 841101 w 1130062"/>
              <a:gd name="connsiteY2" fmla="*/ 136421 h 610687"/>
              <a:gd name="connsiteX3" fmla="*/ 1130062 w 1130062"/>
              <a:gd name="connsiteY3" fmla="*/ 373554 h 610687"/>
              <a:gd name="connsiteX4" fmla="*/ 841101 w 1130062"/>
              <a:gd name="connsiteY4" fmla="*/ 610687 h 610687"/>
              <a:gd name="connsiteX5" fmla="*/ 841101 w 1130062"/>
              <a:gd name="connsiteY5" fmla="*/ 445505 h 610687"/>
              <a:gd name="connsiteX6" fmla="*/ 0 w 1130062"/>
              <a:gd name="connsiteY6" fmla="*/ 87001 h 610687"/>
              <a:gd name="connsiteX7" fmla="*/ 78909 w 1130062"/>
              <a:gd name="connsiteY7" fmla="*/ 11081 h 610687"/>
              <a:gd name="connsiteX8" fmla="*/ 312347 w 1130062"/>
              <a:gd name="connsiteY8" fmla="*/ 0 h 610687"/>
              <a:gd name="connsiteX0" fmla="*/ 312347 w 1130062"/>
              <a:gd name="connsiteY0" fmla="*/ 0 h 610687"/>
              <a:gd name="connsiteX1" fmla="*/ 841101 w 1130062"/>
              <a:gd name="connsiteY1" fmla="*/ 301603 h 610687"/>
              <a:gd name="connsiteX2" fmla="*/ 841101 w 1130062"/>
              <a:gd name="connsiteY2" fmla="*/ 136421 h 610687"/>
              <a:gd name="connsiteX3" fmla="*/ 1130062 w 1130062"/>
              <a:gd name="connsiteY3" fmla="*/ 373554 h 610687"/>
              <a:gd name="connsiteX4" fmla="*/ 841101 w 1130062"/>
              <a:gd name="connsiteY4" fmla="*/ 610687 h 610687"/>
              <a:gd name="connsiteX5" fmla="*/ 841101 w 1130062"/>
              <a:gd name="connsiteY5" fmla="*/ 445505 h 610687"/>
              <a:gd name="connsiteX6" fmla="*/ 0 w 1130062"/>
              <a:gd name="connsiteY6" fmla="*/ 87001 h 610687"/>
              <a:gd name="connsiteX7" fmla="*/ 78909 w 1130062"/>
              <a:gd name="connsiteY7" fmla="*/ 11081 h 610687"/>
              <a:gd name="connsiteX8" fmla="*/ 312347 w 1130062"/>
              <a:gd name="connsiteY8" fmla="*/ 0 h 610687"/>
              <a:gd name="connsiteX0" fmla="*/ 327737 w 1145452"/>
              <a:gd name="connsiteY0" fmla="*/ 89024 h 699711"/>
              <a:gd name="connsiteX1" fmla="*/ 856491 w 1145452"/>
              <a:gd name="connsiteY1" fmla="*/ 390627 h 699711"/>
              <a:gd name="connsiteX2" fmla="*/ 856491 w 1145452"/>
              <a:gd name="connsiteY2" fmla="*/ 225445 h 699711"/>
              <a:gd name="connsiteX3" fmla="*/ 1145452 w 1145452"/>
              <a:gd name="connsiteY3" fmla="*/ 462578 h 699711"/>
              <a:gd name="connsiteX4" fmla="*/ 856491 w 1145452"/>
              <a:gd name="connsiteY4" fmla="*/ 699711 h 699711"/>
              <a:gd name="connsiteX5" fmla="*/ 856491 w 1145452"/>
              <a:gd name="connsiteY5" fmla="*/ 534529 h 699711"/>
              <a:gd name="connsiteX6" fmla="*/ 0 w 1145452"/>
              <a:gd name="connsiteY6" fmla="*/ 0 h 699711"/>
              <a:gd name="connsiteX7" fmla="*/ 94299 w 1145452"/>
              <a:gd name="connsiteY7" fmla="*/ 100105 h 699711"/>
              <a:gd name="connsiteX8" fmla="*/ 327737 w 1145452"/>
              <a:gd name="connsiteY8" fmla="*/ 89024 h 699711"/>
              <a:gd name="connsiteX0" fmla="*/ 327824 w 1145539"/>
              <a:gd name="connsiteY0" fmla="*/ 89024 h 699711"/>
              <a:gd name="connsiteX1" fmla="*/ 856578 w 1145539"/>
              <a:gd name="connsiteY1" fmla="*/ 390627 h 699711"/>
              <a:gd name="connsiteX2" fmla="*/ 856578 w 1145539"/>
              <a:gd name="connsiteY2" fmla="*/ 225445 h 699711"/>
              <a:gd name="connsiteX3" fmla="*/ 1145539 w 1145539"/>
              <a:gd name="connsiteY3" fmla="*/ 462578 h 699711"/>
              <a:gd name="connsiteX4" fmla="*/ 856578 w 1145539"/>
              <a:gd name="connsiteY4" fmla="*/ 699711 h 699711"/>
              <a:gd name="connsiteX5" fmla="*/ 856578 w 1145539"/>
              <a:gd name="connsiteY5" fmla="*/ 534529 h 699711"/>
              <a:gd name="connsiteX6" fmla="*/ 87 w 1145539"/>
              <a:gd name="connsiteY6" fmla="*/ 0 h 699711"/>
              <a:gd name="connsiteX7" fmla="*/ 94386 w 1145539"/>
              <a:gd name="connsiteY7" fmla="*/ 100105 h 699711"/>
              <a:gd name="connsiteX8" fmla="*/ 327824 w 1145539"/>
              <a:gd name="connsiteY8" fmla="*/ 89024 h 699711"/>
              <a:gd name="connsiteX0" fmla="*/ 327824 w 1145539"/>
              <a:gd name="connsiteY0" fmla="*/ 106218 h 716905"/>
              <a:gd name="connsiteX1" fmla="*/ 856578 w 1145539"/>
              <a:gd name="connsiteY1" fmla="*/ 407821 h 716905"/>
              <a:gd name="connsiteX2" fmla="*/ 856578 w 1145539"/>
              <a:gd name="connsiteY2" fmla="*/ 242639 h 716905"/>
              <a:gd name="connsiteX3" fmla="*/ 1145539 w 1145539"/>
              <a:gd name="connsiteY3" fmla="*/ 479772 h 716905"/>
              <a:gd name="connsiteX4" fmla="*/ 856578 w 1145539"/>
              <a:gd name="connsiteY4" fmla="*/ 716905 h 716905"/>
              <a:gd name="connsiteX5" fmla="*/ 856578 w 1145539"/>
              <a:gd name="connsiteY5" fmla="*/ 551723 h 716905"/>
              <a:gd name="connsiteX6" fmla="*/ 87 w 1145539"/>
              <a:gd name="connsiteY6" fmla="*/ 17194 h 716905"/>
              <a:gd name="connsiteX7" fmla="*/ 232027 w 1145539"/>
              <a:gd name="connsiteY7" fmla="*/ 0 h 716905"/>
              <a:gd name="connsiteX8" fmla="*/ 327824 w 1145539"/>
              <a:gd name="connsiteY8" fmla="*/ 106218 h 716905"/>
              <a:gd name="connsiteX0" fmla="*/ 379775 w 1145539"/>
              <a:gd name="connsiteY0" fmla="*/ 224836 h 716905"/>
              <a:gd name="connsiteX1" fmla="*/ 856578 w 1145539"/>
              <a:gd name="connsiteY1" fmla="*/ 407821 h 716905"/>
              <a:gd name="connsiteX2" fmla="*/ 856578 w 1145539"/>
              <a:gd name="connsiteY2" fmla="*/ 242639 h 716905"/>
              <a:gd name="connsiteX3" fmla="*/ 1145539 w 1145539"/>
              <a:gd name="connsiteY3" fmla="*/ 479772 h 716905"/>
              <a:gd name="connsiteX4" fmla="*/ 856578 w 1145539"/>
              <a:gd name="connsiteY4" fmla="*/ 716905 h 716905"/>
              <a:gd name="connsiteX5" fmla="*/ 856578 w 1145539"/>
              <a:gd name="connsiteY5" fmla="*/ 551723 h 716905"/>
              <a:gd name="connsiteX6" fmla="*/ 87 w 1145539"/>
              <a:gd name="connsiteY6" fmla="*/ 17194 h 716905"/>
              <a:gd name="connsiteX7" fmla="*/ 232027 w 1145539"/>
              <a:gd name="connsiteY7" fmla="*/ 0 h 716905"/>
              <a:gd name="connsiteX8" fmla="*/ 379775 w 1145539"/>
              <a:gd name="connsiteY8" fmla="*/ 224836 h 716905"/>
              <a:gd name="connsiteX0" fmla="*/ 379775 w 1145539"/>
              <a:gd name="connsiteY0" fmla="*/ 224836 h 716905"/>
              <a:gd name="connsiteX1" fmla="*/ 856578 w 1145539"/>
              <a:gd name="connsiteY1" fmla="*/ 407821 h 716905"/>
              <a:gd name="connsiteX2" fmla="*/ 856578 w 1145539"/>
              <a:gd name="connsiteY2" fmla="*/ 242639 h 716905"/>
              <a:gd name="connsiteX3" fmla="*/ 1145539 w 1145539"/>
              <a:gd name="connsiteY3" fmla="*/ 479772 h 716905"/>
              <a:gd name="connsiteX4" fmla="*/ 856578 w 1145539"/>
              <a:gd name="connsiteY4" fmla="*/ 716905 h 716905"/>
              <a:gd name="connsiteX5" fmla="*/ 856578 w 1145539"/>
              <a:gd name="connsiteY5" fmla="*/ 551723 h 716905"/>
              <a:gd name="connsiteX6" fmla="*/ 87 w 1145539"/>
              <a:gd name="connsiteY6" fmla="*/ 17194 h 716905"/>
              <a:gd name="connsiteX7" fmla="*/ 232027 w 1145539"/>
              <a:gd name="connsiteY7" fmla="*/ 0 h 716905"/>
              <a:gd name="connsiteX8" fmla="*/ 379775 w 1145539"/>
              <a:gd name="connsiteY8" fmla="*/ 224836 h 716905"/>
              <a:gd name="connsiteX0" fmla="*/ 379775 w 1145539"/>
              <a:gd name="connsiteY0" fmla="*/ 207642 h 699711"/>
              <a:gd name="connsiteX1" fmla="*/ 856578 w 1145539"/>
              <a:gd name="connsiteY1" fmla="*/ 390627 h 699711"/>
              <a:gd name="connsiteX2" fmla="*/ 856578 w 1145539"/>
              <a:gd name="connsiteY2" fmla="*/ 225445 h 699711"/>
              <a:gd name="connsiteX3" fmla="*/ 1145539 w 1145539"/>
              <a:gd name="connsiteY3" fmla="*/ 462578 h 699711"/>
              <a:gd name="connsiteX4" fmla="*/ 856578 w 1145539"/>
              <a:gd name="connsiteY4" fmla="*/ 699711 h 699711"/>
              <a:gd name="connsiteX5" fmla="*/ 856578 w 1145539"/>
              <a:gd name="connsiteY5" fmla="*/ 534529 h 699711"/>
              <a:gd name="connsiteX6" fmla="*/ 87 w 1145539"/>
              <a:gd name="connsiteY6" fmla="*/ 0 h 699711"/>
              <a:gd name="connsiteX7" fmla="*/ 162878 w 1145539"/>
              <a:gd name="connsiteY7" fmla="*/ 88854 h 699711"/>
              <a:gd name="connsiteX8" fmla="*/ 379775 w 1145539"/>
              <a:gd name="connsiteY8" fmla="*/ 207642 h 699711"/>
              <a:gd name="connsiteX0" fmla="*/ 216897 w 982661"/>
              <a:gd name="connsiteY0" fmla="*/ 253308 h 745377"/>
              <a:gd name="connsiteX1" fmla="*/ 693700 w 982661"/>
              <a:gd name="connsiteY1" fmla="*/ 436293 h 745377"/>
              <a:gd name="connsiteX2" fmla="*/ 693700 w 982661"/>
              <a:gd name="connsiteY2" fmla="*/ 271111 h 745377"/>
              <a:gd name="connsiteX3" fmla="*/ 982661 w 982661"/>
              <a:gd name="connsiteY3" fmla="*/ 508244 h 745377"/>
              <a:gd name="connsiteX4" fmla="*/ 693700 w 982661"/>
              <a:gd name="connsiteY4" fmla="*/ 745377 h 745377"/>
              <a:gd name="connsiteX5" fmla="*/ 693700 w 982661"/>
              <a:gd name="connsiteY5" fmla="*/ 580195 h 745377"/>
              <a:gd name="connsiteX6" fmla="*/ 16376 w 982661"/>
              <a:gd name="connsiteY6" fmla="*/ 0 h 745377"/>
              <a:gd name="connsiteX7" fmla="*/ 0 w 982661"/>
              <a:gd name="connsiteY7" fmla="*/ 134520 h 745377"/>
              <a:gd name="connsiteX8" fmla="*/ 216897 w 982661"/>
              <a:gd name="connsiteY8" fmla="*/ 253308 h 745377"/>
              <a:gd name="connsiteX0" fmla="*/ 304482 w 1070246"/>
              <a:gd name="connsiteY0" fmla="*/ 253308 h 745377"/>
              <a:gd name="connsiteX1" fmla="*/ 781285 w 1070246"/>
              <a:gd name="connsiteY1" fmla="*/ 436293 h 745377"/>
              <a:gd name="connsiteX2" fmla="*/ 781285 w 1070246"/>
              <a:gd name="connsiteY2" fmla="*/ 271111 h 745377"/>
              <a:gd name="connsiteX3" fmla="*/ 1070246 w 1070246"/>
              <a:gd name="connsiteY3" fmla="*/ 508244 h 745377"/>
              <a:gd name="connsiteX4" fmla="*/ 781285 w 1070246"/>
              <a:gd name="connsiteY4" fmla="*/ 745377 h 745377"/>
              <a:gd name="connsiteX5" fmla="*/ 781285 w 1070246"/>
              <a:gd name="connsiteY5" fmla="*/ 580195 h 745377"/>
              <a:gd name="connsiteX6" fmla="*/ 103961 w 1070246"/>
              <a:gd name="connsiteY6" fmla="*/ 0 h 745377"/>
              <a:gd name="connsiteX7" fmla="*/ 87585 w 1070246"/>
              <a:gd name="connsiteY7" fmla="*/ 134520 h 745377"/>
              <a:gd name="connsiteX8" fmla="*/ 304482 w 1070246"/>
              <a:gd name="connsiteY8" fmla="*/ 253308 h 745377"/>
              <a:gd name="connsiteX0" fmla="*/ 212001 w 1070246"/>
              <a:gd name="connsiteY0" fmla="*/ 200868 h 745377"/>
              <a:gd name="connsiteX1" fmla="*/ 781285 w 1070246"/>
              <a:gd name="connsiteY1" fmla="*/ 436293 h 745377"/>
              <a:gd name="connsiteX2" fmla="*/ 781285 w 1070246"/>
              <a:gd name="connsiteY2" fmla="*/ 271111 h 745377"/>
              <a:gd name="connsiteX3" fmla="*/ 1070246 w 1070246"/>
              <a:gd name="connsiteY3" fmla="*/ 508244 h 745377"/>
              <a:gd name="connsiteX4" fmla="*/ 781285 w 1070246"/>
              <a:gd name="connsiteY4" fmla="*/ 745377 h 745377"/>
              <a:gd name="connsiteX5" fmla="*/ 781285 w 1070246"/>
              <a:gd name="connsiteY5" fmla="*/ 580195 h 745377"/>
              <a:gd name="connsiteX6" fmla="*/ 103961 w 1070246"/>
              <a:gd name="connsiteY6" fmla="*/ 0 h 745377"/>
              <a:gd name="connsiteX7" fmla="*/ 87585 w 1070246"/>
              <a:gd name="connsiteY7" fmla="*/ 134520 h 745377"/>
              <a:gd name="connsiteX8" fmla="*/ 212001 w 1070246"/>
              <a:gd name="connsiteY8" fmla="*/ 200868 h 745377"/>
              <a:gd name="connsiteX0" fmla="*/ 212001 w 1070246"/>
              <a:gd name="connsiteY0" fmla="*/ 200868 h 745377"/>
              <a:gd name="connsiteX1" fmla="*/ 781285 w 1070246"/>
              <a:gd name="connsiteY1" fmla="*/ 436293 h 745377"/>
              <a:gd name="connsiteX2" fmla="*/ 778971 w 1070246"/>
              <a:gd name="connsiteY2" fmla="*/ 322893 h 745377"/>
              <a:gd name="connsiteX3" fmla="*/ 1070246 w 1070246"/>
              <a:gd name="connsiteY3" fmla="*/ 508244 h 745377"/>
              <a:gd name="connsiteX4" fmla="*/ 781285 w 1070246"/>
              <a:gd name="connsiteY4" fmla="*/ 745377 h 745377"/>
              <a:gd name="connsiteX5" fmla="*/ 781285 w 1070246"/>
              <a:gd name="connsiteY5" fmla="*/ 580195 h 745377"/>
              <a:gd name="connsiteX6" fmla="*/ 103961 w 1070246"/>
              <a:gd name="connsiteY6" fmla="*/ 0 h 745377"/>
              <a:gd name="connsiteX7" fmla="*/ 87585 w 1070246"/>
              <a:gd name="connsiteY7" fmla="*/ 134520 h 745377"/>
              <a:gd name="connsiteX8" fmla="*/ 212001 w 1070246"/>
              <a:gd name="connsiteY8" fmla="*/ 200868 h 745377"/>
              <a:gd name="connsiteX0" fmla="*/ 212001 w 1070246"/>
              <a:gd name="connsiteY0" fmla="*/ 200868 h 668946"/>
              <a:gd name="connsiteX1" fmla="*/ 781285 w 1070246"/>
              <a:gd name="connsiteY1" fmla="*/ 436293 h 668946"/>
              <a:gd name="connsiteX2" fmla="*/ 778971 w 1070246"/>
              <a:gd name="connsiteY2" fmla="*/ 322893 h 668946"/>
              <a:gd name="connsiteX3" fmla="*/ 1070246 w 1070246"/>
              <a:gd name="connsiteY3" fmla="*/ 508244 h 668946"/>
              <a:gd name="connsiteX4" fmla="*/ 752497 w 1070246"/>
              <a:gd name="connsiteY4" fmla="*/ 668946 h 668946"/>
              <a:gd name="connsiteX5" fmla="*/ 781285 w 1070246"/>
              <a:gd name="connsiteY5" fmla="*/ 580195 h 668946"/>
              <a:gd name="connsiteX6" fmla="*/ 103961 w 1070246"/>
              <a:gd name="connsiteY6" fmla="*/ 0 h 668946"/>
              <a:gd name="connsiteX7" fmla="*/ 87585 w 1070246"/>
              <a:gd name="connsiteY7" fmla="*/ 134520 h 668946"/>
              <a:gd name="connsiteX8" fmla="*/ 212001 w 1070246"/>
              <a:gd name="connsiteY8" fmla="*/ 200868 h 668946"/>
              <a:gd name="connsiteX0" fmla="*/ 124478 w 982723"/>
              <a:gd name="connsiteY0" fmla="*/ 291862 h 759940"/>
              <a:gd name="connsiteX1" fmla="*/ 693762 w 982723"/>
              <a:gd name="connsiteY1" fmla="*/ 527287 h 759940"/>
              <a:gd name="connsiteX2" fmla="*/ 691448 w 982723"/>
              <a:gd name="connsiteY2" fmla="*/ 413887 h 759940"/>
              <a:gd name="connsiteX3" fmla="*/ 982723 w 982723"/>
              <a:gd name="connsiteY3" fmla="*/ 599238 h 759940"/>
              <a:gd name="connsiteX4" fmla="*/ 664974 w 982723"/>
              <a:gd name="connsiteY4" fmla="*/ 759940 h 759940"/>
              <a:gd name="connsiteX5" fmla="*/ 693762 w 982723"/>
              <a:gd name="connsiteY5" fmla="*/ 671189 h 759940"/>
              <a:gd name="connsiteX6" fmla="*/ 142168 w 982723"/>
              <a:gd name="connsiteY6" fmla="*/ 0 h 759940"/>
              <a:gd name="connsiteX7" fmla="*/ 62 w 982723"/>
              <a:gd name="connsiteY7" fmla="*/ 225514 h 759940"/>
              <a:gd name="connsiteX8" fmla="*/ 124478 w 982723"/>
              <a:gd name="connsiteY8" fmla="*/ 291862 h 759940"/>
              <a:gd name="connsiteX0" fmla="*/ 320292 w 982661"/>
              <a:gd name="connsiteY0" fmla="*/ 232631 h 759940"/>
              <a:gd name="connsiteX1" fmla="*/ 693700 w 982661"/>
              <a:gd name="connsiteY1" fmla="*/ 527287 h 759940"/>
              <a:gd name="connsiteX2" fmla="*/ 691386 w 982661"/>
              <a:gd name="connsiteY2" fmla="*/ 413887 h 759940"/>
              <a:gd name="connsiteX3" fmla="*/ 982661 w 982661"/>
              <a:gd name="connsiteY3" fmla="*/ 599238 h 759940"/>
              <a:gd name="connsiteX4" fmla="*/ 664912 w 982661"/>
              <a:gd name="connsiteY4" fmla="*/ 759940 h 759940"/>
              <a:gd name="connsiteX5" fmla="*/ 693700 w 982661"/>
              <a:gd name="connsiteY5" fmla="*/ 671189 h 759940"/>
              <a:gd name="connsiteX6" fmla="*/ 142106 w 982661"/>
              <a:gd name="connsiteY6" fmla="*/ 0 h 759940"/>
              <a:gd name="connsiteX7" fmla="*/ 0 w 982661"/>
              <a:gd name="connsiteY7" fmla="*/ 225514 h 759940"/>
              <a:gd name="connsiteX8" fmla="*/ 320292 w 982661"/>
              <a:gd name="connsiteY8" fmla="*/ 232631 h 759940"/>
              <a:gd name="connsiteX0" fmla="*/ 295621 w 957990"/>
              <a:gd name="connsiteY0" fmla="*/ 232631 h 759940"/>
              <a:gd name="connsiteX1" fmla="*/ 669029 w 957990"/>
              <a:gd name="connsiteY1" fmla="*/ 527287 h 759940"/>
              <a:gd name="connsiteX2" fmla="*/ 666715 w 957990"/>
              <a:gd name="connsiteY2" fmla="*/ 413887 h 759940"/>
              <a:gd name="connsiteX3" fmla="*/ 957990 w 957990"/>
              <a:gd name="connsiteY3" fmla="*/ 599238 h 759940"/>
              <a:gd name="connsiteX4" fmla="*/ 640241 w 957990"/>
              <a:gd name="connsiteY4" fmla="*/ 759940 h 759940"/>
              <a:gd name="connsiteX5" fmla="*/ 669029 w 957990"/>
              <a:gd name="connsiteY5" fmla="*/ 671189 h 759940"/>
              <a:gd name="connsiteX6" fmla="*/ 117435 w 957990"/>
              <a:gd name="connsiteY6" fmla="*/ 0 h 759940"/>
              <a:gd name="connsiteX7" fmla="*/ 110655 w 957990"/>
              <a:gd name="connsiteY7" fmla="*/ 159997 h 759940"/>
              <a:gd name="connsiteX8" fmla="*/ 295621 w 957990"/>
              <a:gd name="connsiteY8" fmla="*/ 232631 h 759940"/>
              <a:gd name="connsiteX0" fmla="*/ 216522 w 878891"/>
              <a:gd name="connsiteY0" fmla="*/ 232631 h 759940"/>
              <a:gd name="connsiteX1" fmla="*/ 589930 w 878891"/>
              <a:gd name="connsiteY1" fmla="*/ 527287 h 759940"/>
              <a:gd name="connsiteX2" fmla="*/ 587616 w 878891"/>
              <a:gd name="connsiteY2" fmla="*/ 413887 h 759940"/>
              <a:gd name="connsiteX3" fmla="*/ 878891 w 878891"/>
              <a:gd name="connsiteY3" fmla="*/ 599238 h 759940"/>
              <a:gd name="connsiteX4" fmla="*/ 561142 w 878891"/>
              <a:gd name="connsiteY4" fmla="*/ 759940 h 759940"/>
              <a:gd name="connsiteX5" fmla="*/ 589930 w 878891"/>
              <a:gd name="connsiteY5" fmla="*/ 671189 h 759940"/>
              <a:gd name="connsiteX6" fmla="*/ 41263 w 878891"/>
              <a:gd name="connsiteY6" fmla="*/ 452399 h 759940"/>
              <a:gd name="connsiteX7" fmla="*/ 38336 w 878891"/>
              <a:gd name="connsiteY7" fmla="*/ 0 h 759940"/>
              <a:gd name="connsiteX8" fmla="*/ 31556 w 878891"/>
              <a:gd name="connsiteY8" fmla="*/ 159997 h 759940"/>
              <a:gd name="connsiteX9" fmla="*/ 216522 w 878891"/>
              <a:gd name="connsiteY9" fmla="*/ 232631 h 759940"/>
              <a:gd name="connsiteX0" fmla="*/ 713951 w 1376320"/>
              <a:gd name="connsiteY0" fmla="*/ 232631 h 759940"/>
              <a:gd name="connsiteX1" fmla="*/ 1087359 w 1376320"/>
              <a:gd name="connsiteY1" fmla="*/ 527287 h 759940"/>
              <a:gd name="connsiteX2" fmla="*/ 1085045 w 1376320"/>
              <a:gd name="connsiteY2" fmla="*/ 413887 h 759940"/>
              <a:gd name="connsiteX3" fmla="*/ 1376320 w 1376320"/>
              <a:gd name="connsiteY3" fmla="*/ 599238 h 759940"/>
              <a:gd name="connsiteX4" fmla="*/ 1058571 w 1376320"/>
              <a:gd name="connsiteY4" fmla="*/ 759940 h 759940"/>
              <a:gd name="connsiteX5" fmla="*/ 1087359 w 1376320"/>
              <a:gd name="connsiteY5" fmla="*/ 671189 h 759940"/>
              <a:gd name="connsiteX6" fmla="*/ 9299 w 1376320"/>
              <a:gd name="connsiteY6" fmla="*/ 688163 h 759940"/>
              <a:gd name="connsiteX7" fmla="*/ 535765 w 1376320"/>
              <a:gd name="connsiteY7" fmla="*/ 0 h 759940"/>
              <a:gd name="connsiteX8" fmla="*/ 528985 w 1376320"/>
              <a:gd name="connsiteY8" fmla="*/ 159997 h 759940"/>
              <a:gd name="connsiteX9" fmla="*/ 713951 w 1376320"/>
              <a:gd name="connsiteY9" fmla="*/ 232631 h 759940"/>
              <a:gd name="connsiteX0" fmla="*/ 713951 w 1376320"/>
              <a:gd name="connsiteY0" fmla="*/ 232631 h 759940"/>
              <a:gd name="connsiteX1" fmla="*/ 305430 w 1376320"/>
              <a:gd name="connsiteY1" fmla="*/ 547533 h 759940"/>
              <a:gd name="connsiteX2" fmla="*/ 1087359 w 1376320"/>
              <a:gd name="connsiteY2" fmla="*/ 527287 h 759940"/>
              <a:gd name="connsiteX3" fmla="*/ 1085045 w 1376320"/>
              <a:gd name="connsiteY3" fmla="*/ 413887 h 759940"/>
              <a:gd name="connsiteX4" fmla="*/ 1376320 w 1376320"/>
              <a:gd name="connsiteY4" fmla="*/ 599238 h 759940"/>
              <a:gd name="connsiteX5" fmla="*/ 1058571 w 1376320"/>
              <a:gd name="connsiteY5" fmla="*/ 759940 h 759940"/>
              <a:gd name="connsiteX6" fmla="*/ 1087359 w 1376320"/>
              <a:gd name="connsiteY6" fmla="*/ 671189 h 759940"/>
              <a:gd name="connsiteX7" fmla="*/ 9299 w 1376320"/>
              <a:gd name="connsiteY7" fmla="*/ 688163 h 759940"/>
              <a:gd name="connsiteX8" fmla="*/ 535765 w 1376320"/>
              <a:gd name="connsiteY8" fmla="*/ 0 h 759940"/>
              <a:gd name="connsiteX9" fmla="*/ 528985 w 1376320"/>
              <a:gd name="connsiteY9" fmla="*/ 159997 h 759940"/>
              <a:gd name="connsiteX10" fmla="*/ 713951 w 1376320"/>
              <a:gd name="connsiteY10" fmla="*/ 232631 h 759940"/>
              <a:gd name="connsiteX0" fmla="*/ 677222 w 1376320"/>
              <a:gd name="connsiteY0" fmla="*/ 173736 h 759940"/>
              <a:gd name="connsiteX1" fmla="*/ 305430 w 1376320"/>
              <a:gd name="connsiteY1" fmla="*/ 547533 h 759940"/>
              <a:gd name="connsiteX2" fmla="*/ 1087359 w 1376320"/>
              <a:gd name="connsiteY2" fmla="*/ 527287 h 759940"/>
              <a:gd name="connsiteX3" fmla="*/ 1085045 w 1376320"/>
              <a:gd name="connsiteY3" fmla="*/ 413887 h 759940"/>
              <a:gd name="connsiteX4" fmla="*/ 1376320 w 1376320"/>
              <a:gd name="connsiteY4" fmla="*/ 599238 h 759940"/>
              <a:gd name="connsiteX5" fmla="*/ 1058571 w 1376320"/>
              <a:gd name="connsiteY5" fmla="*/ 759940 h 759940"/>
              <a:gd name="connsiteX6" fmla="*/ 1087359 w 1376320"/>
              <a:gd name="connsiteY6" fmla="*/ 671189 h 759940"/>
              <a:gd name="connsiteX7" fmla="*/ 9299 w 1376320"/>
              <a:gd name="connsiteY7" fmla="*/ 688163 h 759940"/>
              <a:gd name="connsiteX8" fmla="*/ 535765 w 1376320"/>
              <a:gd name="connsiteY8" fmla="*/ 0 h 759940"/>
              <a:gd name="connsiteX9" fmla="*/ 528985 w 1376320"/>
              <a:gd name="connsiteY9" fmla="*/ 159997 h 759940"/>
              <a:gd name="connsiteX10" fmla="*/ 677222 w 1376320"/>
              <a:gd name="connsiteY10" fmla="*/ 173736 h 759940"/>
              <a:gd name="connsiteX0" fmla="*/ 642005 w 1341103"/>
              <a:gd name="connsiteY0" fmla="*/ 173736 h 759940"/>
              <a:gd name="connsiteX1" fmla="*/ 270213 w 1341103"/>
              <a:gd name="connsiteY1" fmla="*/ 547533 h 759940"/>
              <a:gd name="connsiteX2" fmla="*/ 1052142 w 1341103"/>
              <a:gd name="connsiteY2" fmla="*/ 527287 h 759940"/>
              <a:gd name="connsiteX3" fmla="*/ 1049828 w 1341103"/>
              <a:gd name="connsiteY3" fmla="*/ 413887 h 759940"/>
              <a:gd name="connsiteX4" fmla="*/ 1341103 w 1341103"/>
              <a:gd name="connsiteY4" fmla="*/ 599238 h 759940"/>
              <a:gd name="connsiteX5" fmla="*/ 1023354 w 1341103"/>
              <a:gd name="connsiteY5" fmla="*/ 759940 h 759940"/>
              <a:gd name="connsiteX6" fmla="*/ 1052142 w 1341103"/>
              <a:gd name="connsiteY6" fmla="*/ 671189 h 759940"/>
              <a:gd name="connsiteX7" fmla="*/ 9814 w 1341103"/>
              <a:gd name="connsiteY7" fmla="*/ 609249 h 759940"/>
              <a:gd name="connsiteX8" fmla="*/ 500548 w 1341103"/>
              <a:gd name="connsiteY8" fmla="*/ 0 h 759940"/>
              <a:gd name="connsiteX9" fmla="*/ 493768 w 1341103"/>
              <a:gd name="connsiteY9" fmla="*/ 159997 h 759940"/>
              <a:gd name="connsiteX10" fmla="*/ 642005 w 1341103"/>
              <a:gd name="connsiteY10" fmla="*/ 173736 h 759940"/>
              <a:gd name="connsiteX0" fmla="*/ 641226 w 1340324"/>
              <a:gd name="connsiteY0" fmla="*/ 180190 h 766394"/>
              <a:gd name="connsiteX1" fmla="*/ 269434 w 1340324"/>
              <a:gd name="connsiteY1" fmla="*/ 553987 h 766394"/>
              <a:gd name="connsiteX2" fmla="*/ 1051363 w 1340324"/>
              <a:gd name="connsiteY2" fmla="*/ 533741 h 766394"/>
              <a:gd name="connsiteX3" fmla="*/ 1049049 w 1340324"/>
              <a:gd name="connsiteY3" fmla="*/ 420341 h 766394"/>
              <a:gd name="connsiteX4" fmla="*/ 1340324 w 1340324"/>
              <a:gd name="connsiteY4" fmla="*/ 605692 h 766394"/>
              <a:gd name="connsiteX5" fmla="*/ 1022575 w 1340324"/>
              <a:gd name="connsiteY5" fmla="*/ 766394 h 766394"/>
              <a:gd name="connsiteX6" fmla="*/ 1051363 w 1340324"/>
              <a:gd name="connsiteY6" fmla="*/ 677643 h 766394"/>
              <a:gd name="connsiteX7" fmla="*/ 9035 w 1340324"/>
              <a:gd name="connsiteY7" fmla="*/ 615703 h 766394"/>
              <a:gd name="connsiteX8" fmla="*/ 555521 w 1340324"/>
              <a:gd name="connsiteY8" fmla="*/ 0 h 766394"/>
              <a:gd name="connsiteX9" fmla="*/ 492989 w 1340324"/>
              <a:gd name="connsiteY9" fmla="*/ 166451 h 766394"/>
              <a:gd name="connsiteX10" fmla="*/ 641226 w 1340324"/>
              <a:gd name="connsiteY10" fmla="*/ 180190 h 766394"/>
              <a:gd name="connsiteX0" fmla="*/ 668359 w 1340324"/>
              <a:gd name="connsiteY0" fmla="*/ 213607 h 766394"/>
              <a:gd name="connsiteX1" fmla="*/ 269434 w 1340324"/>
              <a:gd name="connsiteY1" fmla="*/ 553987 h 766394"/>
              <a:gd name="connsiteX2" fmla="*/ 1051363 w 1340324"/>
              <a:gd name="connsiteY2" fmla="*/ 533741 h 766394"/>
              <a:gd name="connsiteX3" fmla="*/ 1049049 w 1340324"/>
              <a:gd name="connsiteY3" fmla="*/ 420341 h 766394"/>
              <a:gd name="connsiteX4" fmla="*/ 1340324 w 1340324"/>
              <a:gd name="connsiteY4" fmla="*/ 605692 h 766394"/>
              <a:gd name="connsiteX5" fmla="*/ 1022575 w 1340324"/>
              <a:gd name="connsiteY5" fmla="*/ 766394 h 766394"/>
              <a:gd name="connsiteX6" fmla="*/ 1051363 w 1340324"/>
              <a:gd name="connsiteY6" fmla="*/ 677643 h 766394"/>
              <a:gd name="connsiteX7" fmla="*/ 9035 w 1340324"/>
              <a:gd name="connsiteY7" fmla="*/ 615703 h 766394"/>
              <a:gd name="connsiteX8" fmla="*/ 555521 w 1340324"/>
              <a:gd name="connsiteY8" fmla="*/ 0 h 766394"/>
              <a:gd name="connsiteX9" fmla="*/ 492989 w 1340324"/>
              <a:gd name="connsiteY9" fmla="*/ 166451 h 766394"/>
              <a:gd name="connsiteX10" fmla="*/ 668359 w 1340324"/>
              <a:gd name="connsiteY10" fmla="*/ 213607 h 766394"/>
              <a:gd name="connsiteX0" fmla="*/ 668359 w 1340324"/>
              <a:gd name="connsiteY0" fmla="*/ 213607 h 766394"/>
              <a:gd name="connsiteX1" fmla="*/ 191348 w 1340324"/>
              <a:gd name="connsiteY1" fmla="*/ 539761 h 766394"/>
              <a:gd name="connsiteX2" fmla="*/ 1051363 w 1340324"/>
              <a:gd name="connsiteY2" fmla="*/ 533741 h 766394"/>
              <a:gd name="connsiteX3" fmla="*/ 1049049 w 1340324"/>
              <a:gd name="connsiteY3" fmla="*/ 420341 h 766394"/>
              <a:gd name="connsiteX4" fmla="*/ 1340324 w 1340324"/>
              <a:gd name="connsiteY4" fmla="*/ 605692 h 766394"/>
              <a:gd name="connsiteX5" fmla="*/ 1022575 w 1340324"/>
              <a:gd name="connsiteY5" fmla="*/ 766394 h 766394"/>
              <a:gd name="connsiteX6" fmla="*/ 1051363 w 1340324"/>
              <a:gd name="connsiteY6" fmla="*/ 677643 h 766394"/>
              <a:gd name="connsiteX7" fmla="*/ 9035 w 1340324"/>
              <a:gd name="connsiteY7" fmla="*/ 615703 h 766394"/>
              <a:gd name="connsiteX8" fmla="*/ 555521 w 1340324"/>
              <a:gd name="connsiteY8" fmla="*/ 0 h 766394"/>
              <a:gd name="connsiteX9" fmla="*/ 492989 w 1340324"/>
              <a:gd name="connsiteY9" fmla="*/ 166451 h 766394"/>
              <a:gd name="connsiteX10" fmla="*/ 668359 w 1340324"/>
              <a:gd name="connsiteY10" fmla="*/ 213607 h 766394"/>
              <a:gd name="connsiteX0" fmla="*/ 894737 w 1340324"/>
              <a:gd name="connsiteY0" fmla="*/ 194732 h 766394"/>
              <a:gd name="connsiteX1" fmla="*/ 191348 w 1340324"/>
              <a:gd name="connsiteY1" fmla="*/ 539761 h 766394"/>
              <a:gd name="connsiteX2" fmla="*/ 1051363 w 1340324"/>
              <a:gd name="connsiteY2" fmla="*/ 533741 h 766394"/>
              <a:gd name="connsiteX3" fmla="*/ 1049049 w 1340324"/>
              <a:gd name="connsiteY3" fmla="*/ 420341 h 766394"/>
              <a:gd name="connsiteX4" fmla="*/ 1340324 w 1340324"/>
              <a:gd name="connsiteY4" fmla="*/ 605692 h 766394"/>
              <a:gd name="connsiteX5" fmla="*/ 1022575 w 1340324"/>
              <a:gd name="connsiteY5" fmla="*/ 766394 h 766394"/>
              <a:gd name="connsiteX6" fmla="*/ 1051363 w 1340324"/>
              <a:gd name="connsiteY6" fmla="*/ 677643 h 766394"/>
              <a:gd name="connsiteX7" fmla="*/ 9035 w 1340324"/>
              <a:gd name="connsiteY7" fmla="*/ 615703 h 766394"/>
              <a:gd name="connsiteX8" fmla="*/ 555521 w 1340324"/>
              <a:gd name="connsiteY8" fmla="*/ 0 h 766394"/>
              <a:gd name="connsiteX9" fmla="*/ 492989 w 1340324"/>
              <a:gd name="connsiteY9" fmla="*/ 166451 h 766394"/>
              <a:gd name="connsiteX10" fmla="*/ 894737 w 1340324"/>
              <a:gd name="connsiteY10" fmla="*/ 194732 h 766394"/>
              <a:gd name="connsiteX0" fmla="*/ 894737 w 1340324"/>
              <a:gd name="connsiteY0" fmla="*/ 194732 h 766394"/>
              <a:gd name="connsiteX1" fmla="*/ 191348 w 1340324"/>
              <a:gd name="connsiteY1" fmla="*/ 539761 h 766394"/>
              <a:gd name="connsiteX2" fmla="*/ 1051363 w 1340324"/>
              <a:gd name="connsiteY2" fmla="*/ 533741 h 766394"/>
              <a:gd name="connsiteX3" fmla="*/ 1049049 w 1340324"/>
              <a:gd name="connsiteY3" fmla="*/ 420341 h 766394"/>
              <a:gd name="connsiteX4" fmla="*/ 1340324 w 1340324"/>
              <a:gd name="connsiteY4" fmla="*/ 605692 h 766394"/>
              <a:gd name="connsiteX5" fmla="*/ 1022575 w 1340324"/>
              <a:gd name="connsiteY5" fmla="*/ 766394 h 766394"/>
              <a:gd name="connsiteX6" fmla="*/ 1051363 w 1340324"/>
              <a:gd name="connsiteY6" fmla="*/ 677643 h 766394"/>
              <a:gd name="connsiteX7" fmla="*/ 9035 w 1340324"/>
              <a:gd name="connsiteY7" fmla="*/ 615703 h 766394"/>
              <a:gd name="connsiteX8" fmla="*/ 555521 w 1340324"/>
              <a:gd name="connsiteY8" fmla="*/ 0 h 766394"/>
              <a:gd name="connsiteX9" fmla="*/ 622470 w 1340324"/>
              <a:gd name="connsiteY9" fmla="*/ 168343 h 766394"/>
              <a:gd name="connsiteX10" fmla="*/ 894737 w 1340324"/>
              <a:gd name="connsiteY10" fmla="*/ 194732 h 766394"/>
              <a:gd name="connsiteX0" fmla="*/ 892898 w 1338485"/>
              <a:gd name="connsiteY0" fmla="*/ 223595 h 795257"/>
              <a:gd name="connsiteX1" fmla="*/ 189509 w 1338485"/>
              <a:gd name="connsiteY1" fmla="*/ 568624 h 795257"/>
              <a:gd name="connsiteX2" fmla="*/ 1049524 w 1338485"/>
              <a:gd name="connsiteY2" fmla="*/ 562604 h 795257"/>
              <a:gd name="connsiteX3" fmla="*/ 1047210 w 1338485"/>
              <a:gd name="connsiteY3" fmla="*/ 449204 h 795257"/>
              <a:gd name="connsiteX4" fmla="*/ 1338485 w 1338485"/>
              <a:gd name="connsiteY4" fmla="*/ 634555 h 795257"/>
              <a:gd name="connsiteX5" fmla="*/ 1020736 w 1338485"/>
              <a:gd name="connsiteY5" fmla="*/ 795257 h 795257"/>
              <a:gd name="connsiteX6" fmla="*/ 1049524 w 1338485"/>
              <a:gd name="connsiteY6" fmla="*/ 706506 h 795257"/>
              <a:gd name="connsiteX7" fmla="*/ 7196 w 1338485"/>
              <a:gd name="connsiteY7" fmla="*/ 644566 h 795257"/>
              <a:gd name="connsiteX8" fmla="*/ 732983 w 1338485"/>
              <a:gd name="connsiteY8" fmla="*/ 0 h 795257"/>
              <a:gd name="connsiteX9" fmla="*/ 620631 w 1338485"/>
              <a:gd name="connsiteY9" fmla="*/ 197206 h 795257"/>
              <a:gd name="connsiteX10" fmla="*/ 892898 w 1338485"/>
              <a:gd name="connsiteY10" fmla="*/ 223595 h 795257"/>
              <a:gd name="connsiteX0" fmla="*/ 892898 w 1338485"/>
              <a:gd name="connsiteY0" fmla="*/ 223595 h 795257"/>
              <a:gd name="connsiteX1" fmla="*/ 189509 w 1338485"/>
              <a:gd name="connsiteY1" fmla="*/ 568624 h 795257"/>
              <a:gd name="connsiteX2" fmla="*/ 1049524 w 1338485"/>
              <a:gd name="connsiteY2" fmla="*/ 562604 h 795257"/>
              <a:gd name="connsiteX3" fmla="*/ 1047210 w 1338485"/>
              <a:gd name="connsiteY3" fmla="*/ 449204 h 795257"/>
              <a:gd name="connsiteX4" fmla="*/ 1338485 w 1338485"/>
              <a:gd name="connsiteY4" fmla="*/ 634555 h 795257"/>
              <a:gd name="connsiteX5" fmla="*/ 1020736 w 1338485"/>
              <a:gd name="connsiteY5" fmla="*/ 795257 h 795257"/>
              <a:gd name="connsiteX6" fmla="*/ 1049524 w 1338485"/>
              <a:gd name="connsiteY6" fmla="*/ 706506 h 795257"/>
              <a:gd name="connsiteX7" fmla="*/ 7196 w 1338485"/>
              <a:gd name="connsiteY7" fmla="*/ 644566 h 795257"/>
              <a:gd name="connsiteX8" fmla="*/ 732983 w 1338485"/>
              <a:gd name="connsiteY8" fmla="*/ 0 h 795257"/>
              <a:gd name="connsiteX9" fmla="*/ 651385 w 1338485"/>
              <a:gd name="connsiteY9" fmla="*/ 247026 h 795257"/>
              <a:gd name="connsiteX10" fmla="*/ 892898 w 1338485"/>
              <a:gd name="connsiteY10" fmla="*/ 223595 h 795257"/>
              <a:gd name="connsiteX0" fmla="*/ 892898 w 1338485"/>
              <a:gd name="connsiteY0" fmla="*/ 223595 h 795257"/>
              <a:gd name="connsiteX1" fmla="*/ 348894 w 1338485"/>
              <a:gd name="connsiteY1" fmla="*/ 531599 h 795257"/>
              <a:gd name="connsiteX2" fmla="*/ 1049524 w 1338485"/>
              <a:gd name="connsiteY2" fmla="*/ 562604 h 795257"/>
              <a:gd name="connsiteX3" fmla="*/ 1047210 w 1338485"/>
              <a:gd name="connsiteY3" fmla="*/ 449204 h 795257"/>
              <a:gd name="connsiteX4" fmla="*/ 1338485 w 1338485"/>
              <a:gd name="connsiteY4" fmla="*/ 634555 h 795257"/>
              <a:gd name="connsiteX5" fmla="*/ 1020736 w 1338485"/>
              <a:gd name="connsiteY5" fmla="*/ 795257 h 795257"/>
              <a:gd name="connsiteX6" fmla="*/ 1049524 w 1338485"/>
              <a:gd name="connsiteY6" fmla="*/ 706506 h 795257"/>
              <a:gd name="connsiteX7" fmla="*/ 7196 w 1338485"/>
              <a:gd name="connsiteY7" fmla="*/ 644566 h 795257"/>
              <a:gd name="connsiteX8" fmla="*/ 732983 w 1338485"/>
              <a:gd name="connsiteY8" fmla="*/ 0 h 795257"/>
              <a:gd name="connsiteX9" fmla="*/ 651385 w 1338485"/>
              <a:gd name="connsiteY9" fmla="*/ 247026 h 795257"/>
              <a:gd name="connsiteX10" fmla="*/ 892898 w 1338485"/>
              <a:gd name="connsiteY10" fmla="*/ 223595 h 79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38485" h="795257">
                <a:moveTo>
                  <a:pt x="892898" y="223595"/>
                </a:moveTo>
                <a:cubicBezTo>
                  <a:pt x="914286" y="263670"/>
                  <a:pt x="286659" y="482490"/>
                  <a:pt x="348894" y="531599"/>
                </a:cubicBezTo>
                <a:cubicBezTo>
                  <a:pt x="411129" y="580708"/>
                  <a:pt x="978235" y="560364"/>
                  <a:pt x="1049524" y="562604"/>
                </a:cubicBezTo>
                <a:cubicBezTo>
                  <a:pt x="1048753" y="524804"/>
                  <a:pt x="1047981" y="487004"/>
                  <a:pt x="1047210" y="449204"/>
                </a:cubicBezTo>
                <a:lnTo>
                  <a:pt x="1338485" y="634555"/>
                </a:lnTo>
                <a:lnTo>
                  <a:pt x="1020736" y="795257"/>
                </a:lnTo>
                <a:lnTo>
                  <a:pt x="1049524" y="706506"/>
                </a:lnTo>
                <a:cubicBezTo>
                  <a:pt x="962878" y="655249"/>
                  <a:pt x="99128" y="756431"/>
                  <a:pt x="7196" y="644566"/>
                </a:cubicBezTo>
                <a:cubicBezTo>
                  <a:pt x="-84736" y="532701"/>
                  <a:pt x="734601" y="48734"/>
                  <a:pt x="732983" y="0"/>
                </a:cubicBezTo>
                <a:lnTo>
                  <a:pt x="651385" y="247026"/>
                </a:lnTo>
                <a:lnTo>
                  <a:pt x="892898" y="223595"/>
                </a:lnTo>
                <a:close/>
              </a:path>
            </a:pathLst>
          </a:custGeom>
          <a:solidFill>
            <a:srgbClr val="CD302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Up Arrow 19"/>
          <p:cNvSpPr/>
          <p:nvPr/>
        </p:nvSpPr>
        <p:spPr>
          <a:xfrm>
            <a:off x="5726823" y="1930807"/>
            <a:ext cx="393266" cy="885659"/>
          </a:xfrm>
          <a:custGeom>
            <a:avLst/>
            <a:gdLst>
              <a:gd name="connsiteX0" fmla="*/ 0 w 441392"/>
              <a:gd name="connsiteY0" fmla="*/ 220696 h 702779"/>
              <a:gd name="connsiteX1" fmla="*/ 220696 w 441392"/>
              <a:gd name="connsiteY1" fmla="*/ 0 h 702779"/>
              <a:gd name="connsiteX2" fmla="*/ 441392 w 441392"/>
              <a:gd name="connsiteY2" fmla="*/ 220696 h 702779"/>
              <a:gd name="connsiteX3" fmla="*/ 331044 w 441392"/>
              <a:gd name="connsiteY3" fmla="*/ 220696 h 702779"/>
              <a:gd name="connsiteX4" fmla="*/ 331044 w 441392"/>
              <a:gd name="connsiteY4" fmla="*/ 702779 h 702779"/>
              <a:gd name="connsiteX5" fmla="*/ 110348 w 441392"/>
              <a:gd name="connsiteY5" fmla="*/ 702779 h 702779"/>
              <a:gd name="connsiteX6" fmla="*/ 110348 w 441392"/>
              <a:gd name="connsiteY6" fmla="*/ 220696 h 702779"/>
              <a:gd name="connsiteX7" fmla="*/ 0 w 441392"/>
              <a:gd name="connsiteY7" fmla="*/ 220696 h 702779"/>
              <a:gd name="connsiteX0" fmla="*/ 0 w 441392"/>
              <a:gd name="connsiteY0" fmla="*/ 220696 h 702779"/>
              <a:gd name="connsiteX1" fmla="*/ 220696 w 441392"/>
              <a:gd name="connsiteY1" fmla="*/ 0 h 702779"/>
              <a:gd name="connsiteX2" fmla="*/ 441392 w 441392"/>
              <a:gd name="connsiteY2" fmla="*/ 220696 h 702779"/>
              <a:gd name="connsiteX3" fmla="*/ 331044 w 441392"/>
              <a:gd name="connsiteY3" fmla="*/ 220696 h 702779"/>
              <a:gd name="connsiteX4" fmla="*/ 398421 w 441392"/>
              <a:gd name="connsiteY4" fmla="*/ 596901 h 702779"/>
              <a:gd name="connsiteX5" fmla="*/ 110348 w 441392"/>
              <a:gd name="connsiteY5" fmla="*/ 702779 h 702779"/>
              <a:gd name="connsiteX6" fmla="*/ 110348 w 441392"/>
              <a:gd name="connsiteY6" fmla="*/ 220696 h 702779"/>
              <a:gd name="connsiteX7" fmla="*/ 0 w 441392"/>
              <a:gd name="connsiteY7" fmla="*/ 220696 h 702779"/>
              <a:gd name="connsiteX0" fmla="*/ 0 w 441392"/>
              <a:gd name="connsiteY0" fmla="*/ 220696 h 683528"/>
              <a:gd name="connsiteX1" fmla="*/ 220696 w 441392"/>
              <a:gd name="connsiteY1" fmla="*/ 0 h 683528"/>
              <a:gd name="connsiteX2" fmla="*/ 441392 w 441392"/>
              <a:gd name="connsiteY2" fmla="*/ 220696 h 683528"/>
              <a:gd name="connsiteX3" fmla="*/ 331044 w 441392"/>
              <a:gd name="connsiteY3" fmla="*/ 220696 h 683528"/>
              <a:gd name="connsiteX4" fmla="*/ 398421 w 441392"/>
              <a:gd name="connsiteY4" fmla="*/ 596901 h 683528"/>
              <a:gd name="connsiteX5" fmla="*/ 273978 w 441392"/>
              <a:gd name="connsiteY5" fmla="*/ 683528 h 683528"/>
              <a:gd name="connsiteX6" fmla="*/ 110348 w 441392"/>
              <a:gd name="connsiteY6" fmla="*/ 220696 h 683528"/>
              <a:gd name="connsiteX7" fmla="*/ 0 w 441392"/>
              <a:gd name="connsiteY7" fmla="*/ 220696 h 683528"/>
              <a:gd name="connsiteX0" fmla="*/ 0 w 441392"/>
              <a:gd name="connsiteY0" fmla="*/ 288073 h 750905"/>
              <a:gd name="connsiteX1" fmla="*/ 268823 w 441392"/>
              <a:gd name="connsiteY1" fmla="*/ 0 h 750905"/>
              <a:gd name="connsiteX2" fmla="*/ 441392 w 441392"/>
              <a:gd name="connsiteY2" fmla="*/ 288073 h 750905"/>
              <a:gd name="connsiteX3" fmla="*/ 331044 w 441392"/>
              <a:gd name="connsiteY3" fmla="*/ 288073 h 750905"/>
              <a:gd name="connsiteX4" fmla="*/ 398421 w 441392"/>
              <a:gd name="connsiteY4" fmla="*/ 664278 h 750905"/>
              <a:gd name="connsiteX5" fmla="*/ 273978 w 441392"/>
              <a:gd name="connsiteY5" fmla="*/ 750905 h 750905"/>
              <a:gd name="connsiteX6" fmla="*/ 110348 w 441392"/>
              <a:gd name="connsiteY6" fmla="*/ 288073 h 750905"/>
              <a:gd name="connsiteX7" fmla="*/ 0 w 441392"/>
              <a:gd name="connsiteY7" fmla="*/ 288073 h 750905"/>
              <a:gd name="connsiteX0" fmla="*/ 0 w 441392"/>
              <a:gd name="connsiteY0" fmla="*/ 288073 h 750905"/>
              <a:gd name="connsiteX1" fmla="*/ 268823 w 441392"/>
              <a:gd name="connsiteY1" fmla="*/ 0 h 750905"/>
              <a:gd name="connsiteX2" fmla="*/ 441392 w 441392"/>
              <a:gd name="connsiteY2" fmla="*/ 288073 h 750905"/>
              <a:gd name="connsiteX3" fmla="*/ 331044 w 441392"/>
              <a:gd name="connsiteY3" fmla="*/ 288073 h 750905"/>
              <a:gd name="connsiteX4" fmla="*/ 398421 w 441392"/>
              <a:gd name="connsiteY4" fmla="*/ 664278 h 750905"/>
              <a:gd name="connsiteX5" fmla="*/ 273978 w 441392"/>
              <a:gd name="connsiteY5" fmla="*/ 750905 h 750905"/>
              <a:gd name="connsiteX6" fmla="*/ 177725 w 441392"/>
              <a:gd name="connsiteY6" fmla="*/ 288073 h 750905"/>
              <a:gd name="connsiteX7" fmla="*/ 0 w 441392"/>
              <a:gd name="connsiteY7" fmla="*/ 288073 h 750905"/>
              <a:gd name="connsiteX0" fmla="*/ 0 w 393266"/>
              <a:gd name="connsiteY0" fmla="*/ 297698 h 750905"/>
              <a:gd name="connsiteX1" fmla="*/ 220697 w 393266"/>
              <a:gd name="connsiteY1" fmla="*/ 0 h 750905"/>
              <a:gd name="connsiteX2" fmla="*/ 393266 w 393266"/>
              <a:gd name="connsiteY2" fmla="*/ 288073 h 750905"/>
              <a:gd name="connsiteX3" fmla="*/ 282918 w 393266"/>
              <a:gd name="connsiteY3" fmla="*/ 288073 h 750905"/>
              <a:gd name="connsiteX4" fmla="*/ 350295 w 393266"/>
              <a:gd name="connsiteY4" fmla="*/ 664278 h 750905"/>
              <a:gd name="connsiteX5" fmla="*/ 225852 w 393266"/>
              <a:gd name="connsiteY5" fmla="*/ 750905 h 750905"/>
              <a:gd name="connsiteX6" fmla="*/ 129599 w 393266"/>
              <a:gd name="connsiteY6" fmla="*/ 288073 h 750905"/>
              <a:gd name="connsiteX7" fmla="*/ 0 w 393266"/>
              <a:gd name="connsiteY7" fmla="*/ 297698 h 750905"/>
              <a:gd name="connsiteX0" fmla="*/ 0 w 393266"/>
              <a:gd name="connsiteY0" fmla="*/ 297698 h 750905"/>
              <a:gd name="connsiteX1" fmla="*/ 220697 w 393266"/>
              <a:gd name="connsiteY1" fmla="*/ 0 h 750905"/>
              <a:gd name="connsiteX2" fmla="*/ 393266 w 393266"/>
              <a:gd name="connsiteY2" fmla="*/ 288073 h 750905"/>
              <a:gd name="connsiteX3" fmla="*/ 282918 w 393266"/>
              <a:gd name="connsiteY3" fmla="*/ 288073 h 750905"/>
              <a:gd name="connsiteX4" fmla="*/ 350295 w 393266"/>
              <a:gd name="connsiteY4" fmla="*/ 664278 h 750905"/>
              <a:gd name="connsiteX5" fmla="*/ 225852 w 393266"/>
              <a:gd name="connsiteY5" fmla="*/ 750905 h 750905"/>
              <a:gd name="connsiteX6" fmla="*/ 129599 w 393266"/>
              <a:gd name="connsiteY6" fmla="*/ 288073 h 750905"/>
              <a:gd name="connsiteX7" fmla="*/ 0 w 393266"/>
              <a:gd name="connsiteY7" fmla="*/ 297698 h 750905"/>
              <a:gd name="connsiteX0" fmla="*/ 0 w 393266"/>
              <a:gd name="connsiteY0" fmla="*/ 297698 h 789406"/>
              <a:gd name="connsiteX1" fmla="*/ 220697 w 393266"/>
              <a:gd name="connsiteY1" fmla="*/ 0 h 789406"/>
              <a:gd name="connsiteX2" fmla="*/ 393266 w 393266"/>
              <a:gd name="connsiteY2" fmla="*/ 288073 h 789406"/>
              <a:gd name="connsiteX3" fmla="*/ 282918 w 393266"/>
              <a:gd name="connsiteY3" fmla="*/ 288073 h 789406"/>
              <a:gd name="connsiteX4" fmla="*/ 350295 w 393266"/>
              <a:gd name="connsiteY4" fmla="*/ 664278 h 789406"/>
              <a:gd name="connsiteX5" fmla="*/ 187351 w 393266"/>
              <a:gd name="connsiteY5" fmla="*/ 789406 h 789406"/>
              <a:gd name="connsiteX6" fmla="*/ 129599 w 393266"/>
              <a:gd name="connsiteY6" fmla="*/ 288073 h 789406"/>
              <a:gd name="connsiteX7" fmla="*/ 0 w 393266"/>
              <a:gd name="connsiteY7" fmla="*/ 297698 h 789406"/>
              <a:gd name="connsiteX0" fmla="*/ 0 w 393266"/>
              <a:gd name="connsiteY0" fmla="*/ 297698 h 789406"/>
              <a:gd name="connsiteX1" fmla="*/ 220697 w 393266"/>
              <a:gd name="connsiteY1" fmla="*/ 0 h 789406"/>
              <a:gd name="connsiteX2" fmla="*/ 393266 w 393266"/>
              <a:gd name="connsiteY2" fmla="*/ 288073 h 789406"/>
              <a:gd name="connsiteX3" fmla="*/ 282918 w 393266"/>
              <a:gd name="connsiteY3" fmla="*/ 288073 h 789406"/>
              <a:gd name="connsiteX4" fmla="*/ 350295 w 393266"/>
              <a:gd name="connsiteY4" fmla="*/ 664278 h 789406"/>
              <a:gd name="connsiteX5" fmla="*/ 187351 w 393266"/>
              <a:gd name="connsiteY5" fmla="*/ 789406 h 789406"/>
              <a:gd name="connsiteX6" fmla="*/ 129599 w 393266"/>
              <a:gd name="connsiteY6" fmla="*/ 288073 h 789406"/>
              <a:gd name="connsiteX7" fmla="*/ 0 w 393266"/>
              <a:gd name="connsiteY7" fmla="*/ 297698 h 789406"/>
              <a:gd name="connsiteX0" fmla="*/ 0 w 393266"/>
              <a:gd name="connsiteY0" fmla="*/ 297698 h 885659"/>
              <a:gd name="connsiteX1" fmla="*/ 220697 w 393266"/>
              <a:gd name="connsiteY1" fmla="*/ 0 h 885659"/>
              <a:gd name="connsiteX2" fmla="*/ 393266 w 393266"/>
              <a:gd name="connsiteY2" fmla="*/ 288073 h 885659"/>
              <a:gd name="connsiteX3" fmla="*/ 282918 w 393266"/>
              <a:gd name="connsiteY3" fmla="*/ 288073 h 885659"/>
              <a:gd name="connsiteX4" fmla="*/ 350295 w 393266"/>
              <a:gd name="connsiteY4" fmla="*/ 664278 h 885659"/>
              <a:gd name="connsiteX5" fmla="*/ 235477 w 393266"/>
              <a:gd name="connsiteY5" fmla="*/ 885659 h 885659"/>
              <a:gd name="connsiteX6" fmla="*/ 129599 w 393266"/>
              <a:gd name="connsiteY6" fmla="*/ 288073 h 885659"/>
              <a:gd name="connsiteX7" fmla="*/ 0 w 393266"/>
              <a:gd name="connsiteY7" fmla="*/ 297698 h 885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266" h="885659">
                <a:moveTo>
                  <a:pt x="0" y="297698"/>
                </a:moveTo>
                <a:lnTo>
                  <a:pt x="220697" y="0"/>
                </a:lnTo>
                <a:lnTo>
                  <a:pt x="393266" y="288073"/>
                </a:lnTo>
                <a:lnTo>
                  <a:pt x="282918" y="288073"/>
                </a:lnTo>
                <a:cubicBezTo>
                  <a:pt x="305377" y="413475"/>
                  <a:pt x="202708" y="596628"/>
                  <a:pt x="350295" y="664278"/>
                </a:cubicBezTo>
                <a:lnTo>
                  <a:pt x="235477" y="885659"/>
                </a:lnTo>
                <a:cubicBezTo>
                  <a:pt x="203393" y="731382"/>
                  <a:pt x="94306" y="557853"/>
                  <a:pt x="129599" y="288073"/>
                </a:cubicBezTo>
                <a:lnTo>
                  <a:pt x="0" y="297698"/>
                </a:lnTo>
                <a:close/>
              </a:path>
            </a:pathLst>
          </a:custGeom>
          <a:solidFill>
            <a:srgbClr val="CD302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4941656" y="3119284"/>
            <a:ext cx="1232248" cy="1552001"/>
          </a:xfrm>
          <a:custGeom>
            <a:avLst/>
            <a:gdLst>
              <a:gd name="connsiteX0" fmla="*/ 0 w 1138189"/>
              <a:gd name="connsiteY0" fmla="*/ 826785 h 1653569"/>
              <a:gd name="connsiteX1" fmla="*/ 569095 w 1138189"/>
              <a:gd name="connsiteY1" fmla="*/ 0 h 1653569"/>
              <a:gd name="connsiteX2" fmla="*/ 1138190 w 1138189"/>
              <a:gd name="connsiteY2" fmla="*/ 826785 h 1653569"/>
              <a:gd name="connsiteX3" fmla="*/ 569095 w 1138189"/>
              <a:gd name="connsiteY3" fmla="*/ 1653570 h 1653569"/>
              <a:gd name="connsiteX4" fmla="*/ 0 w 1138189"/>
              <a:gd name="connsiteY4" fmla="*/ 826785 h 1653569"/>
              <a:gd name="connsiteX0" fmla="*/ 0 w 1301819"/>
              <a:gd name="connsiteY0" fmla="*/ 855706 h 1653664"/>
              <a:gd name="connsiteX1" fmla="*/ 732724 w 1301819"/>
              <a:gd name="connsiteY1" fmla="*/ 45 h 1653664"/>
              <a:gd name="connsiteX2" fmla="*/ 1301819 w 1301819"/>
              <a:gd name="connsiteY2" fmla="*/ 826830 h 1653664"/>
              <a:gd name="connsiteX3" fmla="*/ 732724 w 1301819"/>
              <a:gd name="connsiteY3" fmla="*/ 1653615 h 1653664"/>
              <a:gd name="connsiteX4" fmla="*/ 0 w 1301819"/>
              <a:gd name="connsiteY4" fmla="*/ 855706 h 1653664"/>
              <a:gd name="connsiteX0" fmla="*/ 17946 w 1319765"/>
              <a:gd name="connsiteY0" fmla="*/ 817211 h 1615152"/>
              <a:gd name="connsiteX1" fmla="*/ 317533 w 1319765"/>
              <a:gd name="connsiteY1" fmla="*/ 51 h 1615152"/>
              <a:gd name="connsiteX2" fmla="*/ 1319765 w 1319765"/>
              <a:gd name="connsiteY2" fmla="*/ 788335 h 1615152"/>
              <a:gd name="connsiteX3" fmla="*/ 750670 w 1319765"/>
              <a:gd name="connsiteY3" fmla="*/ 1615120 h 1615152"/>
              <a:gd name="connsiteX4" fmla="*/ 17946 w 1319765"/>
              <a:gd name="connsiteY4" fmla="*/ 817211 h 1615152"/>
              <a:gd name="connsiteX0" fmla="*/ 15880 w 1125194"/>
              <a:gd name="connsiteY0" fmla="*/ 817192 h 1615155"/>
              <a:gd name="connsiteX1" fmla="*/ 315467 w 1125194"/>
              <a:gd name="connsiteY1" fmla="*/ 32 h 1615155"/>
              <a:gd name="connsiteX2" fmla="*/ 1125194 w 1125194"/>
              <a:gd name="connsiteY2" fmla="*/ 846067 h 1615155"/>
              <a:gd name="connsiteX3" fmla="*/ 748604 w 1125194"/>
              <a:gd name="connsiteY3" fmla="*/ 1615101 h 1615155"/>
              <a:gd name="connsiteX4" fmla="*/ 15880 w 1125194"/>
              <a:gd name="connsiteY4" fmla="*/ 817192 h 1615155"/>
              <a:gd name="connsiteX0" fmla="*/ 14409 w 1124677"/>
              <a:gd name="connsiteY0" fmla="*/ 837725 h 1635665"/>
              <a:gd name="connsiteX1" fmla="*/ 313996 w 1124677"/>
              <a:gd name="connsiteY1" fmla="*/ 20565 h 1635665"/>
              <a:gd name="connsiteX2" fmla="*/ 957685 w 1124677"/>
              <a:gd name="connsiteY2" fmla="*/ 297722 h 1635665"/>
              <a:gd name="connsiteX3" fmla="*/ 1123723 w 1124677"/>
              <a:gd name="connsiteY3" fmla="*/ 866600 h 1635665"/>
              <a:gd name="connsiteX4" fmla="*/ 747133 w 1124677"/>
              <a:gd name="connsiteY4" fmla="*/ 1635634 h 1635665"/>
              <a:gd name="connsiteX5" fmla="*/ 14409 w 1124677"/>
              <a:gd name="connsiteY5" fmla="*/ 837725 h 1635665"/>
              <a:gd name="connsiteX0" fmla="*/ 14409 w 1124677"/>
              <a:gd name="connsiteY0" fmla="*/ 835043 h 1632983"/>
              <a:gd name="connsiteX1" fmla="*/ 313996 w 1124677"/>
              <a:gd name="connsiteY1" fmla="*/ 17883 h 1632983"/>
              <a:gd name="connsiteX2" fmla="*/ 957685 w 1124677"/>
              <a:gd name="connsiteY2" fmla="*/ 295040 h 1632983"/>
              <a:gd name="connsiteX3" fmla="*/ 1123723 w 1124677"/>
              <a:gd name="connsiteY3" fmla="*/ 863918 h 1632983"/>
              <a:gd name="connsiteX4" fmla="*/ 747133 w 1124677"/>
              <a:gd name="connsiteY4" fmla="*/ 1632952 h 1632983"/>
              <a:gd name="connsiteX5" fmla="*/ 14409 w 1124677"/>
              <a:gd name="connsiteY5" fmla="*/ 835043 h 1632983"/>
              <a:gd name="connsiteX0" fmla="*/ 14409 w 1124334"/>
              <a:gd name="connsiteY0" fmla="*/ 835043 h 1632983"/>
              <a:gd name="connsiteX1" fmla="*/ 313996 w 1124334"/>
              <a:gd name="connsiteY1" fmla="*/ 17883 h 1632983"/>
              <a:gd name="connsiteX2" fmla="*/ 957685 w 1124334"/>
              <a:gd name="connsiteY2" fmla="*/ 295040 h 1632983"/>
              <a:gd name="connsiteX3" fmla="*/ 1123723 w 1124334"/>
              <a:gd name="connsiteY3" fmla="*/ 863918 h 1632983"/>
              <a:gd name="connsiteX4" fmla="*/ 747133 w 1124334"/>
              <a:gd name="connsiteY4" fmla="*/ 1632952 h 1632983"/>
              <a:gd name="connsiteX5" fmla="*/ 14409 w 1124334"/>
              <a:gd name="connsiteY5" fmla="*/ 835043 h 1632983"/>
              <a:gd name="connsiteX0" fmla="*/ 20171 w 1130096"/>
              <a:gd name="connsiteY0" fmla="*/ 844183 h 1642123"/>
              <a:gd name="connsiteX1" fmla="*/ 271632 w 1130096"/>
              <a:gd name="connsiteY1" fmla="*/ 17397 h 1642123"/>
              <a:gd name="connsiteX2" fmla="*/ 963447 w 1130096"/>
              <a:gd name="connsiteY2" fmla="*/ 304180 h 1642123"/>
              <a:gd name="connsiteX3" fmla="*/ 1129485 w 1130096"/>
              <a:gd name="connsiteY3" fmla="*/ 873058 h 1642123"/>
              <a:gd name="connsiteX4" fmla="*/ 752895 w 1130096"/>
              <a:gd name="connsiteY4" fmla="*/ 1642092 h 1642123"/>
              <a:gd name="connsiteX5" fmla="*/ 20171 w 1130096"/>
              <a:gd name="connsiteY5" fmla="*/ 844183 h 1642123"/>
              <a:gd name="connsiteX0" fmla="*/ 21701 w 1131626"/>
              <a:gd name="connsiteY0" fmla="*/ 829908 h 1627848"/>
              <a:gd name="connsiteX1" fmla="*/ 273162 w 1131626"/>
              <a:gd name="connsiteY1" fmla="*/ 3122 h 1627848"/>
              <a:gd name="connsiteX2" fmla="*/ 964977 w 1131626"/>
              <a:gd name="connsiteY2" fmla="*/ 289905 h 1627848"/>
              <a:gd name="connsiteX3" fmla="*/ 1131015 w 1131626"/>
              <a:gd name="connsiteY3" fmla="*/ 858783 h 1627848"/>
              <a:gd name="connsiteX4" fmla="*/ 754425 w 1131626"/>
              <a:gd name="connsiteY4" fmla="*/ 1627817 h 1627848"/>
              <a:gd name="connsiteX5" fmla="*/ 21701 w 1131626"/>
              <a:gd name="connsiteY5" fmla="*/ 829908 h 1627848"/>
              <a:gd name="connsiteX0" fmla="*/ 1 w 1109926"/>
              <a:gd name="connsiteY0" fmla="*/ 829908 h 1652679"/>
              <a:gd name="connsiteX1" fmla="*/ 251462 w 1109926"/>
              <a:gd name="connsiteY1" fmla="*/ 3122 h 1652679"/>
              <a:gd name="connsiteX2" fmla="*/ 943277 w 1109926"/>
              <a:gd name="connsiteY2" fmla="*/ 289905 h 1652679"/>
              <a:gd name="connsiteX3" fmla="*/ 1109315 w 1109926"/>
              <a:gd name="connsiteY3" fmla="*/ 858783 h 1652679"/>
              <a:gd name="connsiteX4" fmla="*/ 732725 w 1109926"/>
              <a:gd name="connsiteY4" fmla="*/ 1627817 h 1652679"/>
              <a:gd name="connsiteX5" fmla="*/ 250258 w 1109926"/>
              <a:gd name="connsiteY5" fmla="*/ 1406435 h 1652679"/>
              <a:gd name="connsiteX6" fmla="*/ 1 w 1109926"/>
              <a:gd name="connsiteY6" fmla="*/ 829908 h 1652679"/>
              <a:gd name="connsiteX0" fmla="*/ 1 w 1109926"/>
              <a:gd name="connsiteY0" fmla="*/ 829908 h 1569951"/>
              <a:gd name="connsiteX1" fmla="*/ 251462 w 1109926"/>
              <a:gd name="connsiteY1" fmla="*/ 3122 h 1569951"/>
              <a:gd name="connsiteX2" fmla="*/ 943277 w 1109926"/>
              <a:gd name="connsiteY2" fmla="*/ 289905 h 1569951"/>
              <a:gd name="connsiteX3" fmla="*/ 1109315 w 1109926"/>
              <a:gd name="connsiteY3" fmla="*/ 858783 h 1569951"/>
              <a:gd name="connsiteX4" fmla="*/ 655722 w 1109926"/>
              <a:gd name="connsiteY4" fmla="*/ 1531565 h 1569951"/>
              <a:gd name="connsiteX5" fmla="*/ 250258 w 1109926"/>
              <a:gd name="connsiteY5" fmla="*/ 1406435 h 1569951"/>
              <a:gd name="connsiteX6" fmla="*/ 1 w 1109926"/>
              <a:gd name="connsiteY6" fmla="*/ 829908 h 1569951"/>
              <a:gd name="connsiteX0" fmla="*/ 1 w 1187612"/>
              <a:gd name="connsiteY0" fmla="*/ 829908 h 1535642"/>
              <a:gd name="connsiteX1" fmla="*/ 251462 w 1187612"/>
              <a:gd name="connsiteY1" fmla="*/ 3122 h 1535642"/>
              <a:gd name="connsiteX2" fmla="*/ 943277 w 1187612"/>
              <a:gd name="connsiteY2" fmla="*/ 289905 h 1535642"/>
              <a:gd name="connsiteX3" fmla="*/ 1109315 w 1187612"/>
              <a:gd name="connsiteY3" fmla="*/ 858783 h 1535642"/>
              <a:gd name="connsiteX4" fmla="*/ 1164658 w 1187612"/>
              <a:gd name="connsiteY4" fmla="*/ 1339059 h 1535642"/>
              <a:gd name="connsiteX5" fmla="*/ 655722 w 1187612"/>
              <a:gd name="connsiteY5" fmla="*/ 1531565 h 1535642"/>
              <a:gd name="connsiteX6" fmla="*/ 250258 w 1187612"/>
              <a:gd name="connsiteY6" fmla="*/ 1406435 h 1535642"/>
              <a:gd name="connsiteX7" fmla="*/ 1 w 1187612"/>
              <a:gd name="connsiteY7" fmla="*/ 829908 h 1535642"/>
              <a:gd name="connsiteX0" fmla="*/ 1 w 1195532"/>
              <a:gd name="connsiteY0" fmla="*/ 829908 h 1535642"/>
              <a:gd name="connsiteX1" fmla="*/ 251462 w 1195532"/>
              <a:gd name="connsiteY1" fmla="*/ 3122 h 1535642"/>
              <a:gd name="connsiteX2" fmla="*/ 943277 w 1195532"/>
              <a:gd name="connsiteY2" fmla="*/ 289905 h 1535642"/>
              <a:gd name="connsiteX3" fmla="*/ 1157441 w 1195532"/>
              <a:gd name="connsiteY3" fmla="*/ 858783 h 1535642"/>
              <a:gd name="connsiteX4" fmla="*/ 1164658 w 1195532"/>
              <a:gd name="connsiteY4" fmla="*/ 1339059 h 1535642"/>
              <a:gd name="connsiteX5" fmla="*/ 655722 w 1195532"/>
              <a:gd name="connsiteY5" fmla="*/ 1531565 h 1535642"/>
              <a:gd name="connsiteX6" fmla="*/ 250258 w 1195532"/>
              <a:gd name="connsiteY6" fmla="*/ 1406435 h 1535642"/>
              <a:gd name="connsiteX7" fmla="*/ 1 w 1195532"/>
              <a:gd name="connsiteY7" fmla="*/ 829908 h 1535642"/>
              <a:gd name="connsiteX0" fmla="*/ 1 w 1195532"/>
              <a:gd name="connsiteY0" fmla="*/ 829908 h 1535642"/>
              <a:gd name="connsiteX1" fmla="*/ 251462 w 1195532"/>
              <a:gd name="connsiteY1" fmla="*/ 3122 h 1535642"/>
              <a:gd name="connsiteX2" fmla="*/ 943277 w 1195532"/>
              <a:gd name="connsiteY2" fmla="*/ 289905 h 1535642"/>
              <a:gd name="connsiteX3" fmla="*/ 1157441 w 1195532"/>
              <a:gd name="connsiteY3" fmla="*/ 858783 h 1535642"/>
              <a:gd name="connsiteX4" fmla="*/ 1164658 w 1195532"/>
              <a:gd name="connsiteY4" fmla="*/ 1339059 h 1535642"/>
              <a:gd name="connsiteX5" fmla="*/ 655722 w 1195532"/>
              <a:gd name="connsiteY5" fmla="*/ 1531565 h 1535642"/>
              <a:gd name="connsiteX6" fmla="*/ 250258 w 1195532"/>
              <a:gd name="connsiteY6" fmla="*/ 1406435 h 1535642"/>
              <a:gd name="connsiteX7" fmla="*/ 1 w 1195532"/>
              <a:gd name="connsiteY7" fmla="*/ 829908 h 1535642"/>
              <a:gd name="connsiteX0" fmla="*/ 1 w 1207269"/>
              <a:gd name="connsiteY0" fmla="*/ 829908 h 1535642"/>
              <a:gd name="connsiteX1" fmla="*/ 251462 w 1207269"/>
              <a:gd name="connsiteY1" fmla="*/ 3122 h 1535642"/>
              <a:gd name="connsiteX2" fmla="*/ 943277 w 1207269"/>
              <a:gd name="connsiteY2" fmla="*/ 289905 h 1535642"/>
              <a:gd name="connsiteX3" fmla="*/ 1157441 w 1207269"/>
              <a:gd name="connsiteY3" fmla="*/ 858783 h 1535642"/>
              <a:gd name="connsiteX4" fmla="*/ 1164658 w 1207269"/>
              <a:gd name="connsiteY4" fmla="*/ 1339059 h 1535642"/>
              <a:gd name="connsiteX5" fmla="*/ 655722 w 1207269"/>
              <a:gd name="connsiteY5" fmla="*/ 1531565 h 1535642"/>
              <a:gd name="connsiteX6" fmla="*/ 250258 w 1207269"/>
              <a:gd name="connsiteY6" fmla="*/ 1406435 h 1535642"/>
              <a:gd name="connsiteX7" fmla="*/ 1 w 1207269"/>
              <a:gd name="connsiteY7" fmla="*/ 829908 h 1535642"/>
              <a:gd name="connsiteX0" fmla="*/ 1 w 1207269"/>
              <a:gd name="connsiteY0" fmla="*/ 829908 h 1562506"/>
              <a:gd name="connsiteX1" fmla="*/ 251462 w 1207269"/>
              <a:gd name="connsiteY1" fmla="*/ 3122 h 1562506"/>
              <a:gd name="connsiteX2" fmla="*/ 943277 w 1207269"/>
              <a:gd name="connsiteY2" fmla="*/ 289905 h 1562506"/>
              <a:gd name="connsiteX3" fmla="*/ 1157441 w 1207269"/>
              <a:gd name="connsiteY3" fmla="*/ 858783 h 1562506"/>
              <a:gd name="connsiteX4" fmla="*/ 1164658 w 1207269"/>
              <a:gd name="connsiteY4" fmla="*/ 1339059 h 1562506"/>
              <a:gd name="connsiteX5" fmla="*/ 655722 w 1207269"/>
              <a:gd name="connsiteY5" fmla="*/ 1560441 h 1562506"/>
              <a:gd name="connsiteX6" fmla="*/ 250258 w 1207269"/>
              <a:gd name="connsiteY6" fmla="*/ 1406435 h 1562506"/>
              <a:gd name="connsiteX7" fmla="*/ 1 w 1207269"/>
              <a:gd name="connsiteY7" fmla="*/ 829908 h 1562506"/>
              <a:gd name="connsiteX0" fmla="*/ 75 w 1207343"/>
              <a:gd name="connsiteY0" fmla="*/ 829908 h 1563472"/>
              <a:gd name="connsiteX1" fmla="*/ 251536 w 1207343"/>
              <a:gd name="connsiteY1" fmla="*/ 3122 h 1563472"/>
              <a:gd name="connsiteX2" fmla="*/ 943351 w 1207343"/>
              <a:gd name="connsiteY2" fmla="*/ 289905 h 1563472"/>
              <a:gd name="connsiteX3" fmla="*/ 1157515 w 1207343"/>
              <a:gd name="connsiteY3" fmla="*/ 858783 h 1563472"/>
              <a:gd name="connsiteX4" fmla="*/ 1164732 w 1207343"/>
              <a:gd name="connsiteY4" fmla="*/ 1339059 h 1563472"/>
              <a:gd name="connsiteX5" fmla="*/ 655796 w 1207343"/>
              <a:gd name="connsiteY5" fmla="*/ 1560441 h 1563472"/>
              <a:gd name="connsiteX6" fmla="*/ 231081 w 1207343"/>
              <a:gd name="connsiteY6" fmla="*/ 1416061 h 1563472"/>
              <a:gd name="connsiteX7" fmla="*/ 75 w 1207343"/>
              <a:gd name="connsiteY7" fmla="*/ 829908 h 1563472"/>
              <a:gd name="connsiteX0" fmla="*/ 24980 w 1232248"/>
              <a:gd name="connsiteY0" fmla="*/ 828009 h 1561573"/>
              <a:gd name="connsiteX1" fmla="*/ 34605 w 1232248"/>
              <a:gd name="connsiteY1" fmla="*/ 403509 h 1561573"/>
              <a:gd name="connsiteX2" fmla="*/ 276441 w 1232248"/>
              <a:gd name="connsiteY2" fmla="*/ 1223 h 1561573"/>
              <a:gd name="connsiteX3" fmla="*/ 968256 w 1232248"/>
              <a:gd name="connsiteY3" fmla="*/ 288006 h 1561573"/>
              <a:gd name="connsiteX4" fmla="*/ 1182420 w 1232248"/>
              <a:gd name="connsiteY4" fmla="*/ 856884 h 1561573"/>
              <a:gd name="connsiteX5" fmla="*/ 1189637 w 1232248"/>
              <a:gd name="connsiteY5" fmla="*/ 1337160 h 1561573"/>
              <a:gd name="connsiteX6" fmla="*/ 680701 w 1232248"/>
              <a:gd name="connsiteY6" fmla="*/ 1558542 h 1561573"/>
              <a:gd name="connsiteX7" fmla="*/ 255986 w 1232248"/>
              <a:gd name="connsiteY7" fmla="*/ 1414162 h 1561573"/>
              <a:gd name="connsiteX8" fmla="*/ 24980 w 1232248"/>
              <a:gd name="connsiteY8" fmla="*/ 828009 h 1561573"/>
              <a:gd name="connsiteX0" fmla="*/ 24980 w 1232248"/>
              <a:gd name="connsiteY0" fmla="*/ 818437 h 1552001"/>
              <a:gd name="connsiteX1" fmla="*/ 34605 w 1232248"/>
              <a:gd name="connsiteY1" fmla="*/ 393937 h 1552001"/>
              <a:gd name="connsiteX2" fmla="*/ 295692 w 1232248"/>
              <a:gd name="connsiteY2" fmla="*/ 1276 h 1552001"/>
              <a:gd name="connsiteX3" fmla="*/ 968256 w 1232248"/>
              <a:gd name="connsiteY3" fmla="*/ 278434 h 1552001"/>
              <a:gd name="connsiteX4" fmla="*/ 1182420 w 1232248"/>
              <a:gd name="connsiteY4" fmla="*/ 847312 h 1552001"/>
              <a:gd name="connsiteX5" fmla="*/ 1189637 w 1232248"/>
              <a:gd name="connsiteY5" fmla="*/ 1327588 h 1552001"/>
              <a:gd name="connsiteX6" fmla="*/ 680701 w 1232248"/>
              <a:gd name="connsiteY6" fmla="*/ 1548970 h 1552001"/>
              <a:gd name="connsiteX7" fmla="*/ 255986 w 1232248"/>
              <a:gd name="connsiteY7" fmla="*/ 1404590 h 1552001"/>
              <a:gd name="connsiteX8" fmla="*/ 24980 w 1232248"/>
              <a:gd name="connsiteY8" fmla="*/ 818437 h 1552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32248" h="1552001">
                <a:moveTo>
                  <a:pt x="24980" y="818437"/>
                </a:moveTo>
                <a:cubicBezTo>
                  <a:pt x="-11917" y="649995"/>
                  <a:pt x="-7305" y="531735"/>
                  <a:pt x="34605" y="393937"/>
                </a:cubicBezTo>
                <a:cubicBezTo>
                  <a:pt x="76515" y="256139"/>
                  <a:pt x="140084" y="20527"/>
                  <a:pt x="295692" y="1276"/>
                </a:cubicBezTo>
                <a:cubicBezTo>
                  <a:pt x="451301" y="-17975"/>
                  <a:pt x="842927" y="185555"/>
                  <a:pt x="968256" y="278434"/>
                </a:cubicBezTo>
                <a:cubicBezTo>
                  <a:pt x="1074335" y="457941"/>
                  <a:pt x="1142114" y="635556"/>
                  <a:pt x="1182420" y="847312"/>
                </a:cubicBezTo>
                <a:cubicBezTo>
                  <a:pt x="1225734" y="1009337"/>
                  <a:pt x="1265236" y="1215458"/>
                  <a:pt x="1189637" y="1327588"/>
                </a:cubicBezTo>
                <a:cubicBezTo>
                  <a:pt x="1114038" y="1439718"/>
                  <a:pt x="836309" y="1536136"/>
                  <a:pt x="680701" y="1548970"/>
                </a:cubicBezTo>
                <a:cubicBezTo>
                  <a:pt x="525093" y="1561804"/>
                  <a:pt x="378107" y="1537575"/>
                  <a:pt x="255986" y="1404590"/>
                </a:cubicBezTo>
                <a:cubicBezTo>
                  <a:pt x="133865" y="1271605"/>
                  <a:pt x="61877" y="986879"/>
                  <a:pt x="24980" y="818437"/>
                </a:cubicBezTo>
                <a:close/>
              </a:path>
            </a:pathLst>
          </a:cu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0"/>
          <p:cNvSpPr/>
          <p:nvPr/>
        </p:nvSpPr>
        <p:spPr>
          <a:xfrm>
            <a:off x="6874902" y="2169820"/>
            <a:ext cx="1053974" cy="1285553"/>
          </a:xfrm>
          <a:custGeom>
            <a:avLst/>
            <a:gdLst>
              <a:gd name="connsiteX0" fmla="*/ 0 w 1138189"/>
              <a:gd name="connsiteY0" fmla="*/ 826785 h 1653569"/>
              <a:gd name="connsiteX1" fmla="*/ 569095 w 1138189"/>
              <a:gd name="connsiteY1" fmla="*/ 0 h 1653569"/>
              <a:gd name="connsiteX2" fmla="*/ 1138190 w 1138189"/>
              <a:gd name="connsiteY2" fmla="*/ 826785 h 1653569"/>
              <a:gd name="connsiteX3" fmla="*/ 569095 w 1138189"/>
              <a:gd name="connsiteY3" fmla="*/ 1653570 h 1653569"/>
              <a:gd name="connsiteX4" fmla="*/ 0 w 1138189"/>
              <a:gd name="connsiteY4" fmla="*/ 826785 h 1653569"/>
              <a:gd name="connsiteX0" fmla="*/ 0 w 1301819"/>
              <a:gd name="connsiteY0" fmla="*/ 855706 h 1653664"/>
              <a:gd name="connsiteX1" fmla="*/ 732724 w 1301819"/>
              <a:gd name="connsiteY1" fmla="*/ 45 h 1653664"/>
              <a:gd name="connsiteX2" fmla="*/ 1301819 w 1301819"/>
              <a:gd name="connsiteY2" fmla="*/ 826830 h 1653664"/>
              <a:gd name="connsiteX3" fmla="*/ 732724 w 1301819"/>
              <a:gd name="connsiteY3" fmla="*/ 1653615 h 1653664"/>
              <a:gd name="connsiteX4" fmla="*/ 0 w 1301819"/>
              <a:gd name="connsiteY4" fmla="*/ 855706 h 1653664"/>
              <a:gd name="connsiteX0" fmla="*/ 17946 w 1319765"/>
              <a:gd name="connsiteY0" fmla="*/ 817211 h 1615152"/>
              <a:gd name="connsiteX1" fmla="*/ 317533 w 1319765"/>
              <a:gd name="connsiteY1" fmla="*/ 51 h 1615152"/>
              <a:gd name="connsiteX2" fmla="*/ 1319765 w 1319765"/>
              <a:gd name="connsiteY2" fmla="*/ 788335 h 1615152"/>
              <a:gd name="connsiteX3" fmla="*/ 750670 w 1319765"/>
              <a:gd name="connsiteY3" fmla="*/ 1615120 h 1615152"/>
              <a:gd name="connsiteX4" fmla="*/ 17946 w 1319765"/>
              <a:gd name="connsiteY4" fmla="*/ 817211 h 1615152"/>
              <a:gd name="connsiteX0" fmla="*/ 15880 w 1125194"/>
              <a:gd name="connsiteY0" fmla="*/ 817192 h 1615155"/>
              <a:gd name="connsiteX1" fmla="*/ 315467 w 1125194"/>
              <a:gd name="connsiteY1" fmla="*/ 32 h 1615155"/>
              <a:gd name="connsiteX2" fmla="*/ 1125194 w 1125194"/>
              <a:gd name="connsiteY2" fmla="*/ 846067 h 1615155"/>
              <a:gd name="connsiteX3" fmla="*/ 748604 w 1125194"/>
              <a:gd name="connsiteY3" fmla="*/ 1615101 h 1615155"/>
              <a:gd name="connsiteX4" fmla="*/ 15880 w 1125194"/>
              <a:gd name="connsiteY4" fmla="*/ 817192 h 1615155"/>
              <a:gd name="connsiteX0" fmla="*/ 14409 w 1124677"/>
              <a:gd name="connsiteY0" fmla="*/ 837725 h 1635665"/>
              <a:gd name="connsiteX1" fmla="*/ 313996 w 1124677"/>
              <a:gd name="connsiteY1" fmla="*/ 20565 h 1635665"/>
              <a:gd name="connsiteX2" fmla="*/ 957685 w 1124677"/>
              <a:gd name="connsiteY2" fmla="*/ 297722 h 1635665"/>
              <a:gd name="connsiteX3" fmla="*/ 1123723 w 1124677"/>
              <a:gd name="connsiteY3" fmla="*/ 866600 h 1635665"/>
              <a:gd name="connsiteX4" fmla="*/ 747133 w 1124677"/>
              <a:gd name="connsiteY4" fmla="*/ 1635634 h 1635665"/>
              <a:gd name="connsiteX5" fmla="*/ 14409 w 1124677"/>
              <a:gd name="connsiteY5" fmla="*/ 837725 h 1635665"/>
              <a:gd name="connsiteX0" fmla="*/ 14409 w 1124677"/>
              <a:gd name="connsiteY0" fmla="*/ 835043 h 1632983"/>
              <a:gd name="connsiteX1" fmla="*/ 313996 w 1124677"/>
              <a:gd name="connsiteY1" fmla="*/ 17883 h 1632983"/>
              <a:gd name="connsiteX2" fmla="*/ 957685 w 1124677"/>
              <a:gd name="connsiteY2" fmla="*/ 295040 h 1632983"/>
              <a:gd name="connsiteX3" fmla="*/ 1123723 w 1124677"/>
              <a:gd name="connsiteY3" fmla="*/ 863918 h 1632983"/>
              <a:gd name="connsiteX4" fmla="*/ 747133 w 1124677"/>
              <a:gd name="connsiteY4" fmla="*/ 1632952 h 1632983"/>
              <a:gd name="connsiteX5" fmla="*/ 14409 w 1124677"/>
              <a:gd name="connsiteY5" fmla="*/ 835043 h 1632983"/>
              <a:gd name="connsiteX0" fmla="*/ 14409 w 1124334"/>
              <a:gd name="connsiteY0" fmla="*/ 835043 h 1632983"/>
              <a:gd name="connsiteX1" fmla="*/ 313996 w 1124334"/>
              <a:gd name="connsiteY1" fmla="*/ 17883 h 1632983"/>
              <a:gd name="connsiteX2" fmla="*/ 957685 w 1124334"/>
              <a:gd name="connsiteY2" fmla="*/ 295040 h 1632983"/>
              <a:gd name="connsiteX3" fmla="*/ 1123723 w 1124334"/>
              <a:gd name="connsiteY3" fmla="*/ 863918 h 1632983"/>
              <a:gd name="connsiteX4" fmla="*/ 747133 w 1124334"/>
              <a:gd name="connsiteY4" fmla="*/ 1632952 h 1632983"/>
              <a:gd name="connsiteX5" fmla="*/ 14409 w 1124334"/>
              <a:gd name="connsiteY5" fmla="*/ 835043 h 1632983"/>
              <a:gd name="connsiteX0" fmla="*/ 20171 w 1130096"/>
              <a:gd name="connsiteY0" fmla="*/ 844183 h 1642123"/>
              <a:gd name="connsiteX1" fmla="*/ 271632 w 1130096"/>
              <a:gd name="connsiteY1" fmla="*/ 17397 h 1642123"/>
              <a:gd name="connsiteX2" fmla="*/ 963447 w 1130096"/>
              <a:gd name="connsiteY2" fmla="*/ 304180 h 1642123"/>
              <a:gd name="connsiteX3" fmla="*/ 1129485 w 1130096"/>
              <a:gd name="connsiteY3" fmla="*/ 873058 h 1642123"/>
              <a:gd name="connsiteX4" fmla="*/ 752895 w 1130096"/>
              <a:gd name="connsiteY4" fmla="*/ 1642092 h 1642123"/>
              <a:gd name="connsiteX5" fmla="*/ 20171 w 1130096"/>
              <a:gd name="connsiteY5" fmla="*/ 844183 h 1642123"/>
              <a:gd name="connsiteX0" fmla="*/ 21701 w 1131626"/>
              <a:gd name="connsiteY0" fmla="*/ 829908 h 1627848"/>
              <a:gd name="connsiteX1" fmla="*/ 273162 w 1131626"/>
              <a:gd name="connsiteY1" fmla="*/ 3122 h 1627848"/>
              <a:gd name="connsiteX2" fmla="*/ 964977 w 1131626"/>
              <a:gd name="connsiteY2" fmla="*/ 289905 h 1627848"/>
              <a:gd name="connsiteX3" fmla="*/ 1131015 w 1131626"/>
              <a:gd name="connsiteY3" fmla="*/ 858783 h 1627848"/>
              <a:gd name="connsiteX4" fmla="*/ 754425 w 1131626"/>
              <a:gd name="connsiteY4" fmla="*/ 1627817 h 1627848"/>
              <a:gd name="connsiteX5" fmla="*/ 21701 w 1131626"/>
              <a:gd name="connsiteY5" fmla="*/ 829908 h 1627848"/>
              <a:gd name="connsiteX0" fmla="*/ 1 w 1109926"/>
              <a:gd name="connsiteY0" fmla="*/ 829908 h 1652679"/>
              <a:gd name="connsiteX1" fmla="*/ 251462 w 1109926"/>
              <a:gd name="connsiteY1" fmla="*/ 3122 h 1652679"/>
              <a:gd name="connsiteX2" fmla="*/ 943277 w 1109926"/>
              <a:gd name="connsiteY2" fmla="*/ 289905 h 1652679"/>
              <a:gd name="connsiteX3" fmla="*/ 1109315 w 1109926"/>
              <a:gd name="connsiteY3" fmla="*/ 858783 h 1652679"/>
              <a:gd name="connsiteX4" fmla="*/ 732725 w 1109926"/>
              <a:gd name="connsiteY4" fmla="*/ 1627817 h 1652679"/>
              <a:gd name="connsiteX5" fmla="*/ 250258 w 1109926"/>
              <a:gd name="connsiteY5" fmla="*/ 1406435 h 1652679"/>
              <a:gd name="connsiteX6" fmla="*/ 1 w 1109926"/>
              <a:gd name="connsiteY6" fmla="*/ 829908 h 1652679"/>
              <a:gd name="connsiteX0" fmla="*/ 1 w 1109926"/>
              <a:gd name="connsiteY0" fmla="*/ 829908 h 1569951"/>
              <a:gd name="connsiteX1" fmla="*/ 251462 w 1109926"/>
              <a:gd name="connsiteY1" fmla="*/ 3122 h 1569951"/>
              <a:gd name="connsiteX2" fmla="*/ 943277 w 1109926"/>
              <a:gd name="connsiteY2" fmla="*/ 289905 h 1569951"/>
              <a:gd name="connsiteX3" fmla="*/ 1109315 w 1109926"/>
              <a:gd name="connsiteY3" fmla="*/ 858783 h 1569951"/>
              <a:gd name="connsiteX4" fmla="*/ 655722 w 1109926"/>
              <a:gd name="connsiteY4" fmla="*/ 1531565 h 1569951"/>
              <a:gd name="connsiteX5" fmla="*/ 250258 w 1109926"/>
              <a:gd name="connsiteY5" fmla="*/ 1406435 h 1569951"/>
              <a:gd name="connsiteX6" fmla="*/ 1 w 1109926"/>
              <a:gd name="connsiteY6" fmla="*/ 829908 h 1569951"/>
              <a:gd name="connsiteX0" fmla="*/ 1 w 1187612"/>
              <a:gd name="connsiteY0" fmla="*/ 829908 h 1535642"/>
              <a:gd name="connsiteX1" fmla="*/ 251462 w 1187612"/>
              <a:gd name="connsiteY1" fmla="*/ 3122 h 1535642"/>
              <a:gd name="connsiteX2" fmla="*/ 943277 w 1187612"/>
              <a:gd name="connsiteY2" fmla="*/ 289905 h 1535642"/>
              <a:gd name="connsiteX3" fmla="*/ 1109315 w 1187612"/>
              <a:gd name="connsiteY3" fmla="*/ 858783 h 1535642"/>
              <a:gd name="connsiteX4" fmla="*/ 1164658 w 1187612"/>
              <a:gd name="connsiteY4" fmla="*/ 1339059 h 1535642"/>
              <a:gd name="connsiteX5" fmla="*/ 655722 w 1187612"/>
              <a:gd name="connsiteY5" fmla="*/ 1531565 h 1535642"/>
              <a:gd name="connsiteX6" fmla="*/ 250258 w 1187612"/>
              <a:gd name="connsiteY6" fmla="*/ 1406435 h 1535642"/>
              <a:gd name="connsiteX7" fmla="*/ 1 w 1187612"/>
              <a:gd name="connsiteY7" fmla="*/ 829908 h 1535642"/>
              <a:gd name="connsiteX0" fmla="*/ 1 w 1195532"/>
              <a:gd name="connsiteY0" fmla="*/ 829908 h 1535642"/>
              <a:gd name="connsiteX1" fmla="*/ 251462 w 1195532"/>
              <a:gd name="connsiteY1" fmla="*/ 3122 h 1535642"/>
              <a:gd name="connsiteX2" fmla="*/ 943277 w 1195532"/>
              <a:gd name="connsiteY2" fmla="*/ 289905 h 1535642"/>
              <a:gd name="connsiteX3" fmla="*/ 1157441 w 1195532"/>
              <a:gd name="connsiteY3" fmla="*/ 858783 h 1535642"/>
              <a:gd name="connsiteX4" fmla="*/ 1164658 w 1195532"/>
              <a:gd name="connsiteY4" fmla="*/ 1339059 h 1535642"/>
              <a:gd name="connsiteX5" fmla="*/ 655722 w 1195532"/>
              <a:gd name="connsiteY5" fmla="*/ 1531565 h 1535642"/>
              <a:gd name="connsiteX6" fmla="*/ 250258 w 1195532"/>
              <a:gd name="connsiteY6" fmla="*/ 1406435 h 1535642"/>
              <a:gd name="connsiteX7" fmla="*/ 1 w 1195532"/>
              <a:gd name="connsiteY7" fmla="*/ 829908 h 1535642"/>
              <a:gd name="connsiteX0" fmla="*/ 1 w 1195532"/>
              <a:gd name="connsiteY0" fmla="*/ 829908 h 1535642"/>
              <a:gd name="connsiteX1" fmla="*/ 251462 w 1195532"/>
              <a:gd name="connsiteY1" fmla="*/ 3122 h 1535642"/>
              <a:gd name="connsiteX2" fmla="*/ 943277 w 1195532"/>
              <a:gd name="connsiteY2" fmla="*/ 289905 h 1535642"/>
              <a:gd name="connsiteX3" fmla="*/ 1157441 w 1195532"/>
              <a:gd name="connsiteY3" fmla="*/ 858783 h 1535642"/>
              <a:gd name="connsiteX4" fmla="*/ 1164658 w 1195532"/>
              <a:gd name="connsiteY4" fmla="*/ 1339059 h 1535642"/>
              <a:gd name="connsiteX5" fmla="*/ 655722 w 1195532"/>
              <a:gd name="connsiteY5" fmla="*/ 1531565 h 1535642"/>
              <a:gd name="connsiteX6" fmla="*/ 250258 w 1195532"/>
              <a:gd name="connsiteY6" fmla="*/ 1406435 h 1535642"/>
              <a:gd name="connsiteX7" fmla="*/ 1 w 1195532"/>
              <a:gd name="connsiteY7" fmla="*/ 829908 h 1535642"/>
              <a:gd name="connsiteX0" fmla="*/ 1 w 1207269"/>
              <a:gd name="connsiteY0" fmla="*/ 829908 h 1535642"/>
              <a:gd name="connsiteX1" fmla="*/ 251462 w 1207269"/>
              <a:gd name="connsiteY1" fmla="*/ 3122 h 1535642"/>
              <a:gd name="connsiteX2" fmla="*/ 943277 w 1207269"/>
              <a:gd name="connsiteY2" fmla="*/ 289905 h 1535642"/>
              <a:gd name="connsiteX3" fmla="*/ 1157441 w 1207269"/>
              <a:gd name="connsiteY3" fmla="*/ 858783 h 1535642"/>
              <a:gd name="connsiteX4" fmla="*/ 1164658 w 1207269"/>
              <a:gd name="connsiteY4" fmla="*/ 1339059 h 1535642"/>
              <a:gd name="connsiteX5" fmla="*/ 655722 w 1207269"/>
              <a:gd name="connsiteY5" fmla="*/ 1531565 h 1535642"/>
              <a:gd name="connsiteX6" fmla="*/ 250258 w 1207269"/>
              <a:gd name="connsiteY6" fmla="*/ 1406435 h 1535642"/>
              <a:gd name="connsiteX7" fmla="*/ 1 w 1207269"/>
              <a:gd name="connsiteY7" fmla="*/ 829908 h 1535642"/>
              <a:gd name="connsiteX0" fmla="*/ 1 w 1207269"/>
              <a:gd name="connsiteY0" fmla="*/ 829908 h 1562506"/>
              <a:gd name="connsiteX1" fmla="*/ 251462 w 1207269"/>
              <a:gd name="connsiteY1" fmla="*/ 3122 h 1562506"/>
              <a:gd name="connsiteX2" fmla="*/ 943277 w 1207269"/>
              <a:gd name="connsiteY2" fmla="*/ 289905 h 1562506"/>
              <a:gd name="connsiteX3" fmla="*/ 1157441 w 1207269"/>
              <a:gd name="connsiteY3" fmla="*/ 858783 h 1562506"/>
              <a:gd name="connsiteX4" fmla="*/ 1164658 w 1207269"/>
              <a:gd name="connsiteY4" fmla="*/ 1339059 h 1562506"/>
              <a:gd name="connsiteX5" fmla="*/ 655722 w 1207269"/>
              <a:gd name="connsiteY5" fmla="*/ 1560441 h 1562506"/>
              <a:gd name="connsiteX6" fmla="*/ 250258 w 1207269"/>
              <a:gd name="connsiteY6" fmla="*/ 1406435 h 1562506"/>
              <a:gd name="connsiteX7" fmla="*/ 1 w 1207269"/>
              <a:gd name="connsiteY7" fmla="*/ 829908 h 1562506"/>
              <a:gd name="connsiteX0" fmla="*/ 75 w 1207343"/>
              <a:gd name="connsiteY0" fmla="*/ 829908 h 1563472"/>
              <a:gd name="connsiteX1" fmla="*/ 251536 w 1207343"/>
              <a:gd name="connsiteY1" fmla="*/ 3122 h 1563472"/>
              <a:gd name="connsiteX2" fmla="*/ 943351 w 1207343"/>
              <a:gd name="connsiteY2" fmla="*/ 289905 h 1563472"/>
              <a:gd name="connsiteX3" fmla="*/ 1157515 w 1207343"/>
              <a:gd name="connsiteY3" fmla="*/ 858783 h 1563472"/>
              <a:gd name="connsiteX4" fmla="*/ 1164732 w 1207343"/>
              <a:gd name="connsiteY4" fmla="*/ 1339059 h 1563472"/>
              <a:gd name="connsiteX5" fmla="*/ 655796 w 1207343"/>
              <a:gd name="connsiteY5" fmla="*/ 1560441 h 1563472"/>
              <a:gd name="connsiteX6" fmla="*/ 231081 w 1207343"/>
              <a:gd name="connsiteY6" fmla="*/ 1416061 h 1563472"/>
              <a:gd name="connsiteX7" fmla="*/ 75 w 1207343"/>
              <a:gd name="connsiteY7" fmla="*/ 829908 h 1563472"/>
              <a:gd name="connsiteX0" fmla="*/ 24980 w 1232248"/>
              <a:gd name="connsiteY0" fmla="*/ 828009 h 1561573"/>
              <a:gd name="connsiteX1" fmla="*/ 34605 w 1232248"/>
              <a:gd name="connsiteY1" fmla="*/ 403509 h 1561573"/>
              <a:gd name="connsiteX2" fmla="*/ 276441 w 1232248"/>
              <a:gd name="connsiteY2" fmla="*/ 1223 h 1561573"/>
              <a:gd name="connsiteX3" fmla="*/ 968256 w 1232248"/>
              <a:gd name="connsiteY3" fmla="*/ 288006 h 1561573"/>
              <a:gd name="connsiteX4" fmla="*/ 1182420 w 1232248"/>
              <a:gd name="connsiteY4" fmla="*/ 856884 h 1561573"/>
              <a:gd name="connsiteX5" fmla="*/ 1189637 w 1232248"/>
              <a:gd name="connsiteY5" fmla="*/ 1337160 h 1561573"/>
              <a:gd name="connsiteX6" fmla="*/ 680701 w 1232248"/>
              <a:gd name="connsiteY6" fmla="*/ 1558542 h 1561573"/>
              <a:gd name="connsiteX7" fmla="*/ 255986 w 1232248"/>
              <a:gd name="connsiteY7" fmla="*/ 1414162 h 1561573"/>
              <a:gd name="connsiteX8" fmla="*/ 24980 w 1232248"/>
              <a:gd name="connsiteY8" fmla="*/ 828009 h 1561573"/>
              <a:gd name="connsiteX0" fmla="*/ 24980 w 1232248"/>
              <a:gd name="connsiteY0" fmla="*/ 818437 h 1552001"/>
              <a:gd name="connsiteX1" fmla="*/ 34605 w 1232248"/>
              <a:gd name="connsiteY1" fmla="*/ 393937 h 1552001"/>
              <a:gd name="connsiteX2" fmla="*/ 295692 w 1232248"/>
              <a:gd name="connsiteY2" fmla="*/ 1276 h 1552001"/>
              <a:gd name="connsiteX3" fmla="*/ 968256 w 1232248"/>
              <a:gd name="connsiteY3" fmla="*/ 278434 h 1552001"/>
              <a:gd name="connsiteX4" fmla="*/ 1182420 w 1232248"/>
              <a:gd name="connsiteY4" fmla="*/ 847312 h 1552001"/>
              <a:gd name="connsiteX5" fmla="*/ 1189637 w 1232248"/>
              <a:gd name="connsiteY5" fmla="*/ 1327588 h 1552001"/>
              <a:gd name="connsiteX6" fmla="*/ 680701 w 1232248"/>
              <a:gd name="connsiteY6" fmla="*/ 1548970 h 1552001"/>
              <a:gd name="connsiteX7" fmla="*/ 255986 w 1232248"/>
              <a:gd name="connsiteY7" fmla="*/ 1404590 h 1552001"/>
              <a:gd name="connsiteX8" fmla="*/ 24980 w 1232248"/>
              <a:gd name="connsiteY8" fmla="*/ 818437 h 1552001"/>
              <a:gd name="connsiteX0" fmla="*/ 21784 w 1229052"/>
              <a:gd name="connsiteY0" fmla="*/ 818437 h 1561280"/>
              <a:gd name="connsiteX1" fmla="*/ 31409 w 1229052"/>
              <a:gd name="connsiteY1" fmla="*/ 393937 h 1561280"/>
              <a:gd name="connsiteX2" fmla="*/ 292496 w 1229052"/>
              <a:gd name="connsiteY2" fmla="*/ 1276 h 1561280"/>
              <a:gd name="connsiteX3" fmla="*/ 965060 w 1229052"/>
              <a:gd name="connsiteY3" fmla="*/ 278434 h 1561280"/>
              <a:gd name="connsiteX4" fmla="*/ 1179224 w 1229052"/>
              <a:gd name="connsiteY4" fmla="*/ 847312 h 1561280"/>
              <a:gd name="connsiteX5" fmla="*/ 1186441 w 1229052"/>
              <a:gd name="connsiteY5" fmla="*/ 1327588 h 1561280"/>
              <a:gd name="connsiteX6" fmla="*/ 677505 w 1229052"/>
              <a:gd name="connsiteY6" fmla="*/ 1548970 h 1561280"/>
              <a:gd name="connsiteX7" fmla="*/ 204663 w 1229052"/>
              <a:gd name="connsiteY7" fmla="*/ 971453 h 1561280"/>
              <a:gd name="connsiteX8" fmla="*/ 21784 w 1229052"/>
              <a:gd name="connsiteY8" fmla="*/ 818437 h 1561280"/>
              <a:gd name="connsiteX0" fmla="*/ 12340 w 1248484"/>
              <a:gd name="connsiteY0" fmla="*/ 635557 h 1561280"/>
              <a:gd name="connsiteX1" fmla="*/ 50841 w 1248484"/>
              <a:gd name="connsiteY1" fmla="*/ 393937 h 1561280"/>
              <a:gd name="connsiteX2" fmla="*/ 311928 w 1248484"/>
              <a:gd name="connsiteY2" fmla="*/ 1276 h 1561280"/>
              <a:gd name="connsiteX3" fmla="*/ 984492 w 1248484"/>
              <a:gd name="connsiteY3" fmla="*/ 278434 h 1561280"/>
              <a:gd name="connsiteX4" fmla="*/ 1198656 w 1248484"/>
              <a:gd name="connsiteY4" fmla="*/ 847312 h 1561280"/>
              <a:gd name="connsiteX5" fmla="*/ 1205873 w 1248484"/>
              <a:gd name="connsiteY5" fmla="*/ 1327588 h 1561280"/>
              <a:gd name="connsiteX6" fmla="*/ 696937 w 1248484"/>
              <a:gd name="connsiteY6" fmla="*/ 1548970 h 1561280"/>
              <a:gd name="connsiteX7" fmla="*/ 224095 w 1248484"/>
              <a:gd name="connsiteY7" fmla="*/ 971453 h 1561280"/>
              <a:gd name="connsiteX8" fmla="*/ 12340 w 1248484"/>
              <a:gd name="connsiteY8" fmla="*/ 635557 h 1561280"/>
              <a:gd name="connsiteX0" fmla="*/ 357 w 1236501"/>
              <a:gd name="connsiteY0" fmla="*/ 634322 h 1560045"/>
              <a:gd name="connsiteX1" fmla="*/ 163986 w 1236501"/>
              <a:gd name="connsiteY1" fmla="*/ 296450 h 1560045"/>
              <a:gd name="connsiteX2" fmla="*/ 299945 w 1236501"/>
              <a:gd name="connsiteY2" fmla="*/ 41 h 1560045"/>
              <a:gd name="connsiteX3" fmla="*/ 972509 w 1236501"/>
              <a:gd name="connsiteY3" fmla="*/ 277199 h 1560045"/>
              <a:gd name="connsiteX4" fmla="*/ 1186673 w 1236501"/>
              <a:gd name="connsiteY4" fmla="*/ 846077 h 1560045"/>
              <a:gd name="connsiteX5" fmla="*/ 1193890 w 1236501"/>
              <a:gd name="connsiteY5" fmla="*/ 1326353 h 1560045"/>
              <a:gd name="connsiteX6" fmla="*/ 684954 w 1236501"/>
              <a:gd name="connsiteY6" fmla="*/ 1547735 h 1560045"/>
              <a:gd name="connsiteX7" fmla="*/ 212112 w 1236501"/>
              <a:gd name="connsiteY7" fmla="*/ 970218 h 1560045"/>
              <a:gd name="connsiteX8" fmla="*/ 357 w 1236501"/>
              <a:gd name="connsiteY8" fmla="*/ 634322 h 1560045"/>
              <a:gd name="connsiteX0" fmla="*/ 357 w 1236501"/>
              <a:gd name="connsiteY0" fmla="*/ 634322 h 1560045"/>
              <a:gd name="connsiteX1" fmla="*/ 163986 w 1236501"/>
              <a:gd name="connsiteY1" fmla="*/ 296450 h 1560045"/>
              <a:gd name="connsiteX2" fmla="*/ 299945 w 1236501"/>
              <a:gd name="connsiteY2" fmla="*/ 41 h 1560045"/>
              <a:gd name="connsiteX3" fmla="*/ 972509 w 1236501"/>
              <a:gd name="connsiteY3" fmla="*/ 277199 h 1560045"/>
              <a:gd name="connsiteX4" fmla="*/ 1186673 w 1236501"/>
              <a:gd name="connsiteY4" fmla="*/ 846077 h 1560045"/>
              <a:gd name="connsiteX5" fmla="*/ 1193890 w 1236501"/>
              <a:gd name="connsiteY5" fmla="*/ 1326353 h 1560045"/>
              <a:gd name="connsiteX6" fmla="*/ 684954 w 1236501"/>
              <a:gd name="connsiteY6" fmla="*/ 1547735 h 1560045"/>
              <a:gd name="connsiteX7" fmla="*/ 212112 w 1236501"/>
              <a:gd name="connsiteY7" fmla="*/ 970218 h 1560045"/>
              <a:gd name="connsiteX8" fmla="*/ 357 w 1236501"/>
              <a:gd name="connsiteY8" fmla="*/ 634322 h 1560045"/>
              <a:gd name="connsiteX0" fmla="*/ 357 w 1236501"/>
              <a:gd name="connsiteY0" fmla="*/ 615076 h 1540799"/>
              <a:gd name="connsiteX1" fmla="*/ 163986 w 1236501"/>
              <a:gd name="connsiteY1" fmla="*/ 277204 h 1540799"/>
              <a:gd name="connsiteX2" fmla="*/ 530951 w 1236501"/>
              <a:gd name="connsiteY2" fmla="*/ 46 h 1540799"/>
              <a:gd name="connsiteX3" fmla="*/ 972509 w 1236501"/>
              <a:gd name="connsiteY3" fmla="*/ 257953 h 1540799"/>
              <a:gd name="connsiteX4" fmla="*/ 1186673 w 1236501"/>
              <a:gd name="connsiteY4" fmla="*/ 826831 h 1540799"/>
              <a:gd name="connsiteX5" fmla="*/ 1193890 w 1236501"/>
              <a:gd name="connsiteY5" fmla="*/ 1307107 h 1540799"/>
              <a:gd name="connsiteX6" fmla="*/ 684954 w 1236501"/>
              <a:gd name="connsiteY6" fmla="*/ 1528489 h 1540799"/>
              <a:gd name="connsiteX7" fmla="*/ 212112 w 1236501"/>
              <a:gd name="connsiteY7" fmla="*/ 950972 h 1540799"/>
              <a:gd name="connsiteX8" fmla="*/ 357 w 1236501"/>
              <a:gd name="connsiteY8" fmla="*/ 615076 h 1540799"/>
              <a:gd name="connsiteX0" fmla="*/ 357 w 1236501"/>
              <a:gd name="connsiteY0" fmla="*/ 629213 h 1554936"/>
              <a:gd name="connsiteX1" fmla="*/ 163986 w 1236501"/>
              <a:gd name="connsiteY1" fmla="*/ 291341 h 1554936"/>
              <a:gd name="connsiteX2" fmla="*/ 530951 w 1236501"/>
              <a:gd name="connsiteY2" fmla="*/ 14183 h 1554936"/>
              <a:gd name="connsiteX3" fmla="*/ 972509 w 1236501"/>
              <a:gd name="connsiteY3" fmla="*/ 272090 h 1554936"/>
              <a:gd name="connsiteX4" fmla="*/ 1186673 w 1236501"/>
              <a:gd name="connsiteY4" fmla="*/ 840968 h 1554936"/>
              <a:gd name="connsiteX5" fmla="*/ 1193890 w 1236501"/>
              <a:gd name="connsiteY5" fmla="*/ 1321244 h 1554936"/>
              <a:gd name="connsiteX6" fmla="*/ 684954 w 1236501"/>
              <a:gd name="connsiteY6" fmla="*/ 1542626 h 1554936"/>
              <a:gd name="connsiteX7" fmla="*/ 212112 w 1236501"/>
              <a:gd name="connsiteY7" fmla="*/ 965109 h 1554936"/>
              <a:gd name="connsiteX8" fmla="*/ 357 w 1236501"/>
              <a:gd name="connsiteY8" fmla="*/ 629213 h 1554936"/>
              <a:gd name="connsiteX0" fmla="*/ 357 w 1236501"/>
              <a:gd name="connsiteY0" fmla="*/ 557151 h 1482874"/>
              <a:gd name="connsiteX1" fmla="*/ 163986 w 1236501"/>
              <a:gd name="connsiteY1" fmla="*/ 219279 h 1482874"/>
              <a:gd name="connsiteX2" fmla="*/ 530951 w 1236501"/>
              <a:gd name="connsiteY2" fmla="*/ 19123 h 1482874"/>
              <a:gd name="connsiteX3" fmla="*/ 972509 w 1236501"/>
              <a:gd name="connsiteY3" fmla="*/ 200028 h 1482874"/>
              <a:gd name="connsiteX4" fmla="*/ 1186673 w 1236501"/>
              <a:gd name="connsiteY4" fmla="*/ 768906 h 1482874"/>
              <a:gd name="connsiteX5" fmla="*/ 1193890 w 1236501"/>
              <a:gd name="connsiteY5" fmla="*/ 1249182 h 1482874"/>
              <a:gd name="connsiteX6" fmla="*/ 684954 w 1236501"/>
              <a:gd name="connsiteY6" fmla="*/ 1470564 h 1482874"/>
              <a:gd name="connsiteX7" fmla="*/ 212112 w 1236501"/>
              <a:gd name="connsiteY7" fmla="*/ 893047 h 1482874"/>
              <a:gd name="connsiteX8" fmla="*/ 357 w 1236501"/>
              <a:gd name="connsiteY8" fmla="*/ 557151 h 1482874"/>
              <a:gd name="connsiteX0" fmla="*/ 357 w 1236501"/>
              <a:gd name="connsiteY0" fmla="*/ 539760 h 1465483"/>
              <a:gd name="connsiteX1" fmla="*/ 163986 w 1236501"/>
              <a:gd name="connsiteY1" fmla="*/ 201888 h 1465483"/>
              <a:gd name="connsiteX2" fmla="*/ 530951 w 1236501"/>
              <a:gd name="connsiteY2" fmla="*/ 1732 h 1465483"/>
              <a:gd name="connsiteX3" fmla="*/ 972509 w 1236501"/>
              <a:gd name="connsiteY3" fmla="*/ 182637 h 1465483"/>
              <a:gd name="connsiteX4" fmla="*/ 1186673 w 1236501"/>
              <a:gd name="connsiteY4" fmla="*/ 751515 h 1465483"/>
              <a:gd name="connsiteX5" fmla="*/ 1193890 w 1236501"/>
              <a:gd name="connsiteY5" fmla="*/ 1231791 h 1465483"/>
              <a:gd name="connsiteX6" fmla="*/ 684954 w 1236501"/>
              <a:gd name="connsiteY6" fmla="*/ 1453173 h 1465483"/>
              <a:gd name="connsiteX7" fmla="*/ 212112 w 1236501"/>
              <a:gd name="connsiteY7" fmla="*/ 875656 h 1465483"/>
              <a:gd name="connsiteX8" fmla="*/ 357 w 1236501"/>
              <a:gd name="connsiteY8" fmla="*/ 539760 h 1465483"/>
              <a:gd name="connsiteX0" fmla="*/ 357 w 1214355"/>
              <a:gd name="connsiteY0" fmla="*/ 539760 h 1465483"/>
              <a:gd name="connsiteX1" fmla="*/ 163986 w 1214355"/>
              <a:gd name="connsiteY1" fmla="*/ 201888 h 1465483"/>
              <a:gd name="connsiteX2" fmla="*/ 530951 w 1214355"/>
              <a:gd name="connsiteY2" fmla="*/ 1732 h 1465483"/>
              <a:gd name="connsiteX3" fmla="*/ 972509 w 1214355"/>
              <a:gd name="connsiteY3" fmla="*/ 182637 h 1465483"/>
              <a:gd name="connsiteX4" fmla="*/ 1071169 w 1214355"/>
              <a:gd name="connsiteY4" fmla="*/ 780391 h 1465483"/>
              <a:gd name="connsiteX5" fmla="*/ 1193890 w 1214355"/>
              <a:gd name="connsiteY5" fmla="*/ 1231791 h 1465483"/>
              <a:gd name="connsiteX6" fmla="*/ 684954 w 1214355"/>
              <a:gd name="connsiteY6" fmla="*/ 1453173 h 1465483"/>
              <a:gd name="connsiteX7" fmla="*/ 212112 w 1214355"/>
              <a:gd name="connsiteY7" fmla="*/ 875656 h 1465483"/>
              <a:gd name="connsiteX8" fmla="*/ 357 w 1214355"/>
              <a:gd name="connsiteY8" fmla="*/ 539760 h 1465483"/>
              <a:gd name="connsiteX0" fmla="*/ 357 w 1080110"/>
              <a:gd name="connsiteY0" fmla="*/ 539760 h 1455819"/>
              <a:gd name="connsiteX1" fmla="*/ 163986 w 1080110"/>
              <a:gd name="connsiteY1" fmla="*/ 201888 h 1455819"/>
              <a:gd name="connsiteX2" fmla="*/ 530951 w 1080110"/>
              <a:gd name="connsiteY2" fmla="*/ 1732 h 1455819"/>
              <a:gd name="connsiteX3" fmla="*/ 972509 w 1080110"/>
              <a:gd name="connsiteY3" fmla="*/ 182637 h 1455819"/>
              <a:gd name="connsiteX4" fmla="*/ 1071169 w 1080110"/>
              <a:gd name="connsiteY4" fmla="*/ 780391 h 1455819"/>
              <a:gd name="connsiteX5" fmla="*/ 914757 w 1080110"/>
              <a:gd name="connsiteY5" fmla="*/ 1077787 h 1455819"/>
              <a:gd name="connsiteX6" fmla="*/ 684954 w 1080110"/>
              <a:gd name="connsiteY6" fmla="*/ 1453173 h 1455819"/>
              <a:gd name="connsiteX7" fmla="*/ 212112 w 1080110"/>
              <a:gd name="connsiteY7" fmla="*/ 875656 h 1455819"/>
              <a:gd name="connsiteX8" fmla="*/ 357 w 1080110"/>
              <a:gd name="connsiteY8" fmla="*/ 539760 h 1455819"/>
              <a:gd name="connsiteX0" fmla="*/ 357 w 1016420"/>
              <a:gd name="connsiteY0" fmla="*/ 539760 h 1455819"/>
              <a:gd name="connsiteX1" fmla="*/ 163986 w 1016420"/>
              <a:gd name="connsiteY1" fmla="*/ 201888 h 1455819"/>
              <a:gd name="connsiteX2" fmla="*/ 530951 w 1016420"/>
              <a:gd name="connsiteY2" fmla="*/ 1732 h 1455819"/>
              <a:gd name="connsiteX3" fmla="*/ 972509 w 1016420"/>
              <a:gd name="connsiteY3" fmla="*/ 182637 h 1455819"/>
              <a:gd name="connsiteX4" fmla="*/ 994167 w 1016420"/>
              <a:gd name="connsiteY4" fmla="*/ 741890 h 1455819"/>
              <a:gd name="connsiteX5" fmla="*/ 914757 w 1016420"/>
              <a:gd name="connsiteY5" fmla="*/ 1077787 h 1455819"/>
              <a:gd name="connsiteX6" fmla="*/ 684954 w 1016420"/>
              <a:gd name="connsiteY6" fmla="*/ 1453173 h 1455819"/>
              <a:gd name="connsiteX7" fmla="*/ 212112 w 1016420"/>
              <a:gd name="connsiteY7" fmla="*/ 875656 h 1455819"/>
              <a:gd name="connsiteX8" fmla="*/ 357 w 1016420"/>
              <a:gd name="connsiteY8" fmla="*/ 539760 h 1455819"/>
              <a:gd name="connsiteX0" fmla="*/ 357 w 1016420"/>
              <a:gd name="connsiteY0" fmla="*/ 539760 h 1455819"/>
              <a:gd name="connsiteX1" fmla="*/ 163986 w 1016420"/>
              <a:gd name="connsiteY1" fmla="*/ 201888 h 1455819"/>
              <a:gd name="connsiteX2" fmla="*/ 530951 w 1016420"/>
              <a:gd name="connsiteY2" fmla="*/ 1732 h 1455819"/>
              <a:gd name="connsiteX3" fmla="*/ 972509 w 1016420"/>
              <a:gd name="connsiteY3" fmla="*/ 182637 h 1455819"/>
              <a:gd name="connsiteX4" fmla="*/ 994167 w 1016420"/>
              <a:gd name="connsiteY4" fmla="*/ 741890 h 1455819"/>
              <a:gd name="connsiteX5" fmla="*/ 914757 w 1016420"/>
              <a:gd name="connsiteY5" fmla="*/ 1077787 h 1455819"/>
              <a:gd name="connsiteX6" fmla="*/ 684954 w 1016420"/>
              <a:gd name="connsiteY6" fmla="*/ 1453173 h 1455819"/>
              <a:gd name="connsiteX7" fmla="*/ 212112 w 1016420"/>
              <a:gd name="connsiteY7" fmla="*/ 875656 h 1455819"/>
              <a:gd name="connsiteX8" fmla="*/ 357 w 1016420"/>
              <a:gd name="connsiteY8" fmla="*/ 539760 h 1455819"/>
              <a:gd name="connsiteX0" fmla="*/ 357 w 1040652"/>
              <a:gd name="connsiteY0" fmla="*/ 539760 h 1455819"/>
              <a:gd name="connsiteX1" fmla="*/ 163986 w 1040652"/>
              <a:gd name="connsiteY1" fmla="*/ 201888 h 1455819"/>
              <a:gd name="connsiteX2" fmla="*/ 530951 w 1040652"/>
              <a:gd name="connsiteY2" fmla="*/ 1732 h 1455819"/>
              <a:gd name="connsiteX3" fmla="*/ 972509 w 1040652"/>
              <a:gd name="connsiteY3" fmla="*/ 182637 h 1455819"/>
              <a:gd name="connsiteX4" fmla="*/ 994167 w 1040652"/>
              <a:gd name="connsiteY4" fmla="*/ 741890 h 1455819"/>
              <a:gd name="connsiteX5" fmla="*/ 914757 w 1040652"/>
              <a:gd name="connsiteY5" fmla="*/ 1077787 h 1455819"/>
              <a:gd name="connsiteX6" fmla="*/ 684954 w 1040652"/>
              <a:gd name="connsiteY6" fmla="*/ 1453173 h 1455819"/>
              <a:gd name="connsiteX7" fmla="*/ 212112 w 1040652"/>
              <a:gd name="connsiteY7" fmla="*/ 875656 h 1455819"/>
              <a:gd name="connsiteX8" fmla="*/ 357 w 1040652"/>
              <a:gd name="connsiteY8" fmla="*/ 539760 h 1455819"/>
              <a:gd name="connsiteX0" fmla="*/ 357 w 1050418"/>
              <a:gd name="connsiteY0" fmla="*/ 539760 h 1455819"/>
              <a:gd name="connsiteX1" fmla="*/ 163986 w 1050418"/>
              <a:gd name="connsiteY1" fmla="*/ 201888 h 1455819"/>
              <a:gd name="connsiteX2" fmla="*/ 530951 w 1050418"/>
              <a:gd name="connsiteY2" fmla="*/ 1732 h 1455819"/>
              <a:gd name="connsiteX3" fmla="*/ 972509 w 1050418"/>
              <a:gd name="connsiteY3" fmla="*/ 182637 h 1455819"/>
              <a:gd name="connsiteX4" fmla="*/ 1013418 w 1050418"/>
              <a:gd name="connsiteY4" fmla="*/ 741890 h 1455819"/>
              <a:gd name="connsiteX5" fmla="*/ 914757 w 1050418"/>
              <a:gd name="connsiteY5" fmla="*/ 1077787 h 1455819"/>
              <a:gd name="connsiteX6" fmla="*/ 684954 w 1050418"/>
              <a:gd name="connsiteY6" fmla="*/ 1453173 h 1455819"/>
              <a:gd name="connsiteX7" fmla="*/ 212112 w 1050418"/>
              <a:gd name="connsiteY7" fmla="*/ 875656 h 1455819"/>
              <a:gd name="connsiteX8" fmla="*/ 357 w 1050418"/>
              <a:gd name="connsiteY8" fmla="*/ 539760 h 1455819"/>
              <a:gd name="connsiteX0" fmla="*/ 357 w 1050418"/>
              <a:gd name="connsiteY0" fmla="*/ 539760 h 1351220"/>
              <a:gd name="connsiteX1" fmla="*/ 163986 w 1050418"/>
              <a:gd name="connsiteY1" fmla="*/ 201888 h 1351220"/>
              <a:gd name="connsiteX2" fmla="*/ 530951 w 1050418"/>
              <a:gd name="connsiteY2" fmla="*/ 1732 h 1351220"/>
              <a:gd name="connsiteX3" fmla="*/ 972509 w 1050418"/>
              <a:gd name="connsiteY3" fmla="*/ 182637 h 1351220"/>
              <a:gd name="connsiteX4" fmla="*/ 1013418 w 1050418"/>
              <a:gd name="connsiteY4" fmla="*/ 741890 h 1351220"/>
              <a:gd name="connsiteX5" fmla="*/ 914757 w 1050418"/>
              <a:gd name="connsiteY5" fmla="*/ 1077787 h 1351220"/>
              <a:gd name="connsiteX6" fmla="*/ 656078 w 1050418"/>
              <a:gd name="connsiteY6" fmla="*/ 1347295 h 1351220"/>
              <a:gd name="connsiteX7" fmla="*/ 212112 w 1050418"/>
              <a:gd name="connsiteY7" fmla="*/ 875656 h 1351220"/>
              <a:gd name="connsiteX8" fmla="*/ 357 w 1050418"/>
              <a:gd name="connsiteY8" fmla="*/ 539760 h 1351220"/>
              <a:gd name="connsiteX0" fmla="*/ 357 w 1050418"/>
              <a:gd name="connsiteY0" fmla="*/ 539760 h 1348437"/>
              <a:gd name="connsiteX1" fmla="*/ 163986 w 1050418"/>
              <a:gd name="connsiteY1" fmla="*/ 201888 h 1348437"/>
              <a:gd name="connsiteX2" fmla="*/ 530951 w 1050418"/>
              <a:gd name="connsiteY2" fmla="*/ 1732 h 1348437"/>
              <a:gd name="connsiteX3" fmla="*/ 972509 w 1050418"/>
              <a:gd name="connsiteY3" fmla="*/ 182637 h 1348437"/>
              <a:gd name="connsiteX4" fmla="*/ 1013418 w 1050418"/>
              <a:gd name="connsiteY4" fmla="*/ 741890 h 1348437"/>
              <a:gd name="connsiteX5" fmla="*/ 914757 w 1050418"/>
              <a:gd name="connsiteY5" fmla="*/ 1077787 h 1348437"/>
              <a:gd name="connsiteX6" fmla="*/ 656078 w 1050418"/>
              <a:gd name="connsiteY6" fmla="*/ 1347295 h 1348437"/>
              <a:gd name="connsiteX7" fmla="*/ 212112 w 1050418"/>
              <a:gd name="connsiteY7" fmla="*/ 875656 h 1348437"/>
              <a:gd name="connsiteX8" fmla="*/ 357 w 1050418"/>
              <a:gd name="connsiteY8" fmla="*/ 539760 h 1348437"/>
              <a:gd name="connsiteX0" fmla="*/ 357 w 1050418"/>
              <a:gd name="connsiteY0" fmla="*/ 539760 h 1351220"/>
              <a:gd name="connsiteX1" fmla="*/ 163986 w 1050418"/>
              <a:gd name="connsiteY1" fmla="*/ 201888 h 1351220"/>
              <a:gd name="connsiteX2" fmla="*/ 530951 w 1050418"/>
              <a:gd name="connsiteY2" fmla="*/ 1732 h 1351220"/>
              <a:gd name="connsiteX3" fmla="*/ 972509 w 1050418"/>
              <a:gd name="connsiteY3" fmla="*/ 182637 h 1351220"/>
              <a:gd name="connsiteX4" fmla="*/ 1013418 w 1050418"/>
              <a:gd name="connsiteY4" fmla="*/ 741890 h 1351220"/>
              <a:gd name="connsiteX5" fmla="*/ 914757 w 1050418"/>
              <a:gd name="connsiteY5" fmla="*/ 1077787 h 1351220"/>
              <a:gd name="connsiteX6" fmla="*/ 656078 w 1050418"/>
              <a:gd name="connsiteY6" fmla="*/ 1347295 h 1351220"/>
              <a:gd name="connsiteX7" fmla="*/ 212112 w 1050418"/>
              <a:gd name="connsiteY7" fmla="*/ 875656 h 1351220"/>
              <a:gd name="connsiteX8" fmla="*/ 357 w 1050418"/>
              <a:gd name="connsiteY8" fmla="*/ 539760 h 1351220"/>
              <a:gd name="connsiteX0" fmla="*/ 357 w 1050418"/>
              <a:gd name="connsiteY0" fmla="*/ 539760 h 1285553"/>
              <a:gd name="connsiteX1" fmla="*/ 163986 w 1050418"/>
              <a:gd name="connsiteY1" fmla="*/ 201888 h 1285553"/>
              <a:gd name="connsiteX2" fmla="*/ 530951 w 1050418"/>
              <a:gd name="connsiteY2" fmla="*/ 1732 h 1285553"/>
              <a:gd name="connsiteX3" fmla="*/ 972509 w 1050418"/>
              <a:gd name="connsiteY3" fmla="*/ 182637 h 1285553"/>
              <a:gd name="connsiteX4" fmla="*/ 1013418 w 1050418"/>
              <a:gd name="connsiteY4" fmla="*/ 741890 h 1285553"/>
              <a:gd name="connsiteX5" fmla="*/ 914757 w 1050418"/>
              <a:gd name="connsiteY5" fmla="*/ 1077787 h 1285553"/>
              <a:gd name="connsiteX6" fmla="*/ 665703 w 1050418"/>
              <a:gd name="connsiteY6" fmla="*/ 1279918 h 1285553"/>
              <a:gd name="connsiteX7" fmla="*/ 212112 w 1050418"/>
              <a:gd name="connsiteY7" fmla="*/ 875656 h 1285553"/>
              <a:gd name="connsiteX8" fmla="*/ 357 w 1050418"/>
              <a:gd name="connsiteY8" fmla="*/ 539760 h 1285553"/>
              <a:gd name="connsiteX0" fmla="*/ 61 w 1050122"/>
              <a:gd name="connsiteY0" fmla="*/ 539760 h 1285553"/>
              <a:gd name="connsiteX1" fmla="*/ 163690 w 1050122"/>
              <a:gd name="connsiteY1" fmla="*/ 201888 h 1285553"/>
              <a:gd name="connsiteX2" fmla="*/ 530655 w 1050122"/>
              <a:gd name="connsiteY2" fmla="*/ 1732 h 1285553"/>
              <a:gd name="connsiteX3" fmla="*/ 972213 w 1050122"/>
              <a:gd name="connsiteY3" fmla="*/ 182637 h 1285553"/>
              <a:gd name="connsiteX4" fmla="*/ 1013122 w 1050122"/>
              <a:gd name="connsiteY4" fmla="*/ 741890 h 1285553"/>
              <a:gd name="connsiteX5" fmla="*/ 914461 w 1050122"/>
              <a:gd name="connsiteY5" fmla="*/ 1077787 h 1285553"/>
              <a:gd name="connsiteX6" fmla="*/ 665407 w 1050122"/>
              <a:gd name="connsiteY6" fmla="*/ 1279918 h 1285553"/>
              <a:gd name="connsiteX7" fmla="*/ 182940 w 1050122"/>
              <a:gd name="connsiteY7" fmla="*/ 875656 h 1285553"/>
              <a:gd name="connsiteX8" fmla="*/ 61 w 1050122"/>
              <a:gd name="connsiteY8" fmla="*/ 539760 h 1285553"/>
              <a:gd name="connsiteX0" fmla="*/ 61 w 1050122"/>
              <a:gd name="connsiteY0" fmla="*/ 539760 h 1285553"/>
              <a:gd name="connsiteX1" fmla="*/ 163690 w 1050122"/>
              <a:gd name="connsiteY1" fmla="*/ 201888 h 1285553"/>
              <a:gd name="connsiteX2" fmla="*/ 530655 w 1050122"/>
              <a:gd name="connsiteY2" fmla="*/ 1732 h 1285553"/>
              <a:gd name="connsiteX3" fmla="*/ 972213 w 1050122"/>
              <a:gd name="connsiteY3" fmla="*/ 182637 h 1285553"/>
              <a:gd name="connsiteX4" fmla="*/ 1013122 w 1050122"/>
              <a:gd name="connsiteY4" fmla="*/ 741890 h 1285553"/>
              <a:gd name="connsiteX5" fmla="*/ 914461 w 1050122"/>
              <a:gd name="connsiteY5" fmla="*/ 1077787 h 1285553"/>
              <a:gd name="connsiteX6" fmla="*/ 665407 w 1050122"/>
              <a:gd name="connsiteY6" fmla="*/ 1279918 h 1285553"/>
              <a:gd name="connsiteX7" fmla="*/ 182940 w 1050122"/>
              <a:gd name="connsiteY7" fmla="*/ 875656 h 1285553"/>
              <a:gd name="connsiteX8" fmla="*/ 61 w 1050122"/>
              <a:gd name="connsiteY8" fmla="*/ 539760 h 1285553"/>
              <a:gd name="connsiteX0" fmla="*/ 2359 w 1052420"/>
              <a:gd name="connsiteY0" fmla="*/ 539760 h 1285553"/>
              <a:gd name="connsiteX1" fmla="*/ 165988 w 1052420"/>
              <a:gd name="connsiteY1" fmla="*/ 201888 h 1285553"/>
              <a:gd name="connsiteX2" fmla="*/ 532953 w 1052420"/>
              <a:gd name="connsiteY2" fmla="*/ 1732 h 1285553"/>
              <a:gd name="connsiteX3" fmla="*/ 974511 w 1052420"/>
              <a:gd name="connsiteY3" fmla="*/ 182637 h 1285553"/>
              <a:gd name="connsiteX4" fmla="*/ 1015420 w 1052420"/>
              <a:gd name="connsiteY4" fmla="*/ 741890 h 1285553"/>
              <a:gd name="connsiteX5" fmla="*/ 916759 w 1052420"/>
              <a:gd name="connsiteY5" fmla="*/ 1077787 h 1285553"/>
              <a:gd name="connsiteX6" fmla="*/ 667705 w 1052420"/>
              <a:gd name="connsiteY6" fmla="*/ 1279918 h 1285553"/>
              <a:gd name="connsiteX7" fmla="*/ 185238 w 1052420"/>
              <a:gd name="connsiteY7" fmla="*/ 875656 h 1285553"/>
              <a:gd name="connsiteX8" fmla="*/ 2359 w 1052420"/>
              <a:gd name="connsiteY8" fmla="*/ 539760 h 1285553"/>
              <a:gd name="connsiteX0" fmla="*/ 3913 w 1053974"/>
              <a:gd name="connsiteY0" fmla="*/ 539760 h 1285553"/>
              <a:gd name="connsiteX1" fmla="*/ 167542 w 1053974"/>
              <a:gd name="connsiteY1" fmla="*/ 201888 h 1285553"/>
              <a:gd name="connsiteX2" fmla="*/ 534507 w 1053974"/>
              <a:gd name="connsiteY2" fmla="*/ 1732 h 1285553"/>
              <a:gd name="connsiteX3" fmla="*/ 976065 w 1053974"/>
              <a:gd name="connsiteY3" fmla="*/ 182637 h 1285553"/>
              <a:gd name="connsiteX4" fmla="*/ 1016974 w 1053974"/>
              <a:gd name="connsiteY4" fmla="*/ 741890 h 1285553"/>
              <a:gd name="connsiteX5" fmla="*/ 918313 w 1053974"/>
              <a:gd name="connsiteY5" fmla="*/ 1077787 h 1285553"/>
              <a:gd name="connsiteX6" fmla="*/ 669259 w 1053974"/>
              <a:gd name="connsiteY6" fmla="*/ 1279918 h 1285553"/>
              <a:gd name="connsiteX7" fmla="*/ 186792 w 1053974"/>
              <a:gd name="connsiteY7" fmla="*/ 875656 h 1285553"/>
              <a:gd name="connsiteX8" fmla="*/ 3913 w 1053974"/>
              <a:gd name="connsiteY8" fmla="*/ 539760 h 1285553"/>
              <a:gd name="connsiteX0" fmla="*/ 3913 w 1053974"/>
              <a:gd name="connsiteY0" fmla="*/ 539760 h 1285553"/>
              <a:gd name="connsiteX1" fmla="*/ 167542 w 1053974"/>
              <a:gd name="connsiteY1" fmla="*/ 201888 h 1285553"/>
              <a:gd name="connsiteX2" fmla="*/ 534507 w 1053974"/>
              <a:gd name="connsiteY2" fmla="*/ 1732 h 1285553"/>
              <a:gd name="connsiteX3" fmla="*/ 976065 w 1053974"/>
              <a:gd name="connsiteY3" fmla="*/ 182637 h 1285553"/>
              <a:gd name="connsiteX4" fmla="*/ 1016974 w 1053974"/>
              <a:gd name="connsiteY4" fmla="*/ 741890 h 1285553"/>
              <a:gd name="connsiteX5" fmla="*/ 918313 w 1053974"/>
              <a:gd name="connsiteY5" fmla="*/ 1077787 h 1285553"/>
              <a:gd name="connsiteX6" fmla="*/ 669259 w 1053974"/>
              <a:gd name="connsiteY6" fmla="*/ 1279918 h 1285553"/>
              <a:gd name="connsiteX7" fmla="*/ 186792 w 1053974"/>
              <a:gd name="connsiteY7" fmla="*/ 875656 h 1285553"/>
              <a:gd name="connsiteX8" fmla="*/ 3913 w 1053974"/>
              <a:gd name="connsiteY8" fmla="*/ 539760 h 1285553"/>
              <a:gd name="connsiteX0" fmla="*/ 3913 w 1053974"/>
              <a:gd name="connsiteY0" fmla="*/ 539760 h 1285553"/>
              <a:gd name="connsiteX1" fmla="*/ 167542 w 1053974"/>
              <a:gd name="connsiteY1" fmla="*/ 201888 h 1285553"/>
              <a:gd name="connsiteX2" fmla="*/ 534507 w 1053974"/>
              <a:gd name="connsiteY2" fmla="*/ 1732 h 1285553"/>
              <a:gd name="connsiteX3" fmla="*/ 976065 w 1053974"/>
              <a:gd name="connsiteY3" fmla="*/ 182637 h 1285553"/>
              <a:gd name="connsiteX4" fmla="*/ 1016974 w 1053974"/>
              <a:gd name="connsiteY4" fmla="*/ 741890 h 1285553"/>
              <a:gd name="connsiteX5" fmla="*/ 918313 w 1053974"/>
              <a:gd name="connsiteY5" fmla="*/ 1077787 h 1285553"/>
              <a:gd name="connsiteX6" fmla="*/ 669259 w 1053974"/>
              <a:gd name="connsiteY6" fmla="*/ 1279918 h 1285553"/>
              <a:gd name="connsiteX7" fmla="*/ 186792 w 1053974"/>
              <a:gd name="connsiteY7" fmla="*/ 875656 h 1285553"/>
              <a:gd name="connsiteX8" fmla="*/ 3913 w 1053974"/>
              <a:gd name="connsiteY8" fmla="*/ 539760 h 1285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3974" h="1285553">
                <a:moveTo>
                  <a:pt x="3913" y="539760"/>
                </a:moveTo>
                <a:cubicBezTo>
                  <a:pt x="-18545" y="427465"/>
                  <a:pt x="58255" y="320435"/>
                  <a:pt x="167542" y="201888"/>
                </a:cubicBezTo>
                <a:cubicBezTo>
                  <a:pt x="296079" y="83340"/>
                  <a:pt x="342002" y="-14310"/>
                  <a:pt x="534507" y="1732"/>
                </a:cubicBezTo>
                <a:cubicBezTo>
                  <a:pt x="727012" y="17774"/>
                  <a:pt x="850736" y="89758"/>
                  <a:pt x="976065" y="182637"/>
                </a:cubicBezTo>
                <a:cubicBezTo>
                  <a:pt x="1082144" y="362144"/>
                  <a:pt x="1063296" y="530134"/>
                  <a:pt x="1016974" y="741890"/>
                </a:cubicBezTo>
                <a:cubicBezTo>
                  <a:pt x="992911" y="913539"/>
                  <a:pt x="965036" y="946407"/>
                  <a:pt x="918313" y="1077787"/>
                </a:cubicBezTo>
                <a:cubicBezTo>
                  <a:pt x="842714" y="1189917"/>
                  <a:pt x="791179" y="1313606"/>
                  <a:pt x="669259" y="1279918"/>
                </a:cubicBezTo>
                <a:cubicBezTo>
                  <a:pt x="547339" y="1246230"/>
                  <a:pt x="308913" y="1008641"/>
                  <a:pt x="186792" y="875656"/>
                </a:cubicBezTo>
                <a:cubicBezTo>
                  <a:pt x="35796" y="781173"/>
                  <a:pt x="26371" y="652055"/>
                  <a:pt x="3913" y="539760"/>
                </a:cubicBezTo>
                <a:close/>
              </a:path>
            </a:pathLst>
          </a:cu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0"/>
          <p:cNvSpPr/>
          <p:nvPr/>
        </p:nvSpPr>
        <p:spPr>
          <a:xfrm>
            <a:off x="5753519" y="3085133"/>
            <a:ext cx="2325629" cy="2278265"/>
          </a:xfrm>
          <a:custGeom>
            <a:avLst/>
            <a:gdLst>
              <a:gd name="connsiteX0" fmla="*/ 0 w 1138189"/>
              <a:gd name="connsiteY0" fmla="*/ 826785 h 1653569"/>
              <a:gd name="connsiteX1" fmla="*/ 569095 w 1138189"/>
              <a:gd name="connsiteY1" fmla="*/ 0 h 1653569"/>
              <a:gd name="connsiteX2" fmla="*/ 1138190 w 1138189"/>
              <a:gd name="connsiteY2" fmla="*/ 826785 h 1653569"/>
              <a:gd name="connsiteX3" fmla="*/ 569095 w 1138189"/>
              <a:gd name="connsiteY3" fmla="*/ 1653570 h 1653569"/>
              <a:gd name="connsiteX4" fmla="*/ 0 w 1138189"/>
              <a:gd name="connsiteY4" fmla="*/ 826785 h 1653569"/>
              <a:gd name="connsiteX0" fmla="*/ 0 w 1301819"/>
              <a:gd name="connsiteY0" fmla="*/ 855706 h 1653664"/>
              <a:gd name="connsiteX1" fmla="*/ 732724 w 1301819"/>
              <a:gd name="connsiteY1" fmla="*/ 45 h 1653664"/>
              <a:gd name="connsiteX2" fmla="*/ 1301819 w 1301819"/>
              <a:gd name="connsiteY2" fmla="*/ 826830 h 1653664"/>
              <a:gd name="connsiteX3" fmla="*/ 732724 w 1301819"/>
              <a:gd name="connsiteY3" fmla="*/ 1653615 h 1653664"/>
              <a:gd name="connsiteX4" fmla="*/ 0 w 1301819"/>
              <a:gd name="connsiteY4" fmla="*/ 855706 h 1653664"/>
              <a:gd name="connsiteX0" fmla="*/ 17946 w 1319765"/>
              <a:gd name="connsiteY0" fmla="*/ 817211 h 1615152"/>
              <a:gd name="connsiteX1" fmla="*/ 317533 w 1319765"/>
              <a:gd name="connsiteY1" fmla="*/ 51 h 1615152"/>
              <a:gd name="connsiteX2" fmla="*/ 1319765 w 1319765"/>
              <a:gd name="connsiteY2" fmla="*/ 788335 h 1615152"/>
              <a:gd name="connsiteX3" fmla="*/ 750670 w 1319765"/>
              <a:gd name="connsiteY3" fmla="*/ 1615120 h 1615152"/>
              <a:gd name="connsiteX4" fmla="*/ 17946 w 1319765"/>
              <a:gd name="connsiteY4" fmla="*/ 817211 h 1615152"/>
              <a:gd name="connsiteX0" fmla="*/ 15880 w 1125194"/>
              <a:gd name="connsiteY0" fmla="*/ 817192 h 1615155"/>
              <a:gd name="connsiteX1" fmla="*/ 315467 w 1125194"/>
              <a:gd name="connsiteY1" fmla="*/ 32 h 1615155"/>
              <a:gd name="connsiteX2" fmla="*/ 1125194 w 1125194"/>
              <a:gd name="connsiteY2" fmla="*/ 846067 h 1615155"/>
              <a:gd name="connsiteX3" fmla="*/ 748604 w 1125194"/>
              <a:gd name="connsiteY3" fmla="*/ 1615101 h 1615155"/>
              <a:gd name="connsiteX4" fmla="*/ 15880 w 1125194"/>
              <a:gd name="connsiteY4" fmla="*/ 817192 h 1615155"/>
              <a:gd name="connsiteX0" fmla="*/ 14409 w 1124677"/>
              <a:gd name="connsiteY0" fmla="*/ 837725 h 1635665"/>
              <a:gd name="connsiteX1" fmla="*/ 313996 w 1124677"/>
              <a:gd name="connsiteY1" fmla="*/ 20565 h 1635665"/>
              <a:gd name="connsiteX2" fmla="*/ 957685 w 1124677"/>
              <a:gd name="connsiteY2" fmla="*/ 297722 h 1635665"/>
              <a:gd name="connsiteX3" fmla="*/ 1123723 w 1124677"/>
              <a:gd name="connsiteY3" fmla="*/ 866600 h 1635665"/>
              <a:gd name="connsiteX4" fmla="*/ 747133 w 1124677"/>
              <a:gd name="connsiteY4" fmla="*/ 1635634 h 1635665"/>
              <a:gd name="connsiteX5" fmla="*/ 14409 w 1124677"/>
              <a:gd name="connsiteY5" fmla="*/ 837725 h 1635665"/>
              <a:gd name="connsiteX0" fmla="*/ 14409 w 1124677"/>
              <a:gd name="connsiteY0" fmla="*/ 835043 h 1632983"/>
              <a:gd name="connsiteX1" fmla="*/ 313996 w 1124677"/>
              <a:gd name="connsiteY1" fmla="*/ 17883 h 1632983"/>
              <a:gd name="connsiteX2" fmla="*/ 957685 w 1124677"/>
              <a:gd name="connsiteY2" fmla="*/ 295040 h 1632983"/>
              <a:gd name="connsiteX3" fmla="*/ 1123723 w 1124677"/>
              <a:gd name="connsiteY3" fmla="*/ 863918 h 1632983"/>
              <a:gd name="connsiteX4" fmla="*/ 747133 w 1124677"/>
              <a:gd name="connsiteY4" fmla="*/ 1632952 h 1632983"/>
              <a:gd name="connsiteX5" fmla="*/ 14409 w 1124677"/>
              <a:gd name="connsiteY5" fmla="*/ 835043 h 1632983"/>
              <a:gd name="connsiteX0" fmla="*/ 14409 w 1124334"/>
              <a:gd name="connsiteY0" fmla="*/ 835043 h 1632983"/>
              <a:gd name="connsiteX1" fmla="*/ 313996 w 1124334"/>
              <a:gd name="connsiteY1" fmla="*/ 17883 h 1632983"/>
              <a:gd name="connsiteX2" fmla="*/ 957685 w 1124334"/>
              <a:gd name="connsiteY2" fmla="*/ 295040 h 1632983"/>
              <a:gd name="connsiteX3" fmla="*/ 1123723 w 1124334"/>
              <a:gd name="connsiteY3" fmla="*/ 863918 h 1632983"/>
              <a:gd name="connsiteX4" fmla="*/ 747133 w 1124334"/>
              <a:gd name="connsiteY4" fmla="*/ 1632952 h 1632983"/>
              <a:gd name="connsiteX5" fmla="*/ 14409 w 1124334"/>
              <a:gd name="connsiteY5" fmla="*/ 835043 h 1632983"/>
              <a:gd name="connsiteX0" fmla="*/ 20171 w 1130096"/>
              <a:gd name="connsiteY0" fmla="*/ 844183 h 1642123"/>
              <a:gd name="connsiteX1" fmla="*/ 271632 w 1130096"/>
              <a:gd name="connsiteY1" fmla="*/ 17397 h 1642123"/>
              <a:gd name="connsiteX2" fmla="*/ 963447 w 1130096"/>
              <a:gd name="connsiteY2" fmla="*/ 304180 h 1642123"/>
              <a:gd name="connsiteX3" fmla="*/ 1129485 w 1130096"/>
              <a:gd name="connsiteY3" fmla="*/ 873058 h 1642123"/>
              <a:gd name="connsiteX4" fmla="*/ 752895 w 1130096"/>
              <a:gd name="connsiteY4" fmla="*/ 1642092 h 1642123"/>
              <a:gd name="connsiteX5" fmla="*/ 20171 w 1130096"/>
              <a:gd name="connsiteY5" fmla="*/ 844183 h 1642123"/>
              <a:gd name="connsiteX0" fmla="*/ 21701 w 1131626"/>
              <a:gd name="connsiteY0" fmla="*/ 829908 h 1627848"/>
              <a:gd name="connsiteX1" fmla="*/ 273162 w 1131626"/>
              <a:gd name="connsiteY1" fmla="*/ 3122 h 1627848"/>
              <a:gd name="connsiteX2" fmla="*/ 964977 w 1131626"/>
              <a:gd name="connsiteY2" fmla="*/ 289905 h 1627848"/>
              <a:gd name="connsiteX3" fmla="*/ 1131015 w 1131626"/>
              <a:gd name="connsiteY3" fmla="*/ 858783 h 1627848"/>
              <a:gd name="connsiteX4" fmla="*/ 754425 w 1131626"/>
              <a:gd name="connsiteY4" fmla="*/ 1627817 h 1627848"/>
              <a:gd name="connsiteX5" fmla="*/ 21701 w 1131626"/>
              <a:gd name="connsiteY5" fmla="*/ 829908 h 1627848"/>
              <a:gd name="connsiteX0" fmla="*/ 1 w 1109926"/>
              <a:gd name="connsiteY0" fmla="*/ 829908 h 1652679"/>
              <a:gd name="connsiteX1" fmla="*/ 251462 w 1109926"/>
              <a:gd name="connsiteY1" fmla="*/ 3122 h 1652679"/>
              <a:gd name="connsiteX2" fmla="*/ 943277 w 1109926"/>
              <a:gd name="connsiteY2" fmla="*/ 289905 h 1652679"/>
              <a:gd name="connsiteX3" fmla="*/ 1109315 w 1109926"/>
              <a:gd name="connsiteY3" fmla="*/ 858783 h 1652679"/>
              <a:gd name="connsiteX4" fmla="*/ 732725 w 1109926"/>
              <a:gd name="connsiteY4" fmla="*/ 1627817 h 1652679"/>
              <a:gd name="connsiteX5" fmla="*/ 250258 w 1109926"/>
              <a:gd name="connsiteY5" fmla="*/ 1406435 h 1652679"/>
              <a:gd name="connsiteX6" fmla="*/ 1 w 1109926"/>
              <a:gd name="connsiteY6" fmla="*/ 829908 h 1652679"/>
              <a:gd name="connsiteX0" fmla="*/ 1 w 1109926"/>
              <a:gd name="connsiteY0" fmla="*/ 829908 h 1569951"/>
              <a:gd name="connsiteX1" fmla="*/ 251462 w 1109926"/>
              <a:gd name="connsiteY1" fmla="*/ 3122 h 1569951"/>
              <a:gd name="connsiteX2" fmla="*/ 943277 w 1109926"/>
              <a:gd name="connsiteY2" fmla="*/ 289905 h 1569951"/>
              <a:gd name="connsiteX3" fmla="*/ 1109315 w 1109926"/>
              <a:gd name="connsiteY3" fmla="*/ 858783 h 1569951"/>
              <a:gd name="connsiteX4" fmla="*/ 655722 w 1109926"/>
              <a:gd name="connsiteY4" fmla="*/ 1531565 h 1569951"/>
              <a:gd name="connsiteX5" fmla="*/ 250258 w 1109926"/>
              <a:gd name="connsiteY5" fmla="*/ 1406435 h 1569951"/>
              <a:gd name="connsiteX6" fmla="*/ 1 w 1109926"/>
              <a:gd name="connsiteY6" fmla="*/ 829908 h 1569951"/>
              <a:gd name="connsiteX0" fmla="*/ 1 w 1187612"/>
              <a:gd name="connsiteY0" fmla="*/ 829908 h 1535642"/>
              <a:gd name="connsiteX1" fmla="*/ 251462 w 1187612"/>
              <a:gd name="connsiteY1" fmla="*/ 3122 h 1535642"/>
              <a:gd name="connsiteX2" fmla="*/ 943277 w 1187612"/>
              <a:gd name="connsiteY2" fmla="*/ 289905 h 1535642"/>
              <a:gd name="connsiteX3" fmla="*/ 1109315 w 1187612"/>
              <a:gd name="connsiteY3" fmla="*/ 858783 h 1535642"/>
              <a:gd name="connsiteX4" fmla="*/ 1164658 w 1187612"/>
              <a:gd name="connsiteY4" fmla="*/ 1339059 h 1535642"/>
              <a:gd name="connsiteX5" fmla="*/ 655722 w 1187612"/>
              <a:gd name="connsiteY5" fmla="*/ 1531565 h 1535642"/>
              <a:gd name="connsiteX6" fmla="*/ 250258 w 1187612"/>
              <a:gd name="connsiteY6" fmla="*/ 1406435 h 1535642"/>
              <a:gd name="connsiteX7" fmla="*/ 1 w 1187612"/>
              <a:gd name="connsiteY7" fmla="*/ 829908 h 1535642"/>
              <a:gd name="connsiteX0" fmla="*/ 1 w 1195532"/>
              <a:gd name="connsiteY0" fmla="*/ 829908 h 1535642"/>
              <a:gd name="connsiteX1" fmla="*/ 251462 w 1195532"/>
              <a:gd name="connsiteY1" fmla="*/ 3122 h 1535642"/>
              <a:gd name="connsiteX2" fmla="*/ 943277 w 1195532"/>
              <a:gd name="connsiteY2" fmla="*/ 289905 h 1535642"/>
              <a:gd name="connsiteX3" fmla="*/ 1157441 w 1195532"/>
              <a:gd name="connsiteY3" fmla="*/ 858783 h 1535642"/>
              <a:gd name="connsiteX4" fmla="*/ 1164658 w 1195532"/>
              <a:gd name="connsiteY4" fmla="*/ 1339059 h 1535642"/>
              <a:gd name="connsiteX5" fmla="*/ 655722 w 1195532"/>
              <a:gd name="connsiteY5" fmla="*/ 1531565 h 1535642"/>
              <a:gd name="connsiteX6" fmla="*/ 250258 w 1195532"/>
              <a:gd name="connsiteY6" fmla="*/ 1406435 h 1535642"/>
              <a:gd name="connsiteX7" fmla="*/ 1 w 1195532"/>
              <a:gd name="connsiteY7" fmla="*/ 829908 h 1535642"/>
              <a:gd name="connsiteX0" fmla="*/ 1 w 1195532"/>
              <a:gd name="connsiteY0" fmla="*/ 829908 h 1535642"/>
              <a:gd name="connsiteX1" fmla="*/ 251462 w 1195532"/>
              <a:gd name="connsiteY1" fmla="*/ 3122 h 1535642"/>
              <a:gd name="connsiteX2" fmla="*/ 943277 w 1195532"/>
              <a:gd name="connsiteY2" fmla="*/ 289905 h 1535642"/>
              <a:gd name="connsiteX3" fmla="*/ 1157441 w 1195532"/>
              <a:gd name="connsiteY3" fmla="*/ 858783 h 1535642"/>
              <a:gd name="connsiteX4" fmla="*/ 1164658 w 1195532"/>
              <a:gd name="connsiteY4" fmla="*/ 1339059 h 1535642"/>
              <a:gd name="connsiteX5" fmla="*/ 655722 w 1195532"/>
              <a:gd name="connsiteY5" fmla="*/ 1531565 h 1535642"/>
              <a:gd name="connsiteX6" fmla="*/ 250258 w 1195532"/>
              <a:gd name="connsiteY6" fmla="*/ 1406435 h 1535642"/>
              <a:gd name="connsiteX7" fmla="*/ 1 w 1195532"/>
              <a:gd name="connsiteY7" fmla="*/ 829908 h 1535642"/>
              <a:gd name="connsiteX0" fmla="*/ 1 w 1207269"/>
              <a:gd name="connsiteY0" fmla="*/ 829908 h 1535642"/>
              <a:gd name="connsiteX1" fmla="*/ 251462 w 1207269"/>
              <a:gd name="connsiteY1" fmla="*/ 3122 h 1535642"/>
              <a:gd name="connsiteX2" fmla="*/ 943277 w 1207269"/>
              <a:gd name="connsiteY2" fmla="*/ 289905 h 1535642"/>
              <a:gd name="connsiteX3" fmla="*/ 1157441 w 1207269"/>
              <a:gd name="connsiteY3" fmla="*/ 858783 h 1535642"/>
              <a:gd name="connsiteX4" fmla="*/ 1164658 w 1207269"/>
              <a:gd name="connsiteY4" fmla="*/ 1339059 h 1535642"/>
              <a:gd name="connsiteX5" fmla="*/ 655722 w 1207269"/>
              <a:gd name="connsiteY5" fmla="*/ 1531565 h 1535642"/>
              <a:gd name="connsiteX6" fmla="*/ 250258 w 1207269"/>
              <a:gd name="connsiteY6" fmla="*/ 1406435 h 1535642"/>
              <a:gd name="connsiteX7" fmla="*/ 1 w 1207269"/>
              <a:gd name="connsiteY7" fmla="*/ 829908 h 1535642"/>
              <a:gd name="connsiteX0" fmla="*/ 1 w 1207269"/>
              <a:gd name="connsiteY0" fmla="*/ 829908 h 1562506"/>
              <a:gd name="connsiteX1" fmla="*/ 251462 w 1207269"/>
              <a:gd name="connsiteY1" fmla="*/ 3122 h 1562506"/>
              <a:gd name="connsiteX2" fmla="*/ 943277 w 1207269"/>
              <a:gd name="connsiteY2" fmla="*/ 289905 h 1562506"/>
              <a:gd name="connsiteX3" fmla="*/ 1157441 w 1207269"/>
              <a:gd name="connsiteY3" fmla="*/ 858783 h 1562506"/>
              <a:gd name="connsiteX4" fmla="*/ 1164658 w 1207269"/>
              <a:gd name="connsiteY4" fmla="*/ 1339059 h 1562506"/>
              <a:gd name="connsiteX5" fmla="*/ 655722 w 1207269"/>
              <a:gd name="connsiteY5" fmla="*/ 1560441 h 1562506"/>
              <a:gd name="connsiteX6" fmla="*/ 250258 w 1207269"/>
              <a:gd name="connsiteY6" fmla="*/ 1406435 h 1562506"/>
              <a:gd name="connsiteX7" fmla="*/ 1 w 1207269"/>
              <a:gd name="connsiteY7" fmla="*/ 829908 h 1562506"/>
              <a:gd name="connsiteX0" fmla="*/ 75 w 1207343"/>
              <a:gd name="connsiteY0" fmla="*/ 829908 h 1563472"/>
              <a:gd name="connsiteX1" fmla="*/ 251536 w 1207343"/>
              <a:gd name="connsiteY1" fmla="*/ 3122 h 1563472"/>
              <a:gd name="connsiteX2" fmla="*/ 943351 w 1207343"/>
              <a:gd name="connsiteY2" fmla="*/ 289905 h 1563472"/>
              <a:gd name="connsiteX3" fmla="*/ 1157515 w 1207343"/>
              <a:gd name="connsiteY3" fmla="*/ 858783 h 1563472"/>
              <a:gd name="connsiteX4" fmla="*/ 1164732 w 1207343"/>
              <a:gd name="connsiteY4" fmla="*/ 1339059 h 1563472"/>
              <a:gd name="connsiteX5" fmla="*/ 655796 w 1207343"/>
              <a:gd name="connsiteY5" fmla="*/ 1560441 h 1563472"/>
              <a:gd name="connsiteX6" fmla="*/ 231081 w 1207343"/>
              <a:gd name="connsiteY6" fmla="*/ 1416061 h 1563472"/>
              <a:gd name="connsiteX7" fmla="*/ 75 w 1207343"/>
              <a:gd name="connsiteY7" fmla="*/ 829908 h 1563472"/>
              <a:gd name="connsiteX0" fmla="*/ 24980 w 1232248"/>
              <a:gd name="connsiteY0" fmla="*/ 828009 h 1561573"/>
              <a:gd name="connsiteX1" fmla="*/ 34605 w 1232248"/>
              <a:gd name="connsiteY1" fmla="*/ 403509 h 1561573"/>
              <a:gd name="connsiteX2" fmla="*/ 276441 w 1232248"/>
              <a:gd name="connsiteY2" fmla="*/ 1223 h 1561573"/>
              <a:gd name="connsiteX3" fmla="*/ 968256 w 1232248"/>
              <a:gd name="connsiteY3" fmla="*/ 288006 h 1561573"/>
              <a:gd name="connsiteX4" fmla="*/ 1182420 w 1232248"/>
              <a:gd name="connsiteY4" fmla="*/ 856884 h 1561573"/>
              <a:gd name="connsiteX5" fmla="*/ 1189637 w 1232248"/>
              <a:gd name="connsiteY5" fmla="*/ 1337160 h 1561573"/>
              <a:gd name="connsiteX6" fmla="*/ 680701 w 1232248"/>
              <a:gd name="connsiteY6" fmla="*/ 1558542 h 1561573"/>
              <a:gd name="connsiteX7" fmla="*/ 255986 w 1232248"/>
              <a:gd name="connsiteY7" fmla="*/ 1414162 h 1561573"/>
              <a:gd name="connsiteX8" fmla="*/ 24980 w 1232248"/>
              <a:gd name="connsiteY8" fmla="*/ 828009 h 1561573"/>
              <a:gd name="connsiteX0" fmla="*/ 24980 w 1232248"/>
              <a:gd name="connsiteY0" fmla="*/ 818437 h 1552001"/>
              <a:gd name="connsiteX1" fmla="*/ 34605 w 1232248"/>
              <a:gd name="connsiteY1" fmla="*/ 393937 h 1552001"/>
              <a:gd name="connsiteX2" fmla="*/ 295692 w 1232248"/>
              <a:gd name="connsiteY2" fmla="*/ 1276 h 1552001"/>
              <a:gd name="connsiteX3" fmla="*/ 968256 w 1232248"/>
              <a:gd name="connsiteY3" fmla="*/ 278434 h 1552001"/>
              <a:gd name="connsiteX4" fmla="*/ 1182420 w 1232248"/>
              <a:gd name="connsiteY4" fmla="*/ 847312 h 1552001"/>
              <a:gd name="connsiteX5" fmla="*/ 1189637 w 1232248"/>
              <a:gd name="connsiteY5" fmla="*/ 1327588 h 1552001"/>
              <a:gd name="connsiteX6" fmla="*/ 680701 w 1232248"/>
              <a:gd name="connsiteY6" fmla="*/ 1548970 h 1552001"/>
              <a:gd name="connsiteX7" fmla="*/ 255986 w 1232248"/>
              <a:gd name="connsiteY7" fmla="*/ 1404590 h 1552001"/>
              <a:gd name="connsiteX8" fmla="*/ 24980 w 1232248"/>
              <a:gd name="connsiteY8" fmla="*/ 818437 h 1552001"/>
              <a:gd name="connsiteX0" fmla="*/ 1276 w 1978565"/>
              <a:gd name="connsiteY0" fmla="*/ 1068694 h 1552001"/>
              <a:gd name="connsiteX1" fmla="*/ 780922 w 1978565"/>
              <a:gd name="connsiteY1" fmla="*/ 393937 h 1552001"/>
              <a:gd name="connsiteX2" fmla="*/ 1042009 w 1978565"/>
              <a:gd name="connsiteY2" fmla="*/ 1276 h 1552001"/>
              <a:gd name="connsiteX3" fmla="*/ 1714573 w 1978565"/>
              <a:gd name="connsiteY3" fmla="*/ 278434 h 1552001"/>
              <a:gd name="connsiteX4" fmla="*/ 1928737 w 1978565"/>
              <a:gd name="connsiteY4" fmla="*/ 847312 h 1552001"/>
              <a:gd name="connsiteX5" fmla="*/ 1935954 w 1978565"/>
              <a:gd name="connsiteY5" fmla="*/ 1327588 h 1552001"/>
              <a:gd name="connsiteX6" fmla="*/ 1427018 w 1978565"/>
              <a:gd name="connsiteY6" fmla="*/ 1548970 h 1552001"/>
              <a:gd name="connsiteX7" fmla="*/ 1002303 w 1978565"/>
              <a:gd name="connsiteY7" fmla="*/ 1404590 h 1552001"/>
              <a:gd name="connsiteX8" fmla="*/ 1276 w 1978565"/>
              <a:gd name="connsiteY8" fmla="*/ 1068694 h 1552001"/>
              <a:gd name="connsiteX0" fmla="*/ 206 w 1977495"/>
              <a:gd name="connsiteY0" fmla="*/ 1068694 h 1549037"/>
              <a:gd name="connsiteX1" fmla="*/ 779852 w 1977495"/>
              <a:gd name="connsiteY1" fmla="*/ 393937 h 1549037"/>
              <a:gd name="connsiteX2" fmla="*/ 1040939 w 1977495"/>
              <a:gd name="connsiteY2" fmla="*/ 1276 h 1549037"/>
              <a:gd name="connsiteX3" fmla="*/ 1713503 w 1977495"/>
              <a:gd name="connsiteY3" fmla="*/ 278434 h 1549037"/>
              <a:gd name="connsiteX4" fmla="*/ 1927667 w 1977495"/>
              <a:gd name="connsiteY4" fmla="*/ 847312 h 1549037"/>
              <a:gd name="connsiteX5" fmla="*/ 1934884 w 1977495"/>
              <a:gd name="connsiteY5" fmla="*/ 1327588 h 1549037"/>
              <a:gd name="connsiteX6" fmla="*/ 1425948 w 1977495"/>
              <a:gd name="connsiteY6" fmla="*/ 1548970 h 1549037"/>
              <a:gd name="connsiteX7" fmla="*/ 702850 w 1977495"/>
              <a:gd name="connsiteY7" fmla="*/ 1308337 h 1549037"/>
              <a:gd name="connsiteX8" fmla="*/ 206 w 1977495"/>
              <a:gd name="connsiteY8" fmla="*/ 1068694 h 1549037"/>
              <a:gd name="connsiteX0" fmla="*/ 206 w 1977495"/>
              <a:gd name="connsiteY0" fmla="*/ 1068694 h 1383815"/>
              <a:gd name="connsiteX1" fmla="*/ 779852 w 1977495"/>
              <a:gd name="connsiteY1" fmla="*/ 393937 h 1383815"/>
              <a:gd name="connsiteX2" fmla="*/ 1040939 w 1977495"/>
              <a:gd name="connsiteY2" fmla="*/ 1276 h 1383815"/>
              <a:gd name="connsiteX3" fmla="*/ 1713503 w 1977495"/>
              <a:gd name="connsiteY3" fmla="*/ 278434 h 1383815"/>
              <a:gd name="connsiteX4" fmla="*/ 1927667 w 1977495"/>
              <a:gd name="connsiteY4" fmla="*/ 847312 h 1383815"/>
              <a:gd name="connsiteX5" fmla="*/ 1934884 w 1977495"/>
              <a:gd name="connsiteY5" fmla="*/ 1327588 h 1383815"/>
              <a:gd name="connsiteX6" fmla="*/ 1445198 w 1977495"/>
              <a:gd name="connsiteY6" fmla="*/ 1346840 h 1383815"/>
              <a:gd name="connsiteX7" fmla="*/ 702850 w 1977495"/>
              <a:gd name="connsiteY7" fmla="*/ 1308337 h 1383815"/>
              <a:gd name="connsiteX8" fmla="*/ 206 w 1977495"/>
              <a:gd name="connsiteY8" fmla="*/ 1068694 h 1383815"/>
              <a:gd name="connsiteX0" fmla="*/ 206 w 1990561"/>
              <a:gd name="connsiteY0" fmla="*/ 1068694 h 1384406"/>
              <a:gd name="connsiteX1" fmla="*/ 779852 w 1990561"/>
              <a:gd name="connsiteY1" fmla="*/ 393937 h 1384406"/>
              <a:gd name="connsiteX2" fmla="*/ 1040939 w 1990561"/>
              <a:gd name="connsiteY2" fmla="*/ 1276 h 1384406"/>
              <a:gd name="connsiteX3" fmla="*/ 1713503 w 1990561"/>
              <a:gd name="connsiteY3" fmla="*/ 278434 h 1384406"/>
              <a:gd name="connsiteX4" fmla="*/ 1927667 w 1990561"/>
              <a:gd name="connsiteY4" fmla="*/ 847312 h 1384406"/>
              <a:gd name="connsiteX5" fmla="*/ 1954134 w 1990561"/>
              <a:gd name="connsiteY5" fmla="*/ 1212085 h 1384406"/>
              <a:gd name="connsiteX6" fmla="*/ 1445198 w 1990561"/>
              <a:gd name="connsiteY6" fmla="*/ 1346840 h 1384406"/>
              <a:gd name="connsiteX7" fmla="*/ 702850 w 1990561"/>
              <a:gd name="connsiteY7" fmla="*/ 1308337 h 1384406"/>
              <a:gd name="connsiteX8" fmla="*/ 206 w 1990561"/>
              <a:gd name="connsiteY8" fmla="*/ 1068694 h 1384406"/>
              <a:gd name="connsiteX0" fmla="*/ 206 w 1965683"/>
              <a:gd name="connsiteY0" fmla="*/ 1068694 h 1384406"/>
              <a:gd name="connsiteX1" fmla="*/ 779852 w 1965683"/>
              <a:gd name="connsiteY1" fmla="*/ 393937 h 1384406"/>
              <a:gd name="connsiteX2" fmla="*/ 1040939 w 1965683"/>
              <a:gd name="connsiteY2" fmla="*/ 1276 h 1384406"/>
              <a:gd name="connsiteX3" fmla="*/ 1713503 w 1965683"/>
              <a:gd name="connsiteY3" fmla="*/ 278434 h 1384406"/>
              <a:gd name="connsiteX4" fmla="*/ 1667785 w 1965683"/>
              <a:gd name="connsiteY4" fmla="*/ 924314 h 1384406"/>
              <a:gd name="connsiteX5" fmla="*/ 1954134 w 1965683"/>
              <a:gd name="connsiteY5" fmla="*/ 1212085 h 1384406"/>
              <a:gd name="connsiteX6" fmla="*/ 1445198 w 1965683"/>
              <a:gd name="connsiteY6" fmla="*/ 1346840 h 1384406"/>
              <a:gd name="connsiteX7" fmla="*/ 702850 w 1965683"/>
              <a:gd name="connsiteY7" fmla="*/ 1308337 h 1384406"/>
              <a:gd name="connsiteX8" fmla="*/ 206 w 1965683"/>
              <a:gd name="connsiteY8" fmla="*/ 1068694 h 1384406"/>
              <a:gd name="connsiteX0" fmla="*/ 206 w 1965683"/>
              <a:gd name="connsiteY0" fmla="*/ 1072249 h 1387961"/>
              <a:gd name="connsiteX1" fmla="*/ 779852 w 1965683"/>
              <a:gd name="connsiteY1" fmla="*/ 397492 h 1387961"/>
              <a:gd name="connsiteX2" fmla="*/ 1040939 w 1965683"/>
              <a:gd name="connsiteY2" fmla="*/ 4831 h 1387961"/>
              <a:gd name="connsiteX3" fmla="*/ 1261116 w 1965683"/>
              <a:gd name="connsiteY3" fmla="*/ 676625 h 1387961"/>
              <a:gd name="connsiteX4" fmla="*/ 1667785 w 1965683"/>
              <a:gd name="connsiteY4" fmla="*/ 927869 h 1387961"/>
              <a:gd name="connsiteX5" fmla="*/ 1954134 w 1965683"/>
              <a:gd name="connsiteY5" fmla="*/ 1215640 h 1387961"/>
              <a:gd name="connsiteX6" fmla="*/ 1445198 w 1965683"/>
              <a:gd name="connsiteY6" fmla="*/ 1350395 h 1387961"/>
              <a:gd name="connsiteX7" fmla="*/ 702850 w 1965683"/>
              <a:gd name="connsiteY7" fmla="*/ 1311892 h 1387961"/>
              <a:gd name="connsiteX8" fmla="*/ 206 w 1965683"/>
              <a:gd name="connsiteY8" fmla="*/ 1072249 h 1387961"/>
              <a:gd name="connsiteX0" fmla="*/ 206 w 1965683"/>
              <a:gd name="connsiteY0" fmla="*/ 1072249 h 1387961"/>
              <a:gd name="connsiteX1" fmla="*/ 779852 w 1965683"/>
              <a:gd name="connsiteY1" fmla="*/ 397492 h 1387961"/>
              <a:gd name="connsiteX2" fmla="*/ 1040939 w 1965683"/>
              <a:gd name="connsiteY2" fmla="*/ 4831 h 1387961"/>
              <a:gd name="connsiteX3" fmla="*/ 1261116 w 1965683"/>
              <a:gd name="connsiteY3" fmla="*/ 676625 h 1387961"/>
              <a:gd name="connsiteX4" fmla="*/ 1667785 w 1965683"/>
              <a:gd name="connsiteY4" fmla="*/ 927869 h 1387961"/>
              <a:gd name="connsiteX5" fmla="*/ 1954134 w 1965683"/>
              <a:gd name="connsiteY5" fmla="*/ 1215640 h 1387961"/>
              <a:gd name="connsiteX6" fmla="*/ 1445198 w 1965683"/>
              <a:gd name="connsiteY6" fmla="*/ 1350395 h 1387961"/>
              <a:gd name="connsiteX7" fmla="*/ 702850 w 1965683"/>
              <a:gd name="connsiteY7" fmla="*/ 1311892 h 1387961"/>
              <a:gd name="connsiteX8" fmla="*/ 206 w 1965683"/>
              <a:gd name="connsiteY8" fmla="*/ 1072249 h 1387961"/>
              <a:gd name="connsiteX0" fmla="*/ 206 w 1968498"/>
              <a:gd name="connsiteY0" fmla="*/ 1072249 h 1387961"/>
              <a:gd name="connsiteX1" fmla="*/ 779852 w 1968498"/>
              <a:gd name="connsiteY1" fmla="*/ 397492 h 1387961"/>
              <a:gd name="connsiteX2" fmla="*/ 1040939 w 1968498"/>
              <a:gd name="connsiteY2" fmla="*/ 4831 h 1387961"/>
              <a:gd name="connsiteX3" fmla="*/ 1261116 w 1968498"/>
              <a:gd name="connsiteY3" fmla="*/ 676625 h 1387961"/>
              <a:gd name="connsiteX4" fmla="*/ 1667785 w 1968498"/>
              <a:gd name="connsiteY4" fmla="*/ 927869 h 1387961"/>
              <a:gd name="connsiteX5" fmla="*/ 1954134 w 1968498"/>
              <a:gd name="connsiteY5" fmla="*/ 1215640 h 1387961"/>
              <a:gd name="connsiteX6" fmla="*/ 1445198 w 1968498"/>
              <a:gd name="connsiteY6" fmla="*/ 1350395 h 1387961"/>
              <a:gd name="connsiteX7" fmla="*/ 702850 w 1968498"/>
              <a:gd name="connsiteY7" fmla="*/ 1311892 h 1387961"/>
              <a:gd name="connsiteX8" fmla="*/ 206 w 1968498"/>
              <a:gd name="connsiteY8" fmla="*/ 1072249 h 1387961"/>
              <a:gd name="connsiteX0" fmla="*/ 206 w 1968059"/>
              <a:gd name="connsiteY0" fmla="*/ 1072249 h 1387961"/>
              <a:gd name="connsiteX1" fmla="*/ 779852 w 1968059"/>
              <a:gd name="connsiteY1" fmla="*/ 397492 h 1387961"/>
              <a:gd name="connsiteX2" fmla="*/ 1040939 w 1968059"/>
              <a:gd name="connsiteY2" fmla="*/ 4831 h 1387961"/>
              <a:gd name="connsiteX3" fmla="*/ 1261116 w 1968059"/>
              <a:gd name="connsiteY3" fmla="*/ 676625 h 1387961"/>
              <a:gd name="connsiteX4" fmla="*/ 1658160 w 1968059"/>
              <a:gd name="connsiteY4" fmla="*/ 956745 h 1387961"/>
              <a:gd name="connsiteX5" fmla="*/ 1954134 w 1968059"/>
              <a:gd name="connsiteY5" fmla="*/ 1215640 h 1387961"/>
              <a:gd name="connsiteX6" fmla="*/ 1445198 w 1968059"/>
              <a:gd name="connsiteY6" fmla="*/ 1350395 h 1387961"/>
              <a:gd name="connsiteX7" fmla="*/ 702850 w 1968059"/>
              <a:gd name="connsiteY7" fmla="*/ 1311892 h 1387961"/>
              <a:gd name="connsiteX8" fmla="*/ 206 w 1968059"/>
              <a:gd name="connsiteY8" fmla="*/ 1072249 h 1387961"/>
              <a:gd name="connsiteX0" fmla="*/ 206 w 1968059"/>
              <a:gd name="connsiteY0" fmla="*/ 729412 h 1045124"/>
              <a:gd name="connsiteX1" fmla="*/ 779852 w 1968059"/>
              <a:gd name="connsiteY1" fmla="*/ 54655 h 1045124"/>
              <a:gd name="connsiteX2" fmla="*/ 954311 w 1968059"/>
              <a:gd name="connsiteY2" fmla="*/ 124007 h 1045124"/>
              <a:gd name="connsiteX3" fmla="*/ 1261116 w 1968059"/>
              <a:gd name="connsiteY3" fmla="*/ 333788 h 1045124"/>
              <a:gd name="connsiteX4" fmla="*/ 1658160 w 1968059"/>
              <a:gd name="connsiteY4" fmla="*/ 613908 h 1045124"/>
              <a:gd name="connsiteX5" fmla="*/ 1954134 w 1968059"/>
              <a:gd name="connsiteY5" fmla="*/ 872803 h 1045124"/>
              <a:gd name="connsiteX6" fmla="*/ 1445198 w 1968059"/>
              <a:gd name="connsiteY6" fmla="*/ 1007558 h 1045124"/>
              <a:gd name="connsiteX7" fmla="*/ 702850 w 1968059"/>
              <a:gd name="connsiteY7" fmla="*/ 969055 h 1045124"/>
              <a:gd name="connsiteX8" fmla="*/ 206 w 1968059"/>
              <a:gd name="connsiteY8" fmla="*/ 729412 h 1045124"/>
              <a:gd name="connsiteX0" fmla="*/ 206 w 1968059"/>
              <a:gd name="connsiteY0" fmla="*/ 729696 h 1045408"/>
              <a:gd name="connsiteX1" fmla="*/ 779852 w 1968059"/>
              <a:gd name="connsiteY1" fmla="*/ 54939 h 1045408"/>
              <a:gd name="connsiteX2" fmla="*/ 954311 w 1968059"/>
              <a:gd name="connsiteY2" fmla="*/ 124291 h 1045408"/>
              <a:gd name="connsiteX3" fmla="*/ 1241865 w 1968059"/>
              <a:gd name="connsiteY3" fmla="*/ 343697 h 1045408"/>
              <a:gd name="connsiteX4" fmla="*/ 1658160 w 1968059"/>
              <a:gd name="connsiteY4" fmla="*/ 614192 h 1045408"/>
              <a:gd name="connsiteX5" fmla="*/ 1954134 w 1968059"/>
              <a:gd name="connsiteY5" fmla="*/ 873087 h 1045408"/>
              <a:gd name="connsiteX6" fmla="*/ 1445198 w 1968059"/>
              <a:gd name="connsiteY6" fmla="*/ 1007842 h 1045408"/>
              <a:gd name="connsiteX7" fmla="*/ 702850 w 1968059"/>
              <a:gd name="connsiteY7" fmla="*/ 969339 h 1045408"/>
              <a:gd name="connsiteX8" fmla="*/ 206 w 1968059"/>
              <a:gd name="connsiteY8" fmla="*/ 729696 h 1045408"/>
              <a:gd name="connsiteX0" fmla="*/ 206 w 1968059"/>
              <a:gd name="connsiteY0" fmla="*/ 729696 h 1045408"/>
              <a:gd name="connsiteX1" fmla="*/ 779852 w 1968059"/>
              <a:gd name="connsiteY1" fmla="*/ 54939 h 1045408"/>
              <a:gd name="connsiteX2" fmla="*/ 954311 w 1968059"/>
              <a:gd name="connsiteY2" fmla="*/ 124291 h 1045408"/>
              <a:gd name="connsiteX3" fmla="*/ 1241865 w 1968059"/>
              <a:gd name="connsiteY3" fmla="*/ 343697 h 1045408"/>
              <a:gd name="connsiteX4" fmla="*/ 1658160 w 1968059"/>
              <a:gd name="connsiteY4" fmla="*/ 614192 h 1045408"/>
              <a:gd name="connsiteX5" fmla="*/ 1954134 w 1968059"/>
              <a:gd name="connsiteY5" fmla="*/ 873087 h 1045408"/>
              <a:gd name="connsiteX6" fmla="*/ 1445198 w 1968059"/>
              <a:gd name="connsiteY6" fmla="*/ 1007842 h 1045408"/>
              <a:gd name="connsiteX7" fmla="*/ 702850 w 1968059"/>
              <a:gd name="connsiteY7" fmla="*/ 969339 h 1045408"/>
              <a:gd name="connsiteX8" fmla="*/ 206 w 1968059"/>
              <a:gd name="connsiteY8" fmla="*/ 729696 h 1045408"/>
              <a:gd name="connsiteX0" fmla="*/ 206 w 1968059"/>
              <a:gd name="connsiteY0" fmla="*/ 729696 h 1045408"/>
              <a:gd name="connsiteX1" fmla="*/ 779852 w 1968059"/>
              <a:gd name="connsiteY1" fmla="*/ 54939 h 1045408"/>
              <a:gd name="connsiteX2" fmla="*/ 954311 w 1968059"/>
              <a:gd name="connsiteY2" fmla="*/ 124291 h 1045408"/>
              <a:gd name="connsiteX3" fmla="*/ 1241865 w 1968059"/>
              <a:gd name="connsiteY3" fmla="*/ 343697 h 1045408"/>
              <a:gd name="connsiteX4" fmla="*/ 1658160 w 1968059"/>
              <a:gd name="connsiteY4" fmla="*/ 614192 h 1045408"/>
              <a:gd name="connsiteX5" fmla="*/ 1954134 w 1968059"/>
              <a:gd name="connsiteY5" fmla="*/ 873087 h 1045408"/>
              <a:gd name="connsiteX6" fmla="*/ 1445198 w 1968059"/>
              <a:gd name="connsiteY6" fmla="*/ 1007842 h 1045408"/>
              <a:gd name="connsiteX7" fmla="*/ 702850 w 1968059"/>
              <a:gd name="connsiteY7" fmla="*/ 969339 h 1045408"/>
              <a:gd name="connsiteX8" fmla="*/ 206 w 1968059"/>
              <a:gd name="connsiteY8" fmla="*/ 729696 h 1045408"/>
              <a:gd name="connsiteX0" fmla="*/ 172 w 2083528"/>
              <a:gd name="connsiteY0" fmla="*/ 662319 h 1045408"/>
              <a:gd name="connsiteX1" fmla="*/ 895321 w 2083528"/>
              <a:gd name="connsiteY1" fmla="*/ 54939 h 1045408"/>
              <a:gd name="connsiteX2" fmla="*/ 1069780 w 2083528"/>
              <a:gd name="connsiteY2" fmla="*/ 124291 h 1045408"/>
              <a:gd name="connsiteX3" fmla="*/ 1357334 w 2083528"/>
              <a:gd name="connsiteY3" fmla="*/ 343697 h 1045408"/>
              <a:gd name="connsiteX4" fmla="*/ 1773629 w 2083528"/>
              <a:gd name="connsiteY4" fmla="*/ 614192 h 1045408"/>
              <a:gd name="connsiteX5" fmla="*/ 2069603 w 2083528"/>
              <a:gd name="connsiteY5" fmla="*/ 873087 h 1045408"/>
              <a:gd name="connsiteX6" fmla="*/ 1560667 w 2083528"/>
              <a:gd name="connsiteY6" fmla="*/ 1007842 h 1045408"/>
              <a:gd name="connsiteX7" fmla="*/ 818319 w 2083528"/>
              <a:gd name="connsiteY7" fmla="*/ 969339 h 1045408"/>
              <a:gd name="connsiteX8" fmla="*/ 172 w 2083528"/>
              <a:gd name="connsiteY8" fmla="*/ 662319 h 1045408"/>
              <a:gd name="connsiteX0" fmla="*/ 172 w 2083528"/>
              <a:gd name="connsiteY0" fmla="*/ 662319 h 1045408"/>
              <a:gd name="connsiteX1" fmla="*/ 895321 w 2083528"/>
              <a:gd name="connsiteY1" fmla="*/ 54939 h 1045408"/>
              <a:gd name="connsiteX2" fmla="*/ 1069780 w 2083528"/>
              <a:gd name="connsiteY2" fmla="*/ 124291 h 1045408"/>
              <a:gd name="connsiteX3" fmla="*/ 1357334 w 2083528"/>
              <a:gd name="connsiteY3" fmla="*/ 343697 h 1045408"/>
              <a:gd name="connsiteX4" fmla="*/ 1773629 w 2083528"/>
              <a:gd name="connsiteY4" fmla="*/ 614192 h 1045408"/>
              <a:gd name="connsiteX5" fmla="*/ 2069603 w 2083528"/>
              <a:gd name="connsiteY5" fmla="*/ 873087 h 1045408"/>
              <a:gd name="connsiteX6" fmla="*/ 1560667 w 2083528"/>
              <a:gd name="connsiteY6" fmla="*/ 1007842 h 1045408"/>
              <a:gd name="connsiteX7" fmla="*/ 818319 w 2083528"/>
              <a:gd name="connsiteY7" fmla="*/ 969339 h 1045408"/>
              <a:gd name="connsiteX8" fmla="*/ 172 w 2083528"/>
              <a:gd name="connsiteY8" fmla="*/ 662319 h 1045408"/>
              <a:gd name="connsiteX0" fmla="*/ 179 w 2083535"/>
              <a:gd name="connsiteY0" fmla="*/ 662319 h 1045408"/>
              <a:gd name="connsiteX1" fmla="*/ 895328 w 2083535"/>
              <a:gd name="connsiteY1" fmla="*/ 54939 h 1045408"/>
              <a:gd name="connsiteX2" fmla="*/ 1069787 w 2083535"/>
              <a:gd name="connsiteY2" fmla="*/ 124291 h 1045408"/>
              <a:gd name="connsiteX3" fmla="*/ 1357341 w 2083535"/>
              <a:gd name="connsiteY3" fmla="*/ 343697 h 1045408"/>
              <a:gd name="connsiteX4" fmla="*/ 1773636 w 2083535"/>
              <a:gd name="connsiteY4" fmla="*/ 614192 h 1045408"/>
              <a:gd name="connsiteX5" fmla="*/ 2069610 w 2083535"/>
              <a:gd name="connsiteY5" fmla="*/ 873087 h 1045408"/>
              <a:gd name="connsiteX6" fmla="*/ 1560674 w 2083535"/>
              <a:gd name="connsiteY6" fmla="*/ 1007842 h 1045408"/>
              <a:gd name="connsiteX7" fmla="*/ 818326 w 2083535"/>
              <a:gd name="connsiteY7" fmla="*/ 969339 h 1045408"/>
              <a:gd name="connsiteX8" fmla="*/ 179 w 2083535"/>
              <a:gd name="connsiteY8" fmla="*/ 662319 h 1045408"/>
              <a:gd name="connsiteX0" fmla="*/ 179 w 2083535"/>
              <a:gd name="connsiteY0" fmla="*/ 662319 h 1017491"/>
              <a:gd name="connsiteX1" fmla="*/ 895328 w 2083535"/>
              <a:gd name="connsiteY1" fmla="*/ 54939 h 1017491"/>
              <a:gd name="connsiteX2" fmla="*/ 1069787 w 2083535"/>
              <a:gd name="connsiteY2" fmla="*/ 124291 h 1017491"/>
              <a:gd name="connsiteX3" fmla="*/ 1357341 w 2083535"/>
              <a:gd name="connsiteY3" fmla="*/ 343697 h 1017491"/>
              <a:gd name="connsiteX4" fmla="*/ 1773636 w 2083535"/>
              <a:gd name="connsiteY4" fmla="*/ 614192 h 1017491"/>
              <a:gd name="connsiteX5" fmla="*/ 2069610 w 2083535"/>
              <a:gd name="connsiteY5" fmla="*/ 873087 h 1017491"/>
              <a:gd name="connsiteX6" fmla="*/ 1560674 w 2083535"/>
              <a:gd name="connsiteY6" fmla="*/ 1007842 h 1017491"/>
              <a:gd name="connsiteX7" fmla="*/ 818326 w 2083535"/>
              <a:gd name="connsiteY7" fmla="*/ 969339 h 1017491"/>
              <a:gd name="connsiteX8" fmla="*/ 179 w 2083535"/>
              <a:gd name="connsiteY8" fmla="*/ 662319 h 1017491"/>
              <a:gd name="connsiteX0" fmla="*/ 126 w 2372239"/>
              <a:gd name="connsiteY0" fmla="*/ 440938 h 1017491"/>
              <a:gd name="connsiteX1" fmla="*/ 1184032 w 2372239"/>
              <a:gd name="connsiteY1" fmla="*/ 54939 h 1017491"/>
              <a:gd name="connsiteX2" fmla="*/ 1358491 w 2372239"/>
              <a:gd name="connsiteY2" fmla="*/ 124291 h 1017491"/>
              <a:gd name="connsiteX3" fmla="*/ 1646045 w 2372239"/>
              <a:gd name="connsiteY3" fmla="*/ 343697 h 1017491"/>
              <a:gd name="connsiteX4" fmla="*/ 2062340 w 2372239"/>
              <a:gd name="connsiteY4" fmla="*/ 614192 h 1017491"/>
              <a:gd name="connsiteX5" fmla="*/ 2358314 w 2372239"/>
              <a:gd name="connsiteY5" fmla="*/ 873087 h 1017491"/>
              <a:gd name="connsiteX6" fmla="*/ 1849378 w 2372239"/>
              <a:gd name="connsiteY6" fmla="*/ 1007842 h 1017491"/>
              <a:gd name="connsiteX7" fmla="*/ 1107030 w 2372239"/>
              <a:gd name="connsiteY7" fmla="*/ 969339 h 1017491"/>
              <a:gd name="connsiteX8" fmla="*/ 126 w 2372239"/>
              <a:gd name="connsiteY8" fmla="*/ 440938 h 1017491"/>
              <a:gd name="connsiteX0" fmla="*/ 68 w 2372181"/>
              <a:gd name="connsiteY0" fmla="*/ 842187 h 1418740"/>
              <a:gd name="connsiteX1" fmla="*/ 1049221 w 2372181"/>
              <a:gd name="connsiteY1" fmla="*/ 23051 h 1418740"/>
              <a:gd name="connsiteX2" fmla="*/ 1358433 w 2372181"/>
              <a:gd name="connsiteY2" fmla="*/ 525540 h 1418740"/>
              <a:gd name="connsiteX3" fmla="*/ 1645987 w 2372181"/>
              <a:gd name="connsiteY3" fmla="*/ 744946 h 1418740"/>
              <a:gd name="connsiteX4" fmla="*/ 2062282 w 2372181"/>
              <a:gd name="connsiteY4" fmla="*/ 1015441 h 1418740"/>
              <a:gd name="connsiteX5" fmla="*/ 2358256 w 2372181"/>
              <a:gd name="connsiteY5" fmla="*/ 1274336 h 1418740"/>
              <a:gd name="connsiteX6" fmla="*/ 1849320 w 2372181"/>
              <a:gd name="connsiteY6" fmla="*/ 1409091 h 1418740"/>
              <a:gd name="connsiteX7" fmla="*/ 1106972 w 2372181"/>
              <a:gd name="connsiteY7" fmla="*/ 1370588 h 1418740"/>
              <a:gd name="connsiteX8" fmla="*/ 68 w 2372181"/>
              <a:gd name="connsiteY8" fmla="*/ 842187 h 1418740"/>
              <a:gd name="connsiteX0" fmla="*/ 72 w 2372185"/>
              <a:gd name="connsiteY0" fmla="*/ 842187 h 1418740"/>
              <a:gd name="connsiteX1" fmla="*/ 1049225 w 2372185"/>
              <a:gd name="connsiteY1" fmla="*/ 23051 h 1418740"/>
              <a:gd name="connsiteX2" fmla="*/ 1358437 w 2372185"/>
              <a:gd name="connsiteY2" fmla="*/ 525540 h 1418740"/>
              <a:gd name="connsiteX3" fmla="*/ 1645991 w 2372185"/>
              <a:gd name="connsiteY3" fmla="*/ 744946 h 1418740"/>
              <a:gd name="connsiteX4" fmla="*/ 2062286 w 2372185"/>
              <a:gd name="connsiteY4" fmla="*/ 1015441 h 1418740"/>
              <a:gd name="connsiteX5" fmla="*/ 2358260 w 2372185"/>
              <a:gd name="connsiteY5" fmla="*/ 1274336 h 1418740"/>
              <a:gd name="connsiteX6" fmla="*/ 1849324 w 2372185"/>
              <a:gd name="connsiteY6" fmla="*/ 1409091 h 1418740"/>
              <a:gd name="connsiteX7" fmla="*/ 1106976 w 2372185"/>
              <a:gd name="connsiteY7" fmla="*/ 1370588 h 1418740"/>
              <a:gd name="connsiteX8" fmla="*/ 72 w 2372185"/>
              <a:gd name="connsiteY8" fmla="*/ 842187 h 1418740"/>
              <a:gd name="connsiteX0" fmla="*/ 79 w 2304815"/>
              <a:gd name="connsiteY0" fmla="*/ 919189 h 1418740"/>
              <a:gd name="connsiteX1" fmla="*/ 981855 w 2304815"/>
              <a:gd name="connsiteY1" fmla="*/ 23051 h 1418740"/>
              <a:gd name="connsiteX2" fmla="*/ 1291067 w 2304815"/>
              <a:gd name="connsiteY2" fmla="*/ 525540 h 1418740"/>
              <a:gd name="connsiteX3" fmla="*/ 1578621 w 2304815"/>
              <a:gd name="connsiteY3" fmla="*/ 744946 h 1418740"/>
              <a:gd name="connsiteX4" fmla="*/ 1994916 w 2304815"/>
              <a:gd name="connsiteY4" fmla="*/ 1015441 h 1418740"/>
              <a:gd name="connsiteX5" fmla="*/ 2290890 w 2304815"/>
              <a:gd name="connsiteY5" fmla="*/ 1274336 h 1418740"/>
              <a:gd name="connsiteX6" fmla="*/ 1781954 w 2304815"/>
              <a:gd name="connsiteY6" fmla="*/ 1409091 h 1418740"/>
              <a:gd name="connsiteX7" fmla="*/ 1039606 w 2304815"/>
              <a:gd name="connsiteY7" fmla="*/ 1370588 h 1418740"/>
              <a:gd name="connsiteX8" fmla="*/ 79 w 2304815"/>
              <a:gd name="connsiteY8" fmla="*/ 919189 h 1418740"/>
              <a:gd name="connsiteX0" fmla="*/ 6482 w 2311218"/>
              <a:gd name="connsiteY0" fmla="*/ 919189 h 1418740"/>
              <a:gd name="connsiteX1" fmla="*/ 623244 w 2311218"/>
              <a:gd name="connsiteY1" fmla="*/ 625693 h 1418740"/>
              <a:gd name="connsiteX2" fmla="*/ 988258 w 2311218"/>
              <a:gd name="connsiteY2" fmla="*/ 23051 h 1418740"/>
              <a:gd name="connsiteX3" fmla="*/ 1297470 w 2311218"/>
              <a:gd name="connsiteY3" fmla="*/ 525540 h 1418740"/>
              <a:gd name="connsiteX4" fmla="*/ 1585024 w 2311218"/>
              <a:gd name="connsiteY4" fmla="*/ 744946 h 1418740"/>
              <a:gd name="connsiteX5" fmla="*/ 2001319 w 2311218"/>
              <a:gd name="connsiteY5" fmla="*/ 1015441 h 1418740"/>
              <a:gd name="connsiteX6" fmla="*/ 2297293 w 2311218"/>
              <a:gd name="connsiteY6" fmla="*/ 1274336 h 1418740"/>
              <a:gd name="connsiteX7" fmla="*/ 1788357 w 2311218"/>
              <a:gd name="connsiteY7" fmla="*/ 1409091 h 1418740"/>
              <a:gd name="connsiteX8" fmla="*/ 1046009 w 2311218"/>
              <a:gd name="connsiteY8" fmla="*/ 1370588 h 1418740"/>
              <a:gd name="connsiteX9" fmla="*/ 6482 w 2311218"/>
              <a:gd name="connsiteY9" fmla="*/ 919189 h 1418740"/>
              <a:gd name="connsiteX0" fmla="*/ 7055 w 2311791"/>
              <a:gd name="connsiteY0" fmla="*/ 919189 h 1418740"/>
              <a:gd name="connsiteX1" fmla="*/ 623817 w 2311791"/>
              <a:gd name="connsiteY1" fmla="*/ 625693 h 1418740"/>
              <a:gd name="connsiteX2" fmla="*/ 988831 w 2311791"/>
              <a:gd name="connsiteY2" fmla="*/ 23051 h 1418740"/>
              <a:gd name="connsiteX3" fmla="*/ 1298043 w 2311791"/>
              <a:gd name="connsiteY3" fmla="*/ 525540 h 1418740"/>
              <a:gd name="connsiteX4" fmla="*/ 1585597 w 2311791"/>
              <a:gd name="connsiteY4" fmla="*/ 744946 h 1418740"/>
              <a:gd name="connsiteX5" fmla="*/ 2001892 w 2311791"/>
              <a:gd name="connsiteY5" fmla="*/ 1015441 h 1418740"/>
              <a:gd name="connsiteX6" fmla="*/ 2297866 w 2311791"/>
              <a:gd name="connsiteY6" fmla="*/ 1274336 h 1418740"/>
              <a:gd name="connsiteX7" fmla="*/ 1788930 w 2311791"/>
              <a:gd name="connsiteY7" fmla="*/ 1409091 h 1418740"/>
              <a:gd name="connsiteX8" fmla="*/ 1046582 w 2311791"/>
              <a:gd name="connsiteY8" fmla="*/ 1370588 h 1418740"/>
              <a:gd name="connsiteX9" fmla="*/ 7055 w 2311791"/>
              <a:gd name="connsiteY9" fmla="*/ 919189 h 1418740"/>
              <a:gd name="connsiteX0" fmla="*/ 7055 w 2311791"/>
              <a:gd name="connsiteY0" fmla="*/ 919189 h 1418740"/>
              <a:gd name="connsiteX1" fmla="*/ 623817 w 2311791"/>
              <a:gd name="connsiteY1" fmla="*/ 625693 h 1418740"/>
              <a:gd name="connsiteX2" fmla="*/ 988831 w 2311791"/>
              <a:gd name="connsiteY2" fmla="*/ 23051 h 1418740"/>
              <a:gd name="connsiteX3" fmla="*/ 1298043 w 2311791"/>
              <a:gd name="connsiteY3" fmla="*/ 525540 h 1418740"/>
              <a:gd name="connsiteX4" fmla="*/ 1585597 w 2311791"/>
              <a:gd name="connsiteY4" fmla="*/ 744946 h 1418740"/>
              <a:gd name="connsiteX5" fmla="*/ 2001892 w 2311791"/>
              <a:gd name="connsiteY5" fmla="*/ 1015441 h 1418740"/>
              <a:gd name="connsiteX6" fmla="*/ 2297866 w 2311791"/>
              <a:gd name="connsiteY6" fmla="*/ 1274336 h 1418740"/>
              <a:gd name="connsiteX7" fmla="*/ 1788930 w 2311791"/>
              <a:gd name="connsiteY7" fmla="*/ 1409091 h 1418740"/>
              <a:gd name="connsiteX8" fmla="*/ 1046582 w 2311791"/>
              <a:gd name="connsiteY8" fmla="*/ 1370588 h 1418740"/>
              <a:gd name="connsiteX9" fmla="*/ 7055 w 2311791"/>
              <a:gd name="connsiteY9" fmla="*/ 919189 h 1418740"/>
              <a:gd name="connsiteX0" fmla="*/ 7055 w 2311791"/>
              <a:gd name="connsiteY0" fmla="*/ 918528 h 1418079"/>
              <a:gd name="connsiteX1" fmla="*/ 623817 w 2311791"/>
              <a:gd name="connsiteY1" fmla="*/ 625032 h 1418079"/>
              <a:gd name="connsiteX2" fmla="*/ 988831 w 2311791"/>
              <a:gd name="connsiteY2" fmla="*/ 22390 h 1418079"/>
              <a:gd name="connsiteX3" fmla="*/ 1298043 w 2311791"/>
              <a:gd name="connsiteY3" fmla="*/ 524879 h 1418079"/>
              <a:gd name="connsiteX4" fmla="*/ 1585597 w 2311791"/>
              <a:gd name="connsiteY4" fmla="*/ 744285 h 1418079"/>
              <a:gd name="connsiteX5" fmla="*/ 2001892 w 2311791"/>
              <a:gd name="connsiteY5" fmla="*/ 1014780 h 1418079"/>
              <a:gd name="connsiteX6" fmla="*/ 2297866 w 2311791"/>
              <a:gd name="connsiteY6" fmla="*/ 1273675 h 1418079"/>
              <a:gd name="connsiteX7" fmla="*/ 1788930 w 2311791"/>
              <a:gd name="connsiteY7" fmla="*/ 1408430 h 1418079"/>
              <a:gd name="connsiteX8" fmla="*/ 1046582 w 2311791"/>
              <a:gd name="connsiteY8" fmla="*/ 1369927 h 1418079"/>
              <a:gd name="connsiteX9" fmla="*/ 7055 w 2311791"/>
              <a:gd name="connsiteY9" fmla="*/ 918528 h 1418079"/>
              <a:gd name="connsiteX0" fmla="*/ 7055 w 2311791"/>
              <a:gd name="connsiteY0" fmla="*/ 1773048 h 2272599"/>
              <a:gd name="connsiteX1" fmla="*/ 623817 w 2311791"/>
              <a:gd name="connsiteY1" fmla="*/ 1479552 h 2272599"/>
              <a:gd name="connsiteX2" fmla="*/ 921455 w 2311791"/>
              <a:gd name="connsiteY2" fmla="*/ 10636 h 2272599"/>
              <a:gd name="connsiteX3" fmla="*/ 1298043 w 2311791"/>
              <a:gd name="connsiteY3" fmla="*/ 1379399 h 2272599"/>
              <a:gd name="connsiteX4" fmla="*/ 1585597 w 2311791"/>
              <a:gd name="connsiteY4" fmla="*/ 1598805 h 2272599"/>
              <a:gd name="connsiteX5" fmla="*/ 2001892 w 2311791"/>
              <a:gd name="connsiteY5" fmla="*/ 1869300 h 2272599"/>
              <a:gd name="connsiteX6" fmla="*/ 2297866 w 2311791"/>
              <a:gd name="connsiteY6" fmla="*/ 2128195 h 2272599"/>
              <a:gd name="connsiteX7" fmla="*/ 1788930 w 2311791"/>
              <a:gd name="connsiteY7" fmla="*/ 2262950 h 2272599"/>
              <a:gd name="connsiteX8" fmla="*/ 1046582 w 2311791"/>
              <a:gd name="connsiteY8" fmla="*/ 2224447 h 2272599"/>
              <a:gd name="connsiteX9" fmla="*/ 7055 w 2311791"/>
              <a:gd name="connsiteY9" fmla="*/ 1773048 h 2272599"/>
              <a:gd name="connsiteX0" fmla="*/ 7055 w 2311791"/>
              <a:gd name="connsiteY0" fmla="*/ 1778088 h 2277639"/>
              <a:gd name="connsiteX1" fmla="*/ 623817 w 2311791"/>
              <a:gd name="connsiteY1" fmla="*/ 1484592 h 2277639"/>
              <a:gd name="connsiteX2" fmla="*/ 921455 w 2311791"/>
              <a:gd name="connsiteY2" fmla="*/ 15676 h 2277639"/>
              <a:gd name="connsiteX3" fmla="*/ 1067037 w 2311791"/>
              <a:gd name="connsiteY3" fmla="*/ 951302 h 2277639"/>
              <a:gd name="connsiteX4" fmla="*/ 1585597 w 2311791"/>
              <a:gd name="connsiteY4" fmla="*/ 1603845 h 2277639"/>
              <a:gd name="connsiteX5" fmla="*/ 2001892 w 2311791"/>
              <a:gd name="connsiteY5" fmla="*/ 1874340 h 2277639"/>
              <a:gd name="connsiteX6" fmla="*/ 2297866 w 2311791"/>
              <a:gd name="connsiteY6" fmla="*/ 2133235 h 2277639"/>
              <a:gd name="connsiteX7" fmla="*/ 1788930 w 2311791"/>
              <a:gd name="connsiteY7" fmla="*/ 2267990 h 2277639"/>
              <a:gd name="connsiteX8" fmla="*/ 1046582 w 2311791"/>
              <a:gd name="connsiteY8" fmla="*/ 2229487 h 2277639"/>
              <a:gd name="connsiteX9" fmla="*/ 7055 w 2311791"/>
              <a:gd name="connsiteY9" fmla="*/ 1778088 h 2277639"/>
              <a:gd name="connsiteX0" fmla="*/ 7055 w 2311791"/>
              <a:gd name="connsiteY0" fmla="*/ 1873863 h 2373414"/>
              <a:gd name="connsiteX1" fmla="*/ 623817 w 2311791"/>
              <a:gd name="connsiteY1" fmla="*/ 1580367 h 2373414"/>
              <a:gd name="connsiteX2" fmla="*/ 277308 w 2311791"/>
              <a:gd name="connsiteY2" fmla="*/ 107702 h 2373414"/>
              <a:gd name="connsiteX3" fmla="*/ 921455 w 2311791"/>
              <a:gd name="connsiteY3" fmla="*/ 111451 h 2373414"/>
              <a:gd name="connsiteX4" fmla="*/ 1067037 w 2311791"/>
              <a:gd name="connsiteY4" fmla="*/ 1047077 h 2373414"/>
              <a:gd name="connsiteX5" fmla="*/ 1585597 w 2311791"/>
              <a:gd name="connsiteY5" fmla="*/ 1699620 h 2373414"/>
              <a:gd name="connsiteX6" fmla="*/ 2001892 w 2311791"/>
              <a:gd name="connsiteY6" fmla="*/ 1970115 h 2373414"/>
              <a:gd name="connsiteX7" fmla="*/ 2297866 w 2311791"/>
              <a:gd name="connsiteY7" fmla="*/ 2229010 h 2373414"/>
              <a:gd name="connsiteX8" fmla="*/ 1788930 w 2311791"/>
              <a:gd name="connsiteY8" fmla="*/ 2363765 h 2373414"/>
              <a:gd name="connsiteX9" fmla="*/ 1046582 w 2311791"/>
              <a:gd name="connsiteY9" fmla="*/ 2325262 h 2373414"/>
              <a:gd name="connsiteX10" fmla="*/ 7055 w 2311791"/>
              <a:gd name="connsiteY10" fmla="*/ 1873863 h 2373414"/>
              <a:gd name="connsiteX0" fmla="*/ 7055 w 2311791"/>
              <a:gd name="connsiteY0" fmla="*/ 1836082 h 2335633"/>
              <a:gd name="connsiteX1" fmla="*/ 623817 w 2311791"/>
              <a:gd name="connsiteY1" fmla="*/ 1542586 h 2335633"/>
              <a:gd name="connsiteX2" fmla="*/ 489064 w 2311791"/>
              <a:gd name="connsiteY2" fmla="*/ 1051698 h 2335633"/>
              <a:gd name="connsiteX3" fmla="*/ 277308 w 2311791"/>
              <a:gd name="connsiteY3" fmla="*/ 69921 h 2335633"/>
              <a:gd name="connsiteX4" fmla="*/ 921455 w 2311791"/>
              <a:gd name="connsiteY4" fmla="*/ 73670 h 2335633"/>
              <a:gd name="connsiteX5" fmla="*/ 1067037 w 2311791"/>
              <a:gd name="connsiteY5" fmla="*/ 1009296 h 2335633"/>
              <a:gd name="connsiteX6" fmla="*/ 1585597 w 2311791"/>
              <a:gd name="connsiteY6" fmla="*/ 1661839 h 2335633"/>
              <a:gd name="connsiteX7" fmla="*/ 2001892 w 2311791"/>
              <a:gd name="connsiteY7" fmla="*/ 1932334 h 2335633"/>
              <a:gd name="connsiteX8" fmla="*/ 2297866 w 2311791"/>
              <a:gd name="connsiteY8" fmla="*/ 2191229 h 2335633"/>
              <a:gd name="connsiteX9" fmla="*/ 1788930 w 2311791"/>
              <a:gd name="connsiteY9" fmla="*/ 2325984 h 2335633"/>
              <a:gd name="connsiteX10" fmla="*/ 1046582 w 2311791"/>
              <a:gd name="connsiteY10" fmla="*/ 2287481 h 2335633"/>
              <a:gd name="connsiteX11" fmla="*/ 7055 w 2311791"/>
              <a:gd name="connsiteY11" fmla="*/ 1836082 h 2335633"/>
              <a:gd name="connsiteX0" fmla="*/ 7055 w 2311791"/>
              <a:gd name="connsiteY0" fmla="*/ 1833740 h 2333291"/>
              <a:gd name="connsiteX1" fmla="*/ 623817 w 2311791"/>
              <a:gd name="connsiteY1" fmla="*/ 1540244 h 2333291"/>
              <a:gd name="connsiteX2" fmla="*/ 489064 w 2311791"/>
              <a:gd name="connsiteY2" fmla="*/ 1049356 h 2333291"/>
              <a:gd name="connsiteX3" fmla="*/ 277308 w 2311791"/>
              <a:gd name="connsiteY3" fmla="*/ 67579 h 2333291"/>
              <a:gd name="connsiteX4" fmla="*/ 940705 w 2311791"/>
              <a:gd name="connsiteY4" fmla="*/ 80954 h 2333291"/>
              <a:gd name="connsiteX5" fmla="*/ 1067037 w 2311791"/>
              <a:gd name="connsiteY5" fmla="*/ 1006954 h 2333291"/>
              <a:gd name="connsiteX6" fmla="*/ 1585597 w 2311791"/>
              <a:gd name="connsiteY6" fmla="*/ 1659497 h 2333291"/>
              <a:gd name="connsiteX7" fmla="*/ 2001892 w 2311791"/>
              <a:gd name="connsiteY7" fmla="*/ 1929992 h 2333291"/>
              <a:gd name="connsiteX8" fmla="*/ 2297866 w 2311791"/>
              <a:gd name="connsiteY8" fmla="*/ 2188887 h 2333291"/>
              <a:gd name="connsiteX9" fmla="*/ 1788930 w 2311791"/>
              <a:gd name="connsiteY9" fmla="*/ 2323642 h 2333291"/>
              <a:gd name="connsiteX10" fmla="*/ 1046582 w 2311791"/>
              <a:gd name="connsiteY10" fmla="*/ 2285139 h 2333291"/>
              <a:gd name="connsiteX11" fmla="*/ 7055 w 2311791"/>
              <a:gd name="connsiteY11" fmla="*/ 1833740 h 2333291"/>
              <a:gd name="connsiteX0" fmla="*/ 6809 w 2330796"/>
              <a:gd name="connsiteY0" fmla="*/ 1785614 h 2333291"/>
              <a:gd name="connsiteX1" fmla="*/ 642822 w 2330796"/>
              <a:gd name="connsiteY1" fmla="*/ 1540244 h 2333291"/>
              <a:gd name="connsiteX2" fmla="*/ 508069 w 2330796"/>
              <a:gd name="connsiteY2" fmla="*/ 1049356 h 2333291"/>
              <a:gd name="connsiteX3" fmla="*/ 296313 w 2330796"/>
              <a:gd name="connsiteY3" fmla="*/ 67579 h 2333291"/>
              <a:gd name="connsiteX4" fmla="*/ 959710 w 2330796"/>
              <a:gd name="connsiteY4" fmla="*/ 80954 h 2333291"/>
              <a:gd name="connsiteX5" fmla="*/ 1086042 w 2330796"/>
              <a:gd name="connsiteY5" fmla="*/ 1006954 h 2333291"/>
              <a:gd name="connsiteX6" fmla="*/ 1604602 w 2330796"/>
              <a:gd name="connsiteY6" fmla="*/ 1659497 h 2333291"/>
              <a:gd name="connsiteX7" fmla="*/ 2020897 w 2330796"/>
              <a:gd name="connsiteY7" fmla="*/ 1929992 h 2333291"/>
              <a:gd name="connsiteX8" fmla="*/ 2316871 w 2330796"/>
              <a:gd name="connsiteY8" fmla="*/ 2188887 h 2333291"/>
              <a:gd name="connsiteX9" fmla="*/ 1807935 w 2330796"/>
              <a:gd name="connsiteY9" fmla="*/ 2323642 h 2333291"/>
              <a:gd name="connsiteX10" fmla="*/ 1065587 w 2330796"/>
              <a:gd name="connsiteY10" fmla="*/ 2285139 h 2333291"/>
              <a:gd name="connsiteX11" fmla="*/ 6809 w 2330796"/>
              <a:gd name="connsiteY11" fmla="*/ 1785614 h 2333291"/>
              <a:gd name="connsiteX0" fmla="*/ 26863 w 2350850"/>
              <a:gd name="connsiteY0" fmla="*/ 1785614 h 2333291"/>
              <a:gd name="connsiteX1" fmla="*/ 345243 w 2350850"/>
              <a:gd name="connsiteY1" fmla="*/ 1646122 h 2333291"/>
              <a:gd name="connsiteX2" fmla="*/ 662876 w 2350850"/>
              <a:gd name="connsiteY2" fmla="*/ 1540244 h 2333291"/>
              <a:gd name="connsiteX3" fmla="*/ 528123 w 2350850"/>
              <a:gd name="connsiteY3" fmla="*/ 1049356 h 2333291"/>
              <a:gd name="connsiteX4" fmla="*/ 316367 w 2350850"/>
              <a:gd name="connsiteY4" fmla="*/ 67579 h 2333291"/>
              <a:gd name="connsiteX5" fmla="*/ 979764 w 2350850"/>
              <a:gd name="connsiteY5" fmla="*/ 80954 h 2333291"/>
              <a:gd name="connsiteX6" fmla="*/ 1106096 w 2350850"/>
              <a:gd name="connsiteY6" fmla="*/ 1006954 h 2333291"/>
              <a:gd name="connsiteX7" fmla="*/ 1624656 w 2350850"/>
              <a:gd name="connsiteY7" fmla="*/ 1659497 h 2333291"/>
              <a:gd name="connsiteX8" fmla="*/ 2040951 w 2350850"/>
              <a:gd name="connsiteY8" fmla="*/ 1929992 h 2333291"/>
              <a:gd name="connsiteX9" fmla="*/ 2336925 w 2350850"/>
              <a:gd name="connsiteY9" fmla="*/ 2188887 h 2333291"/>
              <a:gd name="connsiteX10" fmla="*/ 1827989 w 2350850"/>
              <a:gd name="connsiteY10" fmla="*/ 2323642 h 2333291"/>
              <a:gd name="connsiteX11" fmla="*/ 1085641 w 2350850"/>
              <a:gd name="connsiteY11" fmla="*/ 2285139 h 2333291"/>
              <a:gd name="connsiteX12" fmla="*/ 26863 w 2350850"/>
              <a:gd name="connsiteY12" fmla="*/ 1785614 h 2333291"/>
              <a:gd name="connsiteX0" fmla="*/ 803 w 2324790"/>
              <a:gd name="connsiteY0" fmla="*/ 1785614 h 2331642"/>
              <a:gd name="connsiteX1" fmla="*/ 319183 w 2324790"/>
              <a:gd name="connsiteY1" fmla="*/ 1646122 h 2331642"/>
              <a:gd name="connsiteX2" fmla="*/ 636816 w 2324790"/>
              <a:gd name="connsiteY2" fmla="*/ 1540244 h 2331642"/>
              <a:gd name="connsiteX3" fmla="*/ 502063 w 2324790"/>
              <a:gd name="connsiteY3" fmla="*/ 1049356 h 2331642"/>
              <a:gd name="connsiteX4" fmla="*/ 290307 w 2324790"/>
              <a:gd name="connsiteY4" fmla="*/ 67579 h 2331642"/>
              <a:gd name="connsiteX5" fmla="*/ 953704 w 2324790"/>
              <a:gd name="connsiteY5" fmla="*/ 80954 h 2331642"/>
              <a:gd name="connsiteX6" fmla="*/ 1080036 w 2324790"/>
              <a:gd name="connsiteY6" fmla="*/ 1006954 h 2331642"/>
              <a:gd name="connsiteX7" fmla="*/ 1598596 w 2324790"/>
              <a:gd name="connsiteY7" fmla="*/ 1659497 h 2331642"/>
              <a:gd name="connsiteX8" fmla="*/ 2014891 w 2324790"/>
              <a:gd name="connsiteY8" fmla="*/ 1929992 h 2331642"/>
              <a:gd name="connsiteX9" fmla="*/ 2310865 w 2324790"/>
              <a:gd name="connsiteY9" fmla="*/ 2188887 h 2331642"/>
              <a:gd name="connsiteX10" fmla="*/ 1801929 w 2324790"/>
              <a:gd name="connsiteY10" fmla="*/ 2323642 h 2331642"/>
              <a:gd name="connsiteX11" fmla="*/ 1059581 w 2324790"/>
              <a:gd name="connsiteY11" fmla="*/ 2285139 h 2331642"/>
              <a:gd name="connsiteX12" fmla="*/ 415436 w 2324790"/>
              <a:gd name="connsiteY12" fmla="*/ 2069633 h 2331642"/>
              <a:gd name="connsiteX13" fmla="*/ 803 w 2324790"/>
              <a:gd name="connsiteY13" fmla="*/ 1785614 h 2331642"/>
              <a:gd name="connsiteX0" fmla="*/ 803 w 2324790"/>
              <a:gd name="connsiteY0" fmla="*/ 1760999 h 2307027"/>
              <a:gd name="connsiteX1" fmla="*/ 319183 w 2324790"/>
              <a:gd name="connsiteY1" fmla="*/ 1621507 h 2307027"/>
              <a:gd name="connsiteX2" fmla="*/ 636816 w 2324790"/>
              <a:gd name="connsiteY2" fmla="*/ 1515629 h 2307027"/>
              <a:gd name="connsiteX3" fmla="*/ 502063 w 2324790"/>
              <a:gd name="connsiteY3" fmla="*/ 1024741 h 2307027"/>
              <a:gd name="connsiteX4" fmla="*/ 290307 w 2324790"/>
              <a:gd name="connsiteY4" fmla="*/ 42964 h 2307027"/>
              <a:gd name="connsiteX5" fmla="*/ 963329 w 2324790"/>
              <a:gd name="connsiteY5" fmla="*/ 219968 h 2307027"/>
              <a:gd name="connsiteX6" fmla="*/ 1080036 w 2324790"/>
              <a:gd name="connsiteY6" fmla="*/ 982339 h 2307027"/>
              <a:gd name="connsiteX7" fmla="*/ 1598596 w 2324790"/>
              <a:gd name="connsiteY7" fmla="*/ 1634882 h 2307027"/>
              <a:gd name="connsiteX8" fmla="*/ 2014891 w 2324790"/>
              <a:gd name="connsiteY8" fmla="*/ 1905377 h 2307027"/>
              <a:gd name="connsiteX9" fmla="*/ 2310865 w 2324790"/>
              <a:gd name="connsiteY9" fmla="*/ 2164272 h 2307027"/>
              <a:gd name="connsiteX10" fmla="*/ 1801929 w 2324790"/>
              <a:gd name="connsiteY10" fmla="*/ 2299027 h 2307027"/>
              <a:gd name="connsiteX11" fmla="*/ 1059581 w 2324790"/>
              <a:gd name="connsiteY11" fmla="*/ 2260524 h 2307027"/>
              <a:gd name="connsiteX12" fmla="*/ 415436 w 2324790"/>
              <a:gd name="connsiteY12" fmla="*/ 2045018 h 2307027"/>
              <a:gd name="connsiteX13" fmla="*/ 803 w 2324790"/>
              <a:gd name="connsiteY13" fmla="*/ 1760999 h 2307027"/>
              <a:gd name="connsiteX0" fmla="*/ 803 w 2324790"/>
              <a:gd name="connsiteY0" fmla="*/ 1614702 h 2160730"/>
              <a:gd name="connsiteX1" fmla="*/ 319183 w 2324790"/>
              <a:gd name="connsiteY1" fmla="*/ 1475210 h 2160730"/>
              <a:gd name="connsiteX2" fmla="*/ 636816 w 2324790"/>
              <a:gd name="connsiteY2" fmla="*/ 1369332 h 2160730"/>
              <a:gd name="connsiteX3" fmla="*/ 502063 w 2324790"/>
              <a:gd name="connsiteY3" fmla="*/ 878444 h 2160730"/>
              <a:gd name="connsiteX4" fmla="*/ 280682 w 2324790"/>
              <a:gd name="connsiteY4" fmla="*/ 69921 h 2160730"/>
              <a:gd name="connsiteX5" fmla="*/ 963329 w 2324790"/>
              <a:gd name="connsiteY5" fmla="*/ 73671 h 2160730"/>
              <a:gd name="connsiteX6" fmla="*/ 1080036 w 2324790"/>
              <a:gd name="connsiteY6" fmla="*/ 836042 h 2160730"/>
              <a:gd name="connsiteX7" fmla="*/ 1598596 w 2324790"/>
              <a:gd name="connsiteY7" fmla="*/ 1488585 h 2160730"/>
              <a:gd name="connsiteX8" fmla="*/ 2014891 w 2324790"/>
              <a:gd name="connsiteY8" fmla="*/ 1759080 h 2160730"/>
              <a:gd name="connsiteX9" fmla="*/ 2310865 w 2324790"/>
              <a:gd name="connsiteY9" fmla="*/ 2017975 h 2160730"/>
              <a:gd name="connsiteX10" fmla="*/ 1801929 w 2324790"/>
              <a:gd name="connsiteY10" fmla="*/ 2152730 h 2160730"/>
              <a:gd name="connsiteX11" fmla="*/ 1059581 w 2324790"/>
              <a:gd name="connsiteY11" fmla="*/ 2114227 h 2160730"/>
              <a:gd name="connsiteX12" fmla="*/ 415436 w 2324790"/>
              <a:gd name="connsiteY12" fmla="*/ 1898721 h 2160730"/>
              <a:gd name="connsiteX13" fmla="*/ 803 w 2324790"/>
              <a:gd name="connsiteY13" fmla="*/ 1614702 h 2160730"/>
              <a:gd name="connsiteX0" fmla="*/ 803 w 2324790"/>
              <a:gd name="connsiteY0" fmla="*/ 1602642 h 2148670"/>
              <a:gd name="connsiteX1" fmla="*/ 319183 w 2324790"/>
              <a:gd name="connsiteY1" fmla="*/ 1463150 h 2148670"/>
              <a:gd name="connsiteX2" fmla="*/ 636816 w 2324790"/>
              <a:gd name="connsiteY2" fmla="*/ 1357272 h 2148670"/>
              <a:gd name="connsiteX3" fmla="*/ 502063 w 2324790"/>
              <a:gd name="connsiteY3" fmla="*/ 866384 h 2148670"/>
              <a:gd name="connsiteX4" fmla="*/ 280682 w 2324790"/>
              <a:gd name="connsiteY4" fmla="*/ 57861 h 2148670"/>
              <a:gd name="connsiteX5" fmla="*/ 944078 w 2324790"/>
              <a:gd name="connsiteY5" fmla="*/ 119363 h 2148670"/>
              <a:gd name="connsiteX6" fmla="*/ 1080036 w 2324790"/>
              <a:gd name="connsiteY6" fmla="*/ 823982 h 2148670"/>
              <a:gd name="connsiteX7" fmla="*/ 1598596 w 2324790"/>
              <a:gd name="connsiteY7" fmla="*/ 1476525 h 2148670"/>
              <a:gd name="connsiteX8" fmla="*/ 2014891 w 2324790"/>
              <a:gd name="connsiteY8" fmla="*/ 1747020 h 2148670"/>
              <a:gd name="connsiteX9" fmla="*/ 2310865 w 2324790"/>
              <a:gd name="connsiteY9" fmla="*/ 2005915 h 2148670"/>
              <a:gd name="connsiteX10" fmla="*/ 1801929 w 2324790"/>
              <a:gd name="connsiteY10" fmla="*/ 2140670 h 2148670"/>
              <a:gd name="connsiteX11" fmla="*/ 1059581 w 2324790"/>
              <a:gd name="connsiteY11" fmla="*/ 2102167 h 2148670"/>
              <a:gd name="connsiteX12" fmla="*/ 415436 w 2324790"/>
              <a:gd name="connsiteY12" fmla="*/ 1886661 h 2148670"/>
              <a:gd name="connsiteX13" fmla="*/ 803 w 2324790"/>
              <a:gd name="connsiteY13" fmla="*/ 1602642 h 2148670"/>
              <a:gd name="connsiteX0" fmla="*/ 803 w 2324790"/>
              <a:gd name="connsiteY0" fmla="*/ 1602642 h 2148670"/>
              <a:gd name="connsiteX1" fmla="*/ 319183 w 2324790"/>
              <a:gd name="connsiteY1" fmla="*/ 1463150 h 2148670"/>
              <a:gd name="connsiteX2" fmla="*/ 636816 w 2324790"/>
              <a:gd name="connsiteY2" fmla="*/ 1357272 h 2148670"/>
              <a:gd name="connsiteX3" fmla="*/ 502063 w 2324790"/>
              <a:gd name="connsiteY3" fmla="*/ 866384 h 2148670"/>
              <a:gd name="connsiteX4" fmla="*/ 280682 w 2324790"/>
              <a:gd name="connsiteY4" fmla="*/ 57861 h 2148670"/>
              <a:gd name="connsiteX5" fmla="*/ 944078 w 2324790"/>
              <a:gd name="connsiteY5" fmla="*/ 119363 h 2148670"/>
              <a:gd name="connsiteX6" fmla="*/ 1080036 w 2324790"/>
              <a:gd name="connsiteY6" fmla="*/ 823982 h 2148670"/>
              <a:gd name="connsiteX7" fmla="*/ 1598596 w 2324790"/>
              <a:gd name="connsiteY7" fmla="*/ 1476525 h 2148670"/>
              <a:gd name="connsiteX8" fmla="*/ 2014891 w 2324790"/>
              <a:gd name="connsiteY8" fmla="*/ 1747020 h 2148670"/>
              <a:gd name="connsiteX9" fmla="*/ 2310865 w 2324790"/>
              <a:gd name="connsiteY9" fmla="*/ 2005915 h 2148670"/>
              <a:gd name="connsiteX10" fmla="*/ 1801929 w 2324790"/>
              <a:gd name="connsiteY10" fmla="*/ 2140670 h 2148670"/>
              <a:gd name="connsiteX11" fmla="*/ 1059581 w 2324790"/>
              <a:gd name="connsiteY11" fmla="*/ 2102167 h 2148670"/>
              <a:gd name="connsiteX12" fmla="*/ 415436 w 2324790"/>
              <a:gd name="connsiteY12" fmla="*/ 1886661 h 2148670"/>
              <a:gd name="connsiteX13" fmla="*/ 803 w 2324790"/>
              <a:gd name="connsiteY13" fmla="*/ 1602642 h 2148670"/>
              <a:gd name="connsiteX0" fmla="*/ 803 w 2324790"/>
              <a:gd name="connsiteY0" fmla="*/ 1677332 h 2223360"/>
              <a:gd name="connsiteX1" fmla="*/ 319183 w 2324790"/>
              <a:gd name="connsiteY1" fmla="*/ 1537840 h 2223360"/>
              <a:gd name="connsiteX2" fmla="*/ 636816 w 2324790"/>
              <a:gd name="connsiteY2" fmla="*/ 1431962 h 2223360"/>
              <a:gd name="connsiteX3" fmla="*/ 502063 w 2324790"/>
              <a:gd name="connsiteY3" fmla="*/ 941074 h 2223360"/>
              <a:gd name="connsiteX4" fmla="*/ 328808 w 2324790"/>
              <a:gd name="connsiteY4" fmla="*/ 45924 h 2223360"/>
              <a:gd name="connsiteX5" fmla="*/ 944078 w 2324790"/>
              <a:gd name="connsiteY5" fmla="*/ 194053 h 2223360"/>
              <a:gd name="connsiteX6" fmla="*/ 1080036 w 2324790"/>
              <a:gd name="connsiteY6" fmla="*/ 898672 h 2223360"/>
              <a:gd name="connsiteX7" fmla="*/ 1598596 w 2324790"/>
              <a:gd name="connsiteY7" fmla="*/ 1551215 h 2223360"/>
              <a:gd name="connsiteX8" fmla="*/ 2014891 w 2324790"/>
              <a:gd name="connsiteY8" fmla="*/ 1821710 h 2223360"/>
              <a:gd name="connsiteX9" fmla="*/ 2310865 w 2324790"/>
              <a:gd name="connsiteY9" fmla="*/ 2080605 h 2223360"/>
              <a:gd name="connsiteX10" fmla="*/ 1801929 w 2324790"/>
              <a:gd name="connsiteY10" fmla="*/ 2215360 h 2223360"/>
              <a:gd name="connsiteX11" fmla="*/ 1059581 w 2324790"/>
              <a:gd name="connsiteY11" fmla="*/ 2176857 h 2223360"/>
              <a:gd name="connsiteX12" fmla="*/ 415436 w 2324790"/>
              <a:gd name="connsiteY12" fmla="*/ 1961351 h 2223360"/>
              <a:gd name="connsiteX13" fmla="*/ 803 w 2324790"/>
              <a:gd name="connsiteY13" fmla="*/ 1677332 h 2223360"/>
              <a:gd name="connsiteX0" fmla="*/ 803 w 2324790"/>
              <a:gd name="connsiteY0" fmla="*/ 1677332 h 2223360"/>
              <a:gd name="connsiteX1" fmla="*/ 319183 w 2324790"/>
              <a:gd name="connsiteY1" fmla="*/ 1537840 h 2223360"/>
              <a:gd name="connsiteX2" fmla="*/ 636816 w 2324790"/>
              <a:gd name="connsiteY2" fmla="*/ 1431962 h 2223360"/>
              <a:gd name="connsiteX3" fmla="*/ 502063 w 2324790"/>
              <a:gd name="connsiteY3" fmla="*/ 941074 h 2223360"/>
              <a:gd name="connsiteX4" fmla="*/ 328808 w 2324790"/>
              <a:gd name="connsiteY4" fmla="*/ 45924 h 2223360"/>
              <a:gd name="connsiteX5" fmla="*/ 944078 w 2324790"/>
              <a:gd name="connsiteY5" fmla="*/ 194053 h 2223360"/>
              <a:gd name="connsiteX6" fmla="*/ 1070411 w 2324790"/>
              <a:gd name="connsiteY6" fmla="*/ 937173 h 2223360"/>
              <a:gd name="connsiteX7" fmla="*/ 1598596 w 2324790"/>
              <a:gd name="connsiteY7" fmla="*/ 1551215 h 2223360"/>
              <a:gd name="connsiteX8" fmla="*/ 2014891 w 2324790"/>
              <a:gd name="connsiteY8" fmla="*/ 1821710 h 2223360"/>
              <a:gd name="connsiteX9" fmla="*/ 2310865 w 2324790"/>
              <a:gd name="connsiteY9" fmla="*/ 2080605 h 2223360"/>
              <a:gd name="connsiteX10" fmla="*/ 1801929 w 2324790"/>
              <a:gd name="connsiteY10" fmla="*/ 2215360 h 2223360"/>
              <a:gd name="connsiteX11" fmla="*/ 1059581 w 2324790"/>
              <a:gd name="connsiteY11" fmla="*/ 2176857 h 2223360"/>
              <a:gd name="connsiteX12" fmla="*/ 415436 w 2324790"/>
              <a:gd name="connsiteY12" fmla="*/ 1961351 h 2223360"/>
              <a:gd name="connsiteX13" fmla="*/ 803 w 2324790"/>
              <a:gd name="connsiteY13" fmla="*/ 1677332 h 2223360"/>
              <a:gd name="connsiteX0" fmla="*/ 803 w 2324790"/>
              <a:gd name="connsiteY0" fmla="*/ 1686113 h 2232141"/>
              <a:gd name="connsiteX1" fmla="*/ 319183 w 2324790"/>
              <a:gd name="connsiteY1" fmla="*/ 1546621 h 2232141"/>
              <a:gd name="connsiteX2" fmla="*/ 636816 w 2324790"/>
              <a:gd name="connsiteY2" fmla="*/ 1440743 h 2232141"/>
              <a:gd name="connsiteX3" fmla="*/ 502063 w 2324790"/>
              <a:gd name="connsiteY3" fmla="*/ 949855 h 2232141"/>
              <a:gd name="connsiteX4" fmla="*/ 328808 w 2324790"/>
              <a:gd name="connsiteY4" fmla="*/ 54705 h 2232141"/>
              <a:gd name="connsiteX5" fmla="*/ 944078 w 2324790"/>
              <a:gd name="connsiteY5" fmla="*/ 135457 h 2232141"/>
              <a:gd name="connsiteX6" fmla="*/ 1070411 w 2324790"/>
              <a:gd name="connsiteY6" fmla="*/ 945954 h 2232141"/>
              <a:gd name="connsiteX7" fmla="*/ 1598596 w 2324790"/>
              <a:gd name="connsiteY7" fmla="*/ 1559996 h 2232141"/>
              <a:gd name="connsiteX8" fmla="*/ 2014891 w 2324790"/>
              <a:gd name="connsiteY8" fmla="*/ 1830491 h 2232141"/>
              <a:gd name="connsiteX9" fmla="*/ 2310865 w 2324790"/>
              <a:gd name="connsiteY9" fmla="*/ 2089386 h 2232141"/>
              <a:gd name="connsiteX10" fmla="*/ 1801929 w 2324790"/>
              <a:gd name="connsiteY10" fmla="*/ 2224141 h 2232141"/>
              <a:gd name="connsiteX11" fmla="*/ 1059581 w 2324790"/>
              <a:gd name="connsiteY11" fmla="*/ 2185638 h 2232141"/>
              <a:gd name="connsiteX12" fmla="*/ 415436 w 2324790"/>
              <a:gd name="connsiteY12" fmla="*/ 1970132 h 2232141"/>
              <a:gd name="connsiteX13" fmla="*/ 803 w 2324790"/>
              <a:gd name="connsiteY13" fmla="*/ 1686113 h 2232141"/>
              <a:gd name="connsiteX0" fmla="*/ 736 w 2324723"/>
              <a:gd name="connsiteY0" fmla="*/ 1686113 h 2232141"/>
              <a:gd name="connsiteX1" fmla="*/ 319116 w 2324723"/>
              <a:gd name="connsiteY1" fmla="*/ 1546621 h 2232141"/>
              <a:gd name="connsiteX2" fmla="*/ 501996 w 2324723"/>
              <a:gd name="connsiteY2" fmla="*/ 949855 h 2232141"/>
              <a:gd name="connsiteX3" fmla="*/ 328741 w 2324723"/>
              <a:gd name="connsiteY3" fmla="*/ 54705 h 2232141"/>
              <a:gd name="connsiteX4" fmla="*/ 944011 w 2324723"/>
              <a:gd name="connsiteY4" fmla="*/ 135457 h 2232141"/>
              <a:gd name="connsiteX5" fmla="*/ 1070344 w 2324723"/>
              <a:gd name="connsiteY5" fmla="*/ 945954 h 2232141"/>
              <a:gd name="connsiteX6" fmla="*/ 1598529 w 2324723"/>
              <a:gd name="connsiteY6" fmla="*/ 1559996 h 2232141"/>
              <a:gd name="connsiteX7" fmla="*/ 2014824 w 2324723"/>
              <a:gd name="connsiteY7" fmla="*/ 1830491 h 2232141"/>
              <a:gd name="connsiteX8" fmla="*/ 2310798 w 2324723"/>
              <a:gd name="connsiteY8" fmla="*/ 2089386 h 2232141"/>
              <a:gd name="connsiteX9" fmla="*/ 1801862 w 2324723"/>
              <a:gd name="connsiteY9" fmla="*/ 2224141 h 2232141"/>
              <a:gd name="connsiteX10" fmla="*/ 1059514 w 2324723"/>
              <a:gd name="connsiteY10" fmla="*/ 2185638 h 2232141"/>
              <a:gd name="connsiteX11" fmla="*/ 415369 w 2324723"/>
              <a:gd name="connsiteY11" fmla="*/ 1970132 h 2232141"/>
              <a:gd name="connsiteX12" fmla="*/ 736 w 2324723"/>
              <a:gd name="connsiteY12" fmla="*/ 1686113 h 2232141"/>
              <a:gd name="connsiteX0" fmla="*/ 319113 w 2324720"/>
              <a:gd name="connsiteY0" fmla="*/ 1546621 h 2232141"/>
              <a:gd name="connsiteX1" fmla="*/ 501993 w 2324720"/>
              <a:gd name="connsiteY1" fmla="*/ 949855 h 2232141"/>
              <a:gd name="connsiteX2" fmla="*/ 328738 w 2324720"/>
              <a:gd name="connsiteY2" fmla="*/ 54705 h 2232141"/>
              <a:gd name="connsiteX3" fmla="*/ 944008 w 2324720"/>
              <a:gd name="connsiteY3" fmla="*/ 135457 h 2232141"/>
              <a:gd name="connsiteX4" fmla="*/ 1070341 w 2324720"/>
              <a:gd name="connsiteY4" fmla="*/ 945954 h 2232141"/>
              <a:gd name="connsiteX5" fmla="*/ 1598526 w 2324720"/>
              <a:gd name="connsiteY5" fmla="*/ 1559996 h 2232141"/>
              <a:gd name="connsiteX6" fmla="*/ 2014821 w 2324720"/>
              <a:gd name="connsiteY6" fmla="*/ 1830491 h 2232141"/>
              <a:gd name="connsiteX7" fmla="*/ 2310795 w 2324720"/>
              <a:gd name="connsiteY7" fmla="*/ 2089386 h 2232141"/>
              <a:gd name="connsiteX8" fmla="*/ 1801859 w 2324720"/>
              <a:gd name="connsiteY8" fmla="*/ 2224141 h 2232141"/>
              <a:gd name="connsiteX9" fmla="*/ 1059511 w 2324720"/>
              <a:gd name="connsiteY9" fmla="*/ 2185638 h 2232141"/>
              <a:gd name="connsiteX10" fmla="*/ 415366 w 2324720"/>
              <a:gd name="connsiteY10" fmla="*/ 1970132 h 2232141"/>
              <a:gd name="connsiteX11" fmla="*/ 733 w 2324720"/>
              <a:gd name="connsiteY11" fmla="*/ 1686113 h 2232141"/>
              <a:gd name="connsiteX12" fmla="*/ 410553 w 2324720"/>
              <a:gd name="connsiteY12" fmla="*/ 1638061 h 2232141"/>
              <a:gd name="connsiteX0" fmla="*/ 675248 w 2324720"/>
              <a:gd name="connsiteY0" fmla="*/ 1392617 h 2232141"/>
              <a:gd name="connsiteX1" fmla="*/ 501993 w 2324720"/>
              <a:gd name="connsiteY1" fmla="*/ 949855 h 2232141"/>
              <a:gd name="connsiteX2" fmla="*/ 328738 w 2324720"/>
              <a:gd name="connsiteY2" fmla="*/ 54705 h 2232141"/>
              <a:gd name="connsiteX3" fmla="*/ 944008 w 2324720"/>
              <a:gd name="connsiteY3" fmla="*/ 135457 h 2232141"/>
              <a:gd name="connsiteX4" fmla="*/ 1070341 w 2324720"/>
              <a:gd name="connsiteY4" fmla="*/ 945954 h 2232141"/>
              <a:gd name="connsiteX5" fmla="*/ 1598526 w 2324720"/>
              <a:gd name="connsiteY5" fmla="*/ 1559996 h 2232141"/>
              <a:gd name="connsiteX6" fmla="*/ 2014821 w 2324720"/>
              <a:gd name="connsiteY6" fmla="*/ 1830491 h 2232141"/>
              <a:gd name="connsiteX7" fmla="*/ 2310795 w 2324720"/>
              <a:gd name="connsiteY7" fmla="*/ 2089386 h 2232141"/>
              <a:gd name="connsiteX8" fmla="*/ 1801859 w 2324720"/>
              <a:gd name="connsiteY8" fmla="*/ 2224141 h 2232141"/>
              <a:gd name="connsiteX9" fmla="*/ 1059511 w 2324720"/>
              <a:gd name="connsiteY9" fmla="*/ 2185638 h 2232141"/>
              <a:gd name="connsiteX10" fmla="*/ 415366 w 2324720"/>
              <a:gd name="connsiteY10" fmla="*/ 1970132 h 2232141"/>
              <a:gd name="connsiteX11" fmla="*/ 733 w 2324720"/>
              <a:gd name="connsiteY11" fmla="*/ 1686113 h 2232141"/>
              <a:gd name="connsiteX12" fmla="*/ 410553 w 2324720"/>
              <a:gd name="connsiteY12" fmla="*/ 1638061 h 2232141"/>
              <a:gd name="connsiteX0" fmla="*/ 675248 w 2324720"/>
              <a:gd name="connsiteY0" fmla="*/ 1392617 h 2232141"/>
              <a:gd name="connsiteX1" fmla="*/ 501993 w 2324720"/>
              <a:gd name="connsiteY1" fmla="*/ 949855 h 2232141"/>
              <a:gd name="connsiteX2" fmla="*/ 328738 w 2324720"/>
              <a:gd name="connsiteY2" fmla="*/ 54705 h 2232141"/>
              <a:gd name="connsiteX3" fmla="*/ 944008 w 2324720"/>
              <a:gd name="connsiteY3" fmla="*/ 135457 h 2232141"/>
              <a:gd name="connsiteX4" fmla="*/ 1070341 w 2324720"/>
              <a:gd name="connsiteY4" fmla="*/ 945954 h 2232141"/>
              <a:gd name="connsiteX5" fmla="*/ 1598526 w 2324720"/>
              <a:gd name="connsiteY5" fmla="*/ 1559996 h 2232141"/>
              <a:gd name="connsiteX6" fmla="*/ 2014821 w 2324720"/>
              <a:gd name="connsiteY6" fmla="*/ 1830491 h 2232141"/>
              <a:gd name="connsiteX7" fmla="*/ 2310795 w 2324720"/>
              <a:gd name="connsiteY7" fmla="*/ 2089386 h 2232141"/>
              <a:gd name="connsiteX8" fmla="*/ 1801859 w 2324720"/>
              <a:gd name="connsiteY8" fmla="*/ 2224141 h 2232141"/>
              <a:gd name="connsiteX9" fmla="*/ 1059511 w 2324720"/>
              <a:gd name="connsiteY9" fmla="*/ 2185638 h 2232141"/>
              <a:gd name="connsiteX10" fmla="*/ 415366 w 2324720"/>
              <a:gd name="connsiteY10" fmla="*/ 1970132 h 2232141"/>
              <a:gd name="connsiteX11" fmla="*/ 733 w 2324720"/>
              <a:gd name="connsiteY11" fmla="*/ 1686113 h 2232141"/>
              <a:gd name="connsiteX12" fmla="*/ 410553 w 2324720"/>
              <a:gd name="connsiteY12" fmla="*/ 1638061 h 2232141"/>
              <a:gd name="connsiteX0" fmla="*/ 675248 w 2324720"/>
              <a:gd name="connsiteY0" fmla="*/ 1392617 h 2232141"/>
              <a:gd name="connsiteX1" fmla="*/ 501993 w 2324720"/>
              <a:gd name="connsiteY1" fmla="*/ 949855 h 2232141"/>
              <a:gd name="connsiteX2" fmla="*/ 328738 w 2324720"/>
              <a:gd name="connsiteY2" fmla="*/ 54705 h 2232141"/>
              <a:gd name="connsiteX3" fmla="*/ 944008 w 2324720"/>
              <a:gd name="connsiteY3" fmla="*/ 135457 h 2232141"/>
              <a:gd name="connsiteX4" fmla="*/ 1070341 w 2324720"/>
              <a:gd name="connsiteY4" fmla="*/ 945954 h 2232141"/>
              <a:gd name="connsiteX5" fmla="*/ 1598526 w 2324720"/>
              <a:gd name="connsiteY5" fmla="*/ 1559996 h 2232141"/>
              <a:gd name="connsiteX6" fmla="*/ 2014821 w 2324720"/>
              <a:gd name="connsiteY6" fmla="*/ 1830491 h 2232141"/>
              <a:gd name="connsiteX7" fmla="*/ 2310795 w 2324720"/>
              <a:gd name="connsiteY7" fmla="*/ 2089386 h 2232141"/>
              <a:gd name="connsiteX8" fmla="*/ 1801859 w 2324720"/>
              <a:gd name="connsiteY8" fmla="*/ 2224141 h 2232141"/>
              <a:gd name="connsiteX9" fmla="*/ 1059511 w 2324720"/>
              <a:gd name="connsiteY9" fmla="*/ 2185638 h 2232141"/>
              <a:gd name="connsiteX10" fmla="*/ 415366 w 2324720"/>
              <a:gd name="connsiteY10" fmla="*/ 1970132 h 2232141"/>
              <a:gd name="connsiteX11" fmla="*/ 733 w 2324720"/>
              <a:gd name="connsiteY11" fmla="*/ 1686113 h 2232141"/>
              <a:gd name="connsiteX12" fmla="*/ 410553 w 2324720"/>
              <a:gd name="connsiteY12" fmla="*/ 1638061 h 2232141"/>
              <a:gd name="connsiteX0" fmla="*/ 675248 w 2324720"/>
              <a:gd name="connsiteY0" fmla="*/ 1392617 h 2232141"/>
              <a:gd name="connsiteX1" fmla="*/ 501993 w 2324720"/>
              <a:gd name="connsiteY1" fmla="*/ 949855 h 2232141"/>
              <a:gd name="connsiteX2" fmla="*/ 328738 w 2324720"/>
              <a:gd name="connsiteY2" fmla="*/ 54705 h 2232141"/>
              <a:gd name="connsiteX3" fmla="*/ 944008 w 2324720"/>
              <a:gd name="connsiteY3" fmla="*/ 135457 h 2232141"/>
              <a:gd name="connsiteX4" fmla="*/ 1070341 w 2324720"/>
              <a:gd name="connsiteY4" fmla="*/ 945954 h 2232141"/>
              <a:gd name="connsiteX5" fmla="*/ 1598526 w 2324720"/>
              <a:gd name="connsiteY5" fmla="*/ 1559996 h 2232141"/>
              <a:gd name="connsiteX6" fmla="*/ 2014821 w 2324720"/>
              <a:gd name="connsiteY6" fmla="*/ 1830491 h 2232141"/>
              <a:gd name="connsiteX7" fmla="*/ 2310795 w 2324720"/>
              <a:gd name="connsiteY7" fmla="*/ 2089386 h 2232141"/>
              <a:gd name="connsiteX8" fmla="*/ 1801859 w 2324720"/>
              <a:gd name="connsiteY8" fmla="*/ 2224141 h 2232141"/>
              <a:gd name="connsiteX9" fmla="*/ 1059511 w 2324720"/>
              <a:gd name="connsiteY9" fmla="*/ 2185638 h 2232141"/>
              <a:gd name="connsiteX10" fmla="*/ 415366 w 2324720"/>
              <a:gd name="connsiteY10" fmla="*/ 1970132 h 2232141"/>
              <a:gd name="connsiteX11" fmla="*/ 733 w 2324720"/>
              <a:gd name="connsiteY11" fmla="*/ 1686113 h 2232141"/>
              <a:gd name="connsiteX12" fmla="*/ 410553 w 2324720"/>
              <a:gd name="connsiteY12" fmla="*/ 1638061 h 2232141"/>
              <a:gd name="connsiteX0" fmla="*/ 676157 w 2325629"/>
              <a:gd name="connsiteY0" fmla="*/ 1392617 h 2232141"/>
              <a:gd name="connsiteX1" fmla="*/ 502902 w 2325629"/>
              <a:gd name="connsiteY1" fmla="*/ 949855 h 2232141"/>
              <a:gd name="connsiteX2" fmla="*/ 329647 w 2325629"/>
              <a:gd name="connsiteY2" fmla="*/ 54705 h 2232141"/>
              <a:gd name="connsiteX3" fmla="*/ 944917 w 2325629"/>
              <a:gd name="connsiteY3" fmla="*/ 135457 h 2232141"/>
              <a:gd name="connsiteX4" fmla="*/ 1071250 w 2325629"/>
              <a:gd name="connsiteY4" fmla="*/ 945954 h 2232141"/>
              <a:gd name="connsiteX5" fmla="*/ 1599435 w 2325629"/>
              <a:gd name="connsiteY5" fmla="*/ 1559996 h 2232141"/>
              <a:gd name="connsiteX6" fmla="*/ 2015730 w 2325629"/>
              <a:gd name="connsiteY6" fmla="*/ 1830491 h 2232141"/>
              <a:gd name="connsiteX7" fmla="*/ 2311704 w 2325629"/>
              <a:gd name="connsiteY7" fmla="*/ 2089386 h 2232141"/>
              <a:gd name="connsiteX8" fmla="*/ 1802768 w 2325629"/>
              <a:gd name="connsiteY8" fmla="*/ 2224141 h 2232141"/>
              <a:gd name="connsiteX9" fmla="*/ 1060420 w 2325629"/>
              <a:gd name="connsiteY9" fmla="*/ 2185638 h 2232141"/>
              <a:gd name="connsiteX10" fmla="*/ 416275 w 2325629"/>
              <a:gd name="connsiteY10" fmla="*/ 1970132 h 2232141"/>
              <a:gd name="connsiteX11" fmla="*/ 1642 w 2325629"/>
              <a:gd name="connsiteY11" fmla="*/ 1686113 h 2232141"/>
              <a:gd name="connsiteX12" fmla="*/ 565466 w 2325629"/>
              <a:gd name="connsiteY12" fmla="*/ 1512933 h 2232141"/>
              <a:gd name="connsiteX0" fmla="*/ 676157 w 2325629"/>
              <a:gd name="connsiteY0" fmla="*/ 1392617 h 2232141"/>
              <a:gd name="connsiteX1" fmla="*/ 502902 w 2325629"/>
              <a:gd name="connsiteY1" fmla="*/ 949855 h 2232141"/>
              <a:gd name="connsiteX2" fmla="*/ 329647 w 2325629"/>
              <a:gd name="connsiteY2" fmla="*/ 54705 h 2232141"/>
              <a:gd name="connsiteX3" fmla="*/ 944917 w 2325629"/>
              <a:gd name="connsiteY3" fmla="*/ 135457 h 2232141"/>
              <a:gd name="connsiteX4" fmla="*/ 1071250 w 2325629"/>
              <a:gd name="connsiteY4" fmla="*/ 945954 h 2232141"/>
              <a:gd name="connsiteX5" fmla="*/ 1599435 w 2325629"/>
              <a:gd name="connsiteY5" fmla="*/ 1559996 h 2232141"/>
              <a:gd name="connsiteX6" fmla="*/ 2015730 w 2325629"/>
              <a:gd name="connsiteY6" fmla="*/ 1830491 h 2232141"/>
              <a:gd name="connsiteX7" fmla="*/ 2311704 w 2325629"/>
              <a:gd name="connsiteY7" fmla="*/ 2089386 h 2232141"/>
              <a:gd name="connsiteX8" fmla="*/ 1802768 w 2325629"/>
              <a:gd name="connsiteY8" fmla="*/ 2224141 h 2232141"/>
              <a:gd name="connsiteX9" fmla="*/ 1060420 w 2325629"/>
              <a:gd name="connsiteY9" fmla="*/ 2185638 h 2232141"/>
              <a:gd name="connsiteX10" fmla="*/ 416275 w 2325629"/>
              <a:gd name="connsiteY10" fmla="*/ 1970132 h 2232141"/>
              <a:gd name="connsiteX11" fmla="*/ 1642 w 2325629"/>
              <a:gd name="connsiteY11" fmla="*/ 1686113 h 2232141"/>
              <a:gd name="connsiteX12" fmla="*/ 565466 w 2325629"/>
              <a:gd name="connsiteY12" fmla="*/ 1512933 h 2232141"/>
              <a:gd name="connsiteX0" fmla="*/ 676157 w 2325629"/>
              <a:gd name="connsiteY0" fmla="*/ 1438741 h 2278265"/>
              <a:gd name="connsiteX1" fmla="*/ 502902 w 2325629"/>
              <a:gd name="connsiteY1" fmla="*/ 995979 h 2278265"/>
              <a:gd name="connsiteX2" fmla="*/ 329647 w 2325629"/>
              <a:gd name="connsiteY2" fmla="*/ 100829 h 2278265"/>
              <a:gd name="connsiteX3" fmla="*/ 656906 w 2325629"/>
              <a:gd name="connsiteY3" fmla="*/ 23827 h 2278265"/>
              <a:gd name="connsiteX4" fmla="*/ 944917 w 2325629"/>
              <a:gd name="connsiteY4" fmla="*/ 181581 h 2278265"/>
              <a:gd name="connsiteX5" fmla="*/ 1071250 w 2325629"/>
              <a:gd name="connsiteY5" fmla="*/ 992078 h 2278265"/>
              <a:gd name="connsiteX6" fmla="*/ 1599435 w 2325629"/>
              <a:gd name="connsiteY6" fmla="*/ 1606120 h 2278265"/>
              <a:gd name="connsiteX7" fmla="*/ 2015730 w 2325629"/>
              <a:gd name="connsiteY7" fmla="*/ 1876615 h 2278265"/>
              <a:gd name="connsiteX8" fmla="*/ 2311704 w 2325629"/>
              <a:gd name="connsiteY8" fmla="*/ 2135510 h 2278265"/>
              <a:gd name="connsiteX9" fmla="*/ 1802768 w 2325629"/>
              <a:gd name="connsiteY9" fmla="*/ 2270265 h 2278265"/>
              <a:gd name="connsiteX10" fmla="*/ 1060420 w 2325629"/>
              <a:gd name="connsiteY10" fmla="*/ 2231762 h 2278265"/>
              <a:gd name="connsiteX11" fmla="*/ 416275 w 2325629"/>
              <a:gd name="connsiteY11" fmla="*/ 2016256 h 2278265"/>
              <a:gd name="connsiteX12" fmla="*/ 1642 w 2325629"/>
              <a:gd name="connsiteY12" fmla="*/ 1732237 h 2278265"/>
              <a:gd name="connsiteX13" fmla="*/ 565466 w 2325629"/>
              <a:gd name="connsiteY13" fmla="*/ 1559057 h 2278265"/>
              <a:gd name="connsiteX0" fmla="*/ 676157 w 2325629"/>
              <a:gd name="connsiteY0" fmla="*/ 1438741 h 2278265"/>
              <a:gd name="connsiteX1" fmla="*/ 502902 w 2325629"/>
              <a:gd name="connsiteY1" fmla="*/ 995979 h 2278265"/>
              <a:gd name="connsiteX2" fmla="*/ 329647 w 2325629"/>
              <a:gd name="connsiteY2" fmla="*/ 100829 h 2278265"/>
              <a:gd name="connsiteX3" fmla="*/ 656906 w 2325629"/>
              <a:gd name="connsiteY3" fmla="*/ 23827 h 2278265"/>
              <a:gd name="connsiteX4" fmla="*/ 944917 w 2325629"/>
              <a:gd name="connsiteY4" fmla="*/ 181581 h 2278265"/>
              <a:gd name="connsiteX5" fmla="*/ 1071250 w 2325629"/>
              <a:gd name="connsiteY5" fmla="*/ 992078 h 2278265"/>
              <a:gd name="connsiteX6" fmla="*/ 1599435 w 2325629"/>
              <a:gd name="connsiteY6" fmla="*/ 1606120 h 2278265"/>
              <a:gd name="connsiteX7" fmla="*/ 2015730 w 2325629"/>
              <a:gd name="connsiteY7" fmla="*/ 1876615 h 2278265"/>
              <a:gd name="connsiteX8" fmla="*/ 2311704 w 2325629"/>
              <a:gd name="connsiteY8" fmla="*/ 2135510 h 2278265"/>
              <a:gd name="connsiteX9" fmla="*/ 1802768 w 2325629"/>
              <a:gd name="connsiteY9" fmla="*/ 2270265 h 2278265"/>
              <a:gd name="connsiteX10" fmla="*/ 1060420 w 2325629"/>
              <a:gd name="connsiteY10" fmla="*/ 2231762 h 2278265"/>
              <a:gd name="connsiteX11" fmla="*/ 416275 w 2325629"/>
              <a:gd name="connsiteY11" fmla="*/ 2016256 h 2278265"/>
              <a:gd name="connsiteX12" fmla="*/ 1642 w 2325629"/>
              <a:gd name="connsiteY12" fmla="*/ 1732237 h 2278265"/>
              <a:gd name="connsiteX13" fmla="*/ 565466 w 2325629"/>
              <a:gd name="connsiteY13" fmla="*/ 1559057 h 2278265"/>
              <a:gd name="connsiteX0" fmla="*/ 676157 w 2325629"/>
              <a:gd name="connsiteY0" fmla="*/ 1438741 h 2278265"/>
              <a:gd name="connsiteX1" fmla="*/ 502902 w 2325629"/>
              <a:gd name="connsiteY1" fmla="*/ 995979 h 2278265"/>
              <a:gd name="connsiteX2" fmla="*/ 329647 w 2325629"/>
              <a:gd name="connsiteY2" fmla="*/ 100829 h 2278265"/>
              <a:gd name="connsiteX3" fmla="*/ 656906 w 2325629"/>
              <a:gd name="connsiteY3" fmla="*/ 23827 h 2278265"/>
              <a:gd name="connsiteX4" fmla="*/ 944917 w 2325629"/>
              <a:gd name="connsiteY4" fmla="*/ 181581 h 2278265"/>
              <a:gd name="connsiteX5" fmla="*/ 1071250 w 2325629"/>
              <a:gd name="connsiteY5" fmla="*/ 992078 h 2278265"/>
              <a:gd name="connsiteX6" fmla="*/ 1599435 w 2325629"/>
              <a:gd name="connsiteY6" fmla="*/ 1606120 h 2278265"/>
              <a:gd name="connsiteX7" fmla="*/ 2015730 w 2325629"/>
              <a:gd name="connsiteY7" fmla="*/ 1876615 h 2278265"/>
              <a:gd name="connsiteX8" fmla="*/ 2311704 w 2325629"/>
              <a:gd name="connsiteY8" fmla="*/ 2135510 h 2278265"/>
              <a:gd name="connsiteX9" fmla="*/ 1802768 w 2325629"/>
              <a:gd name="connsiteY9" fmla="*/ 2270265 h 2278265"/>
              <a:gd name="connsiteX10" fmla="*/ 1060420 w 2325629"/>
              <a:gd name="connsiteY10" fmla="*/ 2231762 h 2278265"/>
              <a:gd name="connsiteX11" fmla="*/ 416275 w 2325629"/>
              <a:gd name="connsiteY11" fmla="*/ 2016256 h 2278265"/>
              <a:gd name="connsiteX12" fmla="*/ 1642 w 2325629"/>
              <a:gd name="connsiteY12" fmla="*/ 1732237 h 2278265"/>
              <a:gd name="connsiteX13" fmla="*/ 565466 w 2325629"/>
              <a:gd name="connsiteY13" fmla="*/ 1559057 h 2278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25629" h="2278265">
                <a:moveTo>
                  <a:pt x="676157" y="1438741"/>
                </a:moveTo>
                <a:cubicBezTo>
                  <a:pt x="624946" y="1325656"/>
                  <a:pt x="568675" y="1244632"/>
                  <a:pt x="502902" y="995979"/>
                </a:cubicBezTo>
                <a:cubicBezTo>
                  <a:pt x="466005" y="747326"/>
                  <a:pt x="267207" y="260625"/>
                  <a:pt x="329647" y="100829"/>
                </a:cubicBezTo>
                <a:cubicBezTo>
                  <a:pt x="353710" y="-51571"/>
                  <a:pt x="554361" y="10368"/>
                  <a:pt x="656906" y="23827"/>
                </a:cubicBezTo>
                <a:cubicBezTo>
                  <a:pt x="759451" y="37286"/>
                  <a:pt x="874256" y="29831"/>
                  <a:pt x="944917" y="181581"/>
                </a:cubicBezTo>
                <a:cubicBezTo>
                  <a:pt x="986827" y="43783"/>
                  <a:pt x="962164" y="754655"/>
                  <a:pt x="1071250" y="992078"/>
                </a:cubicBezTo>
                <a:cubicBezTo>
                  <a:pt x="1180336" y="1229501"/>
                  <a:pt x="1474106" y="1513241"/>
                  <a:pt x="1599435" y="1606120"/>
                </a:cubicBezTo>
                <a:cubicBezTo>
                  <a:pt x="1792142" y="1756751"/>
                  <a:pt x="1869546" y="1789988"/>
                  <a:pt x="2015730" y="1876615"/>
                </a:cubicBezTo>
                <a:cubicBezTo>
                  <a:pt x="2136047" y="2009764"/>
                  <a:pt x="2387303" y="2023380"/>
                  <a:pt x="2311704" y="2135510"/>
                </a:cubicBezTo>
                <a:cubicBezTo>
                  <a:pt x="2236105" y="2247640"/>
                  <a:pt x="2011315" y="2254223"/>
                  <a:pt x="1802768" y="2270265"/>
                </a:cubicBezTo>
                <a:cubicBezTo>
                  <a:pt x="1594221" y="2286307"/>
                  <a:pt x="1285085" y="2280514"/>
                  <a:pt x="1060420" y="2231762"/>
                </a:cubicBezTo>
                <a:cubicBezTo>
                  <a:pt x="835755" y="2183010"/>
                  <a:pt x="592738" y="2099510"/>
                  <a:pt x="416275" y="2016256"/>
                </a:cubicBezTo>
                <a:cubicBezTo>
                  <a:pt x="239812" y="1933002"/>
                  <a:pt x="-23223" y="1808437"/>
                  <a:pt x="1642" y="1732237"/>
                </a:cubicBezTo>
                <a:cubicBezTo>
                  <a:pt x="26507" y="1656037"/>
                  <a:pt x="390483" y="1532576"/>
                  <a:pt x="565466" y="1559057"/>
                </a:cubicBezTo>
              </a:path>
            </a:pathLst>
          </a:cu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0"/>
          <p:cNvSpPr/>
          <p:nvPr/>
        </p:nvSpPr>
        <p:spPr>
          <a:xfrm>
            <a:off x="6840111" y="2978978"/>
            <a:ext cx="1791998" cy="1945357"/>
          </a:xfrm>
          <a:custGeom>
            <a:avLst/>
            <a:gdLst>
              <a:gd name="connsiteX0" fmla="*/ 0 w 1138189"/>
              <a:gd name="connsiteY0" fmla="*/ 826785 h 1653569"/>
              <a:gd name="connsiteX1" fmla="*/ 569095 w 1138189"/>
              <a:gd name="connsiteY1" fmla="*/ 0 h 1653569"/>
              <a:gd name="connsiteX2" fmla="*/ 1138190 w 1138189"/>
              <a:gd name="connsiteY2" fmla="*/ 826785 h 1653569"/>
              <a:gd name="connsiteX3" fmla="*/ 569095 w 1138189"/>
              <a:gd name="connsiteY3" fmla="*/ 1653570 h 1653569"/>
              <a:gd name="connsiteX4" fmla="*/ 0 w 1138189"/>
              <a:gd name="connsiteY4" fmla="*/ 826785 h 1653569"/>
              <a:gd name="connsiteX0" fmla="*/ 0 w 1301819"/>
              <a:gd name="connsiteY0" fmla="*/ 855706 h 1653664"/>
              <a:gd name="connsiteX1" fmla="*/ 732724 w 1301819"/>
              <a:gd name="connsiteY1" fmla="*/ 45 h 1653664"/>
              <a:gd name="connsiteX2" fmla="*/ 1301819 w 1301819"/>
              <a:gd name="connsiteY2" fmla="*/ 826830 h 1653664"/>
              <a:gd name="connsiteX3" fmla="*/ 732724 w 1301819"/>
              <a:gd name="connsiteY3" fmla="*/ 1653615 h 1653664"/>
              <a:gd name="connsiteX4" fmla="*/ 0 w 1301819"/>
              <a:gd name="connsiteY4" fmla="*/ 855706 h 1653664"/>
              <a:gd name="connsiteX0" fmla="*/ 17946 w 1319765"/>
              <a:gd name="connsiteY0" fmla="*/ 817211 h 1615152"/>
              <a:gd name="connsiteX1" fmla="*/ 317533 w 1319765"/>
              <a:gd name="connsiteY1" fmla="*/ 51 h 1615152"/>
              <a:gd name="connsiteX2" fmla="*/ 1319765 w 1319765"/>
              <a:gd name="connsiteY2" fmla="*/ 788335 h 1615152"/>
              <a:gd name="connsiteX3" fmla="*/ 750670 w 1319765"/>
              <a:gd name="connsiteY3" fmla="*/ 1615120 h 1615152"/>
              <a:gd name="connsiteX4" fmla="*/ 17946 w 1319765"/>
              <a:gd name="connsiteY4" fmla="*/ 817211 h 1615152"/>
              <a:gd name="connsiteX0" fmla="*/ 15880 w 1125194"/>
              <a:gd name="connsiteY0" fmla="*/ 817192 h 1615155"/>
              <a:gd name="connsiteX1" fmla="*/ 315467 w 1125194"/>
              <a:gd name="connsiteY1" fmla="*/ 32 h 1615155"/>
              <a:gd name="connsiteX2" fmla="*/ 1125194 w 1125194"/>
              <a:gd name="connsiteY2" fmla="*/ 846067 h 1615155"/>
              <a:gd name="connsiteX3" fmla="*/ 748604 w 1125194"/>
              <a:gd name="connsiteY3" fmla="*/ 1615101 h 1615155"/>
              <a:gd name="connsiteX4" fmla="*/ 15880 w 1125194"/>
              <a:gd name="connsiteY4" fmla="*/ 817192 h 1615155"/>
              <a:gd name="connsiteX0" fmla="*/ 14409 w 1124677"/>
              <a:gd name="connsiteY0" fmla="*/ 837725 h 1635665"/>
              <a:gd name="connsiteX1" fmla="*/ 313996 w 1124677"/>
              <a:gd name="connsiteY1" fmla="*/ 20565 h 1635665"/>
              <a:gd name="connsiteX2" fmla="*/ 957685 w 1124677"/>
              <a:gd name="connsiteY2" fmla="*/ 297722 h 1635665"/>
              <a:gd name="connsiteX3" fmla="*/ 1123723 w 1124677"/>
              <a:gd name="connsiteY3" fmla="*/ 866600 h 1635665"/>
              <a:gd name="connsiteX4" fmla="*/ 747133 w 1124677"/>
              <a:gd name="connsiteY4" fmla="*/ 1635634 h 1635665"/>
              <a:gd name="connsiteX5" fmla="*/ 14409 w 1124677"/>
              <a:gd name="connsiteY5" fmla="*/ 837725 h 1635665"/>
              <a:gd name="connsiteX0" fmla="*/ 14409 w 1124677"/>
              <a:gd name="connsiteY0" fmla="*/ 835043 h 1632983"/>
              <a:gd name="connsiteX1" fmla="*/ 313996 w 1124677"/>
              <a:gd name="connsiteY1" fmla="*/ 17883 h 1632983"/>
              <a:gd name="connsiteX2" fmla="*/ 957685 w 1124677"/>
              <a:gd name="connsiteY2" fmla="*/ 295040 h 1632983"/>
              <a:gd name="connsiteX3" fmla="*/ 1123723 w 1124677"/>
              <a:gd name="connsiteY3" fmla="*/ 863918 h 1632983"/>
              <a:gd name="connsiteX4" fmla="*/ 747133 w 1124677"/>
              <a:gd name="connsiteY4" fmla="*/ 1632952 h 1632983"/>
              <a:gd name="connsiteX5" fmla="*/ 14409 w 1124677"/>
              <a:gd name="connsiteY5" fmla="*/ 835043 h 1632983"/>
              <a:gd name="connsiteX0" fmla="*/ 14409 w 1124334"/>
              <a:gd name="connsiteY0" fmla="*/ 835043 h 1632983"/>
              <a:gd name="connsiteX1" fmla="*/ 313996 w 1124334"/>
              <a:gd name="connsiteY1" fmla="*/ 17883 h 1632983"/>
              <a:gd name="connsiteX2" fmla="*/ 957685 w 1124334"/>
              <a:gd name="connsiteY2" fmla="*/ 295040 h 1632983"/>
              <a:gd name="connsiteX3" fmla="*/ 1123723 w 1124334"/>
              <a:gd name="connsiteY3" fmla="*/ 863918 h 1632983"/>
              <a:gd name="connsiteX4" fmla="*/ 747133 w 1124334"/>
              <a:gd name="connsiteY4" fmla="*/ 1632952 h 1632983"/>
              <a:gd name="connsiteX5" fmla="*/ 14409 w 1124334"/>
              <a:gd name="connsiteY5" fmla="*/ 835043 h 1632983"/>
              <a:gd name="connsiteX0" fmla="*/ 20171 w 1130096"/>
              <a:gd name="connsiteY0" fmla="*/ 844183 h 1642123"/>
              <a:gd name="connsiteX1" fmla="*/ 271632 w 1130096"/>
              <a:gd name="connsiteY1" fmla="*/ 17397 h 1642123"/>
              <a:gd name="connsiteX2" fmla="*/ 963447 w 1130096"/>
              <a:gd name="connsiteY2" fmla="*/ 304180 h 1642123"/>
              <a:gd name="connsiteX3" fmla="*/ 1129485 w 1130096"/>
              <a:gd name="connsiteY3" fmla="*/ 873058 h 1642123"/>
              <a:gd name="connsiteX4" fmla="*/ 752895 w 1130096"/>
              <a:gd name="connsiteY4" fmla="*/ 1642092 h 1642123"/>
              <a:gd name="connsiteX5" fmla="*/ 20171 w 1130096"/>
              <a:gd name="connsiteY5" fmla="*/ 844183 h 1642123"/>
              <a:gd name="connsiteX0" fmla="*/ 21701 w 1131626"/>
              <a:gd name="connsiteY0" fmla="*/ 829908 h 1627848"/>
              <a:gd name="connsiteX1" fmla="*/ 273162 w 1131626"/>
              <a:gd name="connsiteY1" fmla="*/ 3122 h 1627848"/>
              <a:gd name="connsiteX2" fmla="*/ 964977 w 1131626"/>
              <a:gd name="connsiteY2" fmla="*/ 289905 h 1627848"/>
              <a:gd name="connsiteX3" fmla="*/ 1131015 w 1131626"/>
              <a:gd name="connsiteY3" fmla="*/ 858783 h 1627848"/>
              <a:gd name="connsiteX4" fmla="*/ 754425 w 1131626"/>
              <a:gd name="connsiteY4" fmla="*/ 1627817 h 1627848"/>
              <a:gd name="connsiteX5" fmla="*/ 21701 w 1131626"/>
              <a:gd name="connsiteY5" fmla="*/ 829908 h 1627848"/>
              <a:gd name="connsiteX0" fmla="*/ 1 w 1109926"/>
              <a:gd name="connsiteY0" fmla="*/ 829908 h 1652679"/>
              <a:gd name="connsiteX1" fmla="*/ 251462 w 1109926"/>
              <a:gd name="connsiteY1" fmla="*/ 3122 h 1652679"/>
              <a:gd name="connsiteX2" fmla="*/ 943277 w 1109926"/>
              <a:gd name="connsiteY2" fmla="*/ 289905 h 1652679"/>
              <a:gd name="connsiteX3" fmla="*/ 1109315 w 1109926"/>
              <a:gd name="connsiteY3" fmla="*/ 858783 h 1652679"/>
              <a:gd name="connsiteX4" fmla="*/ 732725 w 1109926"/>
              <a:gd name="connsiteY4" fmla="*/ 1627817 h 1652679"/>
              <a:gd name="connsiteX5" fmla="*/ 250258 w 1109926"/>
              <a:gd name="connsiteY5" fmla="*/ 1406435 h 1652679"/>
              <a:gd name="connsiteX6" fmla="*/ 1 w 1109926"/>
              <a:gd name="connsiteY6" fmla="*/ 829908 h 1652679"/>
              <a:gd name="connsiteX0" fmla="*/ 1 w 1109926"/>
              <a:gd name="connsiteY0" fmla="*/ 829908 h 1569951"/>
              <a:gd name="connsiteX1" fmla="*/ 251462 w 1109926"/>
              <a:gd name="connsiteY1" fmla="*/ 3122 h 1569951"/>
              <a:gd name="connsiteX2" fmla="*/ 943277 w 1109926"/>
              <a:gd name="connsiteY2" fmla="*/ 289905 h 1569951"/>
              <a:gd name="connsiteX3" fmla="*/ 1109315 w 1109926"/>
              <a:gd name="connsiteY3" fmla="*/ 858783 h 1569951"/>
              <a:gd name="connsiteX4" fmla="*/ 655722 w 1109926"/>
              <a:gd name="connsiteY4" fmla="*/ 1531565 h 1569951"/>
              <a:gd name="connsiteX5" fmla="*/ 250258 w 1109926"/>
              <a:gd name="connsiteY5" fmla="*/ 1406435 h 1569951"/>
              <a:gd name="connsiteX6" fmla="*/ 1 w 1109926"/>
              <a:gd name="connsiteY6" fmla="*/ 829908 h 1569951"/>
              <a:gd name="connsiteX0" fmla="*/ 1 w 1187612"/>
              <a:gd name="connsiteY0" fmla="*/ 829908 h 1535642"/>
              <a:gd name="connsiteX1" fmla="*/ 251462 w 1187612"/>
              <a:gd name="connsiteY1" fmla="*/ 3122 h 1535642"/>
              <a:gd name="connsiteX2" fmla="*/ 943277 w 1187612"/>
              <a:gd name="connsiteY2" fmla="*/ 289905 h 1535642"/>
              <a:gd name="connsiteX3" fmla="*/ 1109315 w 1187612"/>
              <a:gd name="connsiteY3" fmla="*/ 858783 h 1535642"/>
              <a:gd name="connsiteX4" fmla="*/ 1164658 w 1187612"/>
              <a:gd name="connsiteY4" fmla="*/ 1339059 h 1535642"/>
              <a:gd name="connsiteX5" fmla="*/ 655722 w 1187612"/>
              <a:gd name="connsiteY5" fmla="*/ 1531565 h 1535642"/>
              <a:gd name="connsiteX6" fmla="*/ 250258 w 1187612"/>
              <a:gd name="connsiteY6" fmla="*/ 1406435 h 1535642"/>
              <a:gd name="connsiteX7" fmla="*/ 1 w 1187612"/>
              <a:gd name="connsiteY7" fmla="*/ 829908 h 1535642"/>
              <a:gd name="connsiteX0" fmla="*/ 1 w 1195532"/>
              <a:gd name="connsiteY0" fmla="*/ 829908 h 1535642"/>
              <a:gd name="connsiteX1" fmla="*/ 251462 w 1195532"/>
              <a:gd name="connsiteY1" fmla="*/ 3122 h 1535642"/>
              <a:gd name="connsiteX2" fmla="*/ 943277 w 1195532"/>
              <a:gd name="connsiteY2" fmla="*/ 289905 h 1535642"/>
              <a:gd name="connsiteX3" fmla="*/ 1157441 w 1195532"/>
              <a:gd name="connsiteY3" fmla="*/ 858783 h 1535642"/>
              <a:gd name="connsiteX4" fmla="*/ 1164658 w 1195532"/>
              <a:gd name="connsiteY4" fmla="*/ 1339059 h 1535642"/>
              <a:gd name="connsiteX5" fmla="*/ 655722 w 1195532"/>
              <a:gd name="connsiteY5" fmla="*/ 1531565 h 1535642"/>
              <a:gd name="connsiteX6" fmla="*/ 250258 w 1195532"/>
              <a:gd name="connsiteY6" fmla="*/ 1406435 h 1535642"/>
              <a:gd name="connsiteX7" fmla="*/ 1 w 1195532"/>
              <a:gd name="connsiteY7" fmla="*/ 829908 h 1535642"/>
              <a:gd name="connsiteX0" fmla="*/ 1 w 1195532"/>
              <a:gd name="connsiteY0" fmla="*/ 829908 h 1535642"/>
              <a:gd name="connsiteX1" fmla="*/ 251462 w 1195532"/>
              <a:gd name="connsiteY1" fmla="*/ 3122 h 1535642"/>
              <a:gd name="connsiteX2" fmla="*/ 943277 w 1195532"/>
              <a:gd name="connsiteY2" fmla="*/ 289905 h 1535642"/>
              <a:gd name="connsiteX3" fmla="*/ 1157441 w 1195532"/>
              <a:gd name="connsiteY3" fmla="*/ 858783 h 1535642"/>
              <a:gd name="connsiteX4" fmla="*/ 1164658 w 1195532"/>
              <a:gd name="connsiteY4" fmla="*/ 1339059 h 1535642"/>
              <a:gd name="connsiteX5" fmla="*/ 655722 w 1195532"/>
              <a:gd name="connsiteY5" fmla="*/ 1531565 h 1535642"/>
              <a:gd name="connsiteX6" fmla="*/ 250258 w 1195532"/>
              <a:gd name="connsiteY6" fmla="*/ 1406435 h 1535642"/>
              <a:gd name="connsiteX7" fmla="*/ 1 w 1195532"/>
              <a:gd name="connsiteY7" fmla="*/ 829908 h 1535642"/>
              <a:gd name="connsiteX0" fmla="*/ 1 w 1207269"/>
              <a:gd name="connsiteY0" fmla="*/ 829908 h 1535642"/>
              <a:gd name="connsiteX1" fmla="*/ 251462 w 1207269"/>
              <a:gd name="connsiteY1" fmla="*/ 3122 h 1535642"/>
              <a:gd name="connsiteX2" fmla="*/ 943277 w 1207269"/>
              <a:gd name="connsiteY2" fmla="*/ 289905 h 1535642"/>
              <a:gd name="connsiteX3" fmla="*/ 1157441 w 1207269"/>
              <a:gd name="connsiteY3" fmla="*/ 858783 h 1535642"/>
              <a:gd name="connsiteX4" fmla="*/ 1164658 w 1207269"/>
              <a:gd name="connsiteY4" fmla="*/ 1339059 h 1535642"/>
              <a:gd name="connsiteX5" fmla="*/ 655722 w 1207269"/>
              <a:gd name="connsiteY5" fmla="*/ 1531565 h 1535642"/>
              <a:gd name="connsiteX6" fmla="*/ 250258 w 1207269"/>
              <a:gd name="connsiteY6" fmla="*/ 1406435 h 1535642"/>
              <a:gd name="connsiteX7" fmla="*/ 1 w 1207269"/>
              <a:gd name="connsiteY7" fmla="*/ 829908 h 1535642"/>
              <a:gd name="connsiteX0" fmla="*/ 1 w 1207269"/>
              <a:gd name="connsiteY0" fmla="*/ 829908 h 1562506"/>
              <a:gd name="connsiteX1" fmla="*/ 251462 w 1207269"/>
              <a:gd name="connsiteY1" fmla="*/ 3122 h 1562506"/>
              <a:gd name="connsiteX2" fmla="*/ 943277 w 1207269"/>
              <a:gd name="connsiteY2" fmla="*/ 289905 h 1562506"/>
              <a:gd name="connsiteX3" fmla="*/ 1157441 w 1207269"/>
              <a:gd name="connsiteY3" fmla="*/ 858783 h 1562506"/>
              <a:gd name="connsiteX4" fmla="*/ 1164658 w 1207269"/>
              <a:gd name="connsiteY4" fmla="*/ 1339059 h 1562506"/>
              <a:gd name="connsiteX5" fmla="*/ 655722 w 1207269"/>
              <a:gd name="connsiteY5" fmla="*/ 1560441 h 1562506"/>
              <a:gd name="connsiteX6" fmla="*/ 250258 w 1207269"/>
              <a:gd name="connsiteY6" fmla="*/ 1406435 h 1562506"/>
              <a:gd name="connsiteX7" fmla="*/ 1 w 1207269"/>
              <a:gd name="connsiteY7" fmla="*/ 829908 h 1562506"/>
              <a:gd name="connsiteX0" fmla="*/ 75 w 1207343"/>
              <a:gd name="connsiteY0" fmla="*/ 829908 h 1563472"/>
              <a:gd name="connsiteX1" fmla="*/ 251536 w 1207343"/>
              <a:gd name="connsiteY1" fmla="*/ 3122 h 1563472"/>
              <a:gd name="connsiteX2" fmla="*/ 943351 w 1207343"/>
              <a:gd name="connsiteY2" fmla="*/ 289905 h 1563472"/>
              <a:gd name="connsiteX3" fmla="*/ 1157515 w 1207343"/>
              <a:gd name="connsiteY3" fmla="*/ 858783 h 1563472"/>
              <a:gd name="connsiteX4" fmla="*/ 1164732 w 1207343"/>
              <a:gd name="connsiteY4" fmla="*/ 1339059 h 1563472"/>
              <a:gd name="connsiteX5" fmla="*/ 655796 w 1207343"/>
              <a:gd name="connsiteY5" fmla="*/ 1560441 h 1563472"/>
              <a:gd name="connsiteX6" fmla="*/ 231081 w 1207343"/>
              <a:gd name="connsiteY6" fmla="*/ 1416061 h 1563472"/>
              <a:gd name="connsiteX7" fmla="*/ 75 w 1207343"/>
              <a:gd name="connsiteY7" fmla="*/ 829908 h 1563472"/>
              <a:gd name="connsiteX0" fmla="*/ 24980 w 1232248"/>
              <a:gd name="connsiteY0" fmla="*/ 828009 h 1561573"/>
              <a:gd name="connsiteX1" fmla="*/ 34605 w 1232248"/>
              <a:gd name="connsiteY1" fmla="*/ 403509 h 1561573"/>
              <a:gd name="connsiteX2" fmla="*/ 276441 w 1232248"/>
              <a:gd name="connsiteY2" fmla="*/ 1223 h 1561573"/>
              <a:gd name="connsiteX3" fmla="*/ 968256 w 1232248"/>
              <a:gd name="connsiteY3" fmla="*/ 288006 h 1561573"/>
              <a:gd name="connsiteX4" fmla="*/ 1182420 w 1232248"/>
              <a:gd name="connsiteY4" fmla="*/ 856884 h 1561573"/>
              <a:gd name="connsiteX5" fmla="*/ 1189637 w 1232248"/>
              <a:gd name="connsiteY5" fmla="*/ 1337160 h 1561573"/>
              <a:gd name="connsiteX6" fmla="*/ 680701 w 1232248"/>
              <a:gd name="connsiteY6" fmla="*/ 1558542 h 1561573"/>
              <a:gd name="connsiteX7" fmla="*/ 255986 w 1232248"/>
              <a:gd name="connsiteY7" fmla="*/ 1414162 h 1561573"/>
              <a:gd name="connsiteX8" fmla="*/ 24980 w 1232248"/>
              <a:gd name="connsiteY8" fmla="*/ 828009 h 1561573"/>
              <a:gd name="connsiteX0" fmla="*/ 24980 w 1232248"/>
              <a:gd name="connsiteY0" fmla="*/ 818437 h 1552001"/>
              <a:gd name="connsiteX1" fmla="*/ 34605 w 1232248"/>
              <a:gd name="connsiteY1" fmla="*/ 393937 h 1552001"/>
              <a:gd name="connsiteX2" fmla="*/ 295692 w 1232248"/>
              <a:gd name="connsiteY2" fmla="*/ 1276 h 1552001"/>
              <a:gd name="connsiteX3" fmla="*/ 968256 w 1232248"/>
              <a:gd name="connsiteY3" fmla="*/ 278434 h 1552001"/>
              <a:gd name="connsiteX4" fmla="*/ 1182420 w 1232248"/>
              <a:gd name="connsiteY4" fmla="*/ 847312 h 1552001"/>
              <a:gd name="connsiteX5" fmla="*/ 1189637 w 1232248"/>
              <a:gd name="connsiteY5" fmla="*/ 1327588 h 1552001"/>
              <a:gd name="connsiteX6" fmla="*/ 680701 w 1232248"/>
              <a:gd name="connsiteY6" fmla="*/ 1548970 h 1552001"/>
              <a:gd name="connsiteX7" fmla="*/ 255986 w 1232248"/>
              <a:gd name="connsiteY7" fmla="*/ 1404590 h 1552001"/>
              <a:gd name="connsiteX8" fmla="*/ 24980 w 1232248"/>
              <a:gd name="connsiteY8" fmla="*/ 818437 h 1552001"/>
              <a:gd name="connsiteX0" fmla="*/ 1276 w 1978565"/>
              <a:gd name="connsiteY0" fmla="*/ 1068694 h 1552001"/>
              <a:gd name="connsiteX1" fmla="*/ 780922 w 1978565"/>
              <a:gd name="connsiteY1" fmla="*/ 393937 h 1552001"/>
              <a:gd name="connsiteX2" fmla="*/ 1042009 w 1978565"/>
              <a:gd name="connsiteY2" fmla="*/ 1276 h 1552001"/>
              <a:gd name="connsiteX3" fmla="*/ 1714573 w 1978565"/>
              <a:gd name="connsiteY3" fmla="*/ 278434 h 1552001"/>
              <a:gd name="connsiteX4" fmla="*/ 1928737 w 1978565"/>
              <a:gd name="connsiteY4" fmla="*/ 847312 h 1552001"/>
              <a:gd name="connsiteX5" fmla="*/ 1935954 w 1978565"/>
              <a:gd name="connsiteY5" fmla="*/ 1327588 h 1552001"/>
              <a:gd name="connsiteX6" fmla="*/ 1427018 w 1978565"/>
              <a:gd name="connsiteY6" fmla="*/ 1548970 h 1552001"/>
              <a:gd name="connsiteX7" fmla="*/ 1002303 w 1978565"/>
              <a:gd name="connsiteY7" fmla="*/ 1404590 h 1552001"/>
              <a:gd name="connsiteX8" fmla="*/ 1276 w 1978565"/>
              <a:gd name="connsiteY8" fmla="*/ 1068694 h 1552001"/>
              <a:gd name="connsiteX0" fmla="*/ 206 w 1977495"/>
              <a:gd name="connsiteY0" fmla="*/ 1068694 h 1549037"/>
              <a:gd name="connsiteX1" fmla="*/ 779852 w 1977495"/>
              <a:gd name="connsiteY1" fmla="*/ 393937 h 1549037"/>
              <a:gd name="connsiteX2" fmla="*/ 1040939 w 1977495"/>
              <a:gd name="connsiteY2" fmla="*/ 1276 h 1549037"/>
              <a:gd name="connsiteX3" fmla="*/ 1713503 w 1977495"/>
              <a:gd name="connsiteY3" fmla="*/ 278434 h 1549037"/>
              <a:gd name="connsiteX4" fmla="*/ 1927667 w 1977495"/>
              <a:gd name="connsiteY4" fmla="*/ 847312 h 1549037"/>
              <a:gd name="connsiteX5" fmla="*/ 1934884 w 1977495"/>
              <a:gd name="connsiteY5" fmla="*/ 1327588 h 1549037"/>
              <a:gd name="connsiteX6" fmla="*/ 1425948 w 1977495"/>
              <a:gd name="connsiteY6" fmla="*/ 1548970 h 1549037"/>
              <a:gd name="connsiteX7" fmla="*/ 702850 w 1977495"/>
              <a:gd name="connsiteY7" fmla="*/ 1308337 h 1549037"/>
              <a:gd name="connsiteX8" fmla="*/ 206 w 1977495"/>
              <a:gd name="connsiteY8" fmla="*/ 1068694 h 1549037"/>
              <a:gd name="connsiteX0" fmla="*/ 206 w 1977495"/>
              <a:gd name="connsiteY0" fmla="*/ 1068694 h 1383815"/>
              <a:gd name="connsiteX1" fmla="*/ 779852 w 1977495"/>
              <a:gd name="connsiteY1" fmla="*/ 393937 h 1383815"/>
              <a:gd name="connsiteX2" fmla="*/ 1040939 w 1977495"/>
              <a:gd name="connsiteY2" fmla="*/ 1276 h 1383815"/>
              <a:gd name="connsiteX3" fmla="*/ 1713503 w 1977495"/>
              <a:gd name="connsiteY3" fmla="*/ 278434 h 1383815"/>
              <a:gd name="connsiteX4" fmla="*/ 1927667 w 1977495"/>
              <a:gd name="connsiteY4" fmla="*/ 847312 h 1383815"/>
              <a:gd name="connsiteX5" fmla="*/ 1934884 w 1977495"/>
              <a:gd name="connsiteY5" fmla="*/ 1327588 h 1383815"/>
              <a:gd name="connsiteX6" fmla="*/ 1445198 w 1977495"/>
              <a:gd name="connsiteY6" fmla="*/ 1346840 h 1383815"/>
              <a:gd name="connsiteX7" fmla="*/ 702850 w 1977495"/>
              <a:gd name="connsiteY7" fmla="*/ 1308337 h 1383815"/>
              <a:gd name="connsiteX8" fmla="*/ 206 w 1977495"/>
              <a:gd name="connsiteY8" fmla="*/ 1068694 h 1383815"/>
              <a:gd name="connsiteX0" fmla="*/ 206 w 1990561"/>
              <a:gd name="connsiteY0" fmla="*/ 1068694 h 1384406"/>
              <a:gd name="connsiteX1" fmla="*/ 779852 w 1990561"/>
              <a:gd name="connsiteY1" fmla="*/ 393937 h 1384406"/>
              <a:gd name="connsiteX2" fmla="*/ 1040939 w 1990561"/>
              <a:gd name="connsiteY2" fmla="*/ 1276 h 1384406"/>
              <a:gd name="connsiteX3" fmla="*/ 1713503 w 1990561"/>
              <a:gd name="connsiteY3" fmla="*/ 278434 h 1384406"/>
              <a:gd name="connsiteX4" fmla="*/ 1927667 w 1990561"/>
              <a:gd name="connsiteY4" fmla="*/ 847312 h 1384406"/>
              <a:gd name="connsiteX5" fmla="*/ 1954134 w 1990561"/>
              <a:gd name="connsiteY5" fmla="*/ 1212085 h 1384406"/>
              <a:gd name="connsiteX6" fmla="*/ 1445198 w 1990561"/>
              <a:gd name="connsiteY6" fmla="*/ 1346840 h 1384406"/>
              <a:gd name="connsiteX7" fmla="*/ 702850 w 1990561"/>
              <a:gd name="connsiteY7" fmla="*/ 1308337 h 1384406"/>
              <a:gd name="connsiteX8" fmla="*/ 206 w 1990561"/>
              <a:gd name="connsiteY8" fmla="*/ 1068694 h 1384406"/>
              <a:gd name="connsiteX0" fmla="*/ 206 w 1965683"/>
              <a:gd name="connsiteY0" fmla="*/ 1068694 h 1384406"/>
              <a:gd name="connsiteX1" fmla="*/ 779852 w 1965683"/>
              <a:gd name="connsiteY1" fmla="*/ 393937 h 1384406"/>
              <a:gd name="connsiteX2" fmla="*/ 1040939 w 1965683"/>
              <a:gd name="connsiteY2" fmla="*/ 1276 h 1384406"/>
              <a:gd name="connsiteX3" fmla="*/ 1713503 w 1965683"/>
              <a:gd name="connsiteY3" fmla="*/ 278434 h 1384406"/>
              <a:gd name="connsiteX4" fmla="*/ 1667785 w 1965683"/>
              <a:gd name="connsiteY4" fmla="*/ 924314 h 1384406"/>
              <a:gd name="connsiteX5" fmla="*/ 1954134 w 1965683"/>
              <a:gd name="connsiteY5" fmla="*/ 1212085 h 1384406"/>
              <a:gd name="connsiteX6" fmla="*/ 1445198 w 1965683"/>
              <a:gd name="connsiteY6" fmla="*/ 1346840 h 1384406"/>
              <a:gd name="connsiteX7" fmla="*/ 702850 w 1965683"/>
              <a:gd name="connsiteY7" fmla="*/ 1308337 h 1384406"/>
              <a:gd name="connsiteX8" fmla="*/ 206 w 1965683"/>
              <a:gd name="connsiteY8" fmla="*/ 1068694 h 1384406"/>
              <a:gd name="connsiteX0" fmla="*/ 206 w 1965683"/>
              <a:gd name="connsiteY0" fmla="*/ 1072249 h 1387961"/>
              <a:gd name="connsiteX1" fmla="*/ 779852 w 1965683"/>
              <a:gd name="connsiteY1" fmla="*/ 397492 h 1387961"/>
              <a:gd name="connsiteX2" fmla="*/ 1040939 w 1965683"/>
              <a:gd name="connsiteY2" fmla="*/ 4831 h 1387961"/>
              <a:gd name="connsiteX3" fmla="*/ 1261116 w 1965683"/>
              <a:gd name="connsiteY3" fmla="*/ 676625 h 1387961"/>
              <a:gd name="connsiteX4" fmla="*/ 1667785 w 1965683"/>
              <a:gd name="connsiteY4" fmla="*/ 927869 h 1387961"/>
              <a:gd name="connsiteX5" fmla="*/ 1954134 w 1965683"/>
              <a:gd name="connsiteY5" fmla="*/ 1215640 h 1387961"/>
              <a:gd name="connsiteX6" fmla="*/ 1445198 w 1965683"/>
              <a:gd name="connsiteY6" fmla="*/ 1350395 h 1387961"/>
              <a:gd name="connsiteX7" fmla="*/ 702850 w 1965683"/>
              <a:gd name="connsiteY7" fmla="*/ 1311892 h 1387961"/>
              <a:gd name="connsiteX8" fmla="*/ 206 w 1965683"/>
              <a:gd name="connsiteY8" fmla="*/ 1072249 h 1387961"/>
              <a:gd name="connsiteX0" fmla="*/ 206 w 1965683"/>
              <a:gd name="connsiteY0" fmla="*/ 1072249 h 1387961"/>
              <a:gd name="connsiteX1" fmla="*/ 779852 w 1965683"/>
              <a:gd name="connsiteY1" fmla="*/ 397492 h 1387961"/>
              <a:gd name="connsiteX2" fmla="*/ 1040939 w 1965683"/>
              <a:gd name="connsiteY2" fmla="*/ 4831 h 1387961"/>
              <a:gd name="connsiteX3" fmla="*/ 1261116 w 1965683"/>
              <a:gd name="connsiteY3" fmla="*/ 676625 h 1387961"/>
              <a:gd name="connsiteX4" fmla="*/ 1667785 w 1965683"/>
              <a:gd name="connsiteY4" fmla="*/ 927869 h 1387961"/>
              <a:gd name="connsiteX5" fmla="*/ 1954134 w 1965683"/>
              <a:gd name="connsiteY5" fmla="*/ 1215640 h 1387961"/>
              <a:gd name="connsiteX6" fmla="*/ 1445198 w 1965683"/>
              <a:gd name="connsiteY6" fmla="*/ 1350395 h 1387961"/>
              <a:gd name="connsiteX7" fmla="*/ 702850 w 1965683"/>
              <a:gd name="connsiteY7" fmla="*/ 1311892 h 1387961"/>
              <a:gd name="connsiteX8" fmla="*/ 206 w 1965683"/>
              <a:gd name="connsiteY8" fmla="*/ 1072249 h 1387961"/>
              <a:gd name="connsiteX0" fmla="*/ 206 w 1968498"/>
              <a:gd name="connsiteY0" fmla="*/ 1072249 h 1387961"/>
              <a:gd name="connsiteX1" fmla="*/ 779852 w 1968498"/>
              <a:gd name="connsiteY1" fmla="*/ 397492 h 1387961"/>
              <a:gd name="connsiteX2" fmla="*/ 1040939 w 1968498"/>
              <a:gd name="connsiteY2" fmla="*/ 4831 h 1387961"/>
              <a:gd name="connsiteX3" fmla="*/ 1261116 w 1968498"/>
              <a:gd name="connsiteY3" fmla="*/ 676625 h 1387961"/>
              <a:gd name="connsiteX4" fmla="*/ 1667785 w 1968498"/>
              <a:gd name="connsiteY4" fmla="*/ 927869 h 1387961"/>
              <a:gd name="connsiteX5" fmla="*/ 1954134 w 1968498"/>
              <a:gd name="connsiteY5" fmla="*/ 1215640 h 1387961"/>
              <a:gd name="connsiteX6" fmla="*/ 1445198 w 1968498"/>
              <a:gd name="connsiteY6" fmla="*/ 1350395 h 1387961"/>
              <a:gd name="connsiteX7" fmla="*/ 702850 w 1968498"/>
              <a:gd name="connsiteY7" fmla="*/ 1311892 h 1387961"/>
              <a:gd name="connsiteX8" fmla="*/ 206 w 1968498"/>
              <a:gd name="connsiteY8" fmla="*/ 1072249 h 1387961"/>
              <a:gd name="connsiteX0" fmla="*/ 206 w 1968059"/>
              <a:gd name="connsiteY0" fmla="*/ 1072249 h 1387961"/>
              <a:gd name="connsiteX1" fmla="*/ 779852 w 1968059"/>
              <a:gd name="connsiteY1" fmla="*/ 397492 h 1387961"/>
              <a:gd name="connsiteX2" fmla="*/ 1040939 w 1968059"/>
              <a:gd name="connsiteY2" fmla="*/ 4831 h 1387961"/>
              <a:gd name="connsiteX3" fmla="*/ 1261116 w 1968059"/>
              <a:gd name="connsiteY3" fmla="*/ 676625 h 1387961"/>
              <a:gd name="connsiteX4" fmla="*/ 1658160 w 1968059"/>
              <a:gd name="connsiteY4" fmla="*/ 956745 h 1387961"/>
              <a:gd name="connsiteX5" fmla="*/ 1954134 w 1968059"/>
              <a:gd name="connsiteY5" fmla="*/ 1215640 h 1387961"/>
              <a:gd name="connsiteX6" fmla="*/ 1445198 w 1968059"/>
              <a:gd name="connsiteY6" fmla="*/ 1350395 h 1387961"/>
              <a:gd name="connsiteX7" fmla="*/ 702850 w 1968059"/>
              <a:gd name="connsiteY7" fmla="*/ 1311892 h 1387961"/>
              <a:gd name="connsiteX8" fmla="*/ 206 w 1968059"/>
              <a:gd name="connsiteY8" fmla="*/ 1072249 h 1387961"/>
              <a:gd name="connsiteX0" fmla="*/ 206 w 1968059"/>
              <a:gd name="connsiteY0" fmla="*/ 729412 h 1045124"/>
              <a:gd name="connsiteX1" fmla="*/ 779852 w 1968059"/>
              <a:gd name="connsiteY1" fmla="*/ 54655 h 1045124"/>
              <a:gd name="connsiteX2" fmla="*/ 954311 w 1968059"/>
              <a:gd name="connsiteY2" fmla="*/ 124007 h 1045124"/>
              <a:gd name="connsiteX3" fmla="*/ 1261116 w 1968059"/>
              <a:gd name="connsiteY3" fmla="*/ 333788 h 1045124"/>
              <a:gd name="connsiteX4" fmla="*/ 1658160 w 1968059"/>
              <a:gd name="connsiteY4" fmla="*/ 613908 h 1045124"/>
              <a:gd name="connsiteX5" fmla="*/ 1954134 w 1968059"/>
              <a:gd name="connsiteY5" fmla="*/ 872803 h 1045124"/>
              <a:gd name="connsiteX6" fmla="*/ 1445198 w 1968059"/>
              <a:gd name="connsiteY6" fmla="*/ 1007558 h 1045124"/>
              <a:gd name="connsiteX7" fmla="*/ 702850 w 1968059"/>
              <a:gd name="connsiteY7" fmla="*/ 969055 h 1045124"/>
              <a:gd name="connsiteX8" fmla="*/ 206 w 1968059"/>
              <a:gd name="connsiteY8" fmla="*/ 729412 h 1045124"/>
              <a:gd name="connsiteX0" fmla="*/ 206 w 1968059"/>
              <a:gd name="connsiteY0" fmla="*/ 729696 h 1045408"/>
              <a:gd name="connsiteX1" fmla="*/ 779852 w 1968059"/>
              <a:gd name="connsiteY1" fmla="*/ 54939 h 1045408"/>
              <a:gd name="connsiteX2" fmla="*/ 954311 w 1968059"/>
              <a:gd name="connsiteY2" fmla="*/ 124291 h 1045408"/>
              <a:gd name="connsiteX3" fmla="*/ 1241865 w 1968059"/>
              <a:gd name="connsiteY3" fmla="*/ 343697 h 1045408"/>
              <a:gd name="connsiteX4" fmla="*/ 1658160 w 1968059"/>
              <a:gd name="connsiteY4" fmla="*/ 614192 h 1045408"/>
              <a:gd name="connsiteX5" fmla="*/ 1954134 w 1968059"/>
              <a:gd name="connsiteY5" fmla="*/ 873087 h 1045408"/>
              <a:gd name="connsiteX6" fmla="*/ 1445198 w 1968059"/>
              <a:gd name="connsiteY6" fmla="*/ 1007842 h 1045408"/>
              <a:gd name="connsiteX7" fmla="*/ 702850 w 1968059"/>
              <a:gd name="connsiteY7" fmla="*/ 969339 h 1045408"/>
              <a:gd name="connsiteX8" fmla="*/ 206 w 1968059"/>
              <a:gd name="connsiteY8" fmla="*/ 729696 h 1045408"/>
              <a:gd name="connsiteX0" fmla="*/ 206 w 1968059"/>
              <a:gd name="connsiteY0" fmla="*/ 729696 h 1045408"/>
              <a:gd name="connsiteX1" fmla="*/ 779852 w 1968059"/>
              <a:gd name="connsiteY1" fmla="*/ 54939 h 1045408"/>
              <a:gd name="connsiteX2" fmla="*/ 954311 w 1968059"/>
              <a:gd name="connsiteY2" fmla="*/ 124291 h 1045408"/>
              <a:gd name="connsiteX3" fmla="*/ 1241865 w 1968059"/>
              <a:gd name="connsiteY3" fmla="*/ 343697 h 1045408"/>
              <a:gd name="connsiteX4" fmla="*/ 1658160 w 1968059"/>
              <a:gd name="connsiteY4" fmla="*/ 614192 h 1045408"/>
              <a:gd name="connsiteX5" fmla="*/ 1954134 w 1968059"/>
              <a:gd name="connsiteY5" fmla="*/ 873087 h 1045408"/>
              <a:gd name="connsiteX6" fmla="*/ 1445198 w 1968059"/>
              <a:gd name="connsiteY6" fmla="*/ 1007842 h 1045408"/>
              <a:gd name="connsiteX7" fmla="*/ 702850 w 1968059"/>
              <a:gd name="connsiteY7" fmla="*/ 969339 h 1045408"/>
              <a:gd name="connsiteX8" fmla="*/ 206 w 1968059"/>
              <a:gd name="connsiteY8" fmla="*/ 729696 h 1045408"/>
              <a:gd name="connsiteX0" fmla="*/ 206 w 1968059"/>
              <a:gd name="connsiteY0" fmla="*/ 729696 h 1045408"/>
              <a:gd name="connsiteX1" fmla="*/ 779852 w 1968059"/>
              <a:gd name="connsiteY1" fmla="*/ 54939 h 1045408"/>
              <a:gd name="connsiteX2" fmla="*/ 954311 w 1968059"/>
              <a:gd name="connsiteY2" fmla="*/ 124291 h 1045408"/>
              <a:gd name="connsiteX3" fmla="*/ 1241865 w 1968059"/>
              <a:gd name="connsiteY3" fmla="*/ 343697 h 1045408"/>
              <a:gd name="connsiteX4" fmla="*/ 1658160 w 1968059"/>
              <a:gd name="connsiteY4" fmla="*/ 614192 h 1045408"/>
              <a:gd name="connsiteX5" fmla="*/ 1954134 w 1968059"/>
              <a:gd name="connsiteY5" fmla="*/ 873087 h 1045408"/>
              <a:gd name="connsiteX6" fmla="*/ 1445198 w 1968059"/>
              <a:gd name="connsiteY6" fmla="*/ 1007842 h 1045408"/>
              <a:gd name="connsiteX7" fmla="*/ 702850 w 1968059"/>
              <a:gd name="connsiteY7" fmla="*/ 969339 h 1045408"/>
              <a:gd name="connsiteX8" fmla="*/ 206 w 1968059"/>
              <a:gd name="connsiteY8" fmla="*/ 729696 h 1045408"/>
              <a:gd name="connsiteX0" fmla="*/ 172 w 2083528"/>
              <a:gd name="connsiteY0" fmla="*/ 662319 h 1045408"/>
              <a:gd name="connsiteX1" fmla="*/ 895321 w 2083528"/>
              <a:gd name="connsiteY1" fmla="*/ 54939 h 1045408"/>
              <a:gd name="connsiteX2" fmla="*/ 1069780 w 2083528"/>
              <a:gd name="connsiteY2" fmla="*/ 124291 h 1045408"/>
              <a:gd name="connsiteX3" fmla="*/ 1357334 w 2083528"/>
              <a:gd name="connsiteY3" fmla="*/ 343697 h 1045408"/>
              <a:gd name="connsiteX4" fmla="*/ 1773629 w 2083528"/>
              <a:gd name="connsiteY4" fmla="*/ 614192 h 1045408"/>
              <a:gd name="connsiteX5" fmla="*/ 2069603 w 2083528"/>
              <a:gd name="connsiteY5" fmla="*/ 873087 h 1045408"/>
              <a:gd name="connsiteX6" fmla="*/ 1560667 w 2083528"/>
              <a:gd name="connsiteY6" fmla="*/ 1007842 h 1045408"/>
              <a:gd name="connsiteX7" fmla="*/ 818319 w 2083528"/>
              <a:gd name="connsiteY7" fmla="*/ 969339 h 1045408"/>
              <a:gd name="connsiteX8" fmla="*/ 172 w 2083528"/>
              <a:gd name="connsiteY8" fmla="*/ 662319 h 1045408"/>
              <a:gd name="connsiteX0" fmla="*/ 172 w 2083528"/>
              <a:gd name="connsiteY0" fmla="*/ 662319 h 1045408"/>
              <a:gd name="connsiteX1" fmla="*/ 895321 w 2083528"/>
              <a:gd name="connsiteY1" fmla="*/ 54939 h 1045408"/>
              <a:gd name="connsiteX2" fmla="*/ 1069780 w 2083528"/>
              <a:gd name="connsiteY2" fmla="*/ 124291 h 1045408"/>
              <a:gd name="connsiteX3" fmla="*/ 1357334 w 2083528"/>
              <a:gd name="connsiteY3" fmla="*/ 343697 h 1045408"/>
              <a:gd name="connsiteX4" fmla="*/ 1773629 w 2083528"/>
              <a:gd name="connsiteY4" fmla="*/ 614192 h 1045408"/>
              <a:gd name="connsiteX5" fmla="*/ 2069603 w 2083528"/>
              <a:gd name="connsiteY5" fmla="*/ 873087 h 1045408"/>
              <a:gd name="connsiteX6" fmla="*/ 1560667 w 2083528"/>
              <a:gd name="connsiteY6" fmla="*/ 1007842 h 1045408"/>
              <a:gd name="connsiteX7" fmla="*/ 818319 w 2083528"/>
              <a:gd name="connsiteY7" fmla="*/ 969339 h 1045408"/>
              <a:gd name="connsiteX8" fmla="*/ 172 w 2083528"/>
              <a:gd name="connsiteY8" fmla="*/ 662319 h 1045408"/>
              <a:gd name="connsiteX0" fmla="*/ 179 w 2083535"/>
              <a:gd name="connsiteY0" fmla="*/ 662319 h 1045408"/>
              <a:gd name="connsiteX1" fmla="*/ 895328 w 2083535"/>
              <a:gd name="connsiteY1" fmla="*/ 54939 h 1045408"/>
              <a:gd name="connsiteX2" fmla="*/ 1069787 w 2083535"/>
              <a:gd name="connsiteY2" fmla="*/ 124291 h 1045408"/>
              <a:gd name="connsiteX3" fmla="*/ 1357341 w 2083535"/>
              <a:gd name="connsiteY3" fmla="*/ 343697 h 1045408"/>
              <a:gd name="connsiteX4" fmla="*/ 1773636 w 2083535"/>
              <a:gd name="connsiteY4" fmla="*/ 614192 h 1045408"/>
              <a:gd name="connsiteX5" fmla="*/ 2069610 w 2083535"/>
              <a:gd name="connsiteY5" fmla="*/ 873087 h 1045408"/>
              <a:gd name="connsiteX6" fmla="*/ 1560674 w 2083535"/>
              <a:gd name="connsiteY6" fmla="*/ 1007842 h 1045408"/>
              <a:gd name="connsiteX7" fmla="*/ 818326 w 2083535"/>
              <a:gd name="connsiteY7" fmla="*/ 969339 h 1045408"/>
              <a:gd name="connsiteX8" fmla="*/ 179 w 2083535"/>
              <a:gd name="connsiteY8" fmla="*/ 662319 h 1045408"/>
              <a:gd name="connsiteX0" fmla="*/ 179 w 2083535"/>
              <a:gd name="connsiteY0" fmla="*/ 662319 h 1017491"/>
              <a:gd name="connsiteX1" fmla="*/ 895328 w 2083535"/>
              <a:gd name="connsiteY1" fmla="*/ 54939 h 1017491"/>
              <a:gd name="connsiteX2" fmla="*/ 1069787 w 2083535"/>
              <a:gd name="connsiteY2" fmla="*/ 124291 h 1017491"/>
              <a:gd name="connsiteX3" fmla="*/ 1357341 w 2083535"/>
              <a:gd name="connsiteY3" fmla="*/ 343697 h 1017491"/>
              <a:gd name="connsiteX4" fmla="*/ 1773636 w 2083535"/>
              <a:gd name="connsiteY4" fmla="*/ 614192 h 1017491"/>
              <a:gd name="connsiteX5" fmla="*/ 2069610 w 2083535"/>
              <a:gd name="connsiteY5" fmla="*/ 873087 h 1017491"/>
              <a:gd name="connsiteX6" fmla="*/ 1560674 w 2083535"/>
              <a:gd name="connsiteY6" fmla="*/ 1007842 h 1017491"/>
              <a:gd name="connsiteX7" fmla="*/ 818326 w 2083535"/>
              <a:gd name="connsiteY7" fmla="*/ 969339 h 1017491"/>
              <a:gd name="connsiteX8" fmla="*/ 179 w 2083535"/>
              <a:gd name="connsiteY8" fmla="*/ 662319 h 1017491"/>
              <a:gd name="connsiteX0" fmla="*/ 126 w 2372239"/>
              <a:gd name="connsiteY0" fmla="*/ 440938 h 1017491"/>
              <a:gd name="connsiteX1" fmla="*/ 1184032 w 2372239"/>
              <a:gd name="connsiteY1" fmla="*/ 54939 h 1017491"/>
              <a:gd name="connsiteX2" fmla="*/ 1358491 w 2372239"/>
              <a:gd name="connsiteY2" fmla="*/ 124291 h 1017491"/>
              <a:gd name="connsiteX3" fmla="*/ 1646045 w 2372239"/>
              <a:gd name="connsiteY3" fmla="*/ 343697 h 1017491"/>
              <a:gd name="connsiteX4" fmla="*/ 2062340 w 2372239"/>
              <a:gd name="connsiteY4" fmla="*/ 614192 h 1017491"/>
              <a:gd name="connsiteX5" fmla="*/ 2358314 w 2372239"/>
              <a:gd name="connsiteY5" fmla="*/ 873087 h 1017491"/>
              <a:gd name="connsiteX6" fmla="*/ 1849378 w 2372239"/>
              <a:gd name="connsiteY6" fmla="*/ 1007842 h 1017491"/>
              <a:gd name="connsiteX7" fmla="*/ 1107030 w 2372239"/>
              <a:gd name="connsiteY7" fmla="*/ 969339 h 1017491"/>
              <a:gd name="connsiteX8" fmla="*/ 126 w 2372239"/>
              <a:gd name="connsiteY8" fmla="*/ 440938 h 1017491"/>
              <a:gd name="connsiteX0" fmla="*/ 68 w 2372181"/>
              <a:gd name="connsiteY0" fmla="*/ 842187 h 1418740"/>
              <a:gd name="connsiteX1" fmla="*/ 1049221 w 2372181"/>
              <a:gd name="connsiteY1" fmla="*/ 23051 h 1418740"/>
              <a:gd name="connsiteX2" fmla="*/ 1358433 w 2372181"/>
              <a:gd name="connsiteY2" fmla="*/ 525540 h 1418740"/>
              <a:gd name="connsiteX3" fmla="*/ 1645987 w 2372181"/>
              <a:gd name="connsiteY3" fmla="*/ 744946 h 1418740"/>
              <a:gd name="connsiteX4" fmla="*/ 2062282 w 2372181"/>
              <a:gd name="connsiteY4" fmla="*/ 1015441 h 1418740"/>
              <a:gd name="connsiteX5" fmla="*/ 2358256 w 2372181"/>
              <a:gd name="connsiteY5" fmla="*/ 1274336 h 1418740"/>
              <a:gd name="connsiteX6" fmla="*/ 1849320 w 2372181"/>
              <a:gd name="connsiteY6" fmla="*/ 1409091 h 1418740"/>
              <a:gd name="connsiteX7" fmla="*/ 1106972 w 2372181"/>
              <a:gd name="connsiteY7" fmla="*/ 1370588 h 1418740"/>
              <a:gd name="connsiteX8" fmla="*/ 68 w 2372181"/>
              <a:gd name="connsiteY8" fmla="*/ 842187 h 1418740"/>
              <a:gd name="connsiteX0" fmla="*/ 72 w 2372185"/>
              <a:gd name="connsiteY0" fmla="*/ 842187 h 1418740"/>
              <a:gd name="connsiteX1" fmla="*/ 1049225 w 2372185"/>
              <a:gd name="connsiteY1" fmla="*/ 23051 h 1418740"/>
              <a:gd name="connsiteX2" fmla="*/ 1358437 w 2372185"/>
              <a:gd name="connsiteY2" fmla="*/ 525540 h 1418740"/>
              <a:gd name="connsiteX3" fmla="*/ 1645991 w 2372185"/>
              <a:gd name="connsiteY3" fmla="*/ 744946 h 1418740"/>
              <a:gd name="connsiteX4" fmla="*/ 2062286 w 2372185"/>
              <a:gd name="connsiteY4" fmla="*/ 1015441 h 1418740"/>
              <a:gd name="connsiteX5" fmla="*/ 2358260 w 2372185"/>
              <a:gd name="connsiteY5" fmla="*/ 1274336 h 1418740"/>
              <a:gd name="connsiteX6" fmla="*/ 1849324 w 2372185"/>
              <a:gd name="connsiteY6" fmla="*/ 1409091 h 1418740"/>
              <a:gd name="connsiteX7" fmla="*/ 1106976 w 2372185"/>
              <a:gd name="connsiteY7" fmla="*/ 1370588 h 1418740"/>
              <a:gd name="connsiteX8" fmla="*/ 72 w 2372185"/>
              <a:gd name="connsiteY8" fmla="*/ 842187 h 1418740"/>
              <a:gd name="connsiteX0" fmla="*/ 79 w 2304815"/>
              <a:gd name="connsiteY0" fmla="*/ 919189 h 1418740"/>
              <a:gd name="connsiteX1" fmla="*/ 981855 w 2304815"/>
              <a:gd name="connsiteY1" fmla="*/ 23051 h 1418740"/>
              <a:gd name="connsiteX2" fmla="*/ 1291067 w 2304815"/>
              <a:gd name="connsiteY2" fmla="*/ 525540 h 1418740"/>
              <a:gd name="connsiteX3" fmla="*/ 1578621 w 2304815"/>
              <a:gd name="connsiteY3" fmla="*/ 744946 h 1418740"/>
              <a:gd name="connsiteX4" fmla="*/ 1994916 w 2304815"/>
              <a:gd name="connsiteY4" fmla="*/ 1015441 h 1418740"/>
              <a:gd name="connsiteX5" fmla="*/ 2290890 w 2304815"/>
              <a:gd name="connsiteY5" fmla="*/ 1274336 h 1418740"/>
              <a:gd name="connsiteX6" fmla="*/ 1781954 w 2304815"/>
              <a:gd name="connsiteY6" fmla="*/ 1409091 h 1418740"/>
              <a:gd name="connsiteX7" fmla="*/ 1039606 w 2304815"/>
              <a:gd name="connsiteY7" fmla="*/ 1370588 h 1418740"/>
              <a:gd name="connsiteX8" fmla="*/ 79 w 2304815"/>
              <a:gd name="connsiteY8" fmla="*/ 919189 h 1418740"/>
              <a:gd name="connsiteX0" fmla="*/ 6482 w 2311218"/>
              <a:gd name="connsiteY0" fmla="*/ 919189 h 1418740"/>
              <a:gd name="connsiteX1" fmla="*/ 623244 w 2311218"/>
              <a:gd name="connsiteY1" fmla="*/ 625693 h 1418740"/>
              <a:gd name="connsiteX2" fmla="*/ 988258 w 2311218"/>
              <a:gd name="connsiteY2" fmla="*/ 23051 h 1418740"/>
              <a:gd name="connsiteX3" fmla="*/ 1297470 w 2311218"/>
              <a:gd name="connsiteY3" fmla="*/ 525540 h 1418740"/>
              <a:gd name="connsiteX4" fmla="*/ 1585024 w 2311218"/>
              <a:gd name="connsiteY4" fmla="*/ 744946 h 1418740"/>
              <a:gd name="connsiteX5" fmla="*/ 2001319 w 2311218"/>
              <a:gd name="connsiteY5" fmla="*/ 1015441 h 1418740"/>
              <a:gd name="connsiteX6" fmla="*/ 2297293 w 2311218"/>
              <a:gd name="connsiteY6" fmla="*/ 1274336 h 1418740"/>
              <a:gd name="connsiteX7" fmla="*/ 1788357 w 2311218"/>
              <a:gd name="connsiteY7" fmla="*/ 1409091 h 1418740"/>
              <a:gd name="connsiteX8" fmla="*/ 1046009 w 2311218"/>
              <a:gd name="connsiteY8" fmla="*/ 1370588 h 1418740"/>
              <a:gd name="connsiteX9" fmla="*/ 6482 w 2311218"/>
              <a:gd name="connsiteY9" fmla="*/ 919189 h 1418740"/>
              <a:gd name="connsiteX0" fmla="*/ 7055 w 2311791"/>
              <a:gd name="connsiteY0" fmla="*/ 919189 h 1418740"/>
              <a:gd name="connsiteX1" fmla="*/ 623817 w 2311791"/>
              <a:gd name="connsiteY1" fmla="*/ 625693 h 1418740"/>
              <a:gd name="connsiteX2" fmla="*/ 988831 w 2311791"/>
              <a:gd name="connsiteY2" fmla="*/ 23051 h 1418740"/>
              <a:gd name="connsiteX3" fmla="*/ 1298043 w 2311791"/>
              <a:gd name="connsiteY3" fmla="*/ 525540 h 1418740"/>
              <a:gd name="connsiteX4" fmla="*/ 1585597 w 2311791"/>
              <a:gd name="connsiteY4" fmla="*/ 744946 h 1418740"/>
              <a:gd name="connsiteX5" fmla="*/ 2001892 w 2311791"/>
              <a:gd name="connsiteY5" fmla="*/ 1015441 h 1418740"/>
              <a:gd name="connsiteX6" fmla="*/ 2297866 w 2311791"/>
              <a:gd name="connsiteY6" fmla="*/ 1274336 h 1418740"/>
              <a:gd name="connsiteX7" fmla="*/ 1788930 w 2311791"/>
              <a:gd name="connsiteY7" fmla="*/ 1409091 h 1418740"/>
              <a:gd name="connsiteX8" fmla="*/ 1046582 w 2311791"/>
              <a:gd name="connsiteY8" fmla="*/ 1370588 h 1418740"/>
              <a:gd name="connsiteX9" fmla="*/ 7055 w 2311791"/>
              <a:gd name="connsiteY9" fmla="*/ 919189 h 1418740"/>
              <a:gd name="connsiteX0" fmla="*/ 7055 w 2311791"/>
              <a:gd name="connsiteY0" fmla="*/ 919189 h 1418740"/>
              <a:gd name="connsiteX1" fmla="*/ 623817 w 2311791"/>
              <a:gd name="connsiteY1" fmla="*/ 625693 h 1418740"/>
              <a:gd name="connsiteX2" fmla="*/ 988831 w 2311791"/>
              <a:gd name="connsiteY2" fmla="*/ 23051 h 1418740"/>
              <a:gd name="connsiteX3" fmla="*/ 1298043 w 2311791"/>
              <a:gd name="connsiteY3" fmla="*/ 525540 h 1418740"/>
              <a:gd name="connsiteX4" fmla="*/ 1585597 w 2311791"/>
              <a:gd name="connsiteY4" fmla="*/ 744946 h 1418740"/>
              <a:gd name="connsiteX5" fmla="*/ 2001892 w 2311791"/>
              <a:gd name="connsiteY5" fmla="*/ 1015441 h 1418740"/>
              <a:gd name="connsiteX6" fmla="*/ 2297866 w 2311791"/>
              <a:gd name="connsiteY6" fmla="*/ 1274336 h 1418740"/>
              <a:gd name="connsiteX7" fmla="*/ 1788930 w 2311791"/>
              <a:gd name="connsiteY7" fmla="*/ 1409091 h 1418740"/>
              <a:gd name="connsiteX8" fmla="*/ 1046582 w 2311791"/>
              <a:gd name="connsiteY8" fmla="*/ 1370588 h 1418740"/>
              <a:gd name="connsiteX9" fmla="*/ 7055 w 2311791"/>
              <a:gd name="connsiteY9" fmla="*/ 919189 h 1418740"/>
              <a:gd name="connsiteX0" fmla="*/ 7055 w 2311791"/>
              <a:gd name="connsiteY0" fmla="*/ 918528 h 1418079"/>
              <a:gd name="connsiteX1" fmla="*/ 623817 w 2311791"/>
              <a:gd name="connsiteY1" fmla="*/ 625032 h 1418079"/>
              <a:gd name="connsiteX2" fmla="*/ 988831 w 2311791"/>
              <a:gd name="connsiteY2" fmla="*/ 22390 h 1418079"/>
              <a:gd name="connsiteX3" fmla="*/ 1298043 w 2311791"/>
              <a:gd name="connsiteY3" fmla="*/ 524879 h 1418079"/>
              <a:gd name="connsiteX4" fmla="*/ 1585597 w 2311791"/>
              <a:gd name="connsiteY4" fmla="*/ 744285 h 1418079"/>
              <a:gd name="connsiteX5" fmla="*/ 2001892 w 2311791"/>
              <a:gd name="connsiteY5" fmla="*/ 1014780 h 1418079"/>
              <a:gd name="connsiteX6" fmla="*/ 2297866 w 2311791"/>
              <a:gd name="connsiteY6" fmla="*/ 1273675 h 1418079"/>
              <a:gd name="connsiteX7" fmla="*/ 1788930 w 2311791"/>
              <a:gd name="connsiteY7" fmla="*/ 1408430 h 1418079"/>
              <a:gd name="connsiteX8" fmla="*/ 1046582 w 2311791"/>
              <a:gd name="connsiteY8" fmla="*/ 1369927 h 1418079"/>
              <a:gd name="connsiteX9" fmla="*/ 7055 w 2311791"/>
              <a:gd name="connsiteY9" fmla="*/ 918528 h 1418079"/>
              <a:gd name="connsiteX0" fmla="*/ 7055 w 2311791"/>
              <a:gd name="connsiteY0" fmla="*/ 1773048 h 2272599"/>
              <a:gd name="connsiteX1" fmla="*/ 623817 w 2311791"/>
              <a:gd name="connsiteY1" fmla="*/ 1479552 h 2272599"/>
              <a:gd name="connsiteX2" fmla="*/ 921455 w 2311791"/>
              <a:gd name="connsiteY2" fmla="*/ 10636 h 2272599"/>
              <a:gd name="connsiteX3" fmla="*/ 1298043 w 2311791"/>
              <a:gd name="connsiteY3" fmla="*/ 1379399 h 2272599"/>
              <a:gd name="connsiteX4" fmla="*/ 1585597 w 2311791"/>
              <a:gd name="connsiteY4" fmla="*/ 1598805 h 2272599"/>
              <a:gd name="connsiteX5" fmla="*/ 2001892 w 2311791"/>
              <a:gd name="connsiteY5" fmla="*/ 1869300 h 2272599"/>
              <a:gd name="connsiteX6" fmla="*/ 2297866 w 2311791"/>
              <a:gd name="connsiteY6" fmla="*/ 2128195 h 2272599"/>
              <a:gd name="connsiteX7" fmla="*/ 1788930 w 2311791"/>
              <a:gd name="connsiteY7" fmla="*/ 2262950 h 2272599"/>
              <a:gd name="connsiteX8" fmla="*/ 1046582 w 2311791"/>
              <a:gd name="connsiteY8" fmla="*/ 2224447 h 2272599"/>
              <a:gd name="connsiteX9" fmla="*/ 7055 w 2311791"/>
              <a:gd name="connsiteY9" fmla="*/ 1773048 h 2272599"/>
              <a:gd name="connsiteX0" fmla="*/ 7055 w 2311791"/>
              <a:gd name="connsiteY0" fmla="*/ 1778088 h 2277639"/>
              <a:gd name="connsiteX1" fmla="*/ 623817 w 2311791"/>
              <a:gd name="connsiteY1" fmla="*/ 1484592 h 2277639"/>
              <a:gd name="connsiteX2" fmla="*/ 921455 w 2311791"/>
              <a:gd name="connsiteY2" fmla="*/ 15676 h 2277639"/>
              <a:gd name="connsiteX3" fmla="*/ 1067037 w 2311791"/>
              <a:gd name="connsiteY3" fmla="*/ 951302 h 2277639"/>
              <a:gd name="connsiteX4" fmla="*/ 1585597 w 2311791"/>
              <a:gd name="connsiteY4" fmla="*/ 1603845 h 2277639"/>
              <a:gd name="connsiteX5" fmla="*/ 2001892 w 2311791"/>
              <a:gd name="connsiteY5" fmla="*/ 1874340 h 2277639"/>
              <a:gd name="connsiteX6" fmla="*/ 2297866 w 2311791"/>
              <a:gd name="connsiteY6" fmla="*/ 2133235 h 2277639"/>
              <a:gd name="connsiteX7" fmla="*/ 1788930 w 2311791"/>
              <a:gd name="connsiteY7" fmla="*/ 2267990 h 2277639"/>
              <a:gd name="connsiteX8" fmla="*/ 1046582 w 2311791"/>
              <a:gd name="connsiteY8" fmla="*/ 2229487 h 2277639"/>
              <a:gd name="connsiteX9" fmla="*/ 7055 w 2311791"/>
              <a:gd name="connsiteY9" fmla="*/ 1778088 h 2277639"/>
              <a:gd name="connsiteX0" fmla="*/ 7055 w 2311791"/>
              <a:gd name="connsiteY0" fmla="*/ 1873863 h 2373414"/>
              <a:gd name="connsiteX1" fmla="*/ 623817 w 2311791"/>
              <a:gd name="connsiteY1" fmla="*/ 1580367 h 2373414"/>
              <a:gd name="connsiteX2" fmla="*/ 277308 w 2311791"/>
              <a:gd name="connsiteY2" fmla="*/ 107702 h 2373414"/>
              <a:gd name="connsiteX3" fmla="*/ 921455 w 2311791"/>
              <a:gd name="connsiteY3" fmla="*/ 111451 h 2373414"/>
              <a:gd name="connsiteX4" fmla="*/ 1067037 w 2311791"/>
              <a:gd name="connsiteY4" fmla="*/ 1047077 h 2373414"/>
              <a:gd name="connsiteX5" fmla="*/ 1585597 w 2311791"/>
              <a:gd name="connsiteY5" fmla="*/ 1699620 h 2373414"/>
              <a:gd name="connsiteX6" fmla="*/ 2001892 w 2311791"/>
              <a:gd name="connsiteY6" fmla="*/ 1970115 h 2373414"/>
              <a:gd name="connsiteX7" fmla="*/ 2297866 w 2311791"/>
              <a:gd name="connsiteY7" fmla="*/ 2229010 h 2373414"/>
              <a:gd name="connsiteX8" fmla="*/ 1788930 w 2311791"/>
              <a:gd name="connsiteY8" fmla="*/ 2363765 h 2373414"/>
              <a:gd name="connsiteX9" fmla="*/ 1046582 w 2311791"/>
              <a:gd name="connsiteY9" fmla="*/ 2325262 h 2373414"/>
              <a:gd name="connsiteX10" fmla="*/ 7055 w 2311791"/>
              <a:gd name="connsiteY10" fmla="*/ 1873863 h 2373414"/>
              <a:gd name="connsiteX0" fmla="*/ 7055 w 2311791"/>
              <a:gd name="connsiteY0" fmla="*/ 1836082 h 2335633"/>
              <a:gd name="connsiteX1" fmla="*/ 623817 w 2311791"/>
              <a:gd name="connsiteY1" fmla="*/ 1542586 h 2335633"/>
              <a:gd name="connsiteX2" fmla="*/ 489064 w 2311791"/>
              <a:gd name="connsiteY2" fmla="*/ 1051698 h 2335633"/>
              <a:gd name="connsiteX3" fmla="*/ 277308 w 2311791"/>
              <a:gd name="connsiteY3" fmla="*/ 69921 h 2335633"/>
              <a:gd name="connsiteX4" fmla="*/ 921455 w 2311791"/>
              <a:gd name="connsiteY4" fmla="*/ 73670 h 2335633"/>
              <a:gd name="connsiteX5" fmla="*/ 1067037 w 2311791"/>
              <a:gd name="connsiteY5" fmla="*/ 1009296 h 2335633"/>
              <a:gd name="connsiteX6" fmla="*/ 1585597 w 2311791"/>
              <a:gd name="connsiteY6" fmla="*/ 1661839 h 2335633"/>
              <a:gd name="connsiteX7" fmla="*/ 2001892 w 2311791"/>
              <a:gd name="connsiteY7" fmla="*/ 1932334 h 2335633"/>
              <a:gd name="connsiteX8" fmla="*/ 2297866 w 2311791"/>
              <a:gd name="connsiteY8" fmla="*/ 2191229 h 2335633"/>
              <a:gd name="connsiteX9" fmla="*/ 1788930 w 2311791"/>
              <a:gd name="connsiteY9" fmla="*/ 2325984 h 2335633"/>
              <a:gd name="connsiteX10" fmla="*/ 1046582 w 2311791"/>
              <a:gd name="connsiteY10" fmla="*/ 2287481 h 2335633"/>
              <a:gd name="connsiteX11" fmla="*/ 7055 w 2311791"/>
              <a:gd name="connsiteY11" fmla="*/ 1836082 h 2335633"/>
              <a:gd name="connsiteX0" fmla="*/ 7055 w 2311791"/>
              <a:gd name="connsiteY0" fmla="*/ 1833740 h 2333291"/>
              <a:gd name="connsiteX1" fmla="*/ 623817 w 2311791"/>
              <a:gd name="connsiteY1" fmla="*/ 1540244 h 2333291"/>
              <a:gd name="connsiteX2" fmla="*/ 489064 w 2311791"/>
              <a:gd name="connsiteY2" fmla="*/ 1049356 h 2333291"/>
              <a:gd name="connsiteX3" fmla="*/ 277308 w 2311791"/>
              <a:gd name="connsiteY3" fmla="*/ 67579 h 2333291"/>
              <a:gd name="connsiteX4" fmla="*/ 940705 w 2311791"/>
              <a:gd name="connsiteY4" fmla="*/ 80954 h 2333291"/>
              <a:gd name="connsiteX5" fmla="*/ 1067037 w 2311791"/>
              <a:gd name="connsiteY5" fmla="*/ 1006954 h 2333291"/>
              <a:gd name="connsiteX6" fmla="*/ 1585597 w 2311791"/>
              <a:gd name="connsiteY6" fmla="*/ 1659497 h 2333291"/>
              <a:gd name="connsiteX7" fmla="*/ 2001892 w 2311791"/>
              <a:gd name="connsiteY7" fmla="*/ 1929992 h 2333291"/>
              <a:gd name="connsiteX8" fmla="*/ 2297866 w 2311791"/>
              <a:gd name="connsiteY8" fmla="*/ 2188887 h 2333291"/>
              <a:gd name="connsiteX9" fmla="*/ 1788930 w 2311791"/>
              <a:gd name="connsiteY9" fmla="*/ 2323642 h 2333291"/>
              <a:gd name="connsiteX10" fmla="*/ 1046582 w 2311791"/>
              <a:gd name="connsiteY10" fmla="*/ 2285139 h 2333291"/>
              <a:gd name="connsiteX11" fmla="*/ 7055 w 2311791"/>
              <a:gd name="connsiteY11" fmla="*/ 1833740 h 2333291"/>
              <a:gd name="connsiteX0" fmla="*/ 6809 w 2330796"/>
              <a:gd name="connsiteY0" fmla="*/ 1785614 h 2333291"/>
              <a:gd name="connsiteX1" fmla="*/ 642822 w 2330796"/>
              <a:gd name="connsiteY1" fmla="*/ 1540244 h 2333291"/>
              <a:gd name="connsiteX2" fmla="*/ 508069 w 2330796"/>
              <a:gd name="connsiteY2" fmla="*/ 1049356 h 2333291"/>
              <a:gd name="connsiteX3" fmla="*/ 296313 w 2330796"/>
              <a:gd name="connsiteY3" fmla="*/ 67579 h 2333291"/>
              <a:gd name="connsiteX4" fmla="*/ 959710 w 2330796"/>
              <a:gd name="connsiteY4" fmla="*/ 80954 h 2333291"/>
              <a:gd name="connsiteX5" fmla="*/ 1086042 w 2330796"/>
              <a:gd name="connsiteY5" fmla="*/ 1006954 h 2333291"/>
              <a:gd name="connsiteX6" fmla="*/ 1604602 w 2330796"/>
              <a:gd name="connsiteY6" fmla="*/ 1659497 h 2333291"/>
              <a:gd name="connsiteX7" fmla="*/ 2020897 w 2330796"/>
              <a:gd name="connsiteY7" fmla="*/ 1929992 h 2333291"/>
              <a:gd name="connsiteX8" fmla="*/ 2316871 w 2330796"/>
              <a:gd name="connsiteY8" fmla="*/ 2188887 h 2333291"/>
              <a:gd name="connsiteX9" fmla="*/ 1807935 w 2330796"/>
              <a:gd name="connsiteY9" fmla="*/ 2323642 h 2333291"/>
              <a:gd name="connsiteX10" fmla="*/ 1065587 w 2330796"/>
              <a:gd name="connsiteY10" fmla="*/ 2285139 h 2333291"/>
              <a:gd name="connsiteX11" fmla="*/ 6809 w 2330796"/>
              <a:gd name="connsiteY11" fmla="*/ 1785614 h 2333291"/>
              <a:gd name="connsiteX0" fmla="*/ 26863 w 2350850"/>
              <a:gd name="connsiteY0" fmla="*/ 1785614 h 2333291"/>
              <a:gd name="connsiteX1" fmla="*/ 345243 w 2350850"/>
              <a:gd name="connsiteY1" fmla="*/ 1646122 h 2333291"/>
              <a:gd name="connsiteX2" fmla="*/ 662876 w 2350850"/>
              <a:gd name="connsiteY2" fmla="*/ 1540244 h 2333291"/>
              <a:gd name="connsiteX3" fmla="*/ 528123 w 2350850"/>
              <a:gd name="connsiteY3" fmla="*/ 1049356 h 2333291"/>
              <a:gd name="connsiteX4" fmla="*/ 316367 w 2350850"/>
              <a:gd name="connsiteY4" fmla="*/ 67579 h 2333291"/>
              <a:gd name="connsiteX5" fmla="*/ 979764 w 2350850"/>
              <a:gd name="connsiteY5" fmla="*/ 80954 h 2333291"/>
              <a:gd name="connsiteX6" fmla="*/ 1106096 w 2350850"/>
              <a:gd name="connsiteY6" fmla="*/ 1006954 h 2333291"/>
              <a:gd name="connsiteX7" fmla="*/ 1624656 w 2350850"/>
              <a:gd name="connsiteY7" fmla="*/ 1659497 h 2333291"/>
              <a:gd name="connsiteX8" fmla="*/ 2040951 w 2350850"/>
              <a:gd name="connsiteY8" fmla="*/ 1929992 h 2333291"/>
              <a:gd name="connsiteX9" fmla="*/ 2336925 w 2350850"/>
              <a:gd name="connsiteY9" fmla="*/ 2188887 h 2333291"/>
              <a:gd name="connsiteX10" fmla="*/ 1827989 w 2350850"/>
              <a:gd name="connsiteY10" fmla="*/ 2323642 h 2333291"/>
              <a:gd name="connsiteX11" fmla="*/ 1085641 w 2350850"/>
              <a:gd name="connsiteY11" fmla="*/ 2285139 h 2333291"/>
              <a:gd name="connsiteX12" fmla="*/ 26863 w 2350850"/>
              <a:gd name="connsiteY12" fmla="*/ 1785614 h 2333291"/>
              <a:gd name="connsiteX0" fmla="*/ 803 w 2324790"/>
              <a:gd name="connsiteY0" fmla="*/ 1785614 h 2331642"/>
              <a:gd name="connsiteX1" fmla="*/ 319183 w 2324790"/>
              <a:gd name="connsiteY1" fmla="*/ 1646122 h 2331642"/>
              <a:gd name="connsiteX2" fmla="*/ 636816 w 2324790"/>
              <a:gd name="connsiteY2" fmla="*/ 1540244 h 2331642"/>
              <a:gd name="connsiteX3" fmla="*/ 502063 w 2324790"/>
              <a:gd name="connsiteY3" fmla="*/ 1049356 h 2331642"/>
              <a:gd name="connsiteX4" fmla="*/ 290307 w 2324790"/>
              <a:gd name="connsiteY4" fmla="*/ 67579 h 2331642"/>
              <a:gd name="connsiteX5" fmla="*/ 953704 w 2324790"/>
              <a:gd name="connsiteY5" fmla="*/ 80954 h 2331642"/>
              <a:gd name="connsiteX6" fmla="*/ 1080036 w 2324790"/>
              <a:gd name="connsiteY6" fmla="*/ 1006954 h 2331642"/>
              <a:gd name="connsiteX7" fmla="*/ 1598596 w 2324790"/>
              <a:gd name="connsiteY7" fmla="*/ 1659497 h 2331642"/>
              <a:gd name="connsiteX8" fmla="*/ 2014891 w 2324790"/>
              <a:gd name="connsiteY8" fmla="*/ 1929992 h 2331642"/>
              <a:gd name="connsiteX9" fmla="*/ 2310865 w 2324790"/>
              <a:gd name="connsiteY9" fmla="*/ 2188887 h 2331642"/>
              <a:gd name="connsiteX10" fmla="*/ 1801929 w 2324790"/>
              <a:gd name="connsiteY10" fmla="*/ 2323642 h 2331642"/>
              <a:gd name="connsiteX11" fmla="*/ 1059581 w 2324790"/>
              <a:gd name="connsiteY11" fmla="*/ 2285139 h 2331642"/>
              <a:gd name="connsiteX12" fmla="*/ 415436 w 2324790"/>
              <a:gd name="connsiteY12" fmla="*/ 2069633 h 2331642"/>
              <a:gd name="connsiteX13" fmla="*/ 803 w 2324790"/>
              <a:gd name="connsiteY13" fmla="*/ 1785614 h 2331642"/>
              <a:gd name="connsiteX0" fmla="*/ 803 w 2324790"/>
              <a:gd name="connsiteY0" fmla="*/ 1760999 h 2307027"/>
              <a:gd name="connsiteX1" fmla="*/ 319183 w 2324790"/>
              <a:gd name="connsiteY1" fmla="*/ 1621507 h 2307027"/>
              <a:gd name="connsiteX2" fmla="*/ 636816 w 2324790"/>
              <a:gd name="connsiteY2" fmla="*/ 1515629 h 2307027"/>
              <a:gd name="connsiteX3" fmla="*/ 502063 w 2324790"/>
              <a:gd name="connsiteY3" fmla="*/ 1024741 h 2307027"/>
              <a:gd name="connsiteX4" fmla="*/ 290307 w 2324790"/>
              <a:gd name="connsiteY4" fmla="*/ 42964 h 2307027"/>
              <a:gd name="connsiteX5" fmla="*/ 963329 w 2324790"/>
              <a:gd name="connsiteY5" fmla="*/ 219968 h 2307027"/>
              <a:gd name="connsiteX6" fmla="*/ 1080036 w 2324790"/>
              <a:gd name="connsiteY6" fmla="*/ 982339 h 2307027"/>
              <a:gd name="connsiteX7" fmla="*/ 1598596 w 2324790"/>
              <a:gd name="connsiteY7" fmla="*/ 1634882 h 2307027"/>
              <a:gd name="connsiteX8" fmla="*/ 2014891 w 2324790"/>
              <a:gd name="connsiteY8" fmla="*/ 1905377 h 2307027"/>
              <a:gd name="connsiteX9" fmla="*/ 2310865 w 2324790"/>
              <a:gd name="connsiteY9" fmla="*/ 2164272 h 2307027"/>
              <a:gd name="connsiteX10" fmla="*/ 1801929 w 2324790"/>
              <a:gd name="connsiteY10" fmla="*/ 2299027 h 2307027"/>
              <a:gd name="connsiteX11" fmla="*/ 1059581 w 2324790"/>
              <a:gd name="connsiteY11" fmla="*/ 2260524 h 2307027"/>
              <a:gd name="connsiteX12" fmla="*/ 415436 w 2324790"/>
              <a:gd name="connsiteY12" fmla="*/ 2045018 h 2307027"/>
              <a:gd name="connsiteX13" fmla="*/ 803 w 2324790"/>
              <a:gd name="connsiteY13" fmla="*/ 1760999 h 2307027"/>
              <a:gd name="connsiteX0" fmla="*/ 803 w 2324790"/>
              <a:gd name="connsiteY0" fmla="*/ 1614702 h 2160730"/>
              <a:gd name="connsiteX1" fmla="*/ 319183 w 2324790"/>
              <a:gd name="connsiteY1" fmla="*/ 1475210 h 2160730"/>
              <a:gd name="connsiteX2" fmla="*/ 636816 w 2324790"/>
              <a:gd name="connsiteY2" fmla="*/ 1369332 h 2160730"/>
              <a:gd name="connsiteX3" fmla="*/ 502063 w 2324790"/>
              <a:gd name="connsiteY3" fmla="*/ 878444 h 2160730"/>
              <a:gd name="connsiteX4" fmla="*/ 280682 w 2324790"/>
              <a:gd name="connsiteY4" fmla="*/ 69921 h 2160730"/>
              <a:gd name="connsiteX5" fmla="*/ 963329 w 2324790"/>
              <a:gd name="connsiteY5" fmla="*/ 73671 h 2160730"/>
              <a:gd name="connsiteX6" fmla="*/ 1080036 w 2324790"/>
              <a:gd name="connsiteY6" fmla="*/ 836042 h 2160730"/>
              <a:gd name="connsiteX7" fmla="*/ 1598596 w 2324790"/>
              <a:gd name="connsiteY7" fmla="*/ 1488585 h 2160730"/>
              <a:gd name="connsiteX8" fmla="*/ 2014891 w 2324790"/>
              <a:gd name="connsiteY8" fmla="*/ 1759080 h 2160730"/>
              <a:gd name="connsiteX9" fmla="*/ 2310865 w 2324790"/>
              <a:gd name="connsiteY9" fmla="*/ 2017975 h 2160730"/>
              <a:gd name="connsiteX10" fmla="*/ 1801929 w 2324790"/>
              <a:gd name="connsiteY10" fmla="*/ 2152730 h 2160730"/>
              <a:gd name="connsiteX11" fmla="*/ 1059581 w 2324790"/>
              <a:gd name="connsiteY11" fmla="*/ 2114227 h 2160730"/>
              <a:gd name="connsiteX12" fmla="*/ 415436 w 2324790"/>
              <a:gd name="connsiteY12" fmla="*/ 1898721 h 2160730"/>
              <a:gd name="connsiteX13" fmla="*/ 803 w 2324790"/>
              <a:gd name="connsiteY13" fmla="*/ 1614702 h 2160730"/>
              <a:gd name="connsiteX0" fmla="*/ 803 w 2324790"/>
              <a:gd name="connsiteY0" fmla="*/ 1602642 h 2148670"/>
              <a:gd name="connsiteX1" fmla="*/ 319183 w 2324790"/>
              <a:gd name="connsiteY1" fmla="*/ 1463150 h 2148670"/>
              <a:gd name="connsiteX2" fmla="*/ 636816 w 2324790"/>
              <a:gd name="connsiteY2" fmla="*/ 1357272 h 2148670"/>
              <a:gd name="connsiteX3" fmla="*/ 502063 w 2324790"/>
              <a:gd name="connsiteY3" fmla="*/ 866384 h 2148670"/>
              <a:gd name="connsiteX4" fmla="*/ 280682 w 2324790"/>
              <a:gd name="connsiteY4" fmla="*/ 57861 h 2148670"/>
              <a:gd name="connsiteX5" fmla="*/ 944078 w 2324790"/>
              <a:gd name="connsiteY5" fmla="*/ 119363 h 2148670"/>
              <a:gd name="connsiteX6" fmla="*/ 1080036 w 2324790"/>
              <a:gd name="connsiteY6" fmla="*/ 823982 h 2148670"/>
              <a:gd name="connsiteX7" fmla="*/ 1598596 w 2324790"/>
              <a:gd name="connsiteY7" fmla="*/ 1476525 h 2148670"/>
              <a:gd name="connsiteX8" fmla="*/ 2014891 w 2324790"/>
              <a:gd name="connsiteY8" fmla="*/ 1747020 h 2148670"/>
              <a:gd name="connsiteX9" fmla="*/ 2310865 w 2324790"/>
              <a:gd name="connsiteY9" fmla="*/ 2005915 h 2148670"/>
              <a:gd name="connsiteX10" fmla="*/ 1801929 w 2324790"/>
              <a:gd name="connsiteY10" fmla="*/ 2140670 h 2148670"/>
              <a:gd name="connsiteX11" fmla="*/ 1059581 w 2324790"/>
              <a:gd name="connsiteY11" fmla="*/ 2102167 h 2148670"/>
              <a:gd name="connsiteX12" fmla="*/ 415436 w 2324790"/>
              <a:gd name="connsiteY12" fmla="*/ 1886661 h 2148670"/>
              <a:gd name="connsiteX13" fmla="*/ 803 w 2324790"/>
              <a:gd name="connsiteY13" fmla="*/ 1602642 h 2148670"/>
              <a:gd name="connsiteX0" fmla="*/ 803 w 2324790"/>
              <a:gd name="connsiteY0" fmla="*/ 1602642 h 2148670"/>
              <a:gd name="connsiteX1" fmla="*/ 319183 w 2324790"/>
              <a:gd name="connsiteY1" fmla="*/ 1463150 h 2148670"/>
              <a:gd name="connsiteX2" fmla="*/ 636816 w 2324790"/>
              <a:gd name="connsiteY2" fmla="*/ 1357272 h 2148670"/>
              <a:gd name="connsiteX3" fmla="*/ 502063 w 2324790"/>
              <a:gd name="connsiteY3" fmla="*/ 866384 h 2148670"/>
              <a:gd name="connsiteX4" fmla="*/ 280682 w 2324790"/>
              <a:gd name="connsiteY4" fmla="*/ 57861 h 2148670"/>
              <a:gd name="connsiteX5" fmla="*/ 944078 w 2324790"/>
              <a:gd name="connsiteY5" fmla="*/ 119363 h 2148670"/>
              <a:gd name="connsiteX6" fmla="*/ 1080036 w 2324790"/>
              <a:gd name="connsiteY6" fmla="*/ 823982 h 2148670"/>
              <a:gd name="connsiteX7" fmla="*/ 1598596 w 2324790"/>
              <a:gd name="connsiteY7" fmla="*/ 1476525 h 2148670"/>
              <a:gd name="connsiteX8" fmla="*/ 2014891 w 2324790"/>
              <a:gd name="connsiteY8" fmla="*/ 1747020 h 2148670"/>
              <a:gd name="connsiteX9" fmla="*/ 2310865 w 2324790"/>
              <a:gd name="connsiteY9" fmla="*/ 2005915 h 2148670"/>
              <a:gd name="connsiteX10" fmla="*/ 1801929 w 2324790"/>
              <a:gd name="connsiteY10" fmla="*/ 2140670 h 2148670"/>
              <a:gd name="connsiteX11" fmla="*/ 1059581 w 2324790"/>
              <a:gd name="connsiteY11" fmla="*/ 2102167 h 2148670"/>
              <a:gd name="connsiteX12" fmla="*/ 415436 w 2324790"/>
              <a:gd name="connsiteY12" fmla="*/ 1886661 h 2148670"/>
              <a:gd name="connsiteX13" fmla="*/ 803 w 2324790"/>
              <a:gd name="connsiteY13" fmla="*/ 1602642 h 2148670"/>
              <a:gd name="connsiteX0" fmla="*/ 803 w 2324790"/>
              <a:gd name="connsiteY0" fmla="*/ 1677332 h 2223360"/>
              <a:gd name="connsiteX1" fmla="*/ 319183 w 2324790"/>
              <a:gd name="connsiteY1" fmla="*/ 1537840 h 2223360"/>
              <a:gd name="connsiteX2" fmla="*/ 636816 w 2324790"/>
              <a:gd name="connsiteY2" fmla="*/ 1431962 h 2223360"/>
              <a:gd name="connsiteX3" fmla="*/ 502063 w 2324790"/>
              <a:gd name="connsiteY3" fmla="*/ 941074 h 2223360"/>
              <a:gd name="connsiteX4" fmla="*/ 328808 w 2324790"/>
              <a:gd name="connsiteY4" fmla="*/ 45924 h 2223360"/>
              <a:gd name="connsiteX5" fmla="*/ 944078 w 2324790"/>
              <a:gd name="connsiteY5" fmla="*/ 194053 h 2223360"/>
              <a:gd name="connsiteX6" fmla="*/ 1080036 w 2324790"/>
              <a:gd name="connsiteY6" fmla="*/ 898672 h 2223360"/>
              <a:gd name="connsiteX7" fmla="*/ 1598596 w 2324790"/>
              <a:gd name="connsiteY7" fmla="*/ 1551215 h 2223360"/>
              <a:gd name="connsiteX8" fmla="*/ 2014891 w 2324790"/>
              <a:gd name="connsiteY8" fmla="*/ 1821710 h 2223360"/>
              <a:gd name="connsiteX9" fmla="*/ 2310865 w 2324790"/>
              <a:gd name="connsiteY9" fmla="*/ 2080605 h 2223360"/>
              <a:gd name="connsiteX10" fmla="*/ 1801929 w 2324790"/>
              <a:gd name="connsiteY10" fmla="*/ 2215360 h 2223360"/>
              <a:gd name="connsiteX11" fmla="*/ 1059581 w 2324790"/>
              <a:gd name="connsiteY11" fmla="*/ 2176857 h 2223360"/>
              <a:gd name="connsiteX12" fmla="*/ 415436 w 2324790"/>
              <a:gd name="connsiteY12" fmla="*/ 1961351 h 2223360"/>
              <a:gd name="connsiteX13" fmla="*/ 803 w 2324790"/>
              <a:gd name="connsiteY13" fmla="*/ 1677332 h 2223360"/>
              <a:gd name="connsiteX0" fmla="*/ 803 w 2324790"/>
              <a:gd name="connsiteY0" fmla="*/ 1677332 h 2223360"/>
              <a:gd name="connsiteX1" fmla="*/ 319183 w 2324790"/>
              <a:gd name="connsiteY1" fmla="*/ 1537840 h 2223360"/>
              <a:gd name="connsiteX2" fmla="*/ 636816 w 2324790"/>
              <a:gd name="connsiteY2" fmla="*/ 1431962 h 2223360"/>
              <a:gd name="connsiteX3" fmla="*/ 502063 w 2324790"/>
              <a:gd name="connsiteY3" fmla="*/ 941074 h 2223360"/>
              <a:gd name="connsiteX4" fmla="*/ 328808 w 2324790"/>
              <a:gd name="connsiteY4" fmla="*/ 45924 h 2223360"/>
              <a:gd name="connsiteX5" fmla="*/ 944078 w 2324790"/>
              <a:gd name="connsiteY5" fmla="*/ 194053 h 2223360"/>
              <a:gd name="connsiteX6" fmla="*/ 1070411 w 2324790"/>
              <a:gd name="connsiteY6" fmla="*/ 937173 h 2223360"/>
              <a:gd name="connsiteX7" fmla="*/ 1598596 w 2324790"/>
              <a:gd name="connsiteY7" fmla="*/ 1551215 h 2223360"/>
              <a:gd name="connsiteX8" fmla="*/ 2014891 w 2324790"/>
              <a:gd name="connsiteY8" fmla="*/ 1821710 h 2223360"/>
              <a:gd name="connsiteX9" fmla="*/ 2310865 w 2324790"/>
              <a:gd name="connsiteY9" fmla="*/ 2080605 h 2223360"/>
              <a:gd name="connsiteX10" fmla="*/ 1801929 w 2324790"/>
              <a:gd name="connsiteY10" fmla="*/ 2215360 h 2223360"/>
              <a:gd name="connsiteX11" fmla="*/ 1059581 w 2324790"/>
              <a:gd name="connsiteY11" fmla="*/ 2176857 h 2223360"/>
              <a:gd name="connsiteX12" fmla="*/ 415436 w 2324790"/>
              <a:gd name="connsiteY12" fmla="*/ 1961351 h 2223360"/>
              <a:gd name="connsiteX13" fmla="*/ 803 w 2324790"/>
              <a:gd name="connsiteY13" fmla="*/ 1677332 h 2223360"/>
              <a:gd name="connsiteX0" fmla="*/ 803 w 2324790"/>
              <a:gd name="connsiteY0" fmla="*/ 1686113 h 2232141"/>
              <a:gd name="connsiteX1" fmla="*/ 319183 w 2324790"/>
              <a:gd name="connsiteY1" fmla="*/ 1546621 h 2232141"/>
              <a:gd name="connsiteX2" fmla="*/ 636816 w 2324790"/>
              <a:gd name="connsiteY2" fmla="*/ 1440743 h 2232141"/>
              <a:gd name="connsiteX3" fmla="*/ 502063 w 2324790"/>
              <a:gd name="connsiteY3" fmla="*/ 949855 h 2232141"/>
              <a:gd name="connsiteX4" fmla="*/ 328808 w 2324790"/>
              <a:gd name="connsiteY4" fmla="*/ 54705 h 2232141"/>
              <a:gd name="connsiteX5" fmla="*/ 944078 w 2324790"/>
              <a:gd name="connsiteY5" fmla="*/ 135457 h 2232141"/>
              <a:gd name="connsiteX6" fmla="*/ 1070411 w 2324790"/>
              <a:gd name="connsiteY6" fmla="*/ 945954 h 2232141"/>
              <a:gd name="connsiteX7" fmla="*/ 1598596 w 2324790"/>
              <a:gd name="connsiteY7" fmla="*/ 1559996 h 2232141"/>
              <a:gd name="connsiteX8" fmla="*/ 2014891 w 2324790"/>
              <a:gd name="connsiteY8" fmla="*/ 1830491 h 2232141"/>
              <a:gd name="connsiteX9" fmla="*/ 2310865 w 2324790"/>
              <a:gd name="connsiteY9" fmla="*/ 2089386 h 2232141"/>
              <a:gd name="connsiteX10" fmla="*/ 1801929 w 2324790"/>
              <a:gd name="connsiteY10" fmla="*/ 2224141 h 2232141"/>
              <a:gd name="connsiteX11" fmla="*/ 1059581 w 2324790"/>
              <a:gd name="connsiteY11" fmla="*/ 2185638 h 2232141"/>
              <a:gd name="connsiteX12" fmla="*/ 415436 w 2324790"/>
              <a:gd name="connsiteY12" fmla="*/ 1970132 h 2232141"/>
              <a:gd name="connsiteX13" fmla="*/ 803 w 2324790"/>
              <a:gd name="connsiteY13" fmla="*/ 1686113 h 2232141"/>
              <a:gd name="connsiteX0" fmla="*/ 803 w 2050118"/>
              <a:gd name="connsiteY0" fmla="*/ 1686113 h 2516718"/>
              <a:gd name="connsiteX1" fmla="*/ 319183 w 2050118"/>
              <a:gd name="connsiteY1" fmla="*/ 1546621 h 2516718"/>
              <a:gd name="connsiteX2" fmla="*/ 636816 w 2050118"/>
              <a:gd name="connsiteY2" fmla="*/ 1440743 h 2516718"/>
              <a:gd name="connsiteX3" fmla="*/ 502063 w 2050118"/>
              <a:gd name="connsiteY3" fmla="*/ 949855 h 2516718"/>
              <a:gd name="connsiteX4" fmla="*/ 328808 w 2050118"/>
              <a:gd name="connsiteY4" fmla="*/ 54705 h 2516718"/>
              <a:gd name="connsiteX5" fmla="*/ 944078 w 2050118"/>
              <a:gd name="connsiteY5" fmla="*/ 135457 h 2516718"/>
              <a:gd name="connsiteX6" fmla="*/ 1070411 w 2050118"/>
              <a:gd name="connsiteY6" fmla="*/ 945954 h 2516718"/>
              <a:gd name="connsiteX7" fmla="*/ 1598596 w 2050118"/>
              <a:gd name="connsiteY7" fmla="*/ 1559996 h 2516718"/>
              <a:gd name="connsiteX8" fmla="*/ 2014891 w 2050118"/>
              <a:gd name="connsiteY8" fmla="*/ 1830491 h 2516718"/>
              <a:gd name="connsiteX9" fmla="*/ 1839227 w 2050118"/>
              <a:gd name="connsiteY9" fmla="*/ 2493647 h 2516718"/>
              <a:gd name="connsiteX10" fmla="*/ 1801929 w 2050118"/>
              <a:gd name="connsiteY10" fmla="*/ 2224141 h 2516718"/>
              <a:gd name="connsiteX11" fmla="*/ 1059581 w 2050118"/>
              <a:gd name="connsiteY11" fmla="*/ 2185638 h 2516718"/>
              <a:gd name="connsiteX12" fmla="*/ 415436 w 2050118"/>
              <a:gd name="connsiteY12" fmla="*/ 1970132 h 2516718"/>
              <a:gd name="connsiteX13" fmla="*/ 803 w 2050118"/>
              <a:gd name="connsiteY13" fmla="*/ 1686113 h 2516718"/>
              <a:gd name="connsiteX0" fmla="*/ 803 w 2050118"/>
              <a:gd name="connsiteY0" fmla="*/ 1686113 h 2533135"/>
              <a:gd name="connsiteX1" fmla="*/ 319183 w 2050118"/>
              <a:gd name="connsiteY1" fmla="*/ 1546621 h 2533135"/>
              <a:gd name="connsiteX2" fmla="*/ 636816 w 2050118"/>
              <a:gd name="connsiteY2" fmla="*/ 1440743 h 2533135"/>
              <a:gd name="connsiteX3" fmla="*/ 502063 w 2050118"/>
              <a:gd name="connsiteY3" fmla="*/ 949855 h 2533135"/>
              <a:gd name="connsiteX4" fmla="*/ 328808 w 2050118"/>
              <a:gd name="connsiteY4" fmla="*/ 54705 h 2533135"/>
              <a:gd name="connsiteX5" fmla="*/ 944078 w 2050118"/>
              <a:gd name="connsiteY5" fmla="*/ 135457 h 2533135"/>
              <a:gd name="connsiteX6" fmla="*/ 1070411 w 2050118"/>
              <a:gd name="connsiteY6" fmla="*/ 945954 h 2533135"/>
              <a:gd name="connsiteX7" fmla="*/ 1598596 w 2050118"/>
              <a:gd name="connsiteY7" fmla="*/ 1559996 h 2533135"/>
              <a:gd name="connsiteX8" fmla="*/ 2014891 w 2050118"/>
              <a:gd name="connsiteY8" fmla="*/ 1830491 h 2533135"/>
              <a:gd name="connsiteX9" fmla="*/ 1839227 w 2050118"/>
              <a:gd name="connsiteY9" fmla="*/ 2493647 h 2533135"/>
              <a:gd name="connsiteX10" fmla="*/ 1493920 w 2050118"/>
              <a:gd name="connsiteY10" fmla="*/ 2397396 h 2533135"/>
              <a:gd name="connsiteX11" fmla="*/ 1059581 w 2050118"/>
              <a:gd name="connsiteY11" fmla="*/ 2185638 h 2533135"/>
              <a:gd name="connsiteX12" fmla="*/ 415436 w 2050118"/>
              <a:gd name="connsiteY12" fmla="*/ 1970132 h 2533135"/>
              <a:gd name="connsiteX13" fmla="*/ 803 w 2050118"/>
              <a:gd name="connsiteY13" fmla="*/ 1686113 h 2533135"/>
              <a:gd name="connsiteX0" fmla="*/ 803 w 2050118"/>
              <a:gd name="connsiteY0" fmla="*/ 1686113 h 2485079"/>
              <a:gd name="connsiteX1" fmla="*/ 319183 w 2050118"/>
              <a:gd name="connsiteY1" fmla="*/ 1546621 h 2485079"/>
              <a:gd name="connsiteX2" fmla="*/ 636816 w 2050118"/>
              <a:gd name="connsiteY2" fmla="*/ 1440743 h 2485079"/>
              <a:gd name="connsiteX3" fmla="*/ 502063 w 2050118"/>
              <a:gd name="connsiteY3" fmla="*/ 949855 h 2485079"/>
              <a:gd name="connsiteX4" fmla="*/ 328808 w 2050118"/>
              <a:gd name="connsiteY4" fmla="*/ 54705 h 2485079"/>
              <a:gd name="connsiteX5" fmla="*/ 944078 w 2050118"/>
              <a:gd name="connsiteY5" fmla="*/ 135457 h 2485079"/>
              <a:gd name="connsiteX6" fmla="*/ 1070411 w 2050118"/>
              <a:gd name="connsiteY6" fmla="*/ 945954 h 2485079"/>
              <a:gd name="connsiteX7" fmla="*/ 1598596 w 2050118"/>
              <a:gd name="connsiteY7" fmla="*/ 1559996 h 2485079"/>
              <a:gd name="connsiteX8" fmla="*/ 2014891 w 2050118"/>
              <a:gd name="connsiteY8" fmla="*/ 1830491 h 2485079"/>
              <a:gd name="connsiteX9" fmla="*/ 1839227 w 2050118"/>
              <a:gd name="connsiteY9" fmla="*/ 2435895 h 2485079"/>
              <a:gd name="connsiteX10" fmla="*/ 1493920 w 2050118"/>
              <a:gd name="connsiteY10" fmla="*/ 2397396 h 2485079"/>
              <a:gd name="connsiteX11" fmla="*/ 1059581 w 2050118"/>
              <a:gd name="connsiteY11" fmla="*/ 2185638 h 2485079"/>
              <a:gd name="connsiteX12" fmla="*/ 415436 w 2050118"/>
              <a:gd name="connsiteY12" fmla="*/ 1970132 h 2485079"/>
              <a:gd name="connsiteX13" fmla="*/ 803 w 2050118"/>
              <a:gd name="connsiteY13" fmla="*/ 1686113 h 2485079"/>
              <a:gd name="connsiteX0" fmla="*/ 803 w 1915041"/>
              <a:gd name="connsiteY0" fmla="*/ 1686113 h 2485079"/>
              <a:gd name="connsiteX1" fmla="*/ 319183 w 1915041"/>
              <a:gd name="connsiteY1" fmla="*/ 1546621 h 2485079"/>
              <a:gd name="connsiteX2" fmla="*/ 636816 w 1915041"/>
              <a:gd name="connsiteY2" fmla="*/ 1440743 h 2485079"/>
              <a:gd name="connsiteX3" fmla="*/ 502063 w 1915041"/>
              <a:gd name="connsiteY3" fmla="*/ 949855 h 2485079"/>
              <a:gd name="connsiteX4" fmla="*/ 328808 w 1915041"/>
              <a:gd name="connsiteY4" fmla="*/ 54705 h 2485079"/>
              <a:gd name="connsiteX5" fmla="*/ 944078 w 1915041"/>
              <a:gd name="connsiteY5" fmla="*/ 135457 h 2485079"/>
              <a:gd name="connsiteX6" fmla="*/ 1070411 w 1915041"/>
              <a:gd name="connsiteY6" fmla="*/ 945954 h 2485079"/>
              <a:gd name="connsiteX7" fmla="*/ 1598596 w 1915041"/>
              <a:gd name="connsiteY7" fmla="*/ 1559996 h 2485079"/>
              <a:gd name="connsiteX8" fmla="*/ 1841637 w 1915041"/>
              <a:gd name="connsiteY8" fmla="*/ 1868992 h 2485079"/>
              <a:gd name="connsiteX9" fmla="*/ 1839227 w 1915041"/>
              <a:gd name="connsiteY9" fmla="*/ 2435895 h 2485079"/>
              <a:gd name="connsiteX10" fmla="*/ 1493920 w 1915041"/>
              <a:gd name="connsiteY10" fmla="*/ 2397396 h 2485079"/>
              <a:gd name="connsiteX11" fmla="*/ 1059581 w 1915041"/>
              <a:gd name="connsiteY11" fmla="*/ 2185638 h 2485079"/>
              <a:gd name="connsiteX12" fmla="*/ 415436 w 1915041"/>
              <a:gd name="connsiteY12" fmla="*/ 1970132 h 2485079"/>
              <a:gd name="connsiteX13" fmla="*/ 803 w 1915041"/>
              <a:gd name="connsiteY13" fmla="*/ 1686113 h 2485079"/>
              <a:gd name="connsiteX0" fmla="*/ 803 w 1957588"/>
              <a:gd name="connsiteY0" fmla="*/ 1686113 h 2500623"/>
              <a:gd name="connsiteX1" fmla="*/ 319183 w 1957588"/>
              <a:gd name="connsiteY1" fmla="*/ 1546621 h 2500623"/>
              <a:gd name="connsiteX2" fmla="*/ 636816 w 1957588"/>
              <a:gd name="connsiteY2" fmla="*/ 1440743 h 2500623"/>
              <a:gd name="connsiteX3" fmla="*/ 502063 w 1957588"/>
              <a:gd name="connsiteY3" fmla="*/ 949855 h 2500623"/>
              <a:gd name="connsiteX4" fmla="*/ 328808 w 1957588"/>
              <a:gd name="connsiteY4" fmla="*/ 54705 h 2500623"/>
              <a:gd name="connsiteX5" fmla="*/ 944078 w 1957588"/>
              <a:gd name="connsiteY5" fmla="*/ 135457 h 2500623"/>
              <a:gd name="connsiteX6" fmla="*/ 1070411 w 1957588"/>
              <a:gd name="connsiteY6" fmla="*/ 945954 h 2500623"/>
              <a:gd name="connsiteX7" fmla="*/ 1598596 w 1957588"/>
              <a:gd name="connsiteY7" fmla="*/ 1559996 h 2500623"/>
              <a:gd name="connsiteX8" fmla="*/ 1841637 w 1957588"/>
              <a:gd name="connsiteY8" fmla="*/ 1868992 h 2500623"/>
              <a:gd name="connsiteX9" fmla="*/ 1916229 w 1957588"/>
              <a:gd name="connsiteY9" fmla="*/ 2455145 h 2500623"/>
              <a:gd name="connsiteX10" fmla="*/ 1493920 w 1957588"/>
              <a:gd name="connsiteY10" fmla="*/ 2397396 h 2500623"/>
              <a:gd name="connsiteX11" fmla="*/ 1059581 w 1957588"/>
              <a:gd name="connsiteY11" fmla="*/ 2185638 h 2500623"/>
              <a:gd name="connsiteX12" fmla="*/ 415436 w 1957588"/>
              <a:gd name="connsiteY12" fmla="*/ 1970132 h 2500623"/>
              <a:gd name="connsiteX13" fmla="*/ 803 w 1957588"/>
              <a:gd name="connsiteY13" fmla="*/ 1686113 h 2500623"/>
              <a:gd name="connsiteX0" fmla="*/ 803 w 1957588"/>
              <a:gd name="connsiteY0" fmla="*/ 1686113 h 2500623"/>
              <a:gd name="connsiteX1" fmla="*/ 319183 w 1957588"/>
              <a:gd name="connsiteY1" fmla="*/ 1546621 h 2500623"/>
              <a:gd name="connsiteX2" fmla="*/ 636816 w 1957588"/>
              <a:gd name="connsiteY2" fmla="*/ 1440743 h 2500623"/>
              <a:gd name="connsiteX3" fmla="*/ 502063 w 1957588"/>
              <a:gd name="connsiteY3" fmla="*/ 949855 h 2500623"/>
              <a:gd name="connsiteX4" fmla="*/ 328808 w 1957588"/>
              <a:gd name="connsiteY4" fmla="*/ 54705 h 2500623"/>
              <a:gd name="connsiteX5" fmla="*/ 944078 w 1957588"/>
              <a:gd name="connsiteY5" fmla="*/ 135457 h 2500623"/>
              <a:gd name="connsiteX6" fmla="*/ 1070411 w 1957588"/>
              <a:gd name="connsiteY6" fmla="*/ 945954 h 2500623"/>
              <a:gd name="connsiteX7" fmla="*/ 1665973 w 1957588"/>
              <a:gd name="connsiteY7" fmla="*/ 1367491 h 2500623"/>
              <a:gd name="connsiteX8" fmla="*/ 1841637 w 1957588"/>
              <a:gd name="connsiteY8" fmla="*/ 1868992 h 2500623"/>
              <a:gd name="connsiteX9" fmla="*/ 1916229 w 1957588"/>
              <a:gd name="connsiteY9" fmla="*/ 2455145 h 2500623"/>
              <a:gd name="connsiteX10" fmla="*/ 1493920 w 1957588"/>
              <a:gd name="connsiteY10" fmla="*/ 2397396 h 2500623"/>
              <a:gd name="connsiteX11" fmla="*/ 1059581 w 1957588"/>
              <a:gd name="connsiteY11" fmla="*/ 2185638 h 2500623"/>
              <a:gd name="connsiteX12" fmla="*/ 415436 w 1957588"/>
              <a:gd name="connsiteY12" fmla="*/ 1970132 h 2500623"/>
              <a:gd name="connsiteX13" fmla="*/ 803 w 1957588"/>
              <a:gd name="connsiteY13" fmla="*/ 1686113 h 2500623"/>
              <a:gd name="connsiteX0" fmla="*/ 803 w 1957588"/>
              <a:gd name="connsiteY0" fmla="*/ 1686113 h 2500623"/>
              <a:gd name="connsiteX1" fmla="*/ 319183 w 1957588"/>
              <a:gd name="connsiteY1" fmla="*/ 1546621 h 2500623"/>
              <a:gd name="connsiteX2" fmla="*/ 636816 w 1957588"/>
              <a:gd name="connsiteY2" fmla="*/ 1440743 h 2500623"/>
              <a:gd name="connsiteX3" fmla="*/ 502063 w 1957588"/>
              <a:gd name="connsiteY3" fmla="*/ 949855 h 2500623"/>
              <a:gd name="connsiteX4" fmla="*/ 328808 w 1957588"/>
              <a:gd name="connsiteY4" fmla="*/ 54705 h 2500623"/>
              <a:gd name="connsiteX5" fmla="*/ 944078 w 1957588"/>
              <a:gd name="connsiteY5" fmla="*/ 135457 h 2500623"/>
              <a:gd name="connsiteX6" fmla="*/ 1070411 w 1957588"/>
              <a:gd name="connsiteY6" fmla="*/ 945954 h 2500623"/>
              <a:gd name="connsiteX7" fmla="*/ 1665973 w 1957588"/>
              <a:gd name="connsiteY7" fmla="*/ 1367491 h 2500623"/>
              <a:gd name="connsiteX8" fmla="*/ 1841637 w 1957588"/>
              <a:gd name="connsiteY8" fmla="*/ 1868992 h 2500623"/>
              <a:gd name="connsiteX9" fmla="*/ 1916229 w 1957588"/>
              <a:gd name="connsiteY9" fmla="*/ 2455145 h 2500623"/>
              <a:gd name="connsiteX10" fmla="*/ 1493920 w 1957588"/>
              <a:gd name="connsiteY10" fmla="*/ 2397396 h 2500623"/>
              <a:gd name="connsiteX11" fmla="*/ 1059581 w 1957588"/>
              <a:gd name="connsiteY11" fmla="*/ 2185638 h 2500623"/>
              <a:gd name="connsiteX12" fmla="*/ 415436 w 1957588"/>
              <a:gd name="connsiteY12" fmla="*/ 1970132 h 2500623"/>
              <a:gd name="connsiteX13" fmla="*/ 803 w 1957588"/>
              <a:gd name="connsiteY13" fmla="*/ 1686113 h 2500623"/>
              <a:gd name="connsiteX0" fmla="*/ 803 w 1947134"/>
              <a:gd name="connsiteY0" fmla="*/ 1686113 h 2500623"/>
              <a:gd name="connsiteX1" fmla="*/ 319183 w 1947134"/>
              <a:gd name="connsiteY1" fmla="*/ 1546621 h 2500623"/>
              <a:gd name="connsiteX2" fmla="*/ 636816 w 1947134"/>
              <a:gd name="connsiteY2" fmla="*/ 1440743 h 2500623"/>
              <a:gd name="connsiteX3" fmla="*/ 502063 w 1947134"/>
              <a:gd name="connsiteY3" fmla="*/ 949855 h 2500623"/>
              <a:gd name="connsiteX4" fmla="*/ 328808 w 1947134"/>
              <a:gd name="connsiteY4" fmla="*/ 54705 h 2500623"/>
              <a:gd name="connsiteX5" fmla="*/ 944078 w 1947134"/>
              <a:gd name="connsiteY5" fmla="*/ 135457 h 2500623"/>
              <a:gd name="connsiteX6" fmla="*/ 1070411 w 1947134"/>
              <a:gd name="connsiteY6" fmla="*/ 945954 h 2500623"/>
              <a:gd name="connsiteX7" fmla="*/ 1665973 w 1947134"/>
              <a:gd name="connsiteY7" fmla="*/ 1367491 h 2500623"/>
              <a:gd name="connsiteX8" fmla="*/ 1841637 w 1947134"/>
              <a:gd name="connsiteY8" fmla="*/ 1868992 h 2500623"/>
              <a:gd name="connsiteX9" fmla="*/ 1916229 w 1947134"/>
              <a:gd name="connsiteY9" fmla="*/ 2455145 h 2500623"/>
              <a:gd name="connsiteX10" fmla="*/ 1493920 w 1947134"/>
              <a:gd name="connsiteY10" fmla="*/ 2397396 h 2500623"/>
              <a:gd name="connsiteX11" fmla="*/ 1059581 w 1947134"/>
              <a:gd name="connsiteY11" fmla="*/ 2185638 h 2500623"/>
              <a:gd name="connsiteX12" fmla="*/ 415436 w 1947134"/>
              <a:gd name="connsiteY12" fmla="*/ 1970132 h 2500623"/>
              <a:gd name="connsiteX13" fmla="*/ 803 w 1947134"/>
              <a:gd name="connsiteY13" fmla="*/ 1686113 h 2500623"/>
              <a:gd name="connsiteX0" fmla="*/ 803 w 1947134"/>
              <a:gd name="connsiteY0" fmla="*/ 1686113 h 2500623"/>
              <a:gd name="connsiteX1" fmla="*/ 319183 w 1947134"/>
              <a:gd name="connsiteY1" fmla="*/ 1546621 h 2500623"/>
              <a:gd name="connsiteX2" fmla="*/ 636816 w 1947134"/>
              <a:gd name="connsiteY2" fmla="*/ 1440743 h 2500623"/>
              <a:gd name="connsiteX3" fmla="*/ 502063 w 1947134"/>
              <a:gd name="connsiteY3" fmla="*/ 949855 h 2500623"/>
              <a:gd name="connsiteX4" fmla="*/ 328808 w 1947134"/>
              <a:gd name="connsiteY4" fmla="*/ 54705 h 2500623"/>
              <a:gd name="connsiteX5" fmla="*/ 944078 w 1947134"/>
              <a:gd name="connsiteY5" fmla="*/ 135457 h 2500623"/>
              <a:gd name="connsiteX6" fmla="*/ 1070411 w 1947134"/>
              <a:gd name="connsiteY6" fmla="*/ 945954 h 2500623"/>
              <a:gd name="connsiteX7" fmla="*/ 1665973 w 1947134"/>
              <a:gd name="connsiteY7" fmla="*/ 1367491 h 2500623"/>
              <a:gd name="connsiteX8" fmla="*/ 1841637 w 1947134"/>
              <a:gd name="connsiteY8" fmla="*/ 1868992 h 2500623"/>
              <a:gd name="connsiteX9" fmla="*/ 1916229 w 1947134"/>
              <a:gd name="connsiteY9" fmla="*/ 2455145 h 2500623"/>
              <a:gd name="connsiteX10" fmla="*/ 1493920 w 1947134"/>
              <a:gd name="connsiteY10" fmla="*/ 2397396 h 2500623"/>
              <a:gd name="connsiteX11" fmla="*/ 1059581 w 1947134"/>
              <a:gd name="connsiteY11" fmla="*/ 2185638 h 2500623"/>
              <a:gd name="connsiteX12" fmla="*/ 415436 w 1947134"/>
              <a:gd name="connsiteY12" fmla="*/ 1970132 h 2500623"/>
              <a:gd name="connsiteX13" fmla="*/ 803 w 1947134"/>
              <a:gd name="connsiteY13" fmla="*/ 1686113 h 2500623"/>
              <a:gd name="connsiteX0" fmla="*/ 803 w 1947134"/>
              <a:gd name="connsiteY0" fmla="*/ 1686113 h 2500623"/>
              <a:gd name="connsiteX1" fmla="*/ 319183 w 1947134"/>
              <a:gd name="connsiteY1" fmla="*/ 1546621 h 2500623"/>
              <a:gd name="connsiteX2" fmla="*/ 636816 w 1947134"/>
              <a:gd name="connsiteY2" fmla="*/ 1440743 h 2500623"/>
              <a:gd name="connsiteX3" fmla="*/ 502063 w 1947134"/>
              <a:gd name="connsiteY3" fmla="*/ 949855 h 2500623"/>
              <a:gd name="connsiteX4" fmla="*/ 328808 w 1947134"/>
              <a:gd name="connsiteY4" fmla="*/ 54705 h 2500623"/>
              <a:gd name="connsiteX5" fmla="*/ 944078 w 1947134"/>
              <a:gd name="connsiteY5" fmla="*/ 135457 h 2500623"/>
              <a:gd name="connsiteX6" fmla="*/ 1070411 w 1947134"/>
              <a:gd name="connsiteY6" fmla="*/ 945954 h 2500623"/>
              <a:gd name="connsiteX7" fmla="*/ 1665973 w 1947134"/>
              <a:gd name="connsiteY7" fmla="*/ 1367491 h 2500623"/>
              <a:gd name="connsiteX8" fmla="*/ 1841637 w 1947134"/>
              <a:gd name="connsiteY8" fmla="*/ 1868992 h 2500623"/>
              <a:gd name="connsiteX9" fmla="*/ 1916229 w 1947134"/>
              <a:gd name="connsiteY9" fmla="*/ 2455145 h 2500623"/>
              <a:gd name="connsiteX10" fmla="*/ 1493920 w 1947134"/>
              <a:gd name="connsiteY10" fmla="*/ 2397396 h 2500623"/>
              <a:gd name="connsiteX11" fmla="*/ 1059581 w 1947134"/>
              <a:gd name="connsiteY11" fmla="*/ 2185638 h 2500623"/>
              <a:gd name="connsiteX12" fmla="*/ 415436 w 1947134"/>
              <a:gd name="connsiteY12" fmla="*/ 1970132 h 2500623"/>
              <a:gd name="connsiteX13" fmla="*/ 803 w 1947134"/>
              <a:gd name="connsiteY13" fmla="*/ 1686113 h 2500623"/>
              <a:gd name="connsiteX0" fmla="*/ 803 w 1947134"/>
              <a:gd name="connsiteY0" fmla="*/ 1686113 h 2500623"/>
              <a:gd name="connsiteX1" fmla="*/ 319183 w 1947134"/>
              <a:gd name="connsiteY1" fmla="*/ 1546621 h 2500623"/>
              <a:gd name="connsiteX2" fmla="*/ 636816 w 1947134"/>
              <a:gd name="connsiteY2" fmla="*/ 1440743 h 2500623"/>
              <a:gd name="connsiteX3" fmla="*/ 502063 w 1947134"/>
              <a:gd name="connsiteY3" fmla="*/ 949855 h 2500623"/>
              <a:gd name="connsiteX4" fmla="*/ 328808 w 1947134"/>
              <a:gd name="connsiteY4" fmla="*/ 54705 h 2500623"/>
              <a:gd name="connsiteX5" fmla="*/ 944078 w 1947134"/>
              <a:gd name="connsiteY5" fmla="*/ 135457 h 2500623"/>
              <a:gd name="connsiteX6" fmla="*/ 1349544 w 1947134"/>
              <a:gd name="connsiteY6" fmla="*/ 782324 h 2500623"/>
              <a:gd name="connsiteX7" fmla="*/ 1665973 w 1947134"/>
              <a:gd name="connsiteY7" fmla="*/ 1367491 h 2500623"/>
              <a:gd name="connsiteX8" fmla="*/ 1841637 w 1947134"/>
              <a:gd name="connsiteY8" fmla="*/ 1868992 h 2500623"/>
              <a:gd name="connsiteX9" fmla="*/ 1916229 w 1947134"/>
              <a:gd name="connsiteY9" fmla="*/ 2455145 h 2500623"/>
              <a:gd name="connsiteX10" fmla="*/ 1493920 w 1947134"/>
              <a:gd name="connsiteY10" fmla="*/ 2397396 h 2500623"/>
              <a:gd name="connsiteX11" fmla="*/ 1059581 w 1947134"/>
              <a:gd name="connsiteY11" fmla="*/ 2185638 h 2500623"/>
              <a:gd name="connsiteX12" fmla="*/ 415436 w 1947134"/>
              <a:gd name="connsiteY12" fmla="*/ 1970132 h 2500623"/>
              <a:gd name="connsiteX13" fmla="*/ 803 w 1947134"/>
              <a:gd name="connsiteY13" fmla="*/ 1686113 h 2500623"/>
              <a:gd name="connsiteX0" fmla="*/ 803 w 1947134"/>
              <a:gd name="connsiteY0" fmla="*/ 1686113 h 2500623"/>
              <a:gd name="connsiteX1" fmla="*/ 319183 w 1947134"/>
              <a:gd name="connsiteY1" fmla="*/ 1546621 h 2500623"/>
              <a:gd name="connsiteX2" fmla="*/ 636816 w 1947134"/>
              <a:gd name="connsiteY2" fmla="*/ 1440743 h 2500623"/>
              <a:gd name="connsiteX3" fmla="*/ 502063 w 1947134"/>
              <a:gd name="connsiteY3" fmla="*/ 949855 h 2500623"/>
              <a:gd name="connsiteX4" fmla="*/ 328808 w 1947134"/>
              <a:gd name="connsiteY4" fmla="*/ 54705 h 2500623"/>
              <a:gd name="connsiteX5" fmla="*/ 944078 w 1947134"/>
              <a:gd name="connsiteY5" fmla="*/ 135457 h 2500623"/>
              <a:gd name="connsiteX6" fmla="*/ 1349544 w 1947134"/>
              <a:gd name="connsiteY6" fmla="*/ 782324 h 2500623"/>
              <a:gd name="connsiteX7" fmla="*/ 1665973 w 1947134"/>
              <a:gd name="connsiteY7" fmla="*/ 1367491 h 2500623"/>
              <a:gd name="connsiteX8" fmla="*/ 1841637 w 1947134"/>
              <a:gd name="connsiteY8" fmla="*/ 1868992 h 2500623"/>
              <a:gd name="connsiteX9" fmla="*/ 1916229 w 1947134"/>
              <a:gd name="connsiteY9" fmla="*/ 2455145 h 2500623"/>
              <a:gd name="connsiteX10" fmla="*/ 1493920 w 1947134"/>
              <a:gd name="connsiteY10" fmla="*/ 2397396 h 2500623"/>
              <a:gd name="connsiteX11" fmla="*/ 1059581 w 1947134"/>
              <a:gd name="connsiteY11" fmla="*/ 2185638 h 2500623"/>
              <a:gd name="connsiteX12" fmla="*/ 415436 w 1947134"/>
              <a:gd name="connsiteY12" fmla="*/ 1970132 h 2500623"/>
              <a:gd name="connsiteX13" fmla="*/ 803 w 1947134"/>
              <a:gd name="connsiteY13" fmla="*/ 1686113 h 2500623"/>
              <a:gd name="connsiteX0" fmla="*/ 803 w 1947134"/>
              <a:gd name="connsiteY0" fmla="*/ 1686113 h 2500623"/>
              <a:gd name="connsiteX1" fmla="*/ 319183 w 1947134"/>
              <a:gd name="connsiteY1" fmla="*/ 1546621 h 2500623"/>
              <a:gd name="connsiteX2" fmla="*/ 636816 w 1947134"/>
              <a:gd name="connsiteY2" fmla="*/ 1440743 h 2500623"/>
              <a:gd name="connsiteX3" fmla="*/ 502063 w 1947134"/>
              <a:gd name="connsiteY3" fmla="*/ 949855 h 2500623"/>
              <a:gd name="connsiteX4" fmla="*/ 328808 w 1947134"/>
              <a:gd name="connsiteY4" fmla="*/ 54705 h 2500623"/>
              <a:gd name="connsiteX5" fmla="*/ 944078 w 1947134"/>
              <a:gd name="connsiteY5" fmla="*/ 135457 h 2500623"/>
              <a:gd name="connsiteX6" fmla="*/ 1349544 w 1947134"/>
              <a:gd name="connsiteY6" fmla="*/ 782324 h 2500623"/>
              <a:gd name="connsiteX7" fmla="*/ 1665973 w 1947134"/>
              <a:gd name="connsiteY7" fmla="*/ 1367491 h 2500623"/>
              <a:gd name="connsiteX8" fmla="*/ 1841637 w 1947134"/>
              <a:gd name="connsiteY8" fmla="*/ 1868992 h 2500623"/>
              <a:gd name="connsiteX9" fmla="*/ 1916229 w 1947134"/>
              <a:gd name="connsiteY9" fmla="*/ 2455145 h 2500623"/>
              <a:gd name="connsiteX10" fmla="*/ 1493920 w 1947134"/>
              <a:gd name="connsiteY10" fmla="*/ 2397396 h 2500623"/>
              <a:gd name="connsiteX11" fmla="*/ 1059581 w 1947134"/>
              <a:gd name="connsiteY11" fmla="*/ 2185638 h 2500623"/>
              <a:gd name="connsiteX12" fmla="*/ 415436 w 1947134"/>
              <a:gd name="connsiteY12" fmla="*/ 1970132 h 2500623"/>
              <a:gd name="connsiteX13" fmla="*/ 803 w 1947134"/>
              <a:gd name="connsiteY13" fmla="*/ 1686113 h 2500623"/>
              <a:gd name="connsiteX0" fmla="*/ 803 w 1947134"/>
              <a:gd name="connsiteY0" fmla="*/ 1686113 h 2500623"/>
              <a:gd name="connsiteX1" fmla="*/ 319183 w 1947134"/>
              <a:gd name="connsiteY1" fmla="*/ 1546621 h 2500623"/>
              <a:gd name="connsiteX2" fmla="*/ 636816 w 1947134"/>
              <a:gd name="connsiteY2" fmla="*/ 1440743 h 2500623"/>
              <a:gd name="connsiteX3" fmla="*/ 502063 w 1947134"/>
              <a:gd name="connsiteY3" fmla="*/ 949855 h 2500623"/>
              <a:gd name="connsiteX4" fmla="*/ 328808 w 1947134"/>
              <a:gd name="connsiteY4" fmla="*/ 54705 h 2500623"/>
              <a:gd name="connsiteX5" fmla="*/ 944078 w 1947134"/>
              <a:gd name="connsiteY5" fmla="*/ 135457 h 2500623"/>
              <a:gd name="connsiteX6" fmla="*/ 1311043 w 1947134"/>
              <a:gd name="connsiteY6" fmla="*/ 782324 h 2500623"/>
              <a:gd name="connsiteX7" fmla="*/ 1665973 w 1947134"/>
              <a:gd name="connsiteY7" fmla="*/ 1367491 h 2500623"/>
              <a:gd name="connsiteX8" fmla="*/ 1841637 w 1947134"/>
              <a:gd name="connsiteY8" fmla="*/ 1868992 h 2500623"/>
              <a:gd name="connsiteX9" fmla="*/ 1916229 w 1947134"/>
              <a:gd name="connsiteY9" fmla="*/ 2455145 h 2500623"/>
              <a:gd name="connsiteX10" fmla="*/ 1493920 w 1947134"/>
              <a:gd name="connsiteY10" fmla="*/ 2397396 h 2500623"/>
              <a:gd name="connsiteX11" fmla="*/ 1059581 w 1947134"/>
              <a:gd name="connsiteY11" fmla="*/ 2185638 h 2500623"/>
              <a:gd name="connsiteX12" fmla="*/ 415436 w 1947134"/>
              <a:gd name="connsiteY12" fmla="*/ 1970132 h 2500623"/>
              <a:gd name="connsiteX13" fmla="*/ 803 w 1947134"/>
              <a:gd name="connsiteY13" fmla="*/ 1686113 h 2500623"/>
              <a:gd name="connsiteX0" fmla="*/ 803 w 1947134"/>
              <a:gd name="connsiteY0" fmla="*/ 1686113 h 2500623"/>
              <a:gd name="connsiteX1" fmla="*/ 319183 w 1947134"/>
              <a:gd name="connsiteY1" fmla="*/ 1546621 h 2500623"/>
              <a:gd name="connsiteX2" fmla="*/ 636816 w 1947134"/>
              <a:gd name="connsiteY2" fmla="*/ 1440743 h 2500623"/>
              <a:gd name="connsiteX3" fmla="*/ 502063 w 1947134"/>
              <a:gd name="connsiteY3" fmla="*/ 949855 h 2500623"/>
              <a:gd name="connsiteX4" fmla="*/ 328808 w 1947134"/>
              <a:gd name="connsiteY4" fmla="*/ 54705 h 2500623"/>
              <a:gd name="connsiteX5" fmla="*/ 944078 w 1947134"/>
              <a:gd name="connsiteY5" fmla="*/ 135457 h 2500623"/>
              <a:gd name="connsiteX6" fmla="*/ 1291792 w 1947134"/>
              <a:gd name="connsiteY6" fmla="*/ 532068 h 2500623"/>
              <a:gd name="connsiteX7" fmla="*/ 1665973 w 1947134"/>
              <a:gd name="connsiteY7" fmla="*/ 1367491 h 2500623"/>
              <a:gd name="connsiteX8" fmla="*/ 1841637 w 1947134"/>
              <a:gd name="connsiteY8" fmla="*/ 1868992 h 2500623"/>
              <a:gd name="connsiteX9" fmla="*/ 1916229 w 1947134"/>
              <a:gd name="connsiteY9" fmla="*/ 2455145 h 2500623"/>
              <a:gd name="connsiteX10" fmla="*/ 1493920 w 1947134"/>
              <a:gd name="connsiteY10" fmla="*/ 2397396 h 2500623"/>
              <a:gd name="connsiteX11" fmla="*/ 1059581 w 1947134"/>
              <a:gd name="connsiteY11" fmla="*/ 2185638 h 2500623"/>
              <a:gd name="connsiteX12" fmla="*/ 415436 w 1947134"/>
              <a:gd name="connsiteY12" fmla="*/ 1970132 h 2500623"/>
              <a:gd name="connsiteX13" fmla="*/ 803 w 1947134"/>
              <a:gd name="connsiteY13" fmla="*/ 1686113 h 2500623"/>
              <a:gd name="connsiteX0" fmla="*/ 803 w 1947134"/>
              <a:gd name="connsiteY0" fmla="*/ 1686113 h 2500623"/>
              <a:gd name="connsiteX1" fmla="*/ 319183 w 1947134"/>
              <a:gd name="connsiteY1" fmla="*/ 1546621 h 2500623"/>
              <a:gd name="connsiteX2" fmla="*/ 636816 w 1947134"/>
              <a:gd name="connsiteY2" fmla="*/ 1440743 h 2500623"/>
              <a:gd name="connsiteX3" fmla="*/ 502063 w 1947134"/>
              <a:gd name="connsiteY3" fmla="*/ 949855 h 2500623"/>
              <a:gd name="connsiteX4" fmla="*/ 328808 w 1947134"/>
              <a:gd name="connsiteY4" fmla="*/ 54705 h 2500623"/>
              <a:gd name="connsiteX5" fmla="*/ 944078 w 1947134"/>
              <a:gd name="connsiteY5" fmla="*/ 135457 h 2500623"/>
              <a:gd name="connsiteX6" fmla="*/ 1291792 w 1947134"/>
              <a:gd name="connsiteY6" fmla="*/ 532068 h 2500623"/>
              <a:gd name="connsiteX7" fmla="*/ 1665973 w 1947134"/>
              <a:gd name="connsiteY7" fmla="*/ 1367491 h 2500623"/>
              <a:gd name="connsiteX8" fmla="*/ 1841637 w 1947134"/>
              <a:gd name="connsiteY8" fmla="*/ 1868992 h 2500623"/>
              <a:gd name="connsiteX9" fmla="*/ 1916229 w 1947134"/>
              <a:gd name="connsiteY9" fmla="*/ 2455145 h 2500623"/>
              <a:gd name="connsiteX10" fmla="*/ 1493920 w 1947134"/>
              <a:gd name="connsiteY10" fmla="*/ 2397396 h 2500623"/>
              <a:gd name="connsiteX11" fmla="*/ 1059581 w 1947134"/>
              <a:gd name="connsiteY11" fmla="*/ 2185638 h 2500623"/>
              <a:gd name="connsiteX12" fmla="*/ 415436 w 1947134"/>
              <a:gd name="connsiteY12" fmla="*/ 1970132 h 2500623"/>
              <a:gd name="connsiteX13" fmla="*/ 803 w 1947134"/>
              <a:gd name="connsiteY13" fmla="*/ 1686113 h 2500623"/>
              <a:gd name="connsiteX0" fmla="*/ 803 w 1947134"/>
              <a:gd name="connsiteY0" fmla="*/ 1645807 h 2460317"/>
              <a:gd name="connsiteX1" fmla="*/ 319183 w 1947134"/>
              <a:gd name="connsiteY1" fmla="*/ 1506315 h 2460317"/>
              <a:gd name="connsiteX2" fmla="*/ 636816 w 1947134"/>
              <a:gd name="connsiteY2" fmla="*/ 1400437 h 2460317"/>
              <a:gd name="connsiteX3" fmla="*/ 502063 w 1947134"/>
              <a:gd name="connsiteY3" fmla="*/ 909549 h 2460317"/>
              <a:gd name="connsiteX4" fmla="*/ 328808 w 1947134"/>
              <a:gd name="connsiteY4" fmla="*/ 14399 h 2460317"/>
              <a:gd name="connsiteX5" fmla="*/ 1146208 w 1947134"/>
              <a:gd name="connsiteY5" fmla="*/ 1076928 h 2460317"/>
              <a:gd name="connsiteX6" fmla="*/ 1291792 w 1947134"/>
              <a:gd name="connsiteY6" fmla="*/ 491762 h 2460317"/>
              <a:gd name="connsiteX7" fmla="*/ 1665973 w 1947134"/>
              <a:gd name="connsiteY7" fmla="*/ 1327185 h 2460317"/>
              <a:gd name="connsiteX8" fmla="*/ 1841637 w 1947134"/>
              <a:gd name="connsiteY8" fmla="*/ 1828686 h 2460317"/>
              <a:gd name="connsiteX9" fmla="*/ 1916229 w 1947134"/>
              <a:gd name="connsiteY9" fmla="*/ 2414839 h 2460317"/>
              <a:gd name="connsiteX10" fmla="*/ 1493920 w 1947134"/>
              <a:gd name="connsiteY10" fmla="*/ 2357090 h 2460317"/>
              <a:gd name="connsiteX11" fmla="*/ 1059581 w 1947134"/>
              <a:gd name="connsiteY11" fmla="*/ 2145332 h 2460317"/>
              <a:gd name="connsiteX12" fmla="*/ 415436 w 1947134"/>
              <a:gd name="connsiteY12" fmla="*/ 1929826 h 2460317"/>
              <a:gd name="connsiteX13" fmla="*/ 803 w 1947134"/>
              <a:gd name="connsiteY13" fmla="*/ 1645807 h 2460317"/>
              <a:gd name="connsiteX0" fmla="*/ 803 w 1947134"/>
              <a:gd name="connsiteY0" fmla="*/ 1156560 h 1971070"/>
              <a:gd name="connsiteX1" fmla="*/ 319183 w 1947134"/>
              <a:gd name="connsiteY1" fmla="*/ 1017068 h 1971070"/>
              <a:gd name="connsiteX2" fmla="*/ 636816 w 1947134"/>
              <a:gd name="connsiteY2" fmla="*/ 911190 h 1971070"/>
              <a:gd name="connsiteX3" fmla="*/ 502063 w 1947134"/>
              <a:gd name="connsiteY3" fmla="*/ 420302 h 1971070"/>
              <a:gd name="connsiteX4" fmla="*/ 771570 w 1947134"/>
              <a:gd name="connsiteY4" fmla="*/ 603181 h 1971070"/>
              <a:gd name="connsiteX5" fmla="*/ 1146208 w 1947134"/>
              <a:gd name="connsiteY5" fmla="*/ 587681 h 1971070"/>
              <a:gd name="connsiteX6" fmla="*/ 1291792 w 1947134"/>
              <a:gd name="connsiteY6" fmla="*/ 2515 h 1971070"/>
              <a:gd name="connsiteX7" fmla="*/ 1665973 w 1947134"/>
              <a:gd name="connsiteY7" fmla="*/ 837938 h 1971070"/>
              <a:gd name="connsiteX8" fmla="*/ 1841637 w 1947134"/>
              <a:gd name="connsiteY8" fmla="*/ 1339439 h 1971070"/>
              <a:gd name="connsiteX9" fmla="*/ 1916229 w 1947134"/>
              <a:gd name="connsiteY9" fmla="*/ 1925592 h 1971070"/>
              <a:gd name="connsiteX10" fmla="*/ 1493920 w 1947134"/>
              <a:gd name="connsiteY10" fmla="*/ 1867843 h 1971070"/>
              <a:gd name="connsiteX11" fmla="*/ 1059581 w 1947134"/>
              <a:gd name="connsiteY11" fmla="*/ 1656085 h 1971070"/>
              <a:gd name="connsiteX12" fmla="*/ 415436 w 1947134"/>
              <a:gd name="connsiteY12" fmla="*/ 1440579 h 1971070"/>
              <a:gd name="connsiteX13" fmla="*/ 803 w 1947134"/>
              <a:gd name="connsiteY13" fmla="*/ 1156560 h 1971070"/>
              <a:gd name="connsiteX0" fmla="*/ 803 w 1947134"/>
              <a:gd name="connsiteY0" fmla="*/ 1156560 h 1971070"/>
              <a:gd name="connsiteX1" fmla="*/ 319183 w 1947134"/>
              <a:gd name="connsiteY1" fmla="*/ 1017068 h 1971070"/>
              <a:gd name="connsiteX2" fmla="*/ 636816 w 1947134"/>
              <a:gd name="connsiteY2" fmla="*/ 911190 h 1971070"/>
              <a:gd name="connsiteX3" fmla="*/ 367309 w 1947134"/>
              <a:gd name="connsiteY3" fmla="*/ 198921 h 1971070"/>
              <a:gd name="connsiteX4" fmla="*/ 771570 w 1947134"/>
              <a:gd name="connsiteY4" fmla="*/ 603181 h 1971070"/>
              <a:gd name="connsiteX5" fmla="*/ 1146208 w 1947134"/>
              <a:gd name="connsiteY5" fmla="*/ 587681 h 1971070"/>
              <a:gd name="connsiteX6" fmla="*/ 1291792 w 1947134"/>
              <a:gd name="connsiteY6" fmla="*/ 2515 h 1971070"/>
              <a:gd name="connsiteX7" fmla="*/ 1665973 w 1947134"/>
              <a:gd name="connsiteY7" fmla="*/ 837938 h 1971070"/>
              <a:gd name="connsiteX8" fmla="*/ 1841637 w 1947134"/>
              <a:gd name="connsiteY8" fmla="*/ 1339439 h 1971070"/>
              <a:gd name="connsiteX9" fmla="*/ 1916229 w 1947134"/>
              <a:gd name="connsiteY9" fmla="*/ 1925592 h 1971070"/>
              <a:gd name="connsiteX10" fmla="*/ 1493920 w 1947134"/>
              <a:gd name="connsiteY10" fmla="*/ 1867843 h 1971070"/>
              <a:gd name="connsiteX11" fmla="*/ 1059581 w 1947134"/>
              <a:gd name="connsiteY11" fmla="*/ 1656085 h 1971070"/>
              <a:gd name="connsiteX12" fmla="*/ 415436 w 1947134"/>
              <a:gd name="connsiteY12" fmla="*/ 1440579 h 1971070"/>
              <a:gd name="connsiteX13" fmla="*/ 803 w 1947134"/>
              <a:gd name="connsiteY13" fmla="*/ 1156560 h 1971070"/>
              <a:gd name="connsiteX0" fmla="*/ 803 w 1947134"/>
              <a:gd name="connsiteY0" fmla="*/ 1156560 h 1971070"/>
              <a:gd name="connsiteX1" fmla="*/ 319183 w 1947134"/>
              <a:gd name="connsiteY1" fmla="*/ 1017068 h 1971070"/>
              <a:gd name="connsiteX2" fmla="*/ 636816 w 1947134"/>
              <a:gd name="connsiteY2" fmla="*/ 911190 h 1971070"/>
              <a:gd name="connsiteX3" fmla="*/ 328808 w 1947134"/>
              <a:gd name="connsiteY3" fmla="*/ 208546 h 1971070"/>
              <a:gd name="connsiteX4" fmla="*/ 771570 w 1947134"/>
              <a:gd name="connsiteY4" fmla="*/ 603181 h 1971070"/>
              <a:gd name="connsiteX5" fmla="*/ 1146208 w 1947134"/>
              <a:gd name="connsiteY5" fmla="*/ 587681 h 1971070"/>
              <a:gd name="connsiteX6" fmla="*/ 1291792 w 1947134"/>
              <a:gd name="connsiteY6" fmla="*/ 2515 h 1971070"/>
              <a:gd name="connsiteX7" fmla="*/ 1665973 w 1947134"/>
              <a:gd name="connsiteY7" fmla="*/ 837938 h 1971070"/>
              <a:gd name="connsiteX8" fmla="*/ 1841637 w 1947134"/>
              <a:gd name="connsiteY8" fmla="*/ 1339439 h 1971070"/>
              <a:gd name="connsiteX9" fmla="*/ 1916229 w 1947134"/>
              <a:gd name="connsiteY9" fmla="*/ 1925592 h 1971070"/>
              <a:gd name="connsiteX10" fmla="*/ 1493920 w 1947134"/>
              <a:gd name="connsiteY10" fmla="*/ 1867843 h 1971070"/>
              <a:gd name="connsiteX11" fmla="*/ 1059581 w 1947134"/>
              <a:gd name="connsiteY11" fmla="*/ 1656085 h 1971070"/>
              <a:gd name="connsiteX12" fmla="*/ 415436 w 1947134"/>
              <a:gd name="connsiteY12" fmla="*/ 1440579 h 1971070"/>
              <a:gd name="connsiteX13" fmla="*/ 803 w 1947134"/>
              <a:gd name="connsiteY13" fmla="*/ 1156560 h 1971070"/>
              <a:gd name="connsiteX0" fmla="*/ 803 w 1947134"/>
              <a:gd name="connsiteY0" fmla="*/ 1156560 h 1971070"/>
              <a:gd name="connsiteX1" fmla="*/ 319183 w 1947134"/>
              <a:gd name="connsiteY1" fmla="*/ 1017068 h 1971070"/>
              <a:gd name="connsiteX2" fmla="*/ 203679 w 1947134"/>
              <a:gd name="connsiteY2" fmla="*/ 304798 h 1971070"/>
              <a:gd name="connsiteX3" fmla="*/ 328808 w 1947134"/>
              <a:gd name="connsiteY3" fmla="*/ 208546 h 1971070"/>
              <a:gd name="connsiteX4" fmla="*/ 771570 w 1947134"/>
              <a:gd name="connsiteY4" fmla="*/ 603181 h 1971070"/>
              <a:gd name="connsiteX5" fmla="*/ 1146208 w 1947134"/>
              <a:gd name="connsiteY5" fmla="*/ 587681 h 1971070"/>
              <a:gd name="connsiteX6" fmla="*/ 1291792 w 1947134"/>
              <a:gd name="connsiteY6" fmla="*/ 2515 h 1971070"/>
              <a:gd name="connsiteX7" fmla="*/ 1665973 w 1947134"/>
              <a:gd name="connsiteY7" fmla="*/ 837938 h 1971070"/>
              <a:gd name="connsiteX8" fmla="*/ 1841637 w 1947134"/>
              <a:gd name="connsiteY8" fmla="*/ 1339439 h 1971070"/>
              <a:gd name="connsiteX9" fmla="*/ 1916229 w 1947134"/>
              <a:gd name="connsiteY9" fmla="*/ 1925592 h 1971070"/>
              <a:gd name="connsiteX10" fmla="*/ 1493920 w 1947134"/>
              <a:gd name="connsiteY10" fmla="*/ 1867843 h 1971070"/>
              <a:gd name="connsiteX11" fmla="*/ 1059581 w 1947134"/>
              <a:gd name="connsiteY11" fmla="*/ 1656085 h 1971070"/>
              <a:gd name="connsiteX12" fmla="*/ 415436 w 1947134"/>
              <a:gd name="connsiteY12" fmla="*/ 1440579 h 1971070"/>
              <a:gd name="connsiteX13" fmla="*/ 803 w 1947134"/>
              <a:gd name="connsiteY13" fmla="*/ 1156560 h 1971070"/>
              <a:gd name="connsiteX0" fmla="*/ 10953 w 1957284"/>
              <a:gd name="connsiteY0" fmla="*/ 1156560 h 1971070"/>
              <a:gd name="connsiteX1" fmla="*/ 165703 w 1957284"/>
              <a:gd name="connsiteY1" fmla="*/ 574306 h 1971070"/>
              <a:gd name="connsiteX2" fmla="*/ 213829 w 1957284"/>
              <a:gd name="connsiteY2" fmla="*/ 304798 h 1971070"/>
              <a:gd name="connsiteX3" fmla="*/ 338958 w 1957284"/>
              <a:gd name="connsiteY3" fmla="*/ 208546 h 1971070"/>
              <a:gd name="connsiteX4" fmla="*/ 781720 w 1957284"/>
              <a:gd name="connsiteY4" fmla="*/ 603181 h 1971070"/>
              <a:gd name="connsiteX5" fmla="*/ 1156358 w 1957284"/>
              <a:gd name="connsiteY5" fmla="*/ 587681 h 1971070"/>
              <a:gd name="connsiteX6" fmla="*/ 1301942 w 1957284"/>
              <a:gd name="connsiteY6" fmla="*/ 2515 h 1971070"/>
              <a:gd name="connsiteX7" fmla="*/ 1676123 w 1957284"/>
              <a:gd name="connsiteY7" fmla="*/ 837938 h 1971070"/>
              <a:gd name="connsiteX8" fmla="*/ 1851787 w 1957284"/>
              <a:gd name="connsiteY8" fmla="*/ 1339439 h 1971070"/>
              <a:gd name="connsiteX9" fmla="*/ 1926379 w 1957284"/>
              <a:gd name="connsiteY9" fmla="*/ 1925592 h 1971070"/>
              <a:gd name="connsiteX10" fmla="*/ 1504070 w 1957284"/>
              <a:gd name="connsiteY10" fmla="*/ 1867843 h 1971070"/>
              <a:gd name="connsiteX11" fmla="*/ 1069731 w 1957284"/>
              <a:gd name="connsiteY11" fmla="*/ 1656085 h 1971070"/>
              <a:gd name="connsiteX12" fmla="*/ 425586 w 1957284"/>
              <a:gd name="connsiteY12" fmla="*/ 1440579 h 1971070"/>
              <a:gd name="connsiteX13" fmla="*/ 10953 w 1957284"/>
              <a:gd name="connsiteY13" fmla="*/ 1156560 h 1971070"/>
              <a:gd name="connsiteX0" fmla="*/ 164970 w 1822543"/>
              <a:gd name="connsiteY0" fmla="*/ 1031432 h 1971070"/>
              <a:gd name="connsiteX1" fmla="*/ 30962 w 1822543"/>
              <a:gd name="connsiteY1" fmla="*/ 574306 h 1971070"/>
              <a:gd name="connsiteX2" fmla="*/ 79088 w 1822543"/>
              <a:gd name="connsiteY2" fmla="*/ 304798 h 1971070"/>
              <a:gd name="connsiteX3" fmla="*/ 204217 w 1822543"/>
              <a:gd name="connsiteY3" fmla="*/ 208546 h 1971070"/>
              <a:gd name="connsiteX4" fmla="*/ 646979 w 1822543"/>
              <a:gd name="connsiteY4" fmla="*/ 603181 h 1971070"/>
              <a:gd name="connsiteX5" fmla="*/ 1021617 w 1822543"/>
              <a:gd name="connsiteY5" fmla="*/ 587681 h 1971070"/>
              <a:gd name="connsiteX6" fmla="*/ 1167201 w 1822543"/>
              <a:gd name="connsiteY6" fmla="*/ 2515 h 1971070"/>
              <a:gd name="connsiteX7" fmla="*/ 1541382 w 1822543"/>
              <a:gd name="connsiteY7" fmla="*/ 837938 h 1971070"/>
              <a:gd name="connsiteX8" fmla="*/ 1717046 w 1822543"/>
              <a:gd name="connsiteY8" fmla="*/ 1339439 h 1971070"/>
              <a:gd name="connsiteX9" fmla="*/ 1791638 w 1822543"/>
              <a:gd name="connsiteY9" fmla="*/ 1925592 h 1971070"/>
              <a:gd name="connsiteX10" fmla="*/ 1369329 w 1822543"/>
              <a:gd name="connsiteY10" fmla="*/ 1867843 h 1971070"/>
              <a:gd name="connsiteX11" fmla="*/ 934990 w 1822543"/>
              <a:gd name="connsiteY11" fmla="*/ 1656085 h 1971070"/>
              <a:gd name="connsiteX12" fmla="*/ 290845 w 1822543"/>
              <a:gd name="connsiteY12" fmla="*/ 1440579 h 1971070"/>
              <a:gd name="connsiteX13" fmla="*/ 164970 w 1822543"/>
              <a:gd name="connsiteY13" fmla="*/ 1031432 h 1971070"/>
              <a:gd name="connsiteX0" fmla="*/ 167804 w 1825377"/>
              <a:gd name="connsiteY0" fmla="*/ 1031432 h 1971070"/>
              <a:gd name="connsiteX1" fmla="*/ 33796 w 1825377"/>
              <a:gd name="connsiteY1" fmla="*/ 574306 h 1971070"/>
              <a:gd name="connsiteX2" fmla="*/ 81922 w 1825377"/>
              <a:gd name="connsiteY2" fmla="*/ 304798 h 1971070"/>
              <a:gd name="connsiteX3" fmla="*/ 207051 w 1825377"/>
              <a:gd name="connsiteY3" fmla="*/ 208546 h 1971070"/>
              <a:gd name="connsiteX4" fmla="*/ 649813 w 1825377"/>
              <a:gd name="connsiteY4" fmla="*/ 603181 h 1971070"/>
              <a:gd name="connsiteX5" fmla="*/ 1024451 w 1825377"/>
              <a:gd name="connsiteY5" fmla="*/ 587681 h 1971070"/>
              <a:gd name="connsiteX6" fmla="*/ 1170035 w 1825377"/>
              <a:gd name="connsiteY6" fmla="*/ 2515 h 1971070"/>
              <a:gd name="connsiteX7" fmla="*/ 1544216 w 1825377"/>
              <a:gd name="connsiteY7" fmla="*/ 837938 h 1971070"/>
              <a:gd name="connsiteX8" fmla="*/ 1719880 w 1825377"/>
              <a:gd name="connsiteY8" fmla="*/ 1339439 h 1971070"/>
              <a:gd name="connsiteX9" fmla="*/ 1794472 w 1825377"/>
              <a:gd name="connsiteY9" fmla="*/ 1925592 h 1971070"/>
              <a:gd name="connsiteX10" fmla="*/ 1372163 w 1825377"/>
              <a:gd name="connsiteY10" fmla="*/ 1867843 h 1971070"/>
              <a:gd name="connsiteX11" fmla="*/ 937824 w 1825377"/>
              <a:gd name="connsiteY11" fmla="*/ 1656085 h 1971070"/>
              <a:gd name="connsiteX12" fmla="*/ 447683 w 1825377"/>
              <a:gd name="connsiteY12" fmla="*/ 1238449 h 1971070"/>
              <a:gd name="connsiteX13" fmla="*/ 167804 w 1825377"/>
              <a:gd name="connsiteY13" fmla="*/ 1031432 h 1971070"/>
              <a:gd name="connsiteX0" fmla="*/ 167804 w 1825377"/>
              <a:gd name="connsiteY0" fmla="*/ 1031432 h 1971966"/>
              <a:gd name="connsiteX1" fmla="*/ 33796 w 1825377"/>
              <a:gd name="connsiteY1" fmla="*/ 574306 h 1971966"/>
              <a:gd name="connsiteX2" fmla="*/ 81922 w 1825377"/>
              <a:gd name="connsiteY2" fmla="*/ 304798 h 1971966"/>
              <a:gd name="connsiteX3" fmla="*/ 207051 w 1825377"/>
              <a:gd name="connsiteY3" fmla="*/ 208546 h 1971966"/>
              <a:gd name="connsiteX4" fmla="*/ 649813 w 1825377"/>
              <a:gd name="connsiteY4" fmla="*/ 603181 h 1971966"/>
              <a:gd name="connsiteX5" fmla="*/ 1024451 w 1825377"/>
              <a:gd name="connsiteY5" fmla="*/ 587681 h 1971966"/>
              <a:gd name="connsiteX6" fmla="*/ 1170035 w 1825377"/>
              <a:gd name="connsiteY6" fmla="*/ 2515 h 1971966"/>
              <a:gd name="connsiteX7" fmla="*/ 1544216 w 1825377"/>
              <a:gd name="connsiteY7" fmla="*/ 837938 h 1971966"/>
              <a:gd name="connsiteX8" fmla="*/ 1719880 w 1825377"/>
              <a:gd name="connsiteY8" fmla="*/ 1339439 h 1971966"/>
              <a:gd name="connsiteX9" fmla="*/ 1794472 w 1825377"/>
              <a:gd name="connsiteY9" fmla="*/ 1925592 h 1971966"/>
              <a:gd name="connsiteX10" fmla="*/ 1372163 w 1825377"/>
              <a:gd name="connsiteY10" fmla="*/ 1867843 h 1971966"/>
              <a:gd name="connsiteX11" fmla="*/ 937824 w 1825377"/>
              <a:gd name="connsiteY11" fmla="*/ 1627209 h 1971966"/>
              <a:gd name="connsiteX12" fmla="*/ 447683 w 1825377"/>
              <a:gd name="connsiteY12" fmla="*/ 1238449 h 1971966"/>
              <a:gd name="connsiteX13" fmla="*/ 167804 w 1825377"/>
              <a:gd name="connsiteY13" fmla="*/ 1031432 h 1971966"/>
              <a:gd name="connsiteX0" fmla="*/ 134425 w 1791998"/>
              <a:gd name="connsiteY0" fmla="*/ 1031432 h 1971966"/>
              <a:gd name="connsiteX1" fmla="*/ 417 w 1791998"/>
              <a:gd name="connsiteY1" fmla="*/ 574306 h 1971966"/>
              <a:gd name="connsiteX2" fmla="*/ 173672 w 1791998"/>
              <a:gd name="connsiteY2" fmla="*/ 208546 h 1971966"/>
              <a:gd name="connsiteX3" fmla="*/ 616434 w 1791998"/>
              <a:gd name="connsiteY3" fmla="*/ 603181 h 1971966"/>
              <a:gd name="connsiteX4" fmla="*/ 991072 w 1791998"/>
              <a:gd name="connsiteY4" fmla="*/ 587681 h 1971966"/>
              <a:gd name="connsiteX5" fmla="*/ 1136656 w 1791998"/>
              <a:gd name="connsiteY5" fmla="*/ 2515 h 1971966"/>
              <a:gd name="connsiteX6" fmla="*/ 1510837 w 1791998"/>
              <a:gd name="connsiteY6" fmla="*/ 837938 h 1971966"/>
              <a:gd name="connsiteX7" fmla="*/ 1686501 w 1791998"/>
              <a:gd name="connsiteY7" fmla="*/ 1339439 h 1971966"/>
              <a:gd name="connsiteX8" fmla="*/ 1761093 w 1791998"/>
              <a:gd name="connsiteY8" fmla="*/ 1925592 h 1971966"/>
              <a:gd name="connsiteX9" fmla="*/ 1338784 w 1791998"/>
              <a:gd name="connsiteY9" fmla="*/ 1867843 h 1971966"/>
              <a:gd name="connsiteX10" fmla="*/ 904445 w 1791998"/>
              <a:gd name="connsiteY10" fmla="*/ 1627209 h 1971966"/>
              <a:gd name="connsiteX11" fmla="*/ 414304 w 1791998"/>
              <a:gd name="connsiteY11" fmla="*/ 1238449 h 1971966"/>
              <a:gd name="connsiteX12" fmla="*/ 134425 w 1791998"/>
              <a:gd name="connsiteY12" fmla="*/ 1031432 h 1971966"/>
              <a:gd name="connsiteX0" fmla="*/ 134425 w 1791998"/>
              <a:gd name="connsiteY0" fmla="*/ 1031432 h 1971966"/>
              <a:gd name="connsiteX1" fmla="*/ 417 w 1791998"/>
              <a:gd name="connsiteY1" fmla="*/ 574306 h 1971966"/>
              <a:gd name="connsiteX2" fmla="*/ 173672 w 1791998"/>
              <a:gd name="connsiteY2" fmla="*/ 208546 h 1971966"/>
              <a:gd name="connsiteX3" fmla="*/ 616434 w 1791998"/>
              <a:gd name="connsiteY3" fmla="*/ 603181 h 1971966"/>
              <a:gd name="connsiteX4" fmla="*/ 991072 w 1791998"/>
              <a:gd name="connsiteY4" fmla="*/ 587681 h 1971966"/>
              <a:gd name="connsiteX5" fmla="*/ 1136656 w 1791998"/>
              <a:gd name="connsiteY5" fmla="*/ 2515 h 1971966"/>
              <a:gd name="connsiteX6" fmla="*/ 1510837 w 1791998"/>
              <a:gd name="connsiteY6" fmla="*/ 837938 h 1971966"/>
              <a:gd name="connsiteX7" fmla="*/ 1686501 w 1791998"/>
              <a:gd name="connsiteY7" fmla="*/ 1339439 h 1971966"/>
              <a:gd name="connsiteX8" fmla="*/ 1761093 w 1791998"/>
              <a:gd name="connsiteY8" fmla="*/ 1925592 h 1971966"/>
              <a:gd name="connsiteX9" fmla="*/ 1338784 w 1791998"/>
              <a:gd name="connsiteY9" fmla="*/ 1867843 h 1971966"/>
              <a:gd name="connsiteX10" fmla="*/ 904445 w 1791998"/>
              <a:gd name="connsiteY10" fmla="*/ 1627209 h 1971966"/>
              <a:gd name="connsiteX11" fmla="*/ 414304 w 1791998"/>
              <a:gd name="connsiteY11" fmla="*/ 1238449 h 1971966"/>
              <a:gd name="connsiteX12" fmla="*/ 134425 w 1791998"/>
              <a:gd name="connsiteY12" fmla="*/ 1031432 h 1971966"/>
              <a:gd name="connsiteX0" fmla="*/ 134425 w 1791998"/>
              <a:gd name="connsiteY0" fmla="*/ 1031432 h 1971966"/>
              <a:gd name="connsiteX1" fmla="*/ 417 w 1791998"/>
              <a:gd name="connsiteY1" fmla="*/ 574306 h 1971966"/>
              <a:gd name="connsiteX2" fmla="*/ 173672 w 1791998"/>
              <a:gd name="connsiteY2" fmla="*/ 208546 h 1971966"/>
              <a:gd name="connsiteX3" fmla="*/ 616434 w 1791998"/>
              <a:gd name="connsiteY3" fmla="*/ 603181 h 1971966"/>
              <a:gd name="connsiteX4" fmla="*/ 991072 w 1791998"/>
              <a:gd name="connsiteY4" fmla="*/ 587681 h 1971966"/>
              <a:gd name="connsiteX5" fmla="*/ 1136656 w 1791998"/>
              <a:gd name="connsiteY5" fmla="*/ 2515 h 1971966"/>
              <a:gd name="connsiteX6" fmla="*/ 1510837 w 1791998"/>
              <a:gd name="connsiteY6" fmla="*/ 837938 h 1971966"/>
              <a:gd name="connsiteX7" fmla="*/ 1686501 w 1791998"/>
              <a:gd name="connsiteY7" fmla="*/ 1339439 h 1971966"/>
              <a:gd name="connsiteX8" fmla="*/ 1761093 w 1791998"/>
              <a:gd name="connsiteY8" fmla="*/ 1925592 h 1971966"/>
              <a:gd name="connsiteX9" fmla="*/ 1338784 w 1791998"/>
              <a:gd name="connsiteY9" fmla="*/ 1867843 h 1971966"/>
              <a:gd name="connsiteX10" fmla="*/ 904445 w 1791998"/>
              <a:gd name="connsiteY10" fmla="*/ 1627209 h 1971966"/>
              <a:gd name="connsiteX11" fmla="*/ 414304 w 1791998"/>
              <a:gd name="connsiteY11" fmla="*/ 1238449 h 1971966"/>
              <a:gd name="connsiteX12" fmla="*/ 134425 w 1791998"/>
              <a:gd name="connsiteY12" fmla="*/ 1031432 h 1971966"/>
              <a:gd name="connsiteX0" fmla="*/ 134425 w 1791998"/>
              <a:gd name="connsiteY0" fmla="*/ 1031432 h 1971966"/>
              <a:gd name="connsiteX1" fmla="*/ 417 w 1791998"/>
              <a:gd name="connsiteY1" fmla="*/ 574306 h 1971966"/>
              <a:gd name="connsiteX2" fmla="*/ 173672 w 1791998"/>
              <a:gd name="connsiteY2" fmla="*/ 208546 h 1971966"/>
              <a:gd name="connsiteX3" fmla="*/ 616434 w 1791998"/>
              <a:gd name="connsiteY3" fmla="*/ 603181 h 1971966"/>
              <a:gd name="connsiteX4" fmla="*/ 991072 w 1791998"/>
              <a:gd name="connsiteY4" fmla="*/ 587681 h 1971966"/>
              <a:gd name="connsiteX5" fmla="*/ 1136656 w 1791998"/>
              <a:gd name="connsiteY5" fmla="*/ 2515 h 1971966"/>
              <a:gd name="connsiteX6" fmla="*/ 1510837 w 1791998"/>
              <a:gd name="connsiteY6" fmla="*/ 837938 h 1971966"/>
              <a:gd name="connsiteX7" fmla="*/ 1686501 w 1791998"/>
              <a:gd name="connsiteY7" fmla="*/ 1339439 h 1971966"/>
              <a:gd name="connsiteX8" fmla="*/ 1761093 w 1791998"/>
              <a:gd name="connsiteY8" fmla="*/ 1925592 h 1971966"/>
              <a:gd name="connsiteX9" fmla="*/ 1338784 w 1791998"/>
              <a:gd name="connsiteY9" fmla="*/ 1867843 h 1971966"/>
              <a:gd name="connsiteX10" fmla="*/ 904445 w 1791998"/>
              <a:gd name="connsiteY10" fmla="*/ 1627209 h 1971966"/>
              <a:gd name="connsiteX11" fmla="*/ 414304 w 1791998"/>
              <a:gd name="connsiteY11" fmla="*/ 1248075 h 1971966"/>
              <a:gd name="connsiteX12" fmla="*/ 134425 w 1791998"/>
              <a:gd name="connsiteY12" fmla="*/ 1031432 h 1971966"/>
              <a:gd name="connsiteX0" fmla="*/ 134425 w 1791998"/>
              <a:gd name="connsiteY0" fmla="*/ 1031432 h 1971966"/>
              <a:gd name="connsiteX1" fmla="*/ 417 w 1791998"/>
              <a:gd name="connsiteY1" fmla="*/ 574306 h 1971966"/>
              <a:gd name="connsiteX2" fmla="*/ 173672 w 1791998"/>
              <a:gd name="connsiteY2" fmla="*/ 208546 h 1971966"/>
              <a:gd name="connsiteX3" fmla="*/ 616434 w 1791998"/>
              <a:gd name="connsiteY3" fmla="*/ 603181 h 1971966"/>
              <a:gd name="connsiteX4" fmla="*/ 991072 w 1791998"/>
              <a:gd name="connsiteY4" fmla="*/ 587681 h 1971966"/>
              <a:gd name="connsiteX5" fmla="*/ 1136656 w 1791998"/>
              <a:gd name="connsiteY5" fmla="*/ 2515 h 1971966"/>
              <a:gd name="connsiteX6" fmla="*/ 1510837 w 1791998"/>
              <a:gd name="connsiteY6" fmla="*/ 837938 h 1971966"/>
              <a:gd name="connsiteX7" fmla="*/ 1686501 w 1791998"/>
              <a:gd name="connsiteY7" fmla="*/ 1339439 h 1971966"/>
              <a:gd name="connsiteX8" fmla="*/ 1761093 w 1791998"/>
              <a:gd name="connsiteY8" fmla="*/ 1925592 h 1971966"/>
              <a:gd name="connsiteX9" fmla="*/ 1338784 w 1791998"/>
              <a:gd name="connsiteY9" fmla="*/ 1867843 h 1971966"/>
              <a:gd name="connsiteX10" fmla="*/ 904445 w 1791998"/>
              <a:gd name="connsiteY10" fmla="*/ 1627209 h 1971966"/>
              <a:gd name="connsiteX11" fmla="*/ 414304 w 1791998"/>
              <a:gd name="connsiteY11" fmla="*/ 1248075 h 1971966"/>
              <a:gd name="connsiteX12" fmla="*/ 134425 w 1791998"/>
              <a:gd name="connsiteY12" fmla="*/ 1031432 h 1971966"/>
              <a:gd name="connsiteX0" fmla="*/ 134425 w 1791998"/>
              <a:gd name="connsiteY0" fmla="*/ 1031432 h 1971966"/>
              <a:gd name="connsiteX1" fmla="*/ 417 w 1791998"/>
              <a:gd name="connsiteY1" fmla="*/ 574306 h 1971966"/>
              <a:gd name="connsiteX2" fmla="*/ 173672 w 1791998"/>
              <a:gd name="connsiteY2" fmla="*/ 208546 h 1971966"/>
              <a:gd name="connsiteX3" fmla="*/ 616434 w 1791998"/>
              <a:gd name="connsiteY3" fmla="*/ 603181 h 1971966"/>
              <a:gd name="connsiteX4" fmla="*/ 991072 w 1791998"/>
              <a:gd name="connsiteY4" fmla="*/ 587681 h 1971966"/>
              <a:gd name="connsiteX5" fmla="*/ 1136656 w 1791998"/>
              <a:gd name="connsiteY5" fmla="*/ 2515 h 1971966"/>
              <a:gd name="connsiteX6" fmla="*/ 1510837 w 1791998"/>
              <a:gd name="connsiteY6" fmla="*/ 837938 h 1971966"/>
              <a:gd name="connsiteX7" fmla="*/ 1686501 w 1791998"/>
              <a:gd name="connsiteY7" fmla="*/ 1339439 h 1971966"/>
              <a:gd name="connsiteX8" fmla="*/ 1761093 w 1791998"/>
              <a:gd name="connsiteY8" fmla="*/ 1925592 h 1971966"/>
              <a:gd name="connsiteX9" fmla="*/ 1338784 w 1791998"/>
              <a:gd name="connsiteY9" fmla="*/ 1867843 h 1971966"/>
              <a:gd name="connsiteX10" fmla="*/ 904445 w 1791998"/>
              <a:gd name="connsiteY10" fmla="*/ 1627209 h 1971966"/>
              <a:gd name="connsiteX11" fmla="*/ 414304 w 1791998"/>
              <a:gd name="connsiteY11" fmla="*/ 1248075 h 1971966"/>
              <a:gd name="connsiteX12" fmla="*/ 134425 w 1791998"/>
              <a:gd name="connsiteY12" fmla="*/ 1031432 h 1971966"/>
              <a:gd name="connsiteX0" fmla="*/ 134425 w 1791998"/>
              <a:gd name="connsiteY0" fmla="*/ 1031432 h 1971966"/>
              <a:gd name="connsiteX1" fmla="*/ 417 w 1791998"/>
              <a:gd name="connsiteY1" fmla="*/ 574306 h 1971966"/>
              <a:gd name="connsiteX2" fmla="*/ 173672 w 1791998"/>
              <a:gd name="connsiteY2" fmla="*/ 208546 h 1971966"/>
              <a:gd name="connsiteX3" fmla="*/ 616434 w 1791998"/>
              <a:gd name="connsiteY3" fmla="*/ 603181 h 1971966"/>
              <a:gd name="connsiteX4" fmla="*/ 991072 w 1791998"/>
              <a:gd name="connsiteY4" fmla="*/ 587681 h 1971966"/>
              <a:gd name="connsiteX5" fmla="*/ 1136656 w 1791998"/>
              <a:gd name="connsiteY5" fmla="*/ 2515 h 1971966"/>
              <a:gd name="connsiteX6" fmla="*/ 1510837 w 1791998"/>
              <a:gd name="connsiteY6" fmla="*/ 837938 h 1971966"/>
              <a:gd name="connsiteX7" fmla="*/ 1686501 w 1791998"/>
              <a:gd name="connsiteY7" fmla="*/ 1339439 h 1971966"/>
              <a:gd name="connsiteX8" fmla="*/ 1761093 w 1791998"/>
              <a:gd name="connsiteY8" fmla="*/ 1925592 h 1971966"/>
              <a:gd name="connsiteX9" fmla="*/ 1338784 w 1791998"/>
              <a:gd name="connsiteY9" fmla="*/ 1867843 h 1971966"/>
              <a:gd name="connsiteX10" fmla="*/ 904445 w 1791998"/>
              <a:gd name="connsiteY10" fmla="*/ 1627209 h 1971966"/>
              <a:gd name="connsiteX11" fmla="*/ 414304 w 1791998"/>
              <a:gd name="connsiteY11" fmla="*/ 1248075 h 1971966"/>
              <a:gd name="connsiteX12" fmla="*/ 134425 w 1791998"/>
              <a:gd name="connsiteY12" fmla="*/ 1031432 h 1971966"/>
              <a:gd name="connsiteX0" fmla="*/ 134425 w 1791998"/>
              <a:gd name="connsiteY0" fmla="*/ 1031432 h 1971966"/>
              <a:gd name="connsiteX1" fmla="*/ 417 w 1791998"/>
              <a:gd name="connsiteY1" fmla="*/ 574306 h 1971966"/>
              <a:gd name="connsiteX2" fmla="*/ 173672 w 1791998"/>
              <a:gd name="connsiteY2" fmla="*/ 208546 h 1971966"/>
              <a:gd name="connsiteX3" fmla="*/ 616434 w 1791998"/>
              <a:gd name="connsiteY3" fmla="*/ 603181 h 1971966"/>
              <a:gd name="connsiteX4" fmla="*/ 991072 w 1791998"/>
              <a:gd name="connsiteY4" fmla="*/ 587681 h 1971966"/>
              <a:gd name="connsiteX5" fmla="*/ 1136656 w 1791998"/>
              <a:gd name="connsiteY5" fmla="*/ 2515 h 1971966"/>
              <a:gd name="connsiteX6" fmla="*/ 1510837 w 1791998"/>
              <a:gd name="connsiteY6" fmla="*/ 837938 h 1971966"/>
              <a:gd name="connsiteX7" fmla="*/ 1686501 w 1791998"/>
              <a:gd name="connsiteY7" fmla="*/ 1339439 h 1971966"/>
              <a:gd name="connsiteX8" fmla="*/ 1761093 w 1791998"/>
              <a:gd name="connsiteY8" fmla="*/ 1925592 h 1971966"/>
              <a:gd name="connsiteX9" fmla="*/ 1338784 w 1791998"/>
              <a:gd name="connsiteY9" fmla="*/ 1867843 h 1971966"/>
              <a:gd name="connsiteX10" fmla="*/ 904445 w 1791998"/>
              <a:gd name="connsiteY10" fmla="*/ 1627209 h 1971966"/>
              <a:gd name="connsiteX11" fmla="*/ 414304 w 1791998"/>
              <a:gd name="connsiteY11" fmla="*/ 1248075 h 1971966"/>
              <a:gd name="connsiteX12" fmla="*/ 134425 w 1791998"/>
              <a:gd name="connsiteY12" fmla="*/ 1031432 h 1971966"/>
              <a:gd name="connsiteX0" fmla="*/ 134425 w 1791998"/>
              <a:gd name="connsiteY0" fmla="*/ 1031432 h 1971966"/>
              <a:gd name="connsiteX1" fmla="*/ 417 w 1791998"/>
              <a:gd name="connsiteY1" fmla="*/ 574306 h 1971966"/>
              <a:gd name="connsiteX2" fmla="*/ 173672 w 1791998"/>
              <a:gd name="connsiteY2" fmla="*/ 208546 h 1971966"/>
              <a:gd name="connsiteX3" fmla="*/ 780063 w 1791998"/>
              <a:gd name="connsiteY3" fmla="*/ 641682 h 1971966"/>
              <a:gd name="connsiteX4" fmla="*/ 991072 w 1791998"/>
              <a:gd name="connsiteY4" fmla="*/ 587681 h 1971966"/>
              <a:gd name="connsiteX5" fmla="*/ 1136656 w 1791998"/>
              <a:gd name="connsiteY5" fmla="*/ 2515 h 1971966"/>
              <a:gd name="connsiteX6" fmla="*/ 1510837 w 1791998"/>
              <a:gd name="connsiteY6" fmla="*/ 837938 h 1971966"/>
              <a:gd name="connsiteX7" fmla="*/ 1686501 w 1791998"/>
              <a:gd name="connsiteY7" fmla="*/ 1339439 h 1971966"/>
              <a:gd name="connsiteX8" fmla="*/ 1761093 w 1791998"/>
              <a:gd name="connsiteY8" fmla="*/ 1925592 h 1971966"/>
              <a:gd name="connsiteX9" fmla="*/ 1338784 w 1791998"/>
              <a:gd name="connsiteY9" fmla="*/ 1867843 h 1971966"/>
              <a:gd name="connsiteX10" fmla="*/ 904445 w 1791998"/>
              <a:gd name="connsiteY10" fmla="*/ 1627209 h 1971966"/>
              <a:gd name="connsiteX11" fmla="*/ 414304 w 1791998"/>
              <a:gd name="connsiteY11" fmla="*/ 1248075 h 1971966"/>
              <a:gd name="connsiteX12" fmla="*/ 134425 w 1791998"/>
              <a:gd name="connsiteY12" fmla="*/ 1031432 h 1971966"/>
              <a:gd name="connsiteX0" fmla="*/ 134425 w 1791998"/>
              <a:gd name="connsiteY0" fmla="*/ 1031432 h 1971966"/>
              <a:gd name="connsiteX1" fmla="*/ 417 w 1791998"/>
              <a:gd name="connsiteY1" fmla="*/ 574306 h 1971966"/>
              <a:gd name="connsiteX2" fmla="*/ 173672 w 1791998"/>
              <a:gd name="connsiteY2" fmla="*/ 208546 h 1971966"/>
              <a:gd name="connsiteX3" fmla="*/ 780063 w 1791998"/>
              <a:gd name="connsiteY3" fmla="*/ 641682 h 1971966"/>
              <a:gd name="connsiteX4" fmla="*/ 991072 w 1791998"/>
              <a:gd name="connsiteY4" fmla="*/ 587681 h 1971966"/>
              <a:gd name="connsiteX5" fmla="*/ 1136656 w 1791998"/>
              <a:gd name="connsiteY5" fmla="*/ 2515 h 1971966"/>
              <a:gd name="connsiteX6" fmla="*/ 1510837 w 1791998"/>
              <a:gd name="connsiteY6" fmla="*/ 837938 h 1971966"/>
              <a:gd name="connsiteX7" fmla="*/ 1686501 w 1791998"/>
              <a:gd name="connsiteY7" fmla="*/ 1339439 h 1971966"/>
              <a:gd name="connsiteX8" fmla="*/ 1761093 w 1791998"/>
              <a:gd name="connsiteY8" fmla="*/ 1925592 h 1971966"/>
              <a:gd name="connsiteX9" fmla="*/ 1338784 w 1791998"/>
              <a:gd name="connsiteY9" fmla="*/ 1867843 h 1971966"/>
              <a:gd name="connsiteX10" fmla="*/ 904445 w 1791998"/>
              <a:gd name="connsiteY10" fmla="*/ 1627209 h 1971966"/>
              <a:gd name="connsiteX11" fmla="*/ 414304 w 1791998"/>
              <a:gd name="connsiteY11" fmla="*/ 1248075 h 1971966"/>
              <a:gd name="connsiteX12" fmla="*/ 134425 w 1791998"/>
              <a:gd name="connsiteY12" fmla="*/ 1031432 h 1971966"/>
              <a:gd name="connsiteX0" fmla="*/ 134425 w 1791998"/>
              <a:gd name="connsiteY0" fmla="*/ 983562 h 1924096"/>
              <a:gd name="connsiteX1" fmla="*/ 417 w 1791998"/>
              <a:gd name="connsiteY1" fmla="*/ 526436 h 1924096"/>
              <a:gd name="connsiteX2" fmla="*/ 173672 w 1791998"/>
              <a:gd name="connsiteY2" fmla="*/ 160676 h 1924096"/>
              <a:gd name="connsiteX3" fmla="*/ 780063 w 1791998"/>
              <a:gd name="connsiteY3" fmla="*/ 593812 h 1924096"/>
              <a:gd name="connsiteX4" fmla="*/ 991072 w 1791998"/>
              <a:gd name="connsiteY4" fmla="*/ 539811 h 1924096"/>
              <a:gd name="connsiteX5" fmla="*/ 1165532 w 1791998"/>
              <a:gd name="connsiteY5" fmla="*/ 2771 h 1924096"/>
              <a:gd name="connsiteX6" fmla="*/ 1510837 w 1791998"/>
              <a:gd name="connsiteY6" fmla="*/ 790068 h 1924096"/>
              <a:gd name="connsiteX7" fmla="*/ 1686501 w 1791998"/>
              <a:gd name="connsiteY7" fmla="*/ 1291569 h 1924096"/>
              <a:gd name="connsiteX8" fmla="*/ 1761093 w 1791998"/>
              <a:gd name="connsiteY8" fmla="*/ 1877722 h 1924096"/>
              <a:gd name="connsiteX9" fmla="*/ 1338784 w 1791998"/>
              <a:gd name="connsiteY9" fmla="*/ 1819973 h 1924096"/>
              <a:gd name="connsiteX10" fmla="*/ 904445 w 1791998"/>
              <a:gd name="connsiteY10" fmla="*/ 1579339 h 1924096"/>
              <a:gd name="connsiteX11" fmla="*/ 414304 w 1791998"/>
              <a:gd name="connsiteY11" fmla="*/ 1200205 h 1924096"/>
              <a:gd name="connsiteX12" fmla="*/ 134425 w 1791998"/>
              <a:gd name="connsiteY12" fmla="*/ 983562 h 1924096"/>
              <a:gd name="connsiteX0" fmla="*/ 134425 w 1791998"/>
              <a:gd name="connsiteY0" fmla="*/ 1005843 h 1946377"/>
              <a:gd name="connsiteX1" fmla="*/ 417 w 1791998"/>
              <a:gd name="connsiteY1" fmla="*/ 548717 h 1946377"/>
              <a:gd name="connsiteX2" fmla="*/ 173672 w 1791998"/>
              <a:gd name="connsiteY2" fmla="*/ 182957 h 1946377"/>
              <a:gd name="connsiteX3" fmla="*/ 780063 w 1791998"/>
              <a:gd name="connsiteY3" fmla="*/ 616093 h 1946377"/>
              <a:gd name="connsiteX4" fmla="*/ 991072 w 1791998"/>
              <a:gd name="connsiteY4" fmla="*/ 562092 h 1946377"/>
              <a:gd name="connsiteX5" fmla="*/ 1165532 w 1791998"/>
              <a:gd name="connsiteY5" fmla="*/ 25052 h 1946377"/>
              <a:gd name="connsiteX6" fmla="*/ 1510837 w 1791998"/>
              <a:gd name="connsiteY6" fmla="*/ 812349 h 1946377"/>
              <a:gd name="connsiteX7" fmla="*/ 1686501 w 1791998"/>
              <a:gd name="connsiteY7" fmla="*/ 1313850 h 1946377"/>
              <a:gd name="connsiteX8" fmla="*/ 1761093 w 1791998"/>
              <a:gd name="connsiteY8" fmla="*/ 1900003 h 1946377"/>
              <a:gd name="connsiteX9" fmla="*/ 1338784 w 1791998"/>
              <a:gd name="connsiteY9" fmla="*/ 1842254 h 1946377"/>
              <a:gd name="connsiteX10" fmla="*/ 904445 w 1791998"/>
              <a:gd name="connsiteY10" fmla="*/ 1601620 h 1946377"/>
              <a:gd name="connsiteX11" fmla="*/ 414304 w 1791998"/>
              <a:gd name="connsiteY11" fmla="*/ 1222486 h 1946377"/>
              <a:gd name="connsiteX12" fmla="*/ 134425 w 1791998"/>
              <a:gd name="connsiteY12" fmla="*/ 1005843 h 1946377"/>
              <a:gd name="connsiteX0" fmla="*/ 134425 w 1791998"/>
              <a:gd name="connsiteY0" fmla="*/ 982087 h 1922621"/>
              <a:gd name="connsiteX1" fmla="*/ 417 w 1791998"/>
              <a:gd name="connsiteY1" fmla="*/ 524961 h 1922621"/>
              <a:gd name="connsiteX2" fmla="*/ 173672 w 1791998"/>
              <a:gd name="connsiteY2" fmla="*/ 159201 h 1922621"/>
              <a:gd name="connsiteX3" fmla="*/ 780063 w 1791998"/>
              <a:gd name="connsiteY3" fmla="*/ 592337 h 1922621"/>
              <a:gd name="connsiteX4" fmla="*/ 1165532 w 1791998"/>
              <a:gd name="connsiteY4" fmla="*/ 1296 h 1922621"/>
              <a:gd name="connsiteX5" fmla="*/ 1510837 w 1791998"/>
              <a:gd name="connsiteY5" fmla="*/ 788593 h 1922621"/>
              <a:gd name="connsiteX6" fmla="*/ 1686501 w 1791998"/>
              <a:gd name="connsiteY6" fmla="*/ 1290094 h 1922621"/>
              <a:gd name="connsiteX7" fmla="*/ 1761093 w 1791998"/>
              <a:gd name="connsiteY7" fmla="*/ 1876247 h 1922621"/>
              <a:gd name="connsiteX8" fmla="*/ 1338784 w 1791998"/>
              <a:gd name="connsiteY8" fmla="*/ 1818498 h 1922621"/>
              <a:gd name="connsiteX9" fmla="*/ 904445 w 1791998"/>
              <a:gd name="connsiteY9" fmla="*/ 1577864 h 1922621"/>
              <a:gd name="connsiteX10" fmla="*/ 414304 w 1791998"/>
              <a:gd name="connsiteY10" fmla="*/ 1198730 h 1922621"/>
              <a:gd name="connsiteX11" fmla="*/ 134425 w 1791998"/>
              <a:gd name="connsiteY11" fmla="*/ 982087 h 1922621"/>
              <a:gd name="connsiteX0" fmla="*/ 134425 w 1791998"/>
              <a:gd name="connsiteY0" fmla="*/ 982087 h 1922621"/>
              <a:gd name="connsiteX1" fmla="*/ 417 w 1791998"/>
              <a:gd name="connsiteY1" fmla="*/ 524961 h 1922621"/>
              <a:gd name="connsiteX2" fmla="*/ 173672 w 1791998"/>
              <a:gd name="connsiteY2" fmla="*/ 159201 h 1922621"/>
              <a:gd name="connsiteX3" fmla="*/ 837815 w 1791998"/>
              <a:gd name="connsiteY3" fmla="*/ 592337 h 1922621"/>
              <a:gd name="connsiteX4" fmla="*/ 1165532 w 1791998"/>
              <a:gd name="connsiteY4" fmla="*/ 1296 h 1922621"/>
              <a:gd name="connsiteX5" fmla="*/ 1510837 w 1791998"/>
              <a:gd name="connsiteY5" fmla="*/ 788593 h 1922621"/>
              <a:gd name="connsiteX6" fmla="*/ 1686501 w 1791998"/>
              <a:gd name="connsiteY6" fmla="*/ 1290094 h 1922621"/>
              <a:gd name="connsiteX7" fmla="*/ 1761093 w 1791998"/>
              <a:gd name="connsiteY7" fmla="*/ 1876247 h 1922621"/>
              <a:gd name="connsiteX8" fmla="*/ 1338784 w 1791998"/>
              <a:gd name="connsiteY8" fmla="*/ 1818498 h 1922621"/>
              <a:gd name="connsiteX9" fmla="*/ 904445 w 1791998"/>
              <a:gd name="connsiteY9" fmla="*/ 1577864 h 1922621"/>
              <a:gd name="connsiteX10" fmla="*/ 414304 w 1791998"/>
              <a:gd name="connsiteY10" fmla="*/ 1198730 h 1922621"/>
              <a:gd name="connsiteX11" fmla="*/ 134425 w 1791998"/>
              <a:gd name="connsiteY11" fmla="*/ 982087 h 1922621"/>
              <a:gd name="connsiteX0" fmla="*/ 837815 w 1791998"/>
              <a:gd name="connsiteY0" fmla="*/ 592337 h 1922621"/>
              <a:gd name="connsiteX1" fmla="*/ 1165532 w 1791998"/>
              <a:gd name="connsiteY1" fmla="*/ 1296 h 1922621"/>
              <a:gd name="connsiteX2" fmla="*/ 1510837 w 1791998"/>
              <a:gd name="connsiteY2" fmla="*/ 788593 h 1922621"/>
              <a:gd name="connsiteX3" fmla="*/ 1686501 w 1791998"/>
              <a:gd name="connsiteY3" fmla="*/ 1290094 h 1922621"/>
              <a:gd name="connsiteX4" fmla="*/ 1761093 w 1791998"/>
              <a:gd name="connsiteY4" fmla="*/ 1876247 h 1922621"/>
              <a:gd name="connsiteX5" fmla="*/ 1338784 w 1791998"/>
              <a:gd name="connsiteY5" fmla="*/ 1818498 h 1922621"/>
              <a:gd name="connsiteX6" fmla="*/ 904445 w 1791998"/>
              <a:gd name="connsiteY6" fmla="*/ 1577864 h 1922621"/>
              <a:gd name="connsiteX7" fmla="*/ 414304 w 1791998"/>
              <a:gd name="connsiteY7" fmla="*/ 1198730 h 1922621"/>
              <a:gd name="connsiteX8" fmla="*/ 134425 w 1791998"/>
              <a:gd name="connsiteY8" fmla="*/ 982087 h 1922621"/>
              <a:gd name="connsiteX9" fmla="*/ 417 w 1791998"/>
              <a:gd name="connsiteY9" fmla="*/ 524961 h 1922621"/>
              <a:gd name="connsiteX10" fmla="*/ 173672 w 1791998"/>
              <a:gd name="connsiteY10" fmla="*/ 159201 h 1922621"/>
              <a:gd name="connsiteX11" fmla="*/ 929255 w 1791998"/>
              <a:gd name="connsiteY11" fmla="*/ 683777 h 1922621"/>
              <a:gd name="connsiteX0" fmla="*/ 837815 w 1791998"/>
              <a:gd name="connsiteY0" fmla="*/ 592337 h 1922621"/>
              <a:gd name="connsiteX1" fmla="*/ 1165532 w 1791998"/>
              <a:gd name="connsiteY1" fmla="*/ 1296 h 1922621"/>
              <a:gd name="connsiteX2" fmla="*/ 1510837 w 1791998"/>
              <a:gd name="connsiteY2" fmla="*/ 788593 h 1922621"/>
              <a:gd name="connsiteX3" fmla="*/ 1686501 w 1791998"/>
              <a:gd name="connsiteY3" fmla="*/ 1290094 h 1922621"/>
              <a:gd name="connsiteX4" fmla="*/ 1761093 w 1791998"/>
              <a:gd name="connsiteY4" fmla="*/ 1876247 h 1922621"/>
              <a:gd name="connsiteX5" fmla="*/ 1338784 w 1791998"/>
              <a:gd name="connsiteY5" fmla="*/ 1818498 h 1922621"/>
              <a:gd name="connsiteX6" fmla="*/ 904445 w 1791998"/>
              <a:gd name="connsiteY6" fmla="*/ 1577864 h 1922621"/>
              <a:gd name="connsiteX7" fmla="*/ 414304 w 1791998"/>
              <a:gd name="connsiteY7" fmla="*/ 1198730 h 1922621"/>
              <a:gd name="connsiteX8" fmla="*/ 134425 w 1791998"/>
              <a:gd name="connsiteY8" fmla="*/ 982087 h 1922621"/>
              <a:gd name="connsiteX9" fmla="*/ 417 w 1791998"/>
              <a:gd name="connsiteY9" fmla="*/ 524961 h 1922621"/>
              <a:gd name="connsiteX10" fmla="*/ 173672 w 1791998"/>
              <a:gd name="connsiteY10" fmla="*/ 159201 h 1922621"/>
              <a:gd name="connsiteX11" fmla="*/ 698249 w 1791998"/>
              <a:gd name="connsiteY11" fmla="*/ 568274 h 1922621"/>
              <a:gd name="connsiteX0" fmla="*/ 934067 w 1791998"/>
              <a:gd name="connsiteY0" fmla="*/ 526199 h 1923860"/>
              <a:gd name="connsiteX1" fmla="*/ 1165532 w 1791998"/>
              <a:gd name="connsiteY1" fmla="*/ 2535 h 1923860"/>
              <a:gd name="connsiteX2" fmla="*/ 1510837 w 1791998"/>
              <a:gd name="connsiteY2" fmla="*/ 789832 h 1923860"/>
              <a:gd name="connsiteX3" fmla="*/ 1686501 w 1791998"/>
              <a:gd name="connsiteY3" fmla="*/ 1291333 h 1923860"/>
              <a:gd name="connsiteX4" fmla="*/ 1761093 w 1791998"/>
              <a:gd name="connsiteY4" fmla="*/ 1877486 h 1923860"/>
              <a:gd name="connsiteX5" fmla="*/ 1338784 w 1791998"/>
              <a:gd name="connsiteY5" fmla="*/ 1819737 h 1923860"/>
              <a:gd name="connsiteX6" fmla="*/ 904445 w 1791998"/>
              <a:gd name="connsiteY6" fmla="*/ 1579103 h 1923860"/>
              <a:gd name="connsiteX7" fmla="*/ 414304 w 1791998"/>
              <a:gd name="connsiteY7" fmla="*/ 1199969 h 1923860"/>
              <a:gd name="connsiteX8" fmla="*/ 134425 w 1791998"/>
              <a:gd name="connsiteY8" fmla="*/ 983326 h 1923860"/>
              <a:gd name="connsiteX9" fmla="*/ 417 w 1791998"/>
              <a:gd name="connsiteY9" fmla="*/ 526200 h 1923860"/>
              <a:gd name="connsiteX10" fmla="*/ 173672 w 1791998"/>
              <a:gd name="connsiteY10" fmla="*/ 160440 h 1923860"/>
              <a:gd name="connsiteX11" fmla="*/ 698249 w 1791998"/>
              <a:gd name="connsiteY11" fmla="*/ 569513 h 1923860"/>
              <a:gd name="connsiteX0" fmla="*/ 934067 w 1791998"/>
              <a:gd name="connsiteY0" fmla="*/ 526199 h 1923860"/>
              <a:gd name="connsiteX1" fmla="*/ 1165532 w 1791998"/>
              <a:gd name="connsiteY1" fmla="*/ 2535 h 1923860"/>
              <a:gd name="connsiteX2" fmla="*/ 1510837 w 1791998"/>
              <a:gd name="connsiteY2" fmla="*/ 789832 h 1923860"/>
              <a:gd name="connsiteX3" fmla="*/ 1686501 w 1791998"/>
              <a:gd name="connsiteY3" fmla="*/ 1291333 h 1923860"/>
              <a:gd name="connsiteX4" fmla="*/ 1761093 w 1791998"/>
              <a:gd name="connsiteY4" fmla="*/ 1877486 h 1923860"/>
              <a:gd name="connsiteX5" fmla="*/ 1338784 w 1791998"/>
              <a:gd name="connsiteY5" fmla="*/ 1819737 h 1923860"/>
              <a:gd name="connsiteX6" fmla="*/ 904445 w 1791998"/>
              <a:gd name="connsiteY6" fmla="*/ 1579103 h 1923860"/>
              <a:gd name="connsiteX7" fmla="*/ 414304 w 1791998"/>
              <a:gd name="connsiteY7" fmla="*/ 1199969 h 1923860"/>
              <a:gd name="connsiteX8" fmla="*/ 134425 w 1791998"/>
              <a:gd name="connsiteY8" fmla="*/ 983326 h 1923860"/>
              <a:gd name="connsiteX9" fmla="*/ 417 w 1791998"/>
              <a:gd name="connsiteY9" fmla="*/ 526200 h 1923860"/>
              <a:gd name="connsiteX10" fmla="*/ 173672 w 1791998"/>
              <a:gd name="connsiteY10" fmla="*/ 160440 h 1923860"/>
              <a:gd name="connsiteX11" fmla="*/ 698249 w 1791998"/>
              <a:gd name="connsiteY11" fmla="*/ 569513 h 1923860"/>
              <a:gd name="connsiteX0" fmla="*/ 934067 w 1791998"/>
              <a:gd name="connsiteY0" fmla="*/ 526764 h 1924425"/>
              <a:gd name="connsiteX1" fmla="*/ 1165532 w 1791998"/>
              <a:gd name="connsiteY1" fmla="*/ 3100 h 1924425"/>
              <a:gd name="connsiteX2" fmla="*/ 1510837 w 1791998"/>
              <a:gd name="connsiteY2" fmla="*/ 790397 h 1924425"/>
              <a:gd name="connsiteX3" fmla="*/ 1686501 w 1791998"/>
              <a:gd name="connsiteY3" fmla="*/ 1291898 h 1924425"/>
              <a:gd name="connsiteX4" fmla="*/ 1761093 w 1791998"/>
              <a:gd name="connsiteY4" fmla="*/ 1878051 h 1924425"/>
              <a:gd name="connsiteX5" fmla="*/ 1338784 w 1791998"/>
              <a:gd name="connsiteY5" fmla="*/ 1820302 h 1924425"/>
              <a:gd name="connsiteX6" fmla="*/ 904445 w 1791998"/>
              <a:gd name="connsiteY6" fmla="*/ 1579668 h 1924425"/>
              <a:gd name="connsiteX7" fmla="*/ 414304 w 1791998"/>
              <a:gd name="connsiteY7" fmla="*/ 1200534 h 1924425"/>
              <a:gd name="connsiteX8" fmla="*/ 134425 w 1791998"/>
              <a:gd name="connsiteY8" fmla="*/ 983891 h 1924425"/>
              <a:gd name="connsiteX9" fmla="*/ 417 w 1791998"/>
              <a:gd name="connsiteY9" fmla="*/ 526765 h 1924425"/>
              <a:gd name="connsiteX10" fmla="*/ 173672 w 1791998"/>
              <a:gd name="connsiteY10" fmla="*/ 161005 h 1924425"/>
              <a:gd name="connsiteX11" fmla="*/ 698249 w 1791998"/>
              <a:gd name="connsiteY11" fmla="*/ 570078 h 1924425"/>
              <a:gd name="connsiteX0" fmla="*/ 934067 w 1791998"/>
              <a:gd name="connsiteY0" fmla="*/ 526764 h 1924425"/>
              <a:gd name="connsiteX1" fmla="*/ 1165532 w 1791998"/>
              <a:gd name="connsiteY1" fmla="*/ 3100 h 1924425"/>
              <a:gd name="connsiteX2" fmla="*/ 1510837 w 1791998"/>
              <a:gd name="connsiteY2" fmla="*/ 790397 h 1924425"/>
              <a:gd name="connsiteX3" fmla="*/ 1686501 w 1791998"/>
              <a:gd name="connsiteY3" fmla="*/ 1291898 h 1924425"/>
              <a:gd name="connsiteX4" fmla="*/ 1761093 w 1791998"/>
              <a:gd name="connsiteY4" fmla="*/ 1878051 h 1924425"/>
              <a:gd name="connsiteX5" fmla="*/ 1338784 w 1791998"/>
              <a:gd name="connsiteY5" fmla="*/ 1820302 h 1924425"/>
              <a:gd name="connsiteX6" fmla="*/ 904445 w 1791998"/>
              <a:gd name="connsiteY6" fmla="*/ 1579668 h 1924425"/>
              <a:gd name="connsiteX7" fmla="*/ 414304 w 1791998"/>
              <a:gd name="connsiteY7" fmla="*/ 1200534 h 1924425"/>
              <a:gd name="connsiteX8" fmla="*/ 134425 w 1791998"/>
              <a:gd name="connsiteY8" fmla="*/ 983891 h 1924425"/>
              <a:gd name="connsiteX9" fmla="*/ 417 w 1791998"/>
              <a:gd name="connsiteY9" fmla="*/ 526765 h 1924425"/>
              <a:gd name="connsiteX10" fmla="*/ 173672 w 1791998"/>
              <a:gd name="connsiteY10" fmla="*/ 161005 h 1924425"/>
              <a:gd name="connsiteX11" fmla="*/ 688624 w 1791998"/>
              <a:gd name="connsiteY11" fmla="*/ 627830 h 1924425"/>
              <a:gd name="connsiteX0" fmla="*/ 934067 w 1791998"/>
              <a:gd name="connsiteY0" fmla="*/ 526764 h 1924425"/>
              <a:gd name="connsiteX1" fmla="*/ 1165532 w 1791998"/>
              <a:gd name="connsiteY1" fmla="*/ 3100 h 1924425"/>
              <a:gd name="connsiteX2" fmla="*/ 1510837 w 1791998"/>
              <a:gd name="connsiteY2" fmla="*/ 790397 h 1924425"/>
              <a:gd name="connsiteX3" fmla="*/ 1686501 w 1791998"/>
              <a:gd name="connsiteY3" fmla="*/ 1291898 h 1924425"/>
              <a:gd name="connsiteX4" fmla="*/ 1761093 w 1791998"/>
              <a:gd name="connsiteY4" fmla="*/ 1878051 h 1924425"/>
              <a:gd name="connsiteX5" fmla="*/ 1338784 w 1791998"/>
              <a:gd name="connsiteY5" fmla="*/ 1820302 h 1924425"/>
              <a:gd name="connsiteX6" fmla="*/ 904445 w 1791998"/>
              <a:gd name="connsiteY6" fmla="*/ 1579668 h 1924425"/>
              <a:gd name="connsiteX7" fmla="*/ 414304 w 1791998"/>
              <a:gd name="connsiteY7" fmla="*/ 1200534 h 1924425"/>
              <a:gd name="connsiteX8" fmla="*/ 134425 w 1791998"/>
              <a:gd name="connsiteY8" fmla="*/ 983891 h 1924425"/>
              <a:gd name="connsiteX9" fmla="*/ 417 w 1791998"/>
              <a:gd name="connsiteY9" fmla="*/ 526765 h 1924425"/>
              <a:gd name="connsiteX10" fmla="*/ 173672 w 1791998"/>
              <a:gd name="connsiteY10" fmla="*/ 161005 h 1924425"/>
              <a:gd name="connsiteX11" fmla="*/ 688624 w 1791998"/>
              <a:gd name="connsiteY11" fmla="*/ 627830 h 1924425"/>
              <a:gd name="connsiteX0" fmla="*/ 934067 w 1791998"/>
              <a:gd name="connsiteY0" fmla="*/ 526894 h 1924555"/>
              <a:gd name="connsiteX1" fmla="*/ 1165532 w 1791998"/>
              <a:gd name="connsiteY1" fmla="*/ 3230 h 1924555"/>
              <a:gd name="connsiteX2" fmla="*/ 1510837 w 1791998"/>
              <a:gd name="connsiteY2" fmla="*/ 790527 h 1924555"/>
              <a:gd name="connsiteX3" fmla="*/ 1686501 w 1791998"/>
              <a:gd name="connsiteY3" fmla="*/ 1292028 h 1924555"/>
              <a:gd name="connsiteX4" fmla="*/ 1761093 w 1791998"/>
              <a:gd name="connsiteY4" fmla="*/ 1878181 h 1924555"/>
              <a:gd name="connsiteX5" fmla="*/ 1338784 w 1791998"/>
              <a:gd name="connsiteY5" fmla="*/ 1820432 h 1924555"/>
              <a:gd name="connsiteX6" fmla="*/ 904445 w 1791998"/>
              <a:gd name="connsiteY6" fmla="*/ 1579798 h 1924555"/>
              <a:gd name="connsiteX7" fmla="*/ 414304 w 1791998"/>
              <a:gd name="connsiteY7" fmla="*/ 1200664 h 1924555"/>
              <a:gd name="connsiteX8" fmla="*/ 134425 w 1791998"/>
              <a:gd name="connsiteY8" fmla="*/ 984021 h 1924555"/>
              <a:gd name="connsiteX9" fmla="*/ 417 w 1791998"/>
              <a:gd name="connsiteY9" fmla="*/ 526895 h 1924555"/>
              <a:gd name="connsiteX10" fmla="*/ 173672 w 1791998"/>
              <a:gd name="connsiteY10" fmla="*/ 161135 h 1924555"/>
              <a:gd name="connsiteX11" fmla="*/ 688624 w 1791998"/>
              <a:gd name="connsiteY11" fmla="*/ 627960 h 1924555"/>
              <a:gd name="connsiteX0" fmla="*/ 934067 w 1791998"/>
              <a:gd name="connsiteY0" fmla="*/ 526894 h 1924555"/>
              <a:gd name="connsiteX1" fmla="*/ 1213659 w 1791998"/>
              <a:gd name="connsiteY1" fmla="*/ 3230 h 1924555"/>
              <a:gd name="connsiteX2" fmla="*/ 1510837 w 1791998"/>
              <a:gd name="connsiteY2" fmla="*/ 790527 h 1924555"/>
              <a:gd name="connsiteX3" fmla="*/ 1686501 w 1791998"/>
              <a:gd name="connsiteY3" fmla="*/ 1292028 h 1924555"/>
              <a:gd name="connsiteX4" fmla="*/ 1761093 w 1791998"/>
              <a:gd name="connsiteY4" fmla="*/ 1878181 h 1924555"/>
              <a:gd name="connsiteX5" fmla="*/ 1338784 w 1791998"/>
              <a:gd name="connsiteY5" fmla="*/ 1820432 h 1924555"/>
              <a:gd name="connsiteX6" fmla="*/ 904445 w 1791998"/>
              <a:gd name="connsiteY6" fmla="*/ 1579798 h 1924555"/>
              <a:gd name="connsiteX7" fmla="*/ 414304 w 1791998"/>
              <a:gd name="connsiteY7" fmla="*/ 1200664 h 1924555"/>
              <a:gd name="connsiteX8" fmla="*/ 134425 w 1791998"/>
              <a:gd name="connsiteY8" fmla="*/ 984021 h 1924555"/>
              <a:gd name="connsiteX9" fmla="*/ 417 w 1791998"/>
              <a:gd name="connsiteY9" fmla="*/ 526895 h 1924555"/>
              <a:gd name="connsiteX10" fmla="*/ 173672 w 1791998"/>
              <a:gd name="connsiteY10" fmla="*/ 161135 h 1924555"/>
              <a:gd name="connsiteX11" fmla="*/ 688624 w 1791998"/>
              <a:gd name="connsiteY11" fmla="*/ 627960 h 1924555"/>
              <a:gd name="connsiteX0" fmla="*/ 934067 w 1791998"/>
              <a:gd name="connsiteY0" fmla="*/ 547696 h 1945357"/>
              <a:gd name="connsiteX1" fmla="*/ 1213659 w 1791998"/>
              <a:gd name="connsiteY1" fmla="*/ 24032 h 1945357"/>
              <a:gd name="connsiteX2" fmla="*/ 1510837 w 1791998"/>
              <a:gd name="connsiteY2" fmla="*/ 811329 h 1945357"/>
              <a:gd name="connsiteX3" fmla="*/ 1686501 w 1791998"/>
              <a:gd name="connsiteY3" fmla="*/ 1312830 h 1945357"/>
              <a:gd name="connsiteX4" fmla="*/ 1761093 w 1791998"/>
              <a:gd name="connsiteY4" fmla="*/ 1898983 h 1945357"/>
              <a:gd name="connsiteX5" fmla="*/ 1338784 w 1791998"/>
              <a:gd name="connsiteY5" fmla="*/ 1841234 h 1945357"/>
              <a:gd name="connsiteX6" fmla="*/ 904445 w 1791998"/>
              <a:gd name="connsiteY6" fmla="*/ 1600600 h 1945357"/>
              <a:gd name="connsiteX7" fmla="*/ 414304 w 1791998"/>
              <a:gd name="connsiteY7" fmla="*/ 1221466 h 1945357"/>
              <a:gd name="connsiteX8" fmla="*/ 134425 w 1791998"/>
              <a:gd name="connsiteY8" fmla="*/ 1004823 h 1945357"/>
              <a:gd name="connsiteX9" fmla="*/ 417 w 1791998"/>
              <a:gd name="connsiteY9" fmla="*/ 547697 h 1945357"/>
              <a:gd name="connsiteX10" fmla="*/ 173672 w 1791998"/>
              <a:gd name="connsiteY10" fmla="*/ 181937 h 1945357"/>
              <a:gd name="connsiteX11" fmla="*/ 688624 w 1791998"/>
              <a:gd name="connsiteY11" fmla="*/ 648762 h 1945357"/>
              <a:gd name="connsiteX0" fmla="*/ 934067 w 1791998"/>
              <a:gd name="connsiteY0" fmla="*/ 547696 h 1945357"/>
              <a:gd name="connsiteX1" fmla="*/ 1175158 w 1791998"/>
              <a:gd name="connsiteY1" fmla="*/ 24032 h 1945357"/>
              <a:gd name="connsiteX2" fmla="*/ 1510837 w 1791998"/>
              <a:gd name="connsiteY2" fmla="*/ 811329 h 1945357"/>
              <a:gd name="connsiteX3" fmla="*/ 1686501 w 1791998"/>
              <a:gd name="connsiteY3" fmla="*/ 1312830 h 1945357"/>
              <a:gd name="connsiteX4" fmla="*/ 1761093 w 1791998"/>
              <a:gd name="connsiteY4" fmla="*/ 1898983 h 1945357"/>
              <a:gd name="connsiteX5" fmla="*/ 1338784 w 1791998"/>
              <a:gd name="connsiteY5" fmla="*/ 1841234 h 1945357"/>
              <a:gd name="connsiteX6" fmla="*/ 904445 w 1791998"/>
              <a:gd name="connsiteY6" fmla="*/ 1600600 h 1945357"/>
              <a:gd name="connsiteX7" fmla="*/ 414304 w 1791998"/>
              <a:gd name="connsiteY7" fmla="*/ 1221466 h 1945357"/>
              <a:gd name="connsiteX8" fmla="*/ 134425 w 1791998"/>
              <a:gd name="connsiteY8" fmla="*/ 1004823 h 1945357"/>
              <a:gd name="connsiteX9" fmla="*/ 417 w 1791998"/>
              <a:gd name="connsiteY9" fmla="*/ 547697 h 1945357"/>
              <a:gd name="connsiteX10" fmla="*/ 173672 w 1791998"/>
              <a:gd name="connsiteY10" fmla="*/ 181937 h 1945357"/>
              <a:gd name="connsiteX11" fmla="*/ 688624 w 1791998"/>
              <a:gd name="connsiteY11" fmla="*/ 648762 h 1945357"/>
              <a:gd name="connsiteX0" fmla="*/ 934067 w 1791998"/>
              <a:gd name="connsiteY0" fmla="*/ 547696 h 1945357"/>
              <a:gd name="connsiteX1" fmla="*/ 1175158 w 1791998"/>
              <a:gd name="connsiteY1" fmla="*/ 24032 h 1945357"/>
              <a:gd name="connsiteX2" fmla="*/ 1510837 w 1791998"/>
              <a:gd name="connsiteY2" fmla="*/ 811329 h 1945357"/>
              <a:gd name="connsiteX3" fmla="*/ 1686501 w 1791998"/>
              <a:gd name="connsiteY3" fmla="*/ 1312830 h 1945357"/>
              <a:gd name="connsiteX4" fmla="*/ 1761093 w 1791998"/>
              <a:gd name="connsiteY4" fmla="*/ 1898983 h 1945357"/>
              <a:gd name="connsiteX5" fmla="*/ 1338784 w 1791998"/>
              <a:gd name="connsiteY5" fmla="*/ 1841234 h 1945357"/>
              <a:gd name="connsiteX6" fmla="*/ 904445 w 1791998"/>
              <a:gd name="connsiteY6" fmla="*/ 1600600 h 1945357"/>
              <a:gd name="connsiteX7" fmla="*/ 414304 w 1791998"/>
              <a:gd name="connsiteY7" fmla="*/ 1221466 h 1945357"/>
              <a:gd name="connsiteX8" fmla="*/ 134425 w 1791998"/>
              <a:gd name="connsiteY8" fmla="*/ 1004823 h 1945357"/>
              <a:gd name="connsiteX9" fmla="*/ 417 w 1791998"/>
              <a:gd name="connsiteY9" fmla="*/ 547697 h 1945357"/>
              <a:gd name="connsiteX10" fmla="*/ 173672 w 1791998"/>
              <a:gd name="connsiteY10" fmla="*/ 181937 h 1945357"/>
              <a:gd name="connsiteX11" fmla="*/ 688624 w 1791998"/>
              <a:gd name="connsiteY11" fmla="*/ 648762 h 1945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91998" h="1945357">
                <a:moveTo>
                  <a:pt x="934067" y="547696"/>
                </a:moveTo>
                <a:cubicBezTo>
                  <a:pt x="1022375" y="396251"/>
                  <a:pt x="1204158" y="-116160"/>
                  <a:pt x="1175158" y="24032"/>
                </a:cubicBezTo>
                <a:cubicBezTo>
                  <a:pt x="1146158" y="164224"/>
                  <a:pt x="1424010" y="699200"/>
                  <a:pt x="1510837" y="811329"/>
                </a:cubicBezTo>
                <a:cubicBezTo>
                  <a:pt x="1607291" y="1077464"/>
                  <a:pt x="1617319" y="1149201"/>
                  <a:pt x="1686501" y="1312830"/>
                </a:cubicBezTo>
                <a:cubicBezTo>
                  <a:pt x="1758692" y="1484480"/>
                  <a:pt x="1836692" y="1786853"/>
                  <a:pt x="1761093" y="1898983"/>
                </a:cubicBezTo>
                <a:cubicBezTo>
                  <a:pt x="1685494" y="2011113"/>
                  <a:pt x="1481559" y="1890964"/>
                  <a:pt x="1338784" y="1841234"/>
                </a:cubicBezTo>
                <a:cubicBezTo>
                  <a:pt x="1196009" y="1791504"/>
                  <a:pt x="1109860" y="1707104"/>
                  <a:pt x="904445" y="1600600"/>
                </a:cubicBezTo>
                <a:cubicBezTo>
                  <a:pt x="699031" y="1494097"/>
                  <a:pt x="581141" y="1343221"/>
                  <a:pt x="414304" y="1221466"/>
                </a:cubicBezTo>
                <a:cubicBezTo>
                  <a:pt x="257091" y="1080461"/>
                  <a:pt x="203406" y="1117118"/>
                  <a:pt x="134425" y="1004823"/>
                </a:cubicBezTo>
                <a:cubicBezTo>
                  <a:pt x="65444" y="892528"/>
                  <a:pt x="-6124" y="684845"/>
                  <a:pt x="417" y="547697"/>
                </a:cubicBezTo>
                <a:cubicBezTo>
                  <a:pt x="6958" y="410549"/>
                  <a:pt x="71003" y="177125"/>
                  <a:pt x="173672" y="181937"/>
                </a:cubicBezTo>
                <a:cubicBezTo>
                  <a:pt x="257092" y="234876"/>
                  <a:pt x="592495" y="553488"/>
                  <a:pt x="688624" y="648762"/>
                </a:cubicBezTo>
              </a:path>
            </a:pathLst>
          </a:cu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Up Arrow 19"/>
          <p:cNvSpPr/>
          <p:nvPr/>
        </p:nvSpPr>
        <p:spPr>
          <a:xfrm rot="2385584">
            <a:off x="5964569" y="923600"/>
            <a:ext cx="393266" cy="885659"/>
          </a:xfrm>
          <a:custGeom>
            <a:avLst/>
            <a:gdLst>
              <a:gd name="connsiteX0" fmla="*/ 0 w 441392"/>
              <a:gd name="connsiteY0" fmla="*/ 220696 h 702779"/>
              <a:gd name="connsiteX1" fmla="*/ 220696 w 441392"/>
              <a:gd name="connsiteY1" fmla="*/ 0 h 702779"/>
              <a:gd name="connsiteX2" fmla="*/ 441392 w 441392"/>
              <a:gd name="connsiteY2" fmla="*/ 220696 h 702779"/>
              <a:gd name="connsiteX3" fmla="*/ 331044 w 441392"/>
              <a:gd name="connsiteY3" fmla="*/ 220696 h 702779"/>
              <a:gd name="connsiteX4" fmla="*/ 331044 w 441392"/>
              <a:gd name="connsiteY4" fmla="*/ 702779 h 702779"/>
              <a:gd name="connsiteX5" fmla="*/ 110348 w 441392"/>
              <a:gd name="connsiteY5" fmla="*/ 702779 h 702779"/>
              <a:gd name="connsiteX6" fmla="*/ 110348 w 441392"/>
              <a:gd name="connsiteY6" fmla="*/ 220696 h 702779"/>
              <a:gd name="connsiteX7" fmla="*/ 0 w 441392"/>
              <a:gd name="connsiteY7" fmla="*/ 220696 h 702779"/>
              <a:gd name="connsiteX0" fmla="*/ 0 w 441392"/>
              <a:gd name="connsiteY0" fmla="*/ 220696 h 702779"/>
              <a:gd name="connsiteX1" fmla="*/ 220696 w 441392"/>
              <a:gd name="connsiteY1" fmla="*/ 0 h 702779"/>
              <a:gd name="connsiteX2" fmla="*/ 441392 w 441392"/>
              <a:gd name="connsiteY2" fmla="*/ 220696 h 702779"/>
              <a:gd name="connsiteX3" fmla="*/ 331044 w 441392"/>
              <a:gd name="connsiteY3" fmla="*/ 220696 h 702779"/>
              <a:gd name="connsiteX4" fmla="*/ 398421 w 441392"/>
              <a:gd name="connsiteY4" fmla="*/ 596901 h 702779"/>
              <a:gd name="connsiteX5" fmla="*/ 110348 w 441392"/>
              <a:gd name="connsiteY5" fmla="*/ 702779 h 702779"/>
              <a:gd name="connsiteX6" fmla="*/ 110348 w 441392"/>
              <a:gd name="connsiteY6" fmla="*/ 220696 h 702779"/>
              <a:gd name="connsiteX7" fmla="*/ 0 w 441392"/>
              <a:gd name="connsiteY7" fmla="*/ 220696 h 702779"/>
              <a:gd name="connsiteX0" fmla="*/ 0 w 441392"/>
              <a:gd name="connsiteY0" fmla="*/ 220696 h 683528"/>
              <a:gd name="connsiteX1" fmla="*/ 220696 w 441392"/>
              <a:gd name="connsiteY1" fmla="*/ 0 h 683528"/>
              <a:gd name="connsiteX2" fmla="*/ 441392 w 441392"/>
              <a:gd name="connsiteY2" fmla="*/ 220696 h 683528"/>
              <a:gd name="connsiteX3" fmla="*/ 331044 w 441392"/>
              <a:gd name="connsiteY3" fmla="*/ 220696 h 683528"/>
              <a:gd name="connsiteX4" fmla="*/ 398421 w 441392"/>
              <a:gd name="connsiteY4" fmla="*/ 596901 h 683528"/>
              <a:gd name="connsiteX5" fmla="*/ 273978 w 441392"/>
              <a:gd name="connsiteY5" fmla="*/ 683528 h 683528"/>
              <a:gd name="connsiteX6" fmla="*/ 110348 w 441392"/>
              <a:gd name="connsiteY6" fmla="*/ 220696 h 683528"/>
              <a:gd name="connsiteX7" fmla="*/ 0 w 441392"/>
              <a:gd name="connsiteY7" fmla="*/ 220696 h 683528"/>
              <a:gd name="connsiteX0" fmla="*/ 0 w 441392"/>
              <a:gd name="connsiteY0" fmla="*/ 288073 h 750905"/>
              <a:gd name="connsiteX1" fmla="*/ 268823 w 441392"/>
              <a:gd name="connsiteY1" fmla="*/ 0 h 750905"/>
              <a:gd name="connsiteX2" fmla="*/ 441392 w 441392"/>
              <a:gd name="connsiteY2" fmla="*/ 288073 h 750905"/>
              <a:gd name="connsiteX3" fmla="*/ 331044 w 441392"/>
              <a:gd name="connsiteY3" fmla="*/ 288073 h 750905"/>
              <a:gd name="connsiteX4" fmla="*/ 398421 w 441392"/>
              <a:gd name="connsiteY4" fmla="*/ 664278 h 750905"/>
              <a:gd name="connsiteX5" fmla="*/ 273978 w 441392"/>
              <a:gd name="connsiteY5" fmla="*/ 750905 h 750905"/>
              <a:gd name="connsiteX6" fmla="*/ 110348 w 441392"/>
              <a:gd name="connsiteY6" fmla="*/ 288073 h 750905"/>
              <a:gd name="connsiteX7" fmla="*/ 0 w 441392"/>
              <a:gd name="connsiteY7" fmla="*/ 288073 h 750905"/>
              <a:gd name="connsiteX0" fmla="*/ 0 w 441392"/>
              <a:gd name="connsiteY0" fmla="*/ 288073 h 750905"/>
              <a:gd name="connsiteX1" fmla="*/ 268823 w 441392"/>
              <a:gd name="connsiteY1" fmla="*/ 0 h 750905"/>
              <a:gd name="connsiteX2" fmla="*/ 441392 w 441392"/>
              <a:gd name="connsiteY2" fmla="*/ 288073 h 750905"/>
              <a:gd name="connsiteX3" fmla="*/ 331044 w 441392"/>
              <a:gd name="connsiteY3" fmla="*/ 288073 h 750905"/>
              <a:gd name="connsiteX4" fmla="*/ 398421 w 441392"/>
              <a:gd name="connsiteY4" fmla="*/ 664278 h 750905"/>
              <a:gd name="connsiteX5" fmla="*/ 273978 w 441392"/>
              <a:gd name="connsiteY5" fmla="*/ 750905 h 750905"/>
              <a:gd name="connsiteX6" fmla="*/ 177725 w 441392"/>
              <a:gd name="connsiteY6" fmla="*/ 288073 h 750905"/>
              <a:gd name="connsiteX7" fmla="*/ 0 w 441392"/>
              <a:gd name="connsiteY7" fmla="*/ 288073 h 750905"/>
              <a:gd name="connsiteX0" fmla="*/ 0 w 393266"/>
              <a:gd name="connsiteY0" fmla="*/ 297698 h 750905"/>
              <a:gd name="connsiteX1" fmla="*/ 220697 w 393266"/>
              <a:gd name="connsiteY1" fmla="*/ 0 h 750905"/>
              <a:gd name="connsiteX2" fmla="*/ 393266 w 393266"/>
              <a:gd name="connsiteY2" fmla="*/ 288073 h 750905"/>
              <a:gd name="connsiteX3" fmla="*/ 282918 w 393266"/>
              <a:gd name="connsiteY3" fmla="*/ 288073 h 750905"/>
              <a:gd name="connsiteX4" fmla="*/ 350295 w 393266"/>
              <a:gd name="connsiteY4" fmla="*/ 664278 h 750905"/>
              <a:gd name="connsiteX5" fmla="*/ 225852 w 393266"/>
              <a:gd name="connsiteY5" fmla="*/ 750905 h 750905"/>
              <a:gd name="connsiteX6" fmla="*/ 129599 w 393266"/>
              <a:gd name="connsiteY6" fmla="*/ 288073 h 750905"/>
              <a:gd name="connsiteX7" fmla="*/ 0 w 393266"/>
              <a:gd name="connsiteY7" fmla="*/ 297698 h 750905"/>
              <a:gd name="connsiteX0" fmla="*/ 0 w 393266"/>
              <a:gd name="connsiteY0" fmla="*/ 297698 h 750905"/>
              <a:gd name="connsiteX1" fmla="*/ 220697 w 393266"/>
              <a:gd name="connsiteY1" fmla="*/ 0 h 750905"/>
              <a:gd name="connsiteX2" fmla="*/ 393266 w 393266"/>
              <a:gd name="connsiteY2" fmla="*/ 288073 h 750905"/>
              <a:gd name="connsiteX3" fmla="*/ 282918 w 393266"/>
              <a:gd name="connsiteY3" fmla="*/ 288073 h 750905"/>
              <a:gd name="connsiteX4" fmla="*/ 350295 w 393266"/>
              <a:gd name="connsiteY4" fmla="*/ 664278 h 750905"/>
              <a:gd name="connsiteX5" fmla="*/ 225852 w 393266"/>
              <a:gd name="connsiteY5" fmla="*/ 750905 h 750905"/>
              <a:gd name="connsiteX6" fmla="*/ 129599 w 393266"/>
              <a:gd name="connsiteY6" fmla="*/ 288073 h 750905"/>
              <a:gd name="connsiteX7" fmla="*/ 0 w 393266"/>
              <a:gd name="connsiteY7" fmla="*/ 297698 h 750905"/>
              <a:gd name="connsiteX0" fmla="*/ 0 w 393266"/>
              <a:gd name="connsiteY0" fmla="*/ 297698 h 789406"/>
              <a:gd name="connsiteX1" fmla="*/ 220697 w 393266"/>
              <a:gd name="connsiteY1" fmla="*/ 0 h 789406"/>
              <a:gd name="connsiteX2" fmla="*/ 393266 w 393266"/>
              <a:gd name="connsiteY2" fmla="*/ 288073 h 789406"/>
              <a:gd name="connsiteX3" fmla="*/ 282918 w 393266"/>
              <a:gd name="connsiteY3" fmla="*/ 288073 h 789406"/>
              <a:gd name="connsiteX4" fmla="*/ 350295 w 393266"/>
              <a:gd name="connsiteY4" fmla="*/ 664278 h 789406"/>
              <a:gd name="connsiteX5" fmla="*/ 187351 w 393266"/>
              <a:gd name="connsiteY5" fmla="*/ 789406 h 789406"/>
              <a:gd name="connsiteX6" fmla="*/ 129599 w 393266"/>
              <a:gd name="connsiteY6" fmla="*/ 288073 h 789406"/>
              <a:gd name="connsiteX7" fmla="*/ 0 w 393266"/>
              <a:gd name="connsiteY7" fmla="*/ 297698 h 789406"/>
              <a:gd name="connsiteX0" fmla="*/ 0 w 393266"/>
              <a:gd name="connsiteY0" fmla="*/ 297698 h 789406"/>
              <a:gd name="connsiteX1" fmla="*/ 220697 w 393266"/>
              <a:gd name="connsiteY1" fmla="*/ 0 h 789406"/>
              <a:gd name="connsiteX2" fmla="*/ 393266 w 393266"/>
              <a:gd name="connsiteY2" fmla="*/ 288073 h 789406"/>
              <a:gd name="connsiteX3" fmla="*/ 282918 w 393266"/>
              <a:gd name="connsiteY3" fmla="*/ 288073 h 789406"/>
              <a:gd name="connsiteX4" fmla="*/ 350295 w 393266"/>
              <a:gd name="connsiteY4" fmla="*/ 664278 h 789406"/>
              <a:gd name="connsiteX5" fmla="*/ 187351 w 393266"/>
              <a:gd name="connsiteY5" fmla="*/ 789406 h 789406"/>
              <a:gd name="connsiteX6" fmla="*/ 129599 w 393266"/>
              <a:gd name="connsiteY6" fmla="*/ 288073 h 789406"/>
              <a:gd name="connsiteX7" fmla="*/ 0 w 393266"/>
              <a:gd name="connsiteY7" fmla="*/ 297698 h 789406"/>
              <a:gd name="connsiteX0" fmla="*/ 0 w 393266"/>
              <a:gd name="connsiteY0" fmla="*/ 297698 h 885659"/>
              <a:gd name="connsiteX1" fmla="*/ 220697 w 393266"/>
              <a:gd name="connsiteY1" fmla="*/ 0 h 885659"/>
              <a:gd name="connsiteX2" fmla="*/ 393266 w 393266"/>
              <a:gd name="connsiteY2" fmla="*/ 288073 h 885659"/>
              <a:gd name="connsiteX3" fmla="*/ 282918 w 393266"/>
              <a:gd name="connsiteY3" fmla="*/ 288073 h 885659"/>
              <a:gd name="connsiteX4" fmla="*/ 350295 w 393266"/>
              <a:gd name="connsiteY4" fmla="*/ 664278 h 885659"/>
              <a:gd name="connsiteX5" fmla="*/ 235477 w 393266"/>
              <a:gd name="connsiteY5" fmla="*/ 885659 h 885659"/>
              <a:gd name="connsiteX6" fmla="*/ 129599 w 393266"/>
              <a:gd name="connsiteY6" fmla="*/ 288073 h 885659"/>
              <a:gd name="connsiteX7" fmla="*/ 0 w 393266"/>
              <a:gd name="connsiteY7" fmla="*/ 297698 h 885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266" h="885659">
                <a:moveTo>
                  <a:pt x="0" y="297698"/>
                </a:moveTo>
                <a:lnTo>
                  <a:pt x="220697" y="0"/>
                </a:lnTo>
                <a:lnTo>
                  <a:pt x="393266" y="288073"/>
                </a:lnTo>
                <a:lnTo>
                  <a:pt x="282918" y="288073"/>
                </a:lnTo>
                <a:cubicBezTo>
                  <a:pt x="305377" y="413475"/>
                  <a:pt x="202708" y="596628"/>
                  <a:pt x="350295" y="664278"/>
                </a:cubicBezTo>
                <a:lnTo>
                  <a:pt x="235477" y="885659"/>
                </a:lnTo>
                <a:cubicBezTo>
                  <a:pt x="203393" y="731382"/>
                  <a:pt x="94306" y="557853"/>
                  <a:pt x="129599" y="288073"/>
                </a:cubicBezTo>
                <a:lnTo>
                  <a:pt x="0" y="297698"/>
                </a:lnTo>
                <a:close/>
              </a:path>
            </a:pathLst>
          </a:custGeom>
          <a:solidFill>
            <a:srgbClr val="CD302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8960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8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4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2" presetClass="entr" presetSubtype="4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2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  <p:bldP spid="9" grpId="0" animBg="1"/>
      <p:bldP spid="10" grpId="0"/>
      <p:bldP spid="4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 animBg="1"/>
      <p:bldP spid="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2493" y="643201"/>
            <a:ext cx="4761389" cy="570635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78810" y="211715"/>
            <a:ext cx="315676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spc="50" dirty="0" smtClean="0">
                <a:ln w="28575" cmpd="sng">
                  <a:solidFill>
                    <a:schemeClr val="accent1"/>
                  </a:solidFill>
                  <a:prstDash val="lgDash"/>
                </a:ln>
                <a:solidFill>
                  <a:srgbClr val="70AD47">
                    <a:tint val="1000"/>
                  </a:srgb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VALVES</a:t>
            </a:r>
            <a:endParaRPr lang="en-US" sz="6600" b="1" cap="none" spc="50" dirty="0">
              <a:ln w="28575" cmpd="sng">
                <a:solidFill>
                  <a:schemeClr val="accent1"/>
                </a:solidFill>
                <a:prstDash val="lgDash"/>
              </a:ln>
              <a:solidFill>
                <a:srgbClr val="70AD47">
                  <a:tint val="1000"/>
                </a:srgb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1" name="Arc 30"/>
          <p:cNvSpPr/>
          <p:nvPr/>
        </p:nvSpPr>
        <p:spPr>
          <a:xfrm rot="20901339">
            <a:off x="5634254" y="4586096"/>
            <a:ext cx="739191" cy="209609"/>
          </a:xfrm>
          <a:custGeom>
            <a:avLst/>
            <a:gdLst>
              <a:gd name="connsiteX0" fmla="*/ 659471 w 1318942"/>
              <a:gd name="connsiteY0" fmla="*/ 0 h 419217"/>
              <a:gd name="connsiteX1" fmla="*/ 1315473 w 1318942"/>
              <a:gd name="connsiteY1" fmla="*/ 188138 h 419217"/>
              <a:gd name="connsiteX2" fmla="*/ 659471 w 1318942"/>
              <a:gd name="connsiteY2" fmla="*/ 209609 h 419217"/>
              <a:gd name="connsiteX3" fmla="*/ 659471 w 1318942"/>
              <a:gd name="connsiteY3" fmla="*/ 0 h 419217"/>
              <a:gd name="connsiteX0" fmla="*/ 659471 w 1318942"/>
              <a:gd name="connsiteY0" fmla="*/ 0 h 419217"/>
              <a:gd name="connsiteX1" fmla="*/ 1315473 w 1318942"/>
              <a:gd name="connsiteY1" fmla="*/ 188138 h 419217"/>
              <a:gd name="connsiteX0" fmla="*/ 60449 w 716451"/>
              <a:gd name="connsiteY0" fmla="*/ 0 h 209609"/>
              <a:gd name="connsiteX1" fmla="*/ 716451 w 716451"/>
              <a:gd name="connsiteY1" fmla="*/ 188138 h 209609"/>
              <a:gd name="connsiteX2" fmla="*/ 60449 w 716451"/>
              <a:gd name="connsiteY2" fmla="*/ 209609 h 209609"/>
              <a:gd name="connsiteX3" fmla="*/ 60449 w 716451"/>
              <a:gd name="connsiteY3" fmla="*/ 0 h 209609"/>
              <a:gd name="connsiteX0" fmla="*/ 0 w 716451"/>
              <a:gd name="connsiteY0" fmla="*/ 7197 h 209609"/>
              <a:gd name="connsiteX1" fmla="*/ 716451 w 716451"/>
              <a:gd name="connsiteY1" fmla="*/ 188138 h 209609"/>
              <a:gd name="connsiteX0" fmla="*/ 60449 w 716451"/>
              <a:gd name="connsiteY0" fmla="*/ 0 h 209609"/>
              <a:gd name="connsiteX1" fmla="*/ 716451 w 716451"/>
              <a:gd name="connsiteY1" fmla="*/ 188138 h 209609"/>
              <a:gd name="connsiteX2" fmla="*/ 60449 w 716451"/>
              <a:gd name="connsiteY2" fmla="*/ 209609 h 209609"/>
              <a:gd name="connsiteX3" fmla="*/ 60449 w 716451"/>
              <a:gd name="connsiteY3" fmla="*/ 0 h 209609"/>
              <a:gd name="connsiteX0" fmla="*/ 0 w 716451"/>
              <a:gd name="connsiteY0" fmla="*/ 7197 h 209609"/>
              <a:gd name="connsiteX1" fmla="*/ 716451 w 716451"/>
              <a:gd name="connsiteY1" fmla="*/ 188138 h 209609"/>
              <a:gd name="connsiteX0" fmla="*/ 60449 w 739191"/>
              <a:gd name="connsiteY0" fmla="*/ 0 h 209609"/>
              <a:gd name="connsiteX1" fmla="*/ 716451 w 739191"/>
              <a:gd name="connsiteY1" fmla="*/ 188138 h 209609"/>
              <a:gd name="connsiteX2" fmla="*/ 60449 w 739191"/>
              <a:gd name="connsiteY2" fmla="*/ 209609 h 209609"/>
              <a:gd name="connsiteX3" fmla="*/ 60449 w 739191"/>
              <a:gd name="connsiteY3" fmla="*/ 0 h 209609"/>
              <a:gd name="connsiteX0" fmla="*/ 0 w 739191"/>
              <a:gd name="connsiteY0" fmla="*/ 7197 h 209609"/>
              <a:gd name="connsiteX1" fmla="*/ 739191 w 739191"/>
              <a:gd name="connsiteY1" fmla="*/ 173169 h 209609"/>
              <a:gd name="connsiteX0" fmla="*/ 60449 w 739191"/>
              <a:gd name="connsiteY0" fmla="*/ 0 h 209609"/>
              <a:gd name="connsiteX1" fmla="*/ 716451 w 739191"/>
              <a:gd name="connsiteY1" fmla="*/ 188138 h 209609"/>
              <a:gd name="connsiteX2" fmla="*/ 60449 w 739191"/>
              <a:gd name="connsiteY2" fmla="*/ 209609 h 209609"/>
              <a:gd name="connsiteX3" fmla="*/ 60449 w 739191"/>
              <a:gd name="connsiteY3" fmla="*/ 0 h 209609"/>
              <a:gd name="connsiteX0" fmla="*/ 0 w 739191"/>
              <a:gd name="connsiteY0" fmla="*/ 7197 h 209609"/>
              <a:gd name="connsiteX1" fmla="*/ 739191 w 739191"/>
              <a:gd name="connsiteY1" fmla="*/ 173169 h 209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9191" h="209609" stroke="0" extrusionOk="0">
                <a:moveTo>
                  <a:pt x="60449" y="0"/>
                </a:moveTo>
                <a:cubicBezTo>
                  <a:pt x="398510" y="0"/>
                  <a:pt x="681822" y="81253"/>
                  <a:pt x="716451" y="188138"/>
                </a:cubicBezTo>
                <a:lnTo>
                  <a:pt x="60449" y="209609"/>
                </a:lnTo>
                <a:lnTo>
                  <a:pt x="60449" y="0"/>
                </a:lnTo>
                <a:close/>
              </a:path>
              <a:path w="739191" h="209609" fill="none">
                <a:moveTo>
                  <a:pt x="0" y="7197"/>
                </a:moveTo>
                <a:cubicBezTo>
                  <a:pt x="362744" y="-17199"/>
                  <a:pt x="655483" y="65997"/>
                  <a:pt x="739191" y="173169"/>
                </a:cubicBezTo>
              </a:path>
            </a:pathLst>
          </a:cu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Arc 31"/>
          <p:cNvSpPr/>
          <p:nvPr/>
        </p:nvSpPr>
        <p:spPr>
          <a:xfrm rot="14135033">
            <a:off x="5800903" y="4029664"/>
            <a:ext cx="877501" cy="172200"/>
          </a:xfrm>
          <a:custGeom>
            <a:avLst/>
            <a:gdLst>
              <a:gd name="connsiteX0" fmla="*/ 828062 w 1572409"/>
              <a:gd name="connsiteY0" fmla="*/ 253 h 357212"/>
              <a:gd name="connsiteX1" fmla="*/ 1481910 w 1572409"/>
              <a:gd name="connsiteY1" fmla="*/ 95411 h 357212"/>
              <a:gd name="connsiteX2" fmla="*/ 786205 w 1572409"/>
              <a:gd name="connsiteY2" fmla="*/ 178606 h 357212"/>
              <a:gd name="connsiteX3" fmla="*/ 828062 w 1572409"/>
              <a:gd name="connsiteY3" fmla="*/ 253 h 357212"/>
              <a:gd name="connsiteX0" fmla="*/ 828062 w 1572409"/>
              <a:gd name="connsiteY0" fmla="*/ 253 h 357212"/>
              <a:gd name="connsiteX1" fmla="*/ 1481910 w 1572409"/>
              <a:gd name="connsiteY1" fmla="*/ 95411 h 357212"/>
              <a:gd name="connsiteX0" fmla="*/ 41857 w 695705"/>
              <a:gd name="connsiteY0" fmla="*/ 0 h 178353"/>
              <a:gd name="connsiteX1" fmla="*/ 695705 w 695705"/>
              <a:gd name="connsiteY1" fmla="*/ 95158 h 178353"/>
              <a:gd name="connsiteX2" fmla="*/ 0 w 695705"/>
              <a:gd name="connsiteY2" fmla="*/ 178353 h 178353"/>
              <a:gd name="connsiteX3" fmla="*/ 41857 w 695705"/>
              <a:gd name="connsiteY3" fmla="*/ 0 h 178353"/>
              <a:gd name="connsiteX0" fmla="*/ 1274 w 695705"/>
              <a:gd name="connsiteY0" fmla="*/ 42202 h 178353"/>
              <a:gd name="connsiteX1" fmla="*/ 695705 w 695705"/>
              <a:gd name="connsiteY1" fmla="*/ 95158 h 178353"/>
              <a:gd name="connsiteX0" fmla="*/ 41857 w 876273"/>
              <a:gd name="connsiteY0" fmla="*/ 0 h 178353"/>
              <a:gd name="connsiteX1" fmla="*/ 695705 w 876273"/>
              <a:gd name="connsiteY1" fmla="*/ 95158 h 178353"/>
              <a:gd name="connsiteX2" fmla="*/ 0 w 876273"/>
              <a:gd name="connsiteY2" fmla="*/ 178353 h 178353"/>
              <a:gd name="connsiteX3" fmla="*/ 41857 w 876273"/>
              <a:gd name="connsiteY3" fmla="*/ 0 h 178353"/>
              <a:gd name="connsiteX0" fmla="*/ 1274 w 876273"/>
              <a:gd name="connsiteY0" fmla="*/ 42202 h 178353"/>
              <a:gd name="connsiteX1" fmla="*/ 876273 w 876273"/>
              <a:gd name="connsiteY1" fmla="*/ 172200 h 178353"/>
              <a:gd name="connsiteX0" fmla="*/ 41857 w 876273"/>
              <a:gd name="connsiteY0" fmla="*/ 0 h 178353"/>
              <a:gd name="connsiteX1" fmla="*/ 705706 w 876273"/>
              <a:gd name="connsiteY1" fmla="*/ 148680 h 178353"/>
              <a:gd name="connsiteX2" fmla="*/ 0 w 876273"/>
              <a:gd name="connsiteY2" fmla="*/ 178353 h 178353"/>
              <a:gd name="connsiteX3" fmla="*/ 41857 w 876273"/>
              <a:gd name="connsiteY3" fmla="*/ 0 h 178353"/>
              <a:gd name="connsiteX0" fmla="*/ 1274 w 876273"/>
              <a:gd name="connsiteY0" fmla="*/ 42202 h 178353"/>
              <a:gd name="connsiteX1" fmla="*/ 876273 w 876273"/>
              <a:gd name="connsiteY1" fmla="*/ 172200 h 178353"/>
              <a:gd name="connsiteX0" fmla="*/ 41857 w 893776"/>
              <a:gd name="connsiteY0" fmla="*/ 0 h 178353"/>
              <a:gd name="connsiteX1" fmla="*/ 705706 w 893776"/>
              <a:gd name="connsiteY1" fmla="*/ 148680 h 178353"/>
              <a:gd name="connsiteX2" fmla="*/ 0 w 893776"/>
              <a:gd name="connsiteY2" fmla="*/ 178353 h 178353"/>
              <a:gd name="connsiteX3" fmla="*/ 41857 w 893776"/>
              <a:gd name="connsiteY3" fmla="*/ 0 h 178353"/>
              <a:gd name="connsiteX0" fmla="*/ 1274 w 893776"/>
              <a:gd name="connsiteY0" fmla="*/ 42202 h 178353"/>
              <a:gd name="connsiteX1" fmla="*/ 876273 w 893776"/>
              <a:gd name="connsiteY1" fmla="*/ 172200 h 178353"/>
              <a:gd name="connsiteX2" fmla="*/ 577937 w 893776"/>
              <a:gd name="connsiteY2" fmla="*/ 27613 h 178353"/>
              <a:gd name="connsiteX0" fmla="*/ 41857 w 888471"/>
              <a:gd name="connsiteY0" fmla="*/ 0 h 178353"/>
              <a:gd name="connsiteX1" fmla="*/ 705706 w 888471"/>
              <a:gd name="connsiteY1" fmla="*/ 148680 h 178353"/>
              <a:gd name="connsiteX2" fmla="*/ 0 w 888471"/>
              <a:gd name="connsiteY2" fmla="*/ 178353 h 178353"/>
              <a:gd name="connsiteX3" fmla="*/ 41857 w 888471"/>
              <a:gd name="connsiteY3" fmla="*/ 0 h 178353"/>
              <a:gd name="connsiteX0" fmla="*/ 1274 w 888471"/>
              <a:gd name="connsiteY0" fmla="*/ 42202 h 178353"/>
              <a:gd name="connsiteX1" fmla="*/ 876273 w 888471"/>
              <a:gd name="connsiteY1" fmla="*/ 172200 h 178353"/>
              <a:gd name="connsiteX2" fmla="*/ 401930 w 888471"/>
              <a:gd name="connsiteY2" fmla="*/ 12034 h 178353"/>
              <a:gd name="connsiteX0" fmla="*/ 41857 w 888471"/>
              <a:gd name="connsiteY0" fmla="*/ 0 h 178353"/>
              <a:gd name="connsiteX1" fmla="*/ 705706 w 888471"/>
              <a:gd name="connsiteY1" fmla="*/ 148680 h 178353"/>
              <a:gd name="connsiteX2" fmla="*/ 0 w 888471"/>
              <a:gd name="connsiteY2" fmla="*/ 178353 h 178353"/>
              <a:gd name="connsiteX3" fmla="*/ 41857 w 888471"/>
              <a:gd name="connsiteY3" fmla="*/ 0 h 178353"/>
              <a:gd name="connsiteX0" fmla="*/ 180221 w 888471"/>
              <a:gd name="connsiteY0" fmla="*/ 36461 h 178353"/>
              <a:gd name="connsiteX1" fmla="*/ 876273 w 888471"/>
              <a:gd name="connsiteY1" fmla="*/ 172200 h 178353"/>
              <a:gd name="connsiteX2" fmla="*/ 401930 w 888471"/>
              <a:gd name="connsiteY2" fmla="*/ 12034 h 178353"/>
              <a:gd name="connsiteX0" fmla="*/ 41857 w 876273"/>
              <a:gd name="connsiteY0" fmla="*/ 0 h 178353"/>
              <a:gd name="connsiteX1" fmla="*/ 705706 w 876273"/>
              <a:gd name="connsiteY1" fmla="*/ 148680 h 178353"/>
              <a:gd name="connsiteX2" fmla="*/ 0 w 876273"/>
              <a:gd name="connsiteY2" fmla="*/ 178353 h 178353"/>
              <a:gd name="connsiteX3" fmla="*/ 41857 w 876273"/>
              <a:gd name="connsiteY3" fmla="*/ 0 h 178353"/>
              <a:gd name="connsiteX0" fmla="*/ 180221 w 876273"/>
              <a:gd name="connsiteY0" fmla="*/ 36461 h 178353"/>
              <a:gd name="connsiteX1" fmla="*/ 876273 w 876273"/>
              <a:gd name="connsiteY1" fmla="*/ 172200 h 178353"/>
              <a:gd name="connsiteX0" fmla="*/ 0 w 834416"/>
              <a:gd name="connsiteY0" fmla="*/ 0 h 172200"/>
              <a:gd name="connsiteX1" fmla="*/ 663849 w 834416"/>
              <a:gd name="connsiteY1" fmla="*/ 148680 h 172200"/>
              <a:gd name="connsiteX2" fmla="*/ 0 w 834416"/>
              <a:gd name="connsiteY2" fmla="*/ 0 h 172200"/>
              <a:gd name="connsiteX0" fmla="*/ 138364 w 834416"/>
              <a:gd name="connsiteY0" fmla="*/ 36461 h 172200"/>
              <a:gd name="connsiteX1" fmla="*/ 834416 w 834416"/>
              <a:gd name="connsiteY1" fmla="*/ 172200 h 172200"/>
              <a:gd name="connsiteX0" fmla="*/ 43085 w 877501"/>
              <a:gd name="connsiteY0" fmla="*/ 0 h 172200"/>
              <a:gd name="connsiteX1" fmla="*/ 706934 w 877501"/>
              <a:gd name="connsiteY1" fmla="*/ 148680 h 172200"/>
              <a:gd name="connsiteX2" fmla="*/ 43085 w 877501"/>
              <a:gd name="connsiteY2" fmla="*/ 0 h 172200"/>
              <a:gd name="connsiteX0" fmla="*/ 0 w 877501"/>
              <a:gd name="connsiteY0" fmla="*/ 28822 h 172200"/>
              <a:gd name="connsiteX1" fmla="*/ 877501 w 877501"/>
              <a:gd name="connsiteY1" fmla="*/ 172200 h 172200"/>
              <a:gd name="connsiteX0" fmla="*/ 43085 w 877501"/>
              <a:gd name="connsiteY0" fmla="*/ 0 h 172200"/>
              <a:gd name="connsiteX1" fmla="*/ 704873 w 877501"/>
              <a:gd name="connsiteY1" fmla="*/ 100597 h 172200"/>
              <a:gd name="connsiteX2" fmla="*/ 43085 w 877501"/>
              <a:gd name="connsiteY2" fmla="*/ 0 h 172200"/>
              <a:gd name="connsiteX0" fmla="*/ 0 w 877501"/>
              <a:gd name="connsiteY0" fmla="*/ 28822 h 172200"/>
              <a:gd name="connsiteX1" fmla="*/ 877501 w 877501"/>
              <a:gd name="connsiteY1" fmla="*/ 172200 h 172200"/>
              <a:gd name="connsiteX0" fmla="*/ 43085 w 877501"/>
              <a:gd name="connsiteY0" fmla="*/ 0 h 172200"/>
              <a:gd name="connsiteX1" fmla="*/ 704873 w 877501"/>
              <a:gd name="connsiteY1" fmla="*/ 100597 h 172200"/>
              <a:gd name="connsiteX2" fmla="*/ 43085 w 877501"/>
              <a:gd name="connsiteY2" fmla="*/ 0 h 172200"/>
              <a:gd name="connsiteX0" fmla="*/ 0 w 877501"/>
              <a:gd name="connsiteY0" fmla="*/ 28822 h 172200"/>
              <a:gd name="connsiteX1" fmla="*/ 877501 w 877501"/>
              <a:gd name="connsiteY1" fmla="*/ 172200 h 172200"/>
              <a:gd name="connsiteX0" fmla="*/ 43085 w 877501"/>
              <a:gd name="connsiteY0" fmla="*/ 0 h 172200"/>
              <a:gd name="connsiteX1" fmla="*/ 704873 w 877501"/>
              <a:gd name="connsiteY1" fmla="*/ 100597 h 172200"/>
              <a:gd name="connsiteX2" fmla="*/ 43085 w 877501"/>
              <a:gd name="connsiteY2" fmla="*/ 0 h 172200"/>
              <a:gd name="connsiteX0" fmla="*/ 0 w 877501"/>
              <a:gd name="connsiteY0" fmla="*/ 28822 h 172200"/>
              <a:gd name="connsiteX1" fmla="*/ 877501 w 877501"/>
              <a:gd name="connsiteY1" fmla="*/ 172200 h 172200"/>
              <a:gd name="connsiteX0" fmla="*/ 43085 w 877501"/>
              <a:gd name="connsiteY0" fmla="*/ 0 h 172200"/>
              <a:gd name="connsiteX1" fmla="*/ 704873 w 877501"/>
              <a:gd name="connsiteY1" fmla="*/ 100597 h 172200"/>
              <a:gd name="connsiteX2" fmla="*/ 43085 w 877501"/>
              <a:gd name="connsiteY2" fmla="*/ 0 h 172200"/>
              <a:gd name="connsiteX0" fmla="*/ 0 w 877501"/>
              <a:gd name="connsiteY0" fmla="*/ 28822 h 172200"/>
              <a:gd name="connsiteX1" fmla="*/ 877501 w 877501"/>
              <a:gd name="connsiteY1" fmla="*/ 172200 h 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7501" h="172200" stroke="0" extrusionOk="0">
                <a:moveTo>
                  <a:pt x="43085" y="0"/>
                </a:moveTo>
                <a:cubicBezTo>
                  <a:pt x="319591" y="3349"/>
                  <a:pt x="575894" y="44934"/>
                  <a:pt x="704873" y="100597"/>
                </a:cubicBezTo>
                <a:lnTo>
                  <a:pt x="43085" y="0"/>
                </a:lnTo>
                <a:close/>
              </a:path>
              <a:path w="877501" h="172200" fill="none">
                <a:moveTo>
                  <a:pt x="0" y="28822"/>
                </a:moveTo>
                <a:cubicBezTo>
                  <a:pt x="276506" y="32171"/>
                  <a:pt x="748522" y="116537"/>
                  <a:pt x="877501" y="172200"/>
                </a:cubicBezTo>
              </a:path>
            </a:pathLst>
          </a:cu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rc 30"/>
          <p:cNvSpPr/>
          <p:nvPr/>
        </p:nvSpPr>
        <p:spPr>
          <a:xfrm rot="2598065">
            <a:off x="7006040" y="3185098"/>
            <a:ext cx="579820" cy="194234"/>
          </a:xfrm>
          <a:custGeom>
            <a:avLst/>
            <a:gdLst>
              <a:gd name="connsiteX0" fmla="*/ 659471 w 1318942"/>
              <a:gd name="connsiteY0" fmla="*/ 0 h 419217"/>
              <a:gd name="connsiteX1" fmla="*/ 1315473 w 1318942"/>
              <a:gd name="connsiteY1" fmla="*/ 188138 h 419217"/>
              <a:gd name="connsiteX2" fmla="*/ 659471 w 1318942"/>
              <a:gd name="connsiteY2" fmla="*/ 209609 h 419217"/>
              <a:gd name="connsiteX3" fmla="*/ 659471 w 1318942"/>
              <a:gd name="connsiteY3" fmla="*/ 0 h 419217"/>
              <a:gd name="connsiteX0" fmla="*/ 659471 w 1318942"/>
              <a:gd name="connsiteY0" fmla="*/ 0 h 419217"/>
              <a:gd name="connsiteX1" fmla="*/ 1315473 w 1318942"/>
              <a:gd name="connsiteY1" fmla="*/ 188138 h 419217"/>
              <a:gd name="connsiteX0" fmla="*/ 60449 w 716451"/>
              <a:gd name="connsiteY0" fmla="*/ 0 h 209609"/>
              <a:gd name="connsiteX1" fmla="*/ 716451 w 716451"/>
              <a:gd name="connsiteY1" fmla="*/ 188138 h 209609"/>
              <a:gd name="connsiteX2" fmla="*/ 60449 w 716451"/>
              <a:gd name="connsiteY2" fmla="*/ 209609 h 209609"/>
              <a:gd name="connsiteX3" fmla="*/ 60449 w 716451"/>
              <a:gd name="connsiteY3" fmla="*/ 0 h 209609"/>
              <a:gd name="connsiteX0" fmla="*/ 0 w 716451"/>
              <a:gd name="connsiteY0" fmla="*/ 7197 h 209609"/>
              <a:gd name="connsiteX1" fmla="*/ 716451 w 716451"/>
              <a:gd name="connsiteY1" fmla="*/ 188138 h 209609"/>
              <a:gd name="connsiteX0" fmla="*/ 60449 w 716451"/>
              <a:gd name="connsiteY0" fmla="*/ 0 h 209609"/>
              <a:gd name="connsiteX1" fmla="*/ 716451 w 716451"/>
              <a:gd name="connsiteY1" fmla="*/ 188138 h 209609"/>
              <a:gd name="connsiteX2" fmla="*/ 60449 w 716451"/>
              <a:gd name="connsiteY2" fmla="*/ 209609 h 209609"/>
              <a:gd name="connsiteX3" fmla="*/ 60449 w 716451"/>
              <a:gd name="connsiteY3" fmla="*/ 0 h 209609"/>
              <a:gd name="connsiteX0" fmla="*/ 0 w 716451"/>
              <a:gd name="connsiteY0" fmla="*/ 7197 h 209609"/>
              <a:gd name="connsiteX1" fmla="*/ 716451 w 716451"/>
              <a:gd name="connsiteY1" fmla="*/ 188138 h 209609"/>
              <a:gd name="connsiteX0" fmla="*/ 60449 w 739191"/>
              <a:gd name="connsiteY0" fmla="*/ 0 h 209609"/>
              <a:gd name="connsiteX1" fmla="*/ 716451 w 739191"/>
              <a:gd name="connsiteY1" fmla="*/ 188138 h 209609"/>
              <a:gd name="connsiteX2" fmla="*/ 60449 w 739191"/>
              <a:gd name="connsiteY2" fmla="*/ 209609 h 209609"/>
              <a:gd name="connsiteX3" fmla="*/ 60449 w 739191"/>
              <a:gd name="connsiteY3" fmla="*/ 0 h 209609"/>
              <a:gd name="connsiteX0" fmla="*/ 0 w 739191"/>
              <a:gd name="connsiteY0" fmla="*/ 7197 h 209609"/>
              <a:gd name="connsiteX1" fmla="*/ 739191 w 739191"/>
              <a:gd name="connsiteY1" fmla="*/ 173169 h 209609"/>
              <a:gd name="connsiteX0" fmla="*/ 60449 w 739191"/>
              <a:gd name="connsiteY0" fmla="*/ 0 h 209609"/>
              <a:gd name="connsiteX1" fmla="*/ 716451 w 739191"/>
              <a:gd name="connsiteY1" fmla="*/ 188138 h 209609"/>
              <a:gd name="connsiteX2" fmla="*/ 60449 w 739191"/>
              <a:gd name="connsiteY2" fmla="*/ 209609 h 209609"/>
              <a:gd name="connsiteX3" fmla="*/ 60449 w 739191"/>
              <a:gd name="connsiteY3" fmla="*/ 0 h 209609"/>
              <a:gd name="connsiteX0" fmla="*/ 0 w 739191"/>
              <a:gd name="connsiteY0" fmla="*/ 7197 h 209609"/>
              <a:gd name="connsiteX1" fmla="*/ 739191 w 739191"/>
              <a:gd name="connsiteY1" fmla="*/ 173169 h 209609"/>
              <a:gd name="connsiteX0" fmla="*/ 69030 w 747772"/>
              <a:gd name="connsiteY0" fmla="*/ 0 h 209609"/>
              <a:gd name="connsiteX1" fmla="*/ 725032 w 747772"/>
              <a:gd name="connsiteY1" fmla="*/ 188138 h 209609"/>
              <a:gd name="connsiteX2" fmla="*/ 69030 w 747772"/>
              <a:gd name="connsiteY2" fmla="*/ 209609 h 209609"/>
              <a:gd name="connsiteX3" fmla="*/ 69030 w 747772"/>
              <a:gd name="connsiteY3" fmla="*/ 0 h 209609"/>
              <a:gd name="connsiteX0" fmla="*/ 1 w 747772"/>
              <a:gd name="connsiteY0" fmla="*/ 36338 h 209609"/>
              <a:gd name="connsiteX1" fmla="*/ 747772 w 747772"/>
              <a:gd name="connsiteY1" fmla="*/ 173169 h 209609"/>
              <a:gd name="connsiteX0" fmla="*/ 69029 w 747771"/>
              <a:gd name="connsiteY0" fmla="*/ 0 h 209609"/>
              <a:gd name="connsiteX1" fmla="*/ 725031 w 747771"/>
              <a:gd name="connsiteY1" fmla="*/ 188138 h 209609"/>
              <a:gd name="connsiteX2" fmla="*/ 69029 w 747771"/>
              <a:gd name="connsiteY2" fmla="*/ 209609 h 209609"/>
              <a:gd name="connsiteX3" fmla="*/ 69029 w 747771"/>
              <a:gd name="connsiteY3" fmla="*/ 0 h 209609"/>
              <a:gd name="connsiteX0" fmla="*/ 0 w 747771"/>
              <a:gd name="connsiteY0" fmla="*/ 36338 h 209609"/>
              <a:gd name="connsiteX1" fmla="*/ 747771 w 747771"/>
              <a:gd name="connsiteY1" fmla="*/ 173169 h 209609"/>
              <a:gd name="connsiteX0" fmla="*/ 62318 w 747771"/>
              <a:gd name="connsiteY0" fmla="*/ 0 h 258955"/>
              <a:gd name="connsiteX1" fmla="*/ 725031 w 747771"/>
              <a:gd name="connsiteY1" fmla="*/ 237484 h 258955"/>
              <a:gd name="connsiteX2" fmla="*/ 69029 w 747771"/>
              <a:gd name="connsiteY2" fmla="*/ 258955 h 258955"/>
              <a:gd name="connsiteX3" fmla="*/ 62318 w 747771"/>
              <a:gd name="connsiteY3" fmla="*/ 0 h 258955"/>
              <a:gd name="connsiteX0" fmla="*/ 0 w 747771"/>
              <a:gd name="connsiteY0" fmla="*/ 85684 h 258955"/>
              <a:gd name="connsiteX1" fmla="*/ 747771 w 747771"/>
              <a:gd name="connsiteY1" fmla="*/ 222515 h 258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7771" h="258955" stroke="0" extrusionOk="0">
                <a:moveTo>
                  <a:pt x="62318" y="0"/>
                </a:moveTo>
                <a:cubicBezTo>
                  <a:pt x="400379" y="0"/>
                  <a:pt x="690402" y="130599"/>
                  <a:pt x="725031" y="237484"/>
                </a:cubicBezTo>
                <a:lnTo>
                  <a:pt x="69029" y="258955"/>
                </a:lnTo>
                <a:lnTo>
                  <a:pt x="62318" y="0"/>
                </a:lnTo>
                <a:close/>
              </a:path>
              <a:path w="747771" h="258955" fill="none">
                <a:moveTo>
                  <a:pt x="0" y="85684"/>
                </a:moveTo>
                <a:cubicBezTo>
                  <a:pt x="353695" y="110053"/>
                  <a:pt x="664063" y="115343"/>
                  <a:pt x="747771" y="222515"/>
                </a:cubicBezTo>
              </a:path>
            </a:pathLst>
          </a:cu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c 30"/>
          <p:cNvSpPr/>
          <p:nvPr/>
        </p:nvSpPr>
        <p:spPr>
          <a:xfrm rot="16200000">
            <a:off x="7551358" y="3151933"/>
            <a:ext cx="644892" cy="154681"/>
          </a:xfrm>
          <a:custGeom>
            <a:avLst/>
            <a:gdLst>
              <a:gd name="connsiteX0" fmla="*/ 659471 w 1318942"/>
              <a:gd name="connsiteY0" fmla="*/ 0 h 419217"/>
              <a:gd name="connsiteX1" fmla="*/ 1315473 w 1318942"/>
              <a:gd name="connsiteY1" fmla="*/ 188138 h 419217"/>
              <a:gd name="connsiteX2" fmla="*/ 659471 w 1318942"/>
              <a:gd name="connsiteY2" fmla="*/ 209609 h 419217"/>
              <a:gd name="connsiteX3" fmla="*/ 659471 w 1318942"/>
              <a:gd name="connsiteY3" fmla="*/ 0 h 419217"/>
              <a:gd name="connsiteX0" fmla="*/ 659471 w 1318942"/>
              <a:gd name="connsiteY0" fmla="*/ 0 h 419217"/>
              <a:gd name="connsiteX1" fmla="*/ 1315473 w 1318942"/>
              <a:gd name="connsiteY1" fmla="*/ 188138 h 419217"/>
              <a:gd name="connsiteX0" fmla="*/ 60449 w 716451"/>
              <a:gd name="connsiteY0" fmla="*/ 0 h 209609"/>
              <a:gd name="connsiteX1" fmla="*/ 716451 w 716451"/>
              <a:gd name="connsiteY1" fmla="*/ 188138 h 209609"/>
              <a:gd name="connsiteX2" fmla="*/ 60449 w 716451"/>
              <a:gd name="connsiteY2" fmla="*/ 209609 h 209609"/>
              <a:gd name="connsiteX3" fmla="*/ 60449 w 716451"/>
              <a:gd name="connsiteY3" fmla="*/ 0 h 209609"/>
              <a:gd name="connsiteX0" fmla="*/ 0 w 716451"/>
              <a:gd name="connsiteY0" fmla="*/ 7197 h 209609"/>
              <a:gd name="connsiteX1" fmla="*/ 716451 w 716451"/>
              <a:gd name="connsiteY1" fmla="*/ 188138 h 209609"/>
              <a:gd name="connsiteX0" fmla="*/ 60449 w 716451"/>
              <a:gd name="connsiteY0" fmla="*/ 0 h 209609"/>
              <a:gd name="connsiteX1" fmla="*/ 716451 w 716451"/>
              <a:gd name="connsiteY1" fmla="*/ 188138 h 209609"/>
              <a:gd name="connsiteX2" fmla="*/ 60449 w 716451"/>
              <a:gd name="connsiteY2" fmla="*/ 209609 h 209609"/>
              <a:gd name="connsiteX3" fmla="*/ 60449 w 716451"/>
              <a:gd name="connsiteY3" fmla="*/ 0 h 209609"/>
              <a:gd name="connsiteX0" fmla="*/ 0 w 716451"/>
              <a:gd name="connsiteY0" fmla="*/ 7197 h 209609"/>
              <a:gd name="connsiteX1" fmla="*/ 716451 w 716451"/>
              <a:gd name="connsiteY1" fmla="*/ 188138 h 209609"/>
              <a:gd name="connsiteX0" fmla="*/ 60449 w 739191"/>
              <a:gd name="connsiteY0" fmla="*/ 0 h 209609"/>
              <a:gd name="connsiteX1" fmla="*/ 716451 w 739191"/>
              <a:gd name="connsiteY1" fmla="*/ 188138 h 209609"/>
              <a:gd name="connsiteX2" fmla="*/ 60449 w 739191"/>
              <a:gd name="connsiteY2" fmla="*/ 209609 h 209609"/>
              <a:gd name="connsiteX3" fmla="*/ 60449 w 739191"/>
              <a:gd name="connsiteY3" fmla="*/ 0 h 209609"/>
              <a:gd name="connsiteX0" fmla="*/ 0 w 739191"/>
              <a:gd name="connsiteY0" fmla="*/ 7197 h 209609"/>
              <a:gd name="connsiteX1" fmla="*/ 739191 w 739191"/>
              <a:gd name="connsiteY1" fmla="*/ 173169 h 209609"/>
              <a:gd name="connsiteX0" fmla="*/ 60449 w 739191"/>
              <a:gd name="connsiteY0" fmla="*/ 0 h 209609"/>
              <a:gd name="connsiteX1" fmla="*/ 716451 w 739191"/>
              <a:gd name="connsiteY1" fmla="*/ 188138 h 209609"/>
              <a:gd name="connsiteX2" fmla="*/ 60449 w 739191"/>
              <a:gd name="connsiteY2" fmla="*/ 209609 h 209609"/>
              <a:gd name="connsiteX3" fmla="*/ 60449 w 739191"/>
              <a:gd name="connsiteY3" fmla="*/ 0 h 209609"/>
              <a:gd name="connsiteX0" fmla="*/ 0 w 739191"/>
              <a:gd name="connsiteY0" fmla="*/ 7197 h 209609"/>
              <a:gd name="connsiteX1" fmla="*/ 739191 w 739191"/>
              <a:gd name="connsiteY1" fmla="*/ 173169 h 209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9191" h="209609" stroke="0" extrusionOk="0">
                <a:moveTo>
                  <a:pt x="60449" y="0"/>
                </a:moveTo>
                <a:cubicBezTo>
                  <a:pt x="398510" y="0"/>
                  <a:pt x="681822" y="81253"/>
                  <a:pt x="716451" y="188138"/>
                </a:cubicBezTo>
                <a:lnTo>
                  <a:pt x="60449" y="209609"/>
                </a:lnTo>
                <a:lnTo>
                  <a:pt x="60449" y="0"/>
                </a:lnTo>
                <a:close/>
              </a:path>
              <a:path w="739191" h="209609" fill="none">
                <a:moveTo>
                  <a:pt x="0" y="7197"/>
                </a:moveTo>
                <a:cubicBezTo>
                  <a:pt x="362744" y="-17199"/>
                  <a:pt x="655483" y="65997"/>
                  <a:pt x="739191" y="173169"/>
                </a:cubicBezTo>
              </a:path>
            </a:pathLst>
          </a:cu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Arc 30"/>
          <p:cNvSpPr/>
          <p:nvPr/>
        </p:nvSpPr>
        <p:spPr>
          <a:xfrm rot="10587747">
            <a:off x="6481162" y="2975586"/>
            <a:ext cx="224130" cy="74241"/>
          </a:xfrm>
          <a:custGeom>
            <a:avLst/>
            <a:gdLst>
              <a:gd name="connsiteX0" fmla="*/ 659471 w 1318942"/>
              <a:gd name="connsiteY0" fmla="*/ 0 h 419217"/>
              <a:gd name="connsiteX1" fmla="*/ 1315473 w 1318942"/>
              <a:gd name="connsiteY1" fmla="*/ 188138 h 419217"/>
              <a:gd name="connsiteX2" fmla="*/ 659471 w 1318942"/>
              <a:gd name="connsiteY2" fmla="*/ 209609 h 419217"/>
              <a:gd name="connsiteX3" fmla="*/ 659471 w 1318942"/>
              <a:gd name="connsiteY3" fmla="*/ 0 h 419217"/>
              <a:gd name="connsiteX0" fmla="*/ 659471 w 1318942"/>
              <a:gd name="connsiteY0" fmla="*/ 0 h 419217"/>
              <a:gd name="connsiteX1" fmla="*/ 1315473 w 1318942"/>
              <a:gd name="connsiteY1" fmla="*/ 188138 h 419217"/>
              <a:gd name="connsiteX0" fmla="*/ 60449 w 716451"/>
              <a:gd name="connsiteY0" fmla="*/ 0 h 209609"/>
              <a:gd name="connsiteX1" fmla="*/ 716451 w 716451"/>
              <a:gd name="connsiteY1" fmla="*/ 188138 h 209609"/>
              <a:gd name="connsiteX2" fmla="*/ 60449 w 716451"/>
              <a:gd name="connsiteY2" fmla="*/ 209609 h 209609"/>
              <a:gd name="connsiteX3" fmla="*/ 60449 w 716451"/>
              <a:gd name="connsiteY3" fmla="*/ 0 h 209609"/>
              <a:gd name="connsiteX0" fmla="*/ 0 w 716451"/>
              <a:gd name="connsiteY0" fmla="*/ 7197 h 209609"/>
              <a:gd name="connsiteX1" fmla="*/ 716451 w 716451"/>
              <a:gd name="connsiteY1" fmla="*/ 188138 h 209609"/>
              <a:gd name="connsiteX0" fmla="*/ 60449 w 716451"/>
              <a:gd name="connsiteY0" fmla="*/ 0 h 209609"/>
              <a:gd name="connsiteX1" fmla="*/ 716451 w 716451"/>
              <a:gd name="connsiteY1" fmla="*/ 188138 h 209609"/>
              <a:gd name="connsiteX2" fmla="*/ 60449 w 716451"/>
              <a:gd name="connsiteY2" fmla="*/ 209609 h 209609"/>
              <a:gd name="connsiteX3" fmla="*/ 60449 w 716451"/>
              <a:gd name="connsiteY3" fmla="*/ 0 h 209609"/>
              <a:gd name="connsiteX0" fmla="*/ 0 w 716451"/>
              <a:gd name="connsiteY0" fmla="*/ 7197 h 209609"/>
              <a:gd name="connsiteX1" fmla="*/ 716451 w 716451"/>
              <a:gd name="connsiteY1" fmla="*/ 188138 h 209609"/>
              <a:gd name="connsiteX0" fmla="*/ 60449 w 739191"/>
              <a:gd name="connsiteY0" fmla="*/ 0 h 209609"/>
              <a:gd name="connsiteX1" fmla="*/ 716451 w 739191"/>
              <a:gd name="connsiteY1" fmla="*/ 188138 h 209609"/>
              <a:gd name="connsiteX2" fmla="*/ 60449 w 739191"/>
              <a:gd name="connsiteY2" fmla="*/ 209609 h 209609"/>
              <a:gd name="connsiteX3" fmla="*/ 60449 w 739191"/>
              <a:gd name="connsiteY3" fmla="*/ 0 h 209609"/>
              <a:gd name="connsiteX0" fmla="*/ 0 w 739191"/>
              <a:gd name="connsiteY0" fmla="*/ 7197 h 209609"/>
              <a:gd name="connsiteX1" fmla="*/ 739191 w 739191"/>
              <a:gd name="connsiteY1" fmla="*/ 173169 h 209609"/>
              <a:gd name="connsiteX0" fmla="*/ 60449 w 739191"/>
              <a:gd name="connsiteY0" fmla="*/ 0 h 209609"/>
              <a:gd name="connsiteX1" fmla="*/ 716451 w 739191"/>
              <a:gd name="connsiteY1" fmla="*/ 188138 h 209609"/>
              <a:gd name="connsiteX2" fmla="*/ 60449 w 739191"/>
              <a:gd name="connsiteY2" fmla="*/ 209609 h 209609"/>
              <a:gd name="connsiteX3" fmla="*/ 60449 w 739191"/>
              <a:gd name="connsiteY3" fmla="*/ 0 h 209609"/>
              <a:gd name="connsiteX0" fmla="*/ 0 w 739191"/>
              <a:gd name="connsiteY0" fmla="*/ 7197 h 209609"/>
              <a:gd name="connsiteX1" fmla="*/ 739191 w 739191"/>
              <a:gd name="connsiteY1" fmla="*/ 173169 h 209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9191" h="209609" stroke="0" extrusionOk="0">
                <a:moveTo>
                  <a:pt x="60449" y="0"/>
                </a:moveTo>
                <a:cubicBezTo>
                  <a:pt x="398510" y="0"/>
                  <a:pt x="681822" y="81253"/>
                  <a:pt x="716451" y="188138"/>
                </a:cubicBezTo>
                <a:lnTo>
                  <a:pt x="60449" y="209609"/>
                </a:lnTo>
                <a:lnTo>
                  <a:pt x="60449" y="0"/>
                </a:lnTo>
                <a:close/>
              </a:path>
              <a:path w="739191" h="209609" fill="none">
                <a:moveTo>
                  <a:pt x="0" y="7197"/>
                </a:moveTo>
                <a:cubicBezTo>
                  <a:pt x="362744" y="-17199"/>
                  <a:pt x="655483" y="65997"/>
                  <a:pt x="739191" y="173169"/>
                </a:cubicBezTo>
              </a:path>
            </a:pathLst>
          </a:cu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Arc 30"/>
          <p:cNvSpPr/>
          <p:nvPr/>
        </p:nvSpPr>
        <p:spPr>
          <a:xfrm rot="10587747">
            <a:off x="6141417" y="2931621"/>
            <a:ext cx="224130" cy="74241"/>
          </a:xfrm>
          <a:custGeom>
            <a:avLst/>
            <a:gdLst>
              <a:gd name="connsiteX0" fmla="*/ 659471 w 1318942"/>
              <a:gd name="connsiteY0" fmla="*/ 0 h 419217"/>
              <a:gd name="connsiteX1" fmla="*/ 1315473 w 1318942"/>
              <a:gd name="connsiteY1" fmla="*/ 188138 h 419217"/>
              <a:gd name="connsiteX2" fmla="*/ 659471 w 1318942"/>
              <a:gd name="connsiteY2" fmla="*/ 209609 h 419217"/>
              <a:gd name="connsiteX3" fmla="*/ 659471 w 1318942"/>
              <a:gd name="connsiteY3" fmla="*/ 0 h 419217"/>
              <a:gd name="connsiteX0" fmla="*/ 659471 w 1318942"/>
              <a:gd name="connsiteY0" fmla="*/ 0 h 419217"/>
              <a:gd name="connsiteX1" fmla="*/ 1315473 w 1318942"/>
              <a:gd name="connsiteY1" fmla="*/ 188138 h 419217"/>
              <a:gd name="connsiteX0" fmla="*/ 60449 w 716451"/>
              <a:gd name="connsiteY0" fmla="*/ 0 h 209609"/>
              <a:gd name="connsiteX1" fmla="*/ 716451 w 716451"/>
              <a:gd name="connsiteY1" fmla="*/ 188138 h 209609"/>
              <a:gd name="connsiteX2" fmla="*/ 60449 w 716451"/>
              <a:gd name="connsiteY2" fmla="*/ 209609 h 209609"/>
              <a:gd name="connsiteX3" fmla="*/ 60449 w 716451"/>
              <a:gd name="connsiteY3" fmla="*/ 0 h 209609"/>
              <a:gd name="connsiteX0" fmla="*/ 0 w 716451"/>
              <a:gd name="connsiteY0" fmla="*/ 7197 h 209609"/>
              <a:gd name="connsiteX1" fmla="*/ 716451 w 716451"/>
              <a:gd name="connsiteY1" fmla="*/ 188138 h 209609"/>
              <a:gd name="connsiteX0" fmla="*/ 60449 w 716451"/>
              <a:gd name="connsiteY0" fmla="*/ 0 h 209609"/>
              <a:gd name="connsiteX1" fmla="*/ 716451 w 716451"/>
              <a:gd name="connsiteY1" fmla="*/ 188138 h 209609"/>
              <a:gd name="connsiteX2" fmla="*/ 60449 w 716451"/>
              <a:gd name="connsiteY2" fmla="*/ 209609 h 209609"/>
              <a:gd name="connsiteX3" fmla="*/ 60449 w 716451"/>
              <a:gd name="connsiteY3" fmla="*/ 0 h 209609"/>
              <a:gd name="connsiteX0" fmla="*/ 0 w 716451"/>
              <a:gd name="connsiteY0" fmla="*/ 7197 h 209609"/>
              <a:gd name="connsiteX1" fmla="*/ 716451 w 716451"/>
              <a:gd name="connsiteY1" fmla="*/ 188138 h 209609"/>
              <a:gd name="connsiteX0" fmla="*/ 60449 w 739191"/>
              <a:gd name="connsiteY0" fmla="*/ 0 h 209609"/>
              <a:gd name="connsiteX1" fmla="*/ 716451 w 739191"/>
              <a:gd name="connsiteY1" fmla="*/ 188138 h 209609"/>
              <a:gd name="connsiteX2" fmla="*/ 60449 w 739191"/>
              <a:gd name="connsiteY2" fmla="*/ 209609 h 209609"/>
              <a:gd name="connsiteX3" fmla="*/ 60449 w 739191"/>
              <a:gd name="connsiteY3" fmla="*/ 0 h 209609"/>
              <a:gd name="connsiteX0" fmla="*/ 0 w 739191"/>
              <a:gd name="connsiteY0" fmla="*/ 7197 h 209609"/>
              <a:gd name="connsiteX1" fmla="*/ 739191 w 739191"/>
              <a:gd name="connsiteY1" fmla="*/ 173169 h 209609"/>
              <a:gd name="connsiteX0" fmla="*/ 60449 w 739191"/>
              <a:gd name="connsiteY0" fmla="*/ 0 h 209609"/>
              <a:gd name="connsiteX1" fmla="*/ 716451 w 739191"/>
              <a:gd name="connsiteY1" fmla="*/ 188138 h 209609"/>
              <a:gd name="connsiteX2" fmla="*/ 60449 w 739191"/>
              <a:gd name="connsiteY2" fmla="*/ 209609 h 209609"/>
              <a:gd name="connsiteX3" fmla="*/ 60449 w 739191"/>
              <a:gd name="connsiteY3" fmla="*/ 0 h 209609"/>
              <a:gd name="connsiteX0" fmla="*/ 0 w 739191"/>
              <a:gd name="connsiteY0" fmla="*/ 7197 h 209609"/>
              <a:gd name="connsiteX1" fmla="*/ 739191 w 739191"/>
              <a:gd name="connsiteY1" fmla="*/ 173169 h 209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9191" h="209609" stroke="0" extrusionOk="0">
                <a:moveTo>
                  <a:pt x="60449" y="0"/>
                </a:moveTo>
                <a:cubicBezTo>
                  <a:pt x="398510" y="0"/>
                  <a:pt x="681822" y="81253"/>
                  <a:pt x="716451" y="188138"/>
                </a:cubicBezTo>
                <a:lnTo>
                  <a:pt x="60449" y="209609"/>
                </a:lnTo>
                <a:lnTo>
                  <a:pt x="60449" y="0"/>
                </a:lnTo>
                <a:close/>
              </a:path>
              <a:path w="739191" h="209609" fill="none">
                <a:moveTo>
                  <a:pt x="0" y="7197"/>
                </a:moveTo>
                <a:cubicBezTo>
                  <a:pt x="362744" y="-17199"/>
                  <a:pt x="655483" y="65997"/>
                  <a:pt x="739191" y="173169"/>
                </a:cubicBezTo>
              </a:path>
            </a:pathLst>
          </a:cu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c 30"/>
          <p:cNvSpPr/>
          <p:nvPr/>
        </p:nvSpPr>
        <p:spPr>
          <a:xfrm rot="6961770">
            <a:off x="6816975" y="3049301"/>
            <a:ext cx="266922" cy="162567"/>
          </a:xfrm>
          <a:custGeom>
            <a:avLst/>
            <a:gdLst>
              <a:gd name="connsiteX0" fmla="*/ 659471 w 1318942"/>
              <a:gd name="connsiteY0" fmla="*/ 0 h 419217"/>
              <a:gd name="connsiteX1" fmla="*/ 1315473 w 1318942"/>
              <a:gd name="connsiteY1" fmla="*/ 188138 h 419217"/>
              <a:gd name="connsiteX2" fmla="*/ 659471 w 1318942"/>
              <a:gd name="connsiteY2" fmla="*/ 209609 h 419217"/>
              <a:gd name="connsiteX3" fmla="*/ 659471 w 1318942"/>
              <a:gd name="connsiteY3" fmla="*/ 0 h 419217"/>
              <a:gd name="connsiteX0" fmla="*/ 659471 w 1318942"/>
              <a:gd name="connsiteY0" fmla="*/ 0 h 419217"/>
              <a:gd name="connsiteX1" fmla="*/ 1315473 w 1318942"/>
              <a:gd name="connsiteY1" fmla="*/ 188138 h 419217"/>
              <a:gd name="connsiteX0" fmla="*/ 60449 w 716451"/>
              <a:gd name="connsiteY0" fmla="*/ 0 h 209609"/>
              <a:gd name="connsiteX1" fmla="*/ 716451 w 716451"/>
              <a:gd name="connsiteY1" fmla="*/ 188138 h 209609"/>
              <a:gd name="connsiteX2" fmla="*/ 60449 w 716451"/>
              <a:gd name="connsiteY2" fmla="*/ 209609 h 209609"/>
              <a:gd name="connsiteX3" fmla="*/ 60449 w 716451"/>
              <a:gd name="connsiteY3" fmla="*/ 0 h 209609"/>
              <a:gd name="connsiteX0" fmla="*/ 0 w 716451"/>
              <a:gd name="connsiteY0" fmla="*/ 7197 h 209609"/>
              <a:gd name="connsiteX1" fmla="*/ 716451 w 716451"/>
              <a:gd name="connsiteY1" fmla="*/ 188138 h 209609"/>
              <a:gd name="connsiteX0" fmla="*/ 60449 w 716451"/>
              <a:gd name="connsiteY0" fmla="*/ 0 h 209609"/>
              <a:gd name="connsiteX1" fmla="*/ 716451 w 716451"/>
              <a:gd name="connsiteY1" fmla="*/ 188138 h 209609"/>
              <a:gd name="connsiteX2" fmla="*/ 60449 w 716451"/>
              <a:gd name="connsiteY2" fmla="*/ 209609 h 209609"/>
              <a:gd name="connsiteX3" fmla="*/ 60449 w 716451"/>
              <a:gd name="connsiteY3" fmla="*/ 0 h 209609"/>
              <a:gd name="connsiteX0" fmla="*/ 0 w 716451"/>
              <a:gd name="connsiteY0" fmla="*/ 7197 h 209609"/>
              <a:gd name="connsiteX1" fmla="*/ 716451 w 716451"/>
              <a:gd name="connsiteY1" fmla="*/ 188138 h 209609"/>
              <a:gd name="connsiteX0" fmla="*/ 60449 w 739191"/>
              <a:gd name="connsiteY0" fmla="*/ 0 h 209609"/>
              <a:gd name="connsiteX1" fmla="*/ 716451 w 739191"/>
              <a:gd name="connsiteY1" fmla="*/ 188138 h 209609"/>
              <a:gd name="connsiteX2" fmla="*/ 60449 w 739191"/>
              <a:gd name="connsiteY2" fmla="*/ 209609 h 209609"/>
              <a:gd name="connsiteX3" fmla="*/ 60449 w 739191"/>
              <a:gd name="connsiteY3" fmla="*/ 0 h 209609"/>
              <a:gd name="connsiteX0" fmla="*/ 0 w 739191"/>
              <a:gd name="connsiteY0" fmla="*/ 7197 h 209609"/>
              <a:gd name="connsiteX1" fmla="*/ 739191 w 739191"/>
              <a:gd name="connsiteY1" fmla="*/ 173169 h 209609"/>
              <a:gd name="connsiteX0" fmla="*/ 60449 w 739191"/>
              <a:gd name="connsiteY0" fmla="*/ 0 h 209609"/>
              <a:gd name="connsiteX1" fmla="*/ 716451 w 739191"/>
              <a:gd name="connsiteY1" fmla="*/ 188138 h 209609"/>
              <a:gd name="connsiteX2" fmla="*/ 60449 w 739191"/>
              <a:gd name="connsiteY2" fmla="*/ 209609 h 209609"/>
              <a:gd name="connsiteX3" fmla="*/ 60449 w 739191"/>
              <a:gd name="connsiteY3" fmla="*/ 0 h 209609"/>
              <a:gd name="connsiteX0" fmla="*/ 0 w 739191"/>
              <a:gd name="connsiteY0" fmla="*/ 7197 h 209609"/>
              <a:gd name="connsiteX1" fmla="*/ 739191 w 739191"/>
              <a:gd name="connsiteY1" fmla="*/ 173169 h 209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9191" h="209609" stroke="0" extrusionOk="0">
                <a:moveTo>
                  <a:pt x="60449" y="0"/>
                </a:moveTo>
                <a:cubicBezTo>
                  <a:pt x="398510" y="0"/>
                  <a:pt x="681822" y="81253"/>
                  <a:pt x="716451" y="188138"/>
                </a:cubicBezTo>
                <a:lnTo>
                  <a:pt x="60449" y="209609"/>
                </a:lnTo>
                <a:lnTo>
                  <a:pt x="60449" y="0"/>
                </a:lnTo>
                <a:close/>
              </a:path>
              <a:path w="739191" h="209609" fill="none">
                <a:moveTo>
                  <a:pt x="0" y="7197"/>
                </a:moveTo>
                <a:cubicBezTo>
                  <a:pt x="362744" y="-17199"/>
                  <a:pt x="655483" y="65997"/>
                  <a:pt x="739191" y="173169"/>
                </a:cubicBezTo>
              </a:path>
            </a:pathLst>
          </a:cu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rc 30"/>
          <p:cNvSpPr/>
          <p:nvPr/>
        </p:nvSpPr>
        <p:spPr>
          <a:xfrm rot="4405567">
            <a:off x="6687018" y="3369868"/>
            <a:ext cx="216838" cy="98166"/>
          </a:xfrm>
          <a:custGeom>
            <a:avLst/>
            <a:gdLst>
              <a:gd name="connsiteX0" fmla="*/ 659471 w 1318942"/>
              <a:gd name="connsiteY0" fmla="*/ 0 h 419217"/>
              <a:gd name="connsiteX1" fmla="*/ 1315473 w 1318942"/>
              <a:gd name="connsiteY1" fmla="*/ 188138 h 419217"/>
              <a:gd name="connsiteX2" fmla="*/ 659471 w 1318942"/>
              <a:gd name="connsiteY2" fmla="*/ 209609 h 419217"/>
              <a:gd name="connsiteX3" fmla="*/ 659471 w 1318942"/>
              <a:gd name="connsiteY3" fmla="*/ 0 h 419217"/>
              <a:gd name="connsiteX0" fmla="*/ 659471 w 1318942"/>
              <a:gd name="connsiteY0" fmla="*/ 0 h 419217"/>
              <a:gd name="connsiteX1" fmla="*/ 1315473 w 1318942"/>
              <a:gd name="connsiteY1" fmla="*/ 188138 h 419217"/>
              <a:gd name="connsiteX0" fmla="*/ 60449 w 716451"/>
              <a:gd name="connsiteY0" fmla="*/ 0 h 209609"/>
              <a:gd name="connsiteX1" fmla="*/ 716451 w 716451"/>
              <a:gd name="connsiteY1" fmla="*/ 188138 h 209609"/>
              <a:gd name="connsiteX2" fmla="*/ 60449 w 716451"/>
              <a:gd name="connsiteY2" fmla="*/ 209609 h 209609"/>
              <a:gd name="connsiteX3" fmla="*/ 60449 w 716451"/>
              <a:gd name="connsiteY3" fmla="*/ 0 h 209609"/>
              <a:gd name="connsiteX0" fmla="*/ 0 w 716451"/>
              <a:gd name="connsiteY0" fmla="*/ 7197 h 209609"/>
              <a:gd name="connsiteX1" fmla="*/ 716451 w 716451"/>
              <a:gd name="connsiteY1" fmla="*/ 188138 h 209609"/>
              <a:gd name="connsiteX0" fmla="*/ 60449 w 716451"/>
              <a:gd name="connsiteY0" fmla="*/ 0 h 209609"/>
              <a:gd name="connsiteX1" fmla="*/ 716451 w 716451"/>
              <a:gd name="connsiteY1" fmla="*/ 188138 h 209609"/>
              <a:gd name="connsiteX2" fmla="*/ 60449 w 716451"/>
              <a:gd name="connsiteY2" fmla="*/ 209609 h 209609"/>
              <a:gd name="connsiteX3" fmla="*/ 60449 w 716451"/>
              <a:gd name="connsiteY3" fmla="*/ 0 h 209609"/>
              <a:gd name="connsiteX0" fmla="*/ 0 w 716451"/>
              <a:gd name="connsiteY0" fmla="*/ 7197 h 209609"/>
              <a:gd name="connsiteX1" fmla="*/ 716451 w 716451"/>
              <a:gd name="connsiteY1" fmla="*/ 188138 h 209609"/>
              <a:gd name="connsiteX0" fmla="*/ 60449 w 739191"/>
              <a:gd name="connsiteY0" fmla="*/ 0 h 209609"/>
              <a:gd name="connsiteX1" fmla="*/ 716451 w 739191"/>
              <a:gd name="connsiteY1" fmla="*/ 188138 h 209609"/>
              <a:gd name="connsiteX2" fmla="*/ 60449 w 739191"/>
              <a:gd name="connsiteY2" fmla="*/ 209609 h 209609"/>
              <a:gd name="connsiteX3" fmla="*/ 60449 w 739191"/>
              <a:gd name="connsiteY3" fmla="*/ 0 h 209609"/>
              <a:gd name="connsiteX0" fmla="*/ 0 w 739191"/>
              <a:gd name="connsiteY0" fmla="*/ 7197 h 209609"/>
              <a:gd name="connsiteX1" fmla="*/ 739191 w 739191"/>
              <a:gd name="connsiteY1" fmla="*/ 173169 h 209609"/>
              <a:gd name="connsiteX0" fmla="*/ 60449 w 739191"/>
              <a:gd name="connsiteY0" fmla="*/ 0 h 209609"/>
              <a:gd name="connsiteX1" fmla="*/ 716451 w 739191"/>
              <a:gd name="connsiteY1" fmla="*/ 188138 h 209609"/>
              <a:gd name="connsiteX2" fmla="*/ 60449 w 739191"/>
              <a:gd name="connsiteY2" fmla="*/ 209609 h 209609"/>
              <a:gd name="connsiteX3" fmla="*/ 60449 w 739191"/>
              <a:gd name="connsiteY3" fmla="*/ 0 h 209609"/>
              <a:gd name="connsiteX0" fmla="*/ 0 w 739191"/>
              <a:gd name="connsiteY0" fmla="*/ 7197 h 209609"/>
              <a:gd name="connsiteX1" fmla="*/ 739191 w 739191"/>
              <a:gd name="connsiteY1" fmla="*/ 173169 h 209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9191" h="209609" stroke="0" extrusionOk="0">
                <a:moveTo>
                  <a:pt x="60449" y="0"/>
                </a:moveTo>
                <a:cubicBezTo>
                  <a:pt x="398510" y="0"/>
                  <a:pt x="681822" y="81253"/>
                  <a:pt x="716451" y="188138"/>
                </a:cubicBezTo>
                <a:lnTo>
                  <a:pt x="60449" y="209609"/>
                </a:lnTo>
                <a:lnTo>
                  <a:pt x="60449" y="0"/>
                </a:lnTo>
                <a:close/>
              </a:path>
              <a:path w="739191" h="209609" fill="none">
                <a:moveTo>
                  <a:pt x="0" y="7197"/>
                </a:moveTo>
                <a:cubicBezTo>
                  <a:pt x="362744" y="-17199"/>
                  <a:pt x="655483" y="65997"/>
                  <a:pt x="739191" y="173169"/>
                </a:cubicBezTo>
              </a:path>
            </a:pathLst>
          </a:cu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693639" y="1571891"/>
            <a:ext cx="3927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-Located between chambers.</a:t>
            </a:r>
            <a:endParaRPr lang="en-US" sz="2400" dirty="0"/>
          </a:p>
        </p:txBody>
      </p:sp>
      <p:sp>
        <p:nvSpPr>
          <p:cNvPr id="40" name="TextBox 39"/>
          <p:cNvSpPr txBox="1"/>
          <p:nvPr/>
        </p:nvSpPr>
        <p:spPr>
          <a:xfrm>
            <a:off x="693639" y="2054904"/>
            <a:ext cx="39271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7030A0"/>
                </a:solidFill>
              </a:rPr>
              <a:t>-Close and open by force in response to a highly coordinated sequence of muscle contractions. </a:t>
            </a:r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19513" y="3645912"/>
            <a:ext cx="39271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-Ensure that the system operates in 1 direction.</a:t>
            </a:r>
            <a:endParaRPr lang="en-US" sz="2400" dirty="0"/>
          </a:p>
        </p:txBody>
      </p:sp>
      <p:sp>
        <p:nvSpPr>
          <p:cNvPr id="42" name="TextBox 41"/>
          <p:cNvSpPr txBox="1"/>
          <p:nvPr/>
        </p:nvSpPr>
        <p:spPr>
          <a:xfrm>
            <a:off x="650601" y="4526377"/>
            <a:ext cx="39271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7030A0"/>
                </a:solidFill>
              </a:rPr>
              <a:t>-Enable heart muscle contraction to increase pressure in the chambers for ejection of blood.</a:t>
            </a:r>
            <a:endParaRPr lang="en-US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0018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/>
      <p:bldP spid="40" grpId="0"/>
      <p:bldP spid="41" grpId="0"/>
      <p:bldP spid="4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389" b="98184" l="1024" r="98464">
                        <a14:backgroundMark x1="72983" y1="14637" x2="72983" y2="14637"/>
                        <a14:backgroundMark x1="8835" y1="82372" x2="8835" y2="82372"/>
                        <a14:backgroundMark x1="74776" y1="89637" x2="74776" y2="89637"/>
                        <a14:backgroundMark x1="37004" y1="87500" x2="37004" y2="87500"/>
                        <a14:backgroundMark x1="9475" y1="30556" x2="9475" y2="30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83242" y="540699"/>
            <a:ext cx="4918448" cy="589458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22349" y="2231"/>
            <a:ext cx="479047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spc="50" dirty="0" smtClean="0">
                <a:ln w="28575" cmpd="sng">
                  <a:solidFill>
                    <a:schemeClr val="accent1"/>
                  </a:solidFill>
                  <a:prstDash val="lgDash"/>
                </a:ln>
                <a:solidFill>
                  <a:srgbClr val="70AD47">
                    <a:tint val="1000"/>
                  </a:srgb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CONTRACTIONS</a:t>
            </a:r>
            <a:endParaRPr lang="en-US" sz="4800" b="1" cap="none" spc="50" dirty="0">
              <a:ln w="28575" cmpd="sng">
                <a:solidFill>
                  <a:schemeClr val="accent1"/>
                </a:solidFill>
                <a:prstDash val="lgDash"/>
              </a:ln>
              <a:solidFill>
                <a:srgbClr val="70AD47">
                  <a:tint val="1000"/>
                </a:srgb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86144" y="984901"/>
            <a:ext cx="39271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-Cardiac cycle doesn’t require a nerve stimulation.</a:t>
            </a:r>
            <a:endParaRPr lang="en-US" sz="2400" dirty="0"/>
          </a:p>
        </p:txBody>
      </p:sp>
      <p:sp>
        <p:nvSpPr>
          <p:cNvPr id="40" name="TextBox 39"/>
          <p:cNvSpPr txBox="1"/>
          <p:nvPr/>
        </p:nvSpPr>
        <p:spPr>
          <a:xfrm>
            <a:off x="693639" y="2147153"/>
            <a:ext cx="39271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7030A0"/>
                </a:solidFill>
              </a:rPr>
              <a:t>-Heart makes itself contract. This is called; </a:t>
            </a:r>
            <a:br>
              <a:rPr lang="en-US" sz="2400" dirty="0" smtClean="0">
                <a:solidFill>
                  <a:srgbClr val="7030A0"/>
                </a:solidFill>
              </a:rPr>
            </a:br>
            <a:r>
              <a:rPr lang="en-US" sz="2400" b="1" i="1" u="sng" dirty="0" smtClean="0">
                <a:solidFill>
                  <a:srgbClr val="7030A0"/>
                </a:solidFill>
              </a:rPr>
              <a:t>MYOGENIC CONTRACTION</a:t>
            </a:r>
            <a:endParaRPr lang="en-US" sz="2400" b="1" i="1" u="sng" dirty="0">
              <a:solidFill>
                <a:srgbClr val="7030A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69135" y="3580993"/>
            <a:ext cx="44311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-Initiated from a specialized group of cells called </a:t>
            </a:r>
            <a:r>
              <a:rPr lang="en-US" sz="2400" b="1" i="1" u="sng" dirty="0" smtClean="0"/>
              <a:t>PACEMAKER </a:t>
            </a:r>
            <a:r>
              <a:rPr lang="en-US" sz="2400" b="1" i="1" dirty="0" smtClean="0"/>
              <a:t>(</a:t>
            </a:r>
            <a:r>
              <a:rPr lang="en-US" sz="2400" b="1" i="1" u="sng" dirty="0" err="1" smtClean="0"/>
              <a:t>sinoatrial</a:t>
            </a:r>
            <a:r>
              <a:rPr lang="en-US" sz="2400" b="1" i="1" u="sng" dirty="0" smtClean="0"/>
              <a:t> node/ SAN</a:t>
            </a:r>
            <a:r>
              <a:rPr lang="en-US" sz="2400" b="1" i="1" dirty="0" smtClean="0"/>
              <a:t>) </a:t>
            </a:r>
            <a:r>
              <a:rPr lang="en-US" sz="2400" dirty="0" smtClean="0"/>
              <a:t>located in the wall of the R atrium.</a:t>
            </a:r>
            <a:endParaRPr lang="en-US" sz="2400" dirty="0"/>
          </a:p>
        </p:txBody>
      </p:sp>
      <p:sp>
        <p:nvSpPr>
          <p:cNvPr id="42" name="TextBox 41"/>
          <p:cNvSpPr txBox="1"/>
          <p:nvPr/>
        </p:nvSpPr>
        <p:spPr>
          <a:xfrm>
            <a:off x="1377032" y="5386623"/>
            <a:ext cx="39271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7030A0"/>
                </a:solidFill>
              </a:rPr>
              <a:t>-Pacemaker firing rate is heavily influenced by many factors.</a:t>
            </a:r>
            <a:endParaRPr lang="en-US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8791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389" b="98184" l="1024" r="98464">
                        <a14:backgroundMark x1="72983" y1="14637" x2="72983" y2="14637"/>
                        <a14:backgroundMark x1="8835" y1="82372" x2="8835" y2="82372"/>
                        <a14:backgroundMark x1="74776" y1="89637" x2="74776" y2="89637"/>
                        <a14:backgroundMark x1="37004" y1="87500" x2="37004" y2="87500"/>
                        <a14:backgroundMark x1="9475" y1="30556" x2="9475" y2="30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10465" y="744509"/>
            <a:ext cx="4733535" cy="56729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29302" y="2231"/>
            <a:ext cx="457657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spc="50" dirty="0" smtClean="0">
                <a:ln w="28575" cmpd="sng">
                  <a:solidFill>
                    <a:schemeClr val="accent1"/>
                  </a:solidFill>
                  <a:prstDash val="lgDash"/>
                </a:ln>
                <a:solidFill>
                  <a:srgbClr val="70AD47">
                    <a:tint val="1000"/>
                  </a:srgb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PACEMAKER</a:t>
            </a:r>
            <a:endParaRPr lang="en-US" sz="6000" b="1" cap="none" spc="50" dirty="0">
              <a:ln w="28575" cmpd="sng">
                <a:solidFill>
                  <a:schemeClr val="accent1"/>
                </a:solidFill>
                <a:prstDash val="lgDash"/>
              </a:ln>
              <a:solidFill>
                <a:srgbClr val="70AD47">
                  <a:tint val="1000"/>
                </a:srgb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06330" y="2467217"/>
            <a:ext cx="39271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7030A0"/>
                </a:solidFill>
              </a:rPr>
              <a:t>The </a:t>
            </a:r>
            <a:r>
              <a:rPr lang="en-US" sz="2400" u="sng" dirty="0" smtClean="0">
                <a:solidFill>
                  <a:srgbClr val="7030A0"/>
                </a:solidFill>
              </a:rPr>
              <a:t>INVOLUNTARY</a:t>
            </a:r>
            <a:r>
              <a:rPr lang="en-US" sz="2400" dirty="0" smtClean="0">
                <a:solidFill>
                  <a:srgbClr val="7030A0"/>
                </a:solidFill>
              </a:rPr>
              <a:t> nervous system can speed it up or slow it down.</a:t>
            </a:r>
            <a:endParaRPr lang="en-US" sz="2400" b="1" i="1" u="sng" dirty="0">
              <a:solidFill>
                <a:srgbClr val="7030A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95838" y="3782284"/>
            <a:ext cx="44311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-Does this by adjusting the relative contributions from the </a:t>
            </a:r>
            <a:r>
              <a:rPr lang="en-US" sz="2400" i="1" dirty="0" smtClean="0">
                <a:solidFill>
                  <a:srgbClr val="7030A0"/>
                </a:solidFill>
              </a:rPr>
              <a:t>sympathetic &amp; parasympathetic </a:t>
            </a:r>
            <a:r>
              <a:rPr lang="en-US" sz="2400" dirty="0" smtClean="0"/>
              <a:t>branches.</a:t>
            </a:r>
            <a:endParaRPr lang="en-US" sz="2400" dirty="0"/>
          </a:p>
        </p:txBody>
      </p:sp>
      <p:sp>
        <p:nvSpPr>
          <p:cNvPr id="42" name="TextBox 41"/>
          <p:cNvSpPr txBox="1"/>
          <p:nvPr/>
        </p:nvSpPr>
        <p:spPr>
          <a:xfrm>
            <a:off x="1888020" y="5602062"/>
            <a:ext cx="39271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7030A0"/>
                </a:solidFill>
              </a:rPr>
              <a:t>-Trying to maintain homeostasis by       or      the release of neurotransmitters.</a:t>
            </a:r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4" name="Up Arrow 3"/>
          <p:cNvSpPr/>
          <p:nvPr/>
        </p:nvSpPr>
        <p:spPr>
          <a:xfrm>
            <a:off x="4211218" y="6006330"/>
            <a:ext cx="271661" cy="389965"/>
          </a:xfrm>
          <a:prstGeom prst="up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Up Arrow 9"/>
          <p:cNvSpPr/>
          <p:nvPr/>
        </p:nvSpPr>
        <p:spPr>
          <a:xfrm rot="10800000">
            <a:off x="4826955" y="6006330"/>
            <a:ext cx="285840" cy="411148"/>
          </a:xfrm>
          <a:prstGeom prst="up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 rot="19958520">
            <a:off x="6789523" y="4020052"/>
            <a:ext cx="139391" cy="280092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5486400" y="4289612"/>
            <a:ext cx="2635731" cy="1210235"/>
          </a:xfrm>
          <a:custGeom>
            <a:avLst/>
            <a:gdLst>
              <a:gd name="connsiteX0" fmla="*/ 1411941 w 2635731"/>
              <a:gd name="connsiteY0" fmla="*/ 0 h 1237129"/>
              <a:gd name="connsiteX1" fmla="*/ 1425388 w 2635731"/>
              <a:gd name="connsiteY1" fmla="*/ 80682 h 1237129"/>
              <a:gd name="connsiteX2" fmla="*/ 1452282 w 2635731"/>
              <a:gd name="connsiteY2" fmla="*/ 121023 h 1237129"/>
              <a:gd name="connsiteX3" fmla="*/ 1532965 w 2635731"/>
              <a:gd name="connsiteY3" fmla="*/ 188259 h 1237129"/>
              <a:gd name="connsiteX4" fmla="*/ 1559859 w 2635731"/>
              <a:gd name="connsiteY4" fmla="*/ 228600 h 1237129"/>
              <a:gd name="connsiteX5" fmla="*/ 1640541 w 2635731"/>
              <a:gd name="connsiteY5" fmla="*/ 255494 h 1237129"/>
              <a:gd name="connsiteX6" fmla="*/ 1721224 w 2635731"/>
              <a:gd name="connsiteY6" fmla="*/ 295835 h 1237129"/>
              <a:gd name="connsiteX7" fmla="*/ 1788459 w 2635731"/>
              <a:gd name="connsiteY7" fmla="*/ 363070 h 1237129"/>
              <a:gd name="connsiteX8" fmla="*/ 1855694 w 2635731"/>
              <a:gd name="connsiteY8" fmla="*/ 443753 h 1237129"/>
              <a:gd name="connsiteX9" fmla="*/ 1896035 w 2635731"/>
              <a:gd name="connsiteY9" fmla="*/ 457200 h 1237129"/>
              <a:gd name="connsiteX10" fmla="*/ 1936376 w 2635731"/>
              <a:gd name="connsiteY10" fmla="*/ 484094 h 1237129"/>
              <a:gd name="connsiteX11" fmla="*/ 2017059 w 2635731"/>
              <a:gd name="connsiteY11" fmla="*/ 510988 h 1237129"/>
              <a:gd name="connsiteX12" fmla="*/ 2111188 w 2635731"/>
              <a:gd name="connsiteY12" fmla="*/ 537882 h 1237129"/>
              <a:gd name="connsiteX13" fmla="*/ 2151529 w 2635731"/>
              <a:gd name="connsiteY13" fmla="*/ 564776 h 1237129"/>
              <a:gd name="connsiteX14" fmla="*/ 2178424 w 2635731"/>
              <a:gd name="connsiteY14" fmla="*/ 591670 h 1237129"/>
              <a:gd name="connsiteX15" fmla="*/ 2218765 w 2635731"/>
              <a:gd name="connsiteY15" fmla="*/ 605117 h 1237129"/>
              <a:gd name="connsiteX16" fmla="*/ 2286000 w 2635731"/>
              <a:gd name="connsiteY16" fmla="*/ 672353 h 1237129"/>
              <a:gd name="connsiteX17" fmla="*/ 2366682 w 2635731"/>
              <a:gd name="connsiteY17" fmla="*/ 712694 h 1237129"/>
              <a:gd name="connsiteX18" fmla="*/ 2447365 w 2635731"/>
              <a:gd name="connsiteY18" fmla="*/ 766482 h 1237129"/>
              <a:gd name="connsiteX19" fmla="*/ 2474259 w 2635731"/>
              <a:gd name="connsiteY19" fmla="*/ 806823 h 1237129"/>
              <a:gd name="connsiteX20" fmla="*/ 2514600 w 2635731"/>
              <a:gd name="connsiteY20" fmla="*/ 833717 h 1237129"/>
              <a:gd name="connsiteX21" fmla="*/ 2581835 w 2635731"/>
              <a:gd name="connsiteY21" fmla="*/ 887506 h 1237129"/>
              <a:gd name="connsiteX22" fmla="*/ 2608729 w 2635731"/>
              <a:gd name="connsiteY22" fmla="*/ 927847 h 1237129"/>
              <a:gd name="connsiteX23" fmla="*/ 2635624 w 2635731"/>
              <a:gd name="connsiteY23" fmla="*/ 1008529 h 1237129"/>
              <a:gd name="connsiteX24" fmla="*/ 2622176 w 2635731"/>
              <a:gd name="connsiteY24" fmla="*/ 1143000 h 1237129"/>
              <a:gd name="connsiteX25" fmla="*/ 2541494 w 2635731"/>
              <a:gd name="connsiteY25" fmla="*/ 1169894 h 1237129"/>
              <a:gd name="connsiteX26" fmla="*/ 2501153 w 2635731"/>
              <a:gd name="connsiteY26" fmla="*/ 1183341 h 1237129"/>
              <a:gd name="connsiteX27" fmla="*/ 2420471 w 2635731"/>
              <a:gd name="connsiteY27" fmla="*/ 1196788 h 1237129"/>
              <a:gd name="connsiteX28" fmla="*/ 2286000 w 2635731"/>
              <a:gd name="connsiteY28" fmla="*/ 1223682 h 1237129"/>
              <a:gd name="connsiteX29" fmla="*/ 2017059 w 2635731"/>
              <a:gd name="connsiteY29" fmla="*/ 1237129 h 1237129"/>
              <a:gd name="connsiteX30" fmla="*/ 1492624 w 2635731"/>
              <a:gd name="connsiteY30" fmla="*/ 1223682 h 1237129"/>
              <a:gd name="connsiteX31" fmla="*/ 1331259 w 2635731"/>
              <a:gd name="connsiteY31" fmla="*/ 1183341 h 1237129"/>
              <a:gd name="connsiteX32" fmla="*/ 1290918 w 2635731"/>
              <a:gd name="connsiteY32" fmla="*/ 1169894 h 1237129"/>
              <a:gd name="connsiteX33" fmla="*/ 1250576 w 2635731"/>
              <a:gd name="connsiteY33" fmla="*/ 1156447 h 1237129"/>
              <a:gd name="connsiteX34" fmla="*/ 1210235 w 2635731"/>
              <a:gd name="connsiteY34" fmla="*/ 1143000 h 1237129"/>
              <a:gd name="connsiteX35" fmla="*/ 968188 w 2635731"/>
              <a:gd name="connsiteY35" fmla="*/ 1116106 h 1237129"/>
              <a:gd name="connsiteX36" fmla="*/ 847165 w 2635731"/>
              <a:gd name="connsiteY36" fmla="*/ 1075764 h 1237129"/>
              <a:gd name="connsiteX37" fmla="*/ 806824 w 2635731"/>
              <a:gd name="connsiteY37" fmla="*/ 1062317 h 1237129"/>
              <a:gd name="connsiteX38" fmla="*/ 699247 w 2635731"/>
              <a:gd name="connsiteY38" fmla="*/ 981635 h 1237129"/>
              <a:gd name="connsiteX39" fmla="*/ 658906 w 2635731"/>
              <a:gd name="connsiteY39" fmla="*/ 954741 h 1237129"/>
              <a:gd name="connsiteX40" fmla="*/ 618565 w 2635731"/>
              <a:gd name="connsiteY40" fmla="*/ 927847 h 1237129"/>
              <a:gd name="connsiteX41" fmla="*/ 578224 w 2635731"/>
              <a:gd name="connsiteY41" fmla="*/ 914400 h 1237129"/>
              <a:gd name="connsiteX42" fmla="*/ 497541 w 2635731"/>
              <a:gd name="connsiteY42" fmla="*/ 874059 h 1237129"/>
              <a:gd name="connsiteX43" fmla="*/ 349624 w 2635731"/>
              <a:gd name="connsiteY43" fmla="*/ 847164 h 1237129"/>
              <a:gd name="connsiteX44" fmla="*/ 309282 w 2635731"/>
              <a:gd name="connsiteY44" fmla="*/ 833717 h 1237129"/>
              <a:gd name="connsiteX45" fmla="*/ 215153 w 2635731"/>
              <a:gd name="connsiteY45" fmla="*/ 726141 h 1237129"/>
              <a:gd name="connsiteX46" fmla="*/ 201706 w 2635731"/>
              <a:gd name="connsiteY46" fmla="*/ 685800 h 1237129"/>
              <a:gd name="connsiteX47" fmla="*/ 121024 w 2635731"/>
              <a:gd name="connsiteY47" fmla="*/ 632012 h 1237129"/>
              <a:gd name="connsiteX48" fmla="*/ 40341 w 2635731"/>
              <a:gd name="connsiteY48" fmla="*/ 605117 h 1237129"/>
              <a:gd name="connsiteX49" fmla="*/ 0 w 2635731"/>
              <a:gd name="connsiteY49" fmla="*/ 524435 h 123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2635731" h="1237129">
                <a:moveTo>
                  <a:pt x="1411941" y="0"/>
                </a:moveTo>
                <a:cubicBezTo>
                  <a:pt x="1416423" y="26894"/>
                  <a:pt x="1416766" y="54816"/>
                  <a:pt x="1425388" y="80682"/>
                </a:cubicBezTo>
                <a:cubicBezTo>
                  <a:pt x="1430499" y="96014"/>
                  <a:pt x="1441936" y="108608"/>
                  <a:pt x="1452282" y="121023"/>
                </a:cubicBezTo>
                <a:cubicBezTo>
                  <a:pt x="1484636" y="159847"/>
                  <a:pt x="1493301" y="161816"/>
                  <a:pt x="1532965" y="188259"/>
                </a:cubicBezTo>
                <a:cubicBezTo>
                  <a:pt x="1541930" y="201706"/>
                  <a:pt x="1546154" y="220035"/>
                  <a:pt x="1559859" y="228600"/>
                </a:cubicBezTo>
                <a:cubicBezTo>
                  <a:pt x="1583899" y="243625"/>
                  <a:pt x="1616953" y="239769"/>
                  <a:pt x="1640541" y="255494"/>
                </a:cubicBezTo>
                <a:cubicBezTo>
                  <a:pt x="1692676" y="290251"/>
                  <a:pt x="1665550" y="277277"/>
                  <a:pt x="1721224" y="295835"/>
                </a:cubicBezTo>
                <a:cubicBezTo>
                  <a:pt x="1792944" y="403415"/>
                  <a:pt x="1698810" y="273419"/>
                  <a:pt x="1788459" y="363070"/>
                </a:cubicBezTo>
                <a:cubicBezTo>
                  <a:pt x="1838071" y="412683"/>
                  <a:pt x="1789605" y="399694"/>
                  <a:pt x="1855694" y="443753"/>
                </a:cubicBezTo>
                <a:cubicBezTo>
                  <a:pt x="1867488" y="451616"/>
                  <a:pt x="1883357" y="450861"/>
                  <a:pt x="1896035" y="457200"/>
                </a:cubicBezTo>
                <a:cubicBezTo>
                  <a:pt x="1910490" y="464428"/>
                  <a:pt x="1921608" y="477530"/>
                  <a:pt x="1936376" y="484094"/>
                </a:cubicBezTo>
                <a:cubicBezTo>
                  <a:pt x="1962282" y="495608"/>
                  <a:pt x="1990165" y="502023"/>
                  <a:pt x="2017059" y="510988"/>
                </a:cubicBezTo>
                <a:cubicBezTo>
                  <a:pt x="2074935" y="530280"/>
                  <a:pt x="2043646" y="520997"/>
                  <a:pt x="2111188" y="537882"/>
                </a:cubicBezTo>
                <a:cubicBezTo>
                  <a:pt x="2124635" y="546847"/>
                  <a:pt x="2138909" y="554680"/>
                  <a:pt x="2151529" y="564776"/>
                </a:cubicBezTo>
                <a:cubicBezTo>
                  <a:pt x="2161429" y="572696"/>
                  <a:pt x="2167552" y="585147"/>
                  <a:pt x="2178424" y="591670"/>
                </a:cubicBezTo>
                <a:cubicBezTo>
                  <a:pt x="2190578" y="598963"/>
                  <a:pt x="2205318" y="600635"/>
                  <a:pt x="2218765" y="605117"/>
                </a:cubicBezTo>
                <a:cubicBezTo>
                  <a:pt x="2326346" y="676840"/>
                  <a:pt x="2196349" y="582702"/>
                  <a:pt x="2286000" y="672353"/>
                </a:cubicBezTo>
                <a:cubicBezTo>
                  <a:pt x="2330772" y="717125"/>
                  <a:pt x="2317467" y="685353"/>
                  <a:pt x="2366682" y="712694"/>
                </a:cubicBezTo>
                <a:cubicBezTo>
                  <a:pt x="2394937" y="728391"/>
                  <a:pt x="2447365" y="766482"/>
                  <a:pt x="2447365" y="766482"/>
                </a:cubicBezTo>
                <a:cubicBezTo>
                  <a:pt x="2456330" y="779929"/>
                  <a:pt x="2462831" y="795395"/>
                  <a:pt x="2474259" y="806823"/>
                </a:cubicBezTo>
                <a:cubicBezTo>
                  <a:pt x="2485687" y="818251"/>
                  <a:pt x="2501980" y="823621"/>
                  <a:pt x="2514600" y="833717"/>
                </a:cubicBezTo>
                <a:cubicBezTo>
                  <a:pt x="2610404" y="910362"/>
                  <a:pt x="2457671" y="804730"/>
                  <a:pt x="2581835" y="887506"/>
                </a:cubicBezTo>
                <a:cubicBezTo>
                  <a:pt x="2590800" y="900953"/>
                  <a:pt x="2602165" y="913079"/>
                  <a:pt x="2608729" y="927847"/>
                </a:cubicBezTo>
                <a:cubicBezTo>
                  <a:pt x="2620243" y="953752"/>
                  <a:pt x="2635624" y="1008529"/>
                  <a:pt x="2635624" y="1008529"/>
                </a:cubicBezTo>
                <a:cubicBezTo>
                  <a:pt x="2631141" y="1053353"/>
                  <a:pt x="2644874" y="1104089"/>
                  <a:pt x="2622176" y="1143000"/>
                </a:cubicBezTo>
                <a:cubicBezTo>
                  <a:pt x="2607892" y="1167487"/>
                  <a:pt x="2568388" y="1160929"/>
                  <a:pt x="2541494" y="1169894"/>
                </a:cubicBezTo>
                <a:cubicBezTo>
                  <a:pt x="2528047" y="1174376"/>
                  <a:pt x="2515135" y="1181011"/>
                  <a:pt x="2501153" y="1183341"/>
                </a:cubicBezTo>
                <a:cubicBezTo>
                  <a:pt x="2474259" y="1187823"/>
                  <a:pt x="2447087" y="1190873"/>
                  <a:pt x="2420471" y="1196788"/>
                </a:cubicBezTo>
                <a:cubicBezTo>
                  <a:pt x="2319714" y="1219178"/>
                  <a:pt x="2462017" y="1210644"/>
                  <a:pt x="2286000" y="1223682"/>
                </a:cubicBezTo>
                <a:cubicBezTo>
                  <a:pt x="2196486" y="1230313"/>
                  <a:pt x="2106706" y="1232647"/>
                  <a:pt x="2017059" y="1237129"/>
                </a:cubicBezTo>
                <a:lnTo>
                  <a:pt x="1492624" y="1223682"/>
                </a:lnTo>
                <a:cubicBezTo>
                  <a:pt x="1429943" y="1220896"/>
                  <a:pt x="1390016" y="1202927"/>
                  <a:pt x="1331259" y="1183341"/>
                </a:cubicBezTo>
                <a:lnTo>
                  <a:pt x="1290918" y="1169894"/>
                </a:lnTo>
                <a:lnTo>
                  <a:pt x="1250576" y="1156447"/>
                </a:lnTo>
                <a:cubicBezTo>
                  <a:pt x="1237129" y="1151965"/>
                  <a:pt x="1224267" y="1145005"/>
                  <a:pt x="1210235" y="1143000"/>
                </a:cubicBezTo>
                <a:cubicBezTo>
                  <a:pt x="1067094" y="1122551"/>
                  <a:pt x="1147671" y="1132423"/>
                  <a:pt x="968188" y="1116106"/>
                </a:cubicBezTo>
                <a:lnTo>
                  <a:pt x="847165" y="1075764"/>
                </a:lnTo>
                <a:lnTo>
                  <a:pt x="806824" y="1062317"/>
                </a:lnTo>
                <a:cubicBezTo>
                  <a:pt x="757073" y="1012568"/>
                  <a:pt x="790478" y="1042456"/>
                  <a:pt x="699247" y="981635"/>
                </a:cubicBezTo>
                <a:lnTo>
                  <a:pt x="658906" y="954741"/>
                </a:lnTo>
                <a:cubicBezTo>
                  <a:pt x="645459" y="945776"/>
                  <a:pt x="633897" y="932958"/>
                  <a:pt x="618565" y="927847"/>
                </a:cubicBezTo>
                <a:cubicBezTo>
                  <a:pt x="605118" y="923365"/>
                  <a:pt x="590902" y="920739"/>
                  <a:pt x="578224" y="914400"/>
                </a:cubicBezTo>
                <a:cubicBezTo>
                  <a:pt x="520200" y="885388"/>
                  <a:pt x="558379" y="887578"/>
                  <a:pt x="497541" y="874059"/>
                </a:cubicBezTo>
                <a:cubicBezTo>
                  <a:pt x="389610" y="850074"/>
                  <a:pt x="447538" y="871643"/>
                  <a:pt x="349624" y="847164"/>
                </a:cubicBezTo>
                <a:cubicBezTo>
                  <a:pt x="335873" y="843726"/>
                  <a:pt x="322729" y="838199"/>
                  <a:pt x="309282" y="833717"/>
                </a:cubicBezTo>
                <a:cubicBezTo>
                  <a:pt x="262217" y="802341"/>
                  <a:pt x="237565" y="793376"/>
                  <a:pt x="215153" y="726141"/>
                </a:cubicBezTo>
                <a:cubicBezTo>
                  <a:pt x="210671" y="712694"/>
                  <a:pt x="211729" y="695823"/>
                  <a:pt x="201706" y="685800"/>
                </a:cubicBezTo>
                <a:cubicBezTo>
                  <a:pt x="178850" y="662944"/>
                  <a:pt x="151688" y="642234"/>
                  <a:pt x="121024" y="632012"/>
                </a:cubicBezTo>
                <a:lnTo>
                  <a:pt x="40341" y="605117"/>
                </a:lnTo>
                <a:cubicBezTo>
                  <a:pt x="12030" y="520183"/>
                  <a:pt x="41796" y="524435"/>
                  <a:pt x="0" y="524435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6911788" y="3133165"/>
            <a:ext cx="1775012" cy="2070847"/>
          </a:xfrm>
          <a:custGeom>
            <a:avLst/>
            <a:gdLst>
              <a:gd name="connsiteX0" fmla="*/ 0 w 1775012"/>
              <a:gd name="connsiteY0" fmla="*/ 1143000 h 2070847"/>
              <a:gd name="connsiteX1" fmla="*/ 107577 w 1775012"/>
              <a:gd name="connsiteY1" fmla="*/ 1156447 h 2070847"/>
              <a:gd name="connsiteX2" fmla="*/ 147918 w 1775012"/>
              <a:gd name="connsiteY2" fmla="*/ 1183341 h 2070847"/>
              <a:gd name="connsiteX3" fmla="*/ 228600 w 1775012"/>
              <a:gd name="connsiteY3" fmla="*/ 1223682 h 2070847"/>
              <a:gd name="connsiteX4" fmla="*/ 282388 w 1775012"/>
              <a:gd name="connsiteY4" fmla="*/ 1290917 h 2070847"/>
              <a:gd name="connsiteX5" fmla="*/ 295836 w 1775012"/>
              <a:gd name="connsiteY5" fmla="*/ 1331259 h 2070847"/>
              <a:gd name="connsiteX6" fmla="*/ 416859 w 1775012"/>
              <a:gd name="connsiteY6" fmla="*/ 1385047 h 2070847"/>
              <a:gd name="connsiteX7" fmla="*/ 457200 w 1775012"/>
              <a:gd name="connsiteY7" fmla="*/ 1411941 h 2070847"/>
              <a:gd name="connsiteX8" fmla="*/ 484094 w 1775012"/>
              <a:gd name="connsiteY8" fmla="*/ 1452282 h 2070847"/>
              <a:gd name="connsiteX9" fmla="*/ 524436 w 1775012"/>
              <a:gd name="connsiteY9" fmla="*/ 1465729 h 2070847"/>
              <a:gd name="connsiteX10" fmla="*/ 537883 w 1775012"/>
              <a:gd name="connsiteY10" fmla="*/ 1506070 h 2070847"/>
              <a:gd name="connsiteX11" fmla="*/ 578224 w 1775012"/>
              <a:gd name="connsiteY11" fmla="*/ 1532964 h 2070847"/>
              <a:gd name="connsiteX12" fmla="*/ 658906 w 1775012"/>
              <a:gd name="connsiteY12" fmla="*/ 1559859 h 2070847"/>
              <a:gd name="connsiteX13" fmla="*/ 753036 w 1775012"/>
              <a:gd name="connsiteY13" fmla="*/ 1600200 h 2070847"/>
              <a:gd name="connsiteX14" fmla="*/ 820271 w 1775012"/>
              <a:gd name="connsiteY14" fmla="*/ 1613647 h 2070847"/>
              <a:gd name="connsiteX15" fmla="*/ 900953 w 1775012"/>
              <a:gd name="connsiteY15" fmla="*/ 1640541 h 2070847"/>
              <a:gd name="connsiteX16" fmla="*/ 968188 w 1775012"/>
              <a:gd name="connsiteY16" fmla="*/ 1694329 h 2070847"/>
              <a:gd name="connsiteX17" fmla="*/ 995083 w 1775012"/>
              <a:gd name="connsiteY17" fmla="*/ 1721223 h 2070847"/>
              <a:gd name="connsiteX18" fmla="*/ 1035424 w 1775012"/>
              <a:gd name="connsiteY18" fmla="*/ 1748117 h 2070847"/>
              <a:gd name="connsiteX19" fmla="*/ 1048871 w 1775012"/>
              <a:gd name="connsiteY19" fmla="*/ 1788459 h 2070847"/>
              <a:gd name="connsiteX20" fmla="*/ 1169894 w 1775012"/>
              <a:gd name="connsiteY20" fmla="*/ 1855694 h 2070847"/>
              <a:gd name="connsiteX21" fmla="*/ 1223683 w 1775012"/>
              <a:gd name="connsiteY21" fmla="*/ 1882588 h 2070847"/>
              <a:gd name="connsiteX22" fmla="*/ 1264024 w 1775012"/>
              <a:gd name="connsiteY22" fmla="*/ 1896035 h 2070847"/>
              <a:gd name="connsiteX23" fmla="*/ 1344706 w 1775012"/>
              <a:gd name="connsiteY23" fmla="*/ 1936376 h 2070847"/>
              <a:gd name="connsiteX24" fmla="*/ 1425388 w 1775012"/>
              <a:gd name="connsiteY24" fmla="*/ 2003611 h 2070847"/>
              <a:gd name="connsiteX25" fmla="*/ 1506071 w 1775012"/>
              <a:gd name="connsiteY25" fmla="*/ 2030506 h 2070847"/>
              <a:gd name="connsiteX26" fmla="*/ 1586753 w 1775012"/>
              <a:gd name="connsiteY26" fmla="*/ 2070847 h 2070847"/>
              <a:gd name="connsiteX27" fmla="*/ 1694330 w 1775012"/>
              <a:gd name="connsiteY27" fmla="*/ 2057400 h 2070847"/>
              <a:gd name="connsiteX28" fmla="*/ 1748118 w 1775012"/>
              <a:gd name="connsiteY28" fmla="*/ 2043953 h 2070847"/>
              <a:gd name="connsiteX29" fmla="*/ 1761565 w 1775012"/>
              <a:gd name="connsiteY29" fmla="*/ 2003611 h 2070847"/>
              <a:gd name="connsiteX30" fmla="*/ 1775012 w 1775012"/>
              <a:gd name="connsiteY30" fmla="*/ 1680882 h 2070847"/>
              <a:gd name="connsiteX31" fmla="*/ 1761565 w 1775012"/>
              <a:gd name="connsiteY31" fmla="*/ 1223682 h 2070847"/>
              <a:gd name="connsiteX32" fmla="*/ 1721224 w 1775012"/>
              <a:gd name="connsiteY32" fmla="*/ 1089211 h 2070847"/>
              <a:gd name="connsiteX33" fmla="*/ 1667436 w 1775012"/>
              <a:gd name="connsiteY33" fmla="*/ 1008529 h 2070847"/>
              <a:gd name="connsiteX34" fmla="*/ 1613647 w 1775012"/>
              <a:gd name="connsiteY34" fmla="*/ 847164 h 2070847"/>
              <a:gd name="connsiteX35" fmla="*/ 1600200 w 1775012"/>
              <a:gd name="connsiteY35" fmla="*/ 806823 h 2070847"/>
              <a:gd name="connsiteX36" fmla="*/ 1586753 w 1775012"/>
              <a:gd name="connsiteY36" fmla="*/ 766482 h 2070847"/>
              <a:gd name="connsiteX37" fmla="*/ 1559859 w 1775012"/>
              <a:gd name="connsiteY37" fmla="*/ 726141 h 2070847"/>
              <a:gd name="connsiteX38" fmla="*/ 1546412 w 1775012"/>
              <a:gd name="connsiteY38" fmla="*/ 685800 h 2070847"/>
              <a:gd name="connsiteX39" fmla="*/ 1492624 w 1775012"/>
              <a:gd name="connsiteY39" fmla="*/ 618564 h 2070847"/>
              <a:gd name="connsiteX40" fmla="*/ 1452283 w 1775012"/>
              <a:gd name="connsiteY40" fmla="*/ 591670 h 2070847"/>
              <a:gd name="connsiteX41" fmla="*/ 1425388 w 1775012"/>
              <a:gd name="connsiteY41" fmla="*/ 551329 h 2070847"/>
              <a:gd name="connsiteX42" fmla="*/ 1398494 w 1775012"/>
              <a:gd name="connsiteY42" fmla="*/ 470647 h 2070847"/>
              <a:gd name="connsiteX43" fmla="*/ 1385047 w 1775012"/>
              <a:gd name="connsiteY43" fmla="*/ 430306 h 2070847"/>
              <a:gd name="connsiteX44" fmla="*/ 1358153 w 1775012"/>
              <a:gd name="connsiteY44" fmla="*/ 349623 h 2070847"/>
              <a:gd name="connsiteX45" fmla="*/ 1331259 w 1775012"/>
              <a:gd name="connsiteY45" fmla="*/ 309282 h 2070847"/>
              <a:gd name="connsiteX46" fmla="*/ 1304365 w 1775012"/>
              <a:gd name="connsiteY46" fmla="*/ 228600 h 2070847"/>
              <a:gd name="connsiteX47" fmla="*/ 1277471 w 1775012"/>
              <a:gd name="connsiteY47" fmla="*/ 188259 h 2070847"/>
              <a:gd name="connsiteX48" fmla="*/ 1264024 w 1775012"/>
              <a:gd name="connsiteY48" fmla="*/ 147917 h 2070847"/>
              <a:gd name="connsiteX49" fmla="*/ 1223683 w 1775012"/>
              <a:gd name="connsiteY49" fmla="*/ 134470 h 2070847"/>
              <a:gd name="connsiteX50" fmla="*/ 1156447 w 1775012"/>
              <a:gd name="connsiteY50" fmla="*/ 94129 h 2070847"/>
              <a:gd name="connsiteX51" fmla="*/ 1116106 w 1775012"/>
              <a:gd name="connsiteY51" fmla="*/ 13447 h 2070847"/>
              <a:gd name="connsiteX52" fmla="*/ 1116106 w 1775012"/>
              <a:gd name="connsiteY52" fmla="*/ 0 h 2070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775012" h="2070847">
                <a:moveTo>
                  <a:pt x="0" y="1143000"/>
                </a:moveTo>
                <a:cubicBezTo>
                  <a:pt x="35859" y="1147482"/>
                  <a:pt x="72712" y="1146939"/>
                  <a:pt x="107577" y="1156447"/>
                </a:cubicBezTo>
                <a:cubicBezTo>
                  <a:pt x="123169" y="1160699"/>
                  <a:pt x="133463" y="1176113"/>
                  <a:pt x="147918" y="1183341"/>
                </a:cubicBezTo>
                <a:cubicBezTo>
                  <a:pt x="259264" y="1239014"/>
                  <a:pt x="112988" y="1146608"/>
                  <a:pt x="228600" y="1223682"/>
                </a:cubicBezTo>
                <a:cubicBezTo>
                  <a:pt x="262399" y="1325080"/>
                  <a:pt x="212875" y="1204026"/>
                  <a:pt x="282388" y="1290917"/>
                </a:cubicBezTo>
                <a:cubicBezTo>
                  <a:pt x="291243" y="1301986"/>
                  <a:pt x="286981" y="1320190"/>
                  <a:pt x="295836" y="1331259"/>
                </a:cubicBezTo>
                <a:cubicBezTo>
                  <a:pt x="327114" y="1370357"/>
                  <a:pt x="378118" y="1359219"/>
                  <a:pt x="416859" y="1385047"/>
                </a:cubicBezTo>
                <a:lnTo>
                  <a:pt x="457200" y="1411941"/>
                </a:lnTo>
                <a:cubicBezTo>
                  <a:pt x="466165" y="1425388"/>
                  <a:pt x="471474" y="1442186"/>
                  <a:pt x="484094" y="1452282"/>
                </a:cubicBezTo>
                <a:cubicBezTo>
                  <a:pt x="495163" y="1461137"/>
                  <a:pt x="514413" y="1455706"/>
                  <a:pt x="524436" y="1465729"/>
                </a:cubicBezTo>
                <a:cubicBezTo>
                  <a:pt x="534459" y="1475752"/>
                  <a:pt x="529028" y="1495002"/>
                  <a:pt x="537883" y="1506070"/>
                </a:cubicBezTo>
                <a:cubicBezTo>
                  <a:pt x="547979" y="1518690"/>
                  <a:pt x="563456" y="1526400"/>
                  <a:pt x="578224" y="1532964"/>
                </a:cubicBezTo>
                <a:cubicBezTo>
                  <a:pt x="604129" y="1544478"/>
                  <a:pt x="635318" y="1544134"/>
                  <a:pt x="658906" y="1559859"/>
                </a:cubicBezTo>
                <a:cubicBezTo>
                  <a:pt x="710828" y="1594474"/>
                  <a:pt x="687910" y="1585728"/>
                  <a:pt x="753036" y="1600200"/>
                </a:cubicBezTo>
                <a:cubicBezTo>
                  <a:pt x="775347" y="1605158"/>
                  <a:pt x="798221" y="1607633"/>
                  <a:pt x="820271" y="1613647"/>
                </a:cubicBezTo>
                <a:cubicBezTo>
                  <a:pt x="847621" y="1621106"/>
                  <a:pt x="900953" y="1640541"/>
                  <a:pt x="900953" y="1640541"/>
                </a:cubicBezTo>
                <a:cubicBezTo>
                  <a:pt x="954517" y="1720887"/>
                  <a:pt x="896020" y="1651029"/>
                  <a:pt x="968188" y="1694329"/>
                </a:cubicBezTo>
                <a:cubicBezTo>
                  <a:pt x="979060" y="1700852"/>
                  <a:pt x="985183" y="1713303"/>
                  <a:pt x="995083" y="1721223"/>
                </a:cubicBezTo>
                <a:cubicBezTo>
                  <a:pt x="1007703" y="1731319"/>
                  <a:pt x="1021977" y="1739152"/>
                  <a:pt x="1035424" y="1748117"/>
                </a:cubicBezTo>
                <a:cubicBezTo>
                  <a:pt x="1039906" y="1761564"/>
                  <a:pt x="1038848" y="1778436"/>
                  <a:pt x="1048871" y="1788459"/>
                </a:cubicBezTo>
                <a:cubicBezTo>
                  <a:pt x="1114386" y="1853975"/>
                  <a:pt x="1110712" y="1830331"/>
                  <a:pt x="1169894" y="1855694"/>
                </a:cubicBezTo>
                <a:cubicBezTo>
                  <a:pt x="1188319" y="1863590"/>
                  <a:pt x="1205258" y="1874692"/>
                  <a:pt x="1223683" y="1882588"/>
                </a:cubicBezTo>
                <a:cubicBezTo>
                  <a:pt x="1236711" y="1888172"/>
                  <a:pt x="1251346" y="1889696"/>
                  <a:pt x="1264024" y="1896035"/>
                </a:cubicBezTo>
                <a:cubicBezTo>
                  <a:pt x="1368294" y="1948170"/>
                  <a:pt x="1243308" y="1902577"/>
                  <a:pt x="1344706" y="1936376"/>
                </a:cubicBezTo>
                <a:cubicBezTo>
                  <a:pt x="1370040" y="1961710"/>
                  <a:pt x="1391689" y="1988634"/>
                  <a:pt x="1425388" y="2003611"/>
                </a:cubicBezTo>
                <a:cubicBezTo>
                  <a:pt x="1451294" y="2015125"/>
                  <a:pt x="1482483" y="2014781"/>
                  <a:pt x="1506071" y="2030506"/>
                </a:cubicBezTo>
                <a:cubicBezTo>
                  <a:pt x="1558206" y="2065263"/>
                  <a:pt x="1531080" y="2052289"/>
                  <a:pt x="1586753" y="2070847"/>
                </a:cubicBezTo>
                <a:cubicBezTo>
                  <a:pt x="1622612" y="2066365"/>
                  <a:pt x="1658684" y="2063341"/>
                  <a:pt x="1694330" y="2057400"/>
                </a:cubicBezTo>
                <a:cubicBezTo>
                  <a:pt x="1712560" y="2054362"/>
                  <a:pt x="1733687" y="2055498"/>
                  <a:pt x="1748118" y="2043953"/>
                </a:cubicBezTo>
                <a:cubicBezTo>
                  <a:pt x="1759186" y="2035098"/>
                  <a:pt x="1757083" y="2017058"/>
                  <a:pt x="1761565" y="2003611"/>
                </a:cubicBezTo>
                <a:cubicBezTo>
                  <a:pt x="1766047" y="1896035"/>
                  <a:pt x="1775012" y="1788552"/>
                  <a:pt x="1775012" y="1680882"/>
                </a:cubicBezTo>
                <a:cubicBezTo>
                  <a:pt x="1775012" y="1528416"/>
                  <a:pt x="1769578" y="1375937"/>
                  <a:pt x="1761565" y="1223682"/>
                </a:cubicBezTo>
                <a:cubicBezTo>
                  <a:pt x="1760491" y="1203279"/>
                  <a:pt x="1724436" y="1094028"/>
                  <a:pt x="1721224" y="1089211"/>
                </a:cubicBezTo>
                <a:cubicBezTo>
                  <a:pt x="1703295" y="1062317"/>
                  <a:pt x="1677658" y="1039193"/>
                  <a:pt x="1667436" y="1008529"/>
                </a:cubicBezTo>
                <a:lnTo>
                  <a:pt x="1613647" y="847164"/>
                </a:lnTo>
                <a:lnTo>
                  <a:pt x="1600200" y="806823"/>
                </a:lnTo>
                <a:cubicBezTo>
                  <a:pt x="1595718" y="793376"/>
                  <a:pt x="1594616" y="778276"/>
                  <a:pt x="1586753" y="766482"/>
                </a:cubicBezTo>
                <a:cubicBezTo>
                  <a:pt x="1577788" y="753035"/>
                  <a:pt x="1567087" y="740596"/>
                  <a:pt x="1559859" y="726141"/>
                </a:cubicBezTo>
                <a:cubicBezTo>
                  <a:pt x="1553520" y="713463"/>
                  <a:pt x="1552751" y="698478"/>
                  <a:pt x="1546412" y="685800"/>
                </a:cubicBezTo>
                <a:cubicBezTo>
                  <a:pt x="1534764" y="662505"/>
                  <a:pt x="1513468" y="635240"/>
                  <a:pt x="1492624" y="618564"/>
                </a:cubicBezTo>
                <a:cubicBezTo>
                  <a:pt x="1480004" y="608468"/>
                  <a:pt x="1465730" y="600635"/>
                  <a:pt x="1452283" y="591670"/>
                </a:cubicBezTo>
                <a:cubicBezTo>
                  <a:pt x="1443318" y="578223"/>
                  <a:pt x="1431952" y="566097"/>
                  <a:pt x="1425388" y="551329"/>
                </a:cubicBezTo>
                <a:cubicBezTo>
                  <a:pt x="1413874" y="525424"/>
                  <a:pt x="1407459" y="497541"/>
                  <a:pt x="1398494" y="470647"/>
                </a:cubicBezTo>
                <a:lnTo>
                  <a:pt x="1385047" y="430306"/>
                </a:lnTo>
                <a:cubicBezTo>
                  <a:pt x="1385047" y="430305"/>
                  <a:pt x="1358154" y="349624"/>
                  <a:pt x="1358153" y="349623"/>
                </a:cubicBezTo>
                <a:cubicBezTo>
                  <a:pt x="1349188" y="336176"/>
                  <a:pt x="1337823" y="324050"/>
                  <a:pt x="1331259" y="309282"/>
                </a:cubicBezTo>
                <a:cubicBezTo>
                  <a:pt x="1319745" y="283377"/>
                  <a:pt x="1320090" y="252188"/>
                  <a:pt x="1304365" y="228600"/>
                </a:cubicBezTo>
                <a:lnTo>
                  <a:pt x="1277471" y="188259"/>
                </a:lnTo>
                <a:cubicBezTo>
                  <a:pt x="1272989" y="174812"/>
                  <a:pt x="1274047" y="157940"/>
                  <a:pt x="1264024" y="147917"/>
                </a:cubicBezTo>
                <a:cubicBezTo>
                  <a:pt x="1254001" y="137894"/>
                  <a:pt x="1235837" y="141763"/>
                  <a:pt x="1223683" y="134470"/>
                </a:cubicBezTo>
                <a:cubicBezTo>
                  <a:pt x="1131390" y="79095"/>
                  <a:pt x="1270725" y="132222"/>
                  <a:pt x="1156447" y="94129"/>
                </a:cubicBezTo>
                <a:cubicBezTo>
                  <a:pt x="1130154" y="54690"/>
                  <a:pt x="1127241" y="57985"/>
                  <a:pt x="1116106" y="13447"/>
                </a:cubicBezTo>
                <a:cubicBezTo>
                  <a:pt x="1115019" y="9098"/>
                  <a:pt x="1116106" y="4482"/>
                  <a:pt x="1116106" y="0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5540188" y="4935071"/>
            <a:ext cx="107577" cy="40802"/>
          </a:xfrm>
          <a:custGeom>
            <a:avLst/>
            <a:gdLst>
              <a:gd name="connsiteX0" fmla="*/ 107577 w 107577"/>
              <a:gd name="connsiteY0" fmla="*/ 0 h 40802"/>
              <a:gd name="connsiteX1" fmla="*/ 40341 w 107577"/>
              <a:gd name="connsiteY1" fmla="*/ 40341 h 40802"/>
              <a:gd name="connsiteX2" fmla="*/ 0 w 107577"/>
              <a:gd name="connsiteY2" fmla="*/ 26894 h 40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7577" h="40802">
                <a:moveTo>
                  <a:pt x="107577" y="0"/>
                </a:moveTo>
                <a:cubicBezTo>
                  <a:pt x="85165" y="13447"/>
                  <a:pt x="65697" y="34002"/>
                  <a:pt x="40341" y="40341"/>
                </a:cubicBezTo>
                <a:cubicBezTo>
                  <a:pt x="26590" y="43779"/>
                  <a:pt x="0" y="26894"/>
                  <a:pt x="0" y="26894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8122024" y="5271247"/>
            <a:ext cx="174811" cy="0"/>
          </a:xfrm>
          <a:custGeom>
            <a:avLst/>
            <a:gdLst>
              <a:gd name="connsiteX0" fmla="*/ 0 w 174811"/>
              <a:gd name="connsiteY0" fmla="*/ 0 h 0"/>
              <a:gd name="connsiteX1" fmla="*/ 174811 w 17481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4811">
                <a:moveTo>
                  <a:pt x="0" y="0"/>
                </a:moveTo>
                <a:lnTo>
                  <a:pt x="174811" y="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7718612" y="4880765"/>
            <a:ext cx="188259" cy="81200"/>
          </a:xfrm>
          <a:custGeom>
            <a:avLst/>
            <a:gdLst>
              <a:gd name="connsiteX0" fmla="*/ 0 w 188259"/>
              <a:gd name="connsiteY0" fmla="*/ 13964 h 81200"/>
              <a:gd name="connsiteX1" fmla="*/ 94129 w 188259"/>
              <a:gd name="connsiteY1" fmla="*/ 517 h 81200"/>
              <a:gd name="connsiteX2" fmla="*/ 147917 w 188259"/>
              <a:gd name="connsiteY2" fmla="*/ 67753 h 81200"/>
              <a:gd name="connsiteX3" fmla="*/ 188259 w 188259"/>
              <a:gd name="connsiteY3" fmla="*/ 81200 h 8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259" h="81200">
                <a:moveTo>
                  <a:pt x="0" y="13964"/>
                </a:moveTo>
                <a:cubicBezTo>
                  <a:pt x="31376" y="9482"/>
                  <a:pt x="62591" y="-2637"/>
                  <a:pt x="94129" y="517"/>
                </a:cubicBezTo>
                <a:cubicBezTo>
                  <a:pt x="160459" y="7150"/>
                  <a:pt x="116910" y="36746"/>
                  <a:pt x="147917" y="67753"/>
                </a:cubicBezTo>
                <a:cubicBezTo>
                  <a:pt x="157940" y="77776"/>
                  <a:pt x="188259" y="81200"/>
                  <a:pt x="188259" y="8120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8525435" y="4975412"/>
            <a:ext cx="67236" cy="215153"/>
          </a:xfrm>
          <a:custGeom>
            <a:avLst/>
            <a:gdLst>
              <a:gd name="connsiteX0" fmla="*/ 67236 w 67236"/>
              <a:gd name="connsiteY0" fmla="*/ 215153 h 215153"/>
              <a:gd name="connsiteX1" fmla="*/ 13447 w 67236"/>
              <a:gd name="connsiteY1" fmla="*/ 107576 h 215153"/>
              <a:gd name="connsiteX2" fmla="*/ 26894 w 67236"/>
              <a:gd name="connsiteY2" fmla="*/ 53788 h 215153"/>
              <a:gd name="connsiteX3" fmla="*/ 0 w 67236"/>
              <a:gd name="connsiteY3" fmla="*/ 0 h 2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236" h="215153">
                <a:moveTo>
                  <a:pt x="67236" y="215153"/>
                </a:moveTo>
                <a:cubicBezTo>
                  <a:pt x="59637" y="202489"/>
                  <a:pt x="13447" y="136526"/>
                  <a:pt x="13447" y="107576"/>
                </a:cubicBezTo>
                <a:cubicBezTo>
                  <a:pt x="13447" y="89095"/>
                  <a:pt x="22412" y="71717"/>
                  <a:pt x="26894" y="53788"/>
                </a:cubicBezTo>
                <a:cubicBezTo>
                  <a:pt x="11442" y="7433"/>
                  <a:pt x="23470" y="23470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8686800" y="4650901"/>
            <a:ext cx="147918" cy="82464"/>
          </a:xfrm>
          <a:custGeom>
            <a:avLst/>
            <a:gdLst>
              <a:gd name="connsiteX0" fmla="*/ 0 w 147918"/>
              <a:gd name="connsiteY0" fmla="*/ 82464 h 82464"/>
              <a:gd name="connsiteX1" fmla="*/ 67235 w 147918"/>
              <a:gd name="connsiteY1" fmla="*/ 69017 h 82464"/>
              <a:gd name="connsiteX2" fmla="*/ 94129 w 147918"/>
              <a:gd name="connsiteY2" fmla="*/ 28675 h 82464"/>
              <a:gd name="connsiteX3" fmla="*/ 121024 w 147918"/>
              <a:gd name="connsiteY3" fmla="*/ 1781 h 82464"/>
              <a:gd name="connsiteX4" fmla="*/ 147918 w 147918"/>
              <a:gd name="connsiteY4" fmla="*/ 1781 h 82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7918" h="82464">
                <a:moveTo>
                  <a:pt x="0" y="82464"/>
                </a:moveTo>
                <a:cubicBezTo>
                  <a:pt x="22412" y="77982"/>
                  <a:pt x="47391" y="80357"/>
                  <a:pt x="67235" y="69017"/>
                </a:cubicBezTo>
                <a:cubicBezTo>
                  <a:pt x="81267" y="60999"/>
                  <a:pt x="84033" y="41295"/>
                  <a:pt x="94129" y="28675"/>
                </a:cubicBezTo>
                <a:cubicBezTo>
                  <a:pt x="102049" y="18775"/>
                  <a:pt x="109684" y="7451"/>
                  <a:pt x="121024" y="1781"/>
                </a:cubicBezTo>
                <a:cubicBezTo>
                  <a:pt x="129042" y="-2228"/>
                  <a:pt x="138953" y="1781"/>
                  <a:pt x="147918" y="1781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8659906" y="4921624"/>
            <a:ext cx="161365" cy="80682"/>
          </a:xfrm>
          <a:custGeom>
            <a:avLst/>
            <a:gdLst>
              <a:gd name="connsiteX0" fmla="*/ 0 w 161365"/>
              <a:gd name="connsiteY0" fmla="*/ 80682 h 80682"/>
              <a:gd name="connsiteX1" fmla="*/ 147918 w 161365"/>
              <a:gd name="connsiteY1" fmla="*/ 26894 h 80682"/>
              <a:gd name="connsiteX2" fmla="*/ 161365 w 161365"/>
              <a:gd name="connsiteY2" fmla="*/ 0 h 8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1365" h="80682">
                <a:moveTo>
                  <a:pt x="0" y="80682"/>
                </a:moveTo>
                <a:cubicBezTo>
                  <a:pt x="49341" y="70814"/>
                  <a:pt x="109725" y="65086"/>
                  <a:pt x="147918" y="26894"/>
                </a:cubicBezTo>
                <a:cubicBezTo>
                  <a:pt x="155005" y="19807"/>
                  <a:pt x="156883" y="8965"/>
                  <a:pt x="161365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8444753" y="4208929"/>
            <a:ext cx="215153" cy="147918"/>
          </a:xfrm>
          <a:custGeom>
            <a:avLst/>
            <a:gdLst>
              <a:gd name="connsiteX0" fmla="*/ 215153 w 215153"/>
              <a:gd name="connsiteY0" fmla="*/ 147918 h 147918"/>
              <a:gd name="connsiteX1" fmla="*/ 107576 w 215153"/>
              <a:gd name="connsiteY1" fmla="*/ 121024 h 147918"/>
              <a:gd name="connsiteX2" fmla="*/ 67235 w 215153"/>
              <a:gd name="connsiteY2" fmla="*/ 94130 h 147918"/>
              <a:gd name="connsiteX3" fmla="*/ 53788 w 215153"/>
              <a:gd name="connsiteY3" fmla="*/ 26895 h 147918"/>
              <a:gd name="connsiteX4" fmla="*/ 13447 w 215153"/>
              <a:gd name="connsiteY4" fmla="*/ 13447 h 147918"/>
              <a:gd name="connsiteX5" fmla="*/ 0 w 215153"/>
              <a:gd name="connsiteY5" fmla="*/ 0 h 147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153" h="147918">
                <a:moveTo>
                  <a:pt x="215153" y="147918"/>
                </a:moveTo>
                <a:cubicBezTo>
                  <a:pt x="189581" y="142804"/>
                  <a:pt x="135141" y="134807"/>
                  <a:pt x="107576" y="121024"/>
                </a:cubicBezTo>
                <a:cubicBezTo>
                  <a:pt x="93121" y="113797"/>
                  <a:pt x="80682" y="103095"/>
                  <a:pt x="67235" y="94130"/>
                </a:cubicBezTo>
                <a:cubicBezTo>
                  <a:pt x="62753" y="71718"/>
                  <a:pt x="66466" y="45912"/>
                  <a:pt x="53788" y="26895"/>
                </a:cubicBezTo>
                <a:cubicBezTo>
                  <a:pt x="45925" y="15101"/>
                  <a:pt x="26125" y="19786"/>
                  <a:pt x="13447" y="13447"/>
                </a:cubicBezTo>
                <a:cubicBezTo>
                  <a:pt x="7777" y="10612"/>
                  <a:pt x="4482" y="4482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8511988" y="3805518"/>
            <a:ext cx="27178" cy="107576"/>
          </a:xfrm>
          <a:custGeom>
            <a:avLst/>
            <a:gdLst>
              <a:gd name="connsiteX0" fmla="*/ 0 w 27178"/>
              <a:gd name="connsiteY0" fmla="*/ 107576 h 107576"/>
              <a:gd name="connsiteX1" fmla="*/ 26894 w 27178"/>
              <a:gd name="connsiteY1" fmla="*/ 0 h 107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178" h="107576">
                <a:moveTo>
                  <a:pt x="0" y="107576"/>
                </a:moveTo>
                <a:cubicBezTo>
                  <a:pt x="31888" y="27856"/>
                  <a:pt x="26894" y="64479"/>
                  <a:pt x="26894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8122024" y="3550024"/>
            <a:ext cx="188258" cy="134470"/>
          </a:xfrm>
          <a:custGeom>
            <a:avLst/>
            <a:gdLst>
              <a:gd name="connsiteX0" fmla="*/ 188258 w 188258"/>
              <a:gd name="connsiteY0" fmla="*/ 134470 h 134470"/>
              <a:gd name="connsiteX1" fmla="*/ 121023 w 188258"/>
              <a:gd name="connsiteY1" fmla="*/ 121023 h 134470"/>
              <a:gd name="connsiteX2" fmla="*/ 94129 w 188258"/>
              <a:gd name="connsiteY2" fmla="*/ 80682 h 134470"/>
              <a:gd name="connsiteX3" fmla="*/ 53788 w 188258"/>
              <a:gd name="connsiteY3" fmla="*/ 53788 h 134470"/>
              <a:gd name="connsiteX4" fmla="*/ 0 w 188258"/>
              <a:gd name="connsiteY4" fmla="*/ 0 h 134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258" h="134470">
                <a:moveTo>
                  <a:pt x="188258" y="134470"/>
                </a:moveTo>
                <a:cubicBezTo>
                  <a:pt x="165846" y="129988"/>
                  <a:pt x="140867" y="132363"/>
                  <a:pt x="121023" y="121023"/>
                </a:cubicBezTo>
                <a:cubicBezTo>
                  <a:pt x="106991" y="113005"/>
                  <a:pt x="105557" y="92110"/>
                  <a:pt x="94129" y="80682"/>
                </a:cubicBezTo>
                <a:cubicBezTo>
                  <a:pt x="82701" y="69254"/>
                  <a:pt x="67235" y="62753"/>
                  <a:pt x="53788" y="53788"/>
                </a:cubicBezTo>
                <a:cubicBezTo>
                  <a:pt x="21334" y="5108"/>
                  <a:pt x="41349" y="20675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7974106" y="3267635"/>
            <a:ext cx="134470" cy="73955"/>
          </a:xfrm>
          <a:custGeom>
            <a:avLst/>
            <a:gdLst>
              <a:gd name="connsiteX0" fmla="*/ 134470 w 134470"/>
              <a:gd name="connsiteY0" fmla="*/ 0 h 73955"/>
              <a:gd name="connsiteX1" fmla="*/ 94129 w 134470"/>
              <a:gd name="connsiteY1" fmla="*/ 67236 h 73955"/>
              <a:gd name="connsiteX2" fmla="*/ 40341 w 134470"/>
              <a:gd name="connsiteY2" fmla="*/ 13447 h 73955"/>
              <a:gd name="connsiteX3" fmla="*/ 0 w 134470"/>
              <a:gd name="connsiteY3" fmla="*/ 13447 h 73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470" h="73955">
                <a:moveTo>
                  <a:pt x="134470" y="0"/>
                </a:moveTo>
                <a:cubicBezTo>
                  <a:pt x="121023" y="22412"/>
                  <a:pt x="115876" y="52738"/>
                  <a:pt x="94129" y="67236"/>
                </a:cubicBezTo>
                <a:cubicBezTo>
                  <a:pt x="49833" y="96767"/>
                  <a:pt x="48777" y="19775"/>
                  <a:pt x="40341" y="13447"/>
                </a:cubicBezTo>
                <a:cubicBezTo>
                  <a:pt x="29583" y="5379"/>
                  <a:pt x="13447" y="13447"/>
                  <a:pt x="0" y="13447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8619565" y="4018973"/>
            <a:ext cx="40393" cy="176509"/>
          </a:xfrm>
          <a:custGeom>
            <a:avLst/>
            <a:gdLst>
              <a:gd name="connsiteX0" fmla="*/ 0 w 40393"/>
              <a:gd name="connsiteY0" fmla="*/ 176509 h 176509"/>
              <a:gd name="connsiteX1" fmla="*/ 13447 w 40393"/>
              <a:gd name="connsiteY1" fmla="*/ 55486 h 176509"/>
              <a:gd name="connsiteX2" fmla="*/ 40341 w 40393"/>
              <a:gd name="connsiteY2" fmla="*/ 1698 h 176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393" h="176509">
                <a:moveTo>
                  <a:pt x="0" y="176509"/>
                </a:moveTo>
                <a:cubicBezTo>
                  <a:pt x="4482" y="136168"/>
                  <a:pt x="3603" y="94863"/>
                  <a:pt x="13447" y="55486"/>
                </a:cubicBezTo>
                <a:cubicBezTo>
                  <a:pt x="42827" y="-62035"/>
                  <a:pt x="40341" y="51678"/>
                  <a:pt x="40341" y="169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7812741" y="5405704"/>
            <a:ext cx="215153" cy="26908"/>
          </a:xfrm>
          <a:custGeom>
            <a:avLst/>
            <a:gdLst>
              <a:gd name="connsiteX0" fmla="*/ 215153 w 215153"/>
              <a:gd name="connsiteY0" fmla="*/ 26908 h 26908"/>
              <a:gd name="connsiteX1" fmla="*/ 147918 w 215153"/>
              <a:gd name="connsiteY1" fmla="*/ 13461 h 26908"/>
              <a:gd name="connsiteX2" fmla="*/ 0 w 215153"/>
              <a:gd name="connsiteY2" fmla="*/ 14 h 2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5153" h="26908">
                <a:moveTo>
                  <a:pt x="215153" y="26908"/>
                </a:moveTo>
                <a:cubicBezTo>
                  <a:pt x="192741" y="22426"/>
                  <a:pt x="170544" y="16693"/>
                  <a:pt x="147918" y="13461"/>
                </a:cubicBezTo>
                <a:cubicBezTo>
                  <a:pt x="46859" y="-976"/>
                  <a:pt x="61106" y="14"/>
                  <a:pt x="0" y="14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7839635" y="5069541"/>
            <a:ext cx="188259" cy="80683"/>
          </a:xfrm>
          <a:custGeom>
            <a:avLst/>
            <a:gdLst>
              <a:gd name="connsiteX0" fmla="*/ 188259 w 188259"/>
              <a:gd name="connsiteY0" fmla="*/ 80683 h 80683"/>
              <a:gd name="connsiteX1" fmla="*/ 80683 w 188259"/>
              <a:gd name="connsiteY1" fmla="*/ 67235 h 80683"/>
              <a:gd name="connsiteX2" fmla="*/ 40341 w 188259"/>
              <a:gd name="connsiteY2" fmla="*/ 53788 h 80683"/>
              <a:gd name="connsiteX3" fmla="*/ 0 w 188259"/>
              <a:gd name="connsiteY3" fmla="*/ 0 h 8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259" h="80683">
                <a:moveTo>
                  <a:pt x="188259" y="80683"/>
                </a:moveTo>
                <a:cubicBezTo>
                  <a:pt x="152400" y="76200"/>
                  <a:pt x="116238" y="73700"/>
                  <a:pt x="80683" y="67235"/>
                </a:cubicBezTo>
                <a:cubicBezTo>
                  <a:pt x="66737" y="64699"/>
                  <a:pt x="50364" y="63811"/>
                  <a:pt x="40341" y="53788"/>
                </a:cubicBezTo>
                <a:cubicBezTo>
                  <a:pt x="-42745" y="-29296"/>
                  <a:pt x="86573" y="43286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7140388" y="5513294"/>
            <a:ext cx="134471" cy="27751"/>
          </a:xfrm>
          <a:custGeom>
            <a:avLst/>
            <a:gdLst>
              <a:gd name="connsiteX0" fmla="*/ 134471 w 134471"/>
              <a:gd name="connsiteY0" fmla="*/ 0 h 27751"/>
              <a:gd name="connsiteX1" fmla="*/ 0 w 134471"/>
              <a:gd name="connsiteY1" fmla="*/ 26894 h 27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4471" h="27751">
                <a:moveTo>
                  <a:pt x="134471" y="0"/>
                </a:moveTo>
                <a:cubicBezTo>
                  <a:pt x="46427" y="35218"/>
                  <a:pt x="91374" y="26894"/>
                  <a:pt x="0" y="26894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7570694" y="5499847"/>
            <a:ext cx="67235" cy="80682"/>
          </a:xfrm>
          <a:custGeom>
            <a:avLst/>
            <a:gdLst>
              <a:gd name="connsiteX0" fmla="*/ 67235 w 67235"/>
              <a:gd name="connsiteY0" fmla="*/ 0 h 80682"/>
              <a:gd name="connsiteX1" fmla="*/ 0 w 67235"/>
              <a:gd name="connsiteY1" fmla="*/ 80682 h 8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7235" h="80682">
                <a:moveTo>
                  <a:pt x="67235" y="0"/>
                </a:moveTo>
                <a:cubicBezTo>
                  <a:pt x="21737" y="75829"/>
                  <a:pt x="50271" y="55547"/>
                  <a:pt x="0" y="80682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/>
          <p:cNvSpPr/>
          <p:nvPr/>
        </p:nvSpPr>
        <p:spPr>
          <a:xfrm>
            <a:off x="8081682" y="4948518"/>
            <a:ext cx="215153" cy="134470"/>
          </a:xfrm>
          <a:custGeom>
            <a:avLst/>
            <a:gdLst>
              <a:gd name="connsiteX0" fmla="*/ 215153 w 215153"/>
              <a:gd name="connsiteY0" fmla="*/ 134470 h 134470"/>
              <a:gd name="connsiteX1" fmla="*/ 174812 w 215153"/>
              <a:gd name="connsiteY1" fmla="*/ 67235 h 134470"/>
              <a:gd name="connsiteX2" fmla="*/ 161365 w 215153"/>
              <a:gd name="connsiteY2" fmla="*/ 26894 h 134470"/>
              <a:gd name="connsiteX3" fmla="*/ 121024 w 215153"/>
              <a:gd name="connsiteY3" fmla="*/ 13447 h 134470"/>
              <a:gd name="connsiteX4" fmla="*/ 0 w 215153"/>
              <a:gd name="connsiteY4" fmla="*/ 0 h 134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153" h="134470">
                <a:moveTo>
                  <a:pt x="215153" y="134470"/>
                </a:moveTo>
                <a:cubicBezTo>
                  <a:pt x="201706" y="112058"/>
                  <a:pt x="186500" y="90612"/>
                  <a:pt x="174812" y="67235"/>
                </a:cubicBezTo>
                <a:cubicBezTo>
                  <a:pt x="168473" y="54557"/>
                  <a:pt x="171388" y="36917"/>
                  <a:pt x="161365" y="26894"/>
                </a:cubicBezTo>
                <a:cubicBezTo>
                  <a:pt x="151342" y="16871"/>
                  <a:pt x="135006" y="15777"/>
                  <a:pt x="121024" y="13447"/>
                </a:cubicBezTo>
                <a:cubicBezTo>
                  <a:pt x="80987" y="6774"/>
                  <a:pt x="0" y="0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/>
        </p:nvSpPr>
        <p:spPr>
          <a:xfrm>
            <a:off x="8323729" y="5230906"/>
            <a:ext cx="147918" cy="147918"/>
          </a:xfrm>
          <a:custGeom>
            <a:avLst/>
            <a:gdLst>
              <a:gd name="connsiteX0" fmla="*/ 147918 w 147918"/>
              <a:gd name="connsiteY0" fmla="*/ 0 h 147918"/>
              <a:gd name="connsiteX1" fmla="*/ 80683 w 147918"/>
              <a:gd name="connsiteY1" fmla="*/ 26894 h 147918"/>
              <a:gd name="connsiteX2" fmla="*/ 67236 w 147918"/>
              <a:gd name="connsiteY2" fmla="*/ 67235 h 147918"/>
              <a:gd name="connsiteX3" fmla="*/ 53789 w 147918"/>
              <a:gd name="connsiteY3" fmla="*/ 121023 h 147918"/>
              <a:gd name="connsiteX4" fmla="*/ 13447 w 147918"/>
              <a:gd name="connsiteY4" fmla="*/ 134470 h 147918"/>
              <a:gd name="connsiteX5" fmla="*/ 0 w 147918"/>
              <a:gd name="connsiteY5" fmla="*/ 147918 h 147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7918" h="147918">
                <a:moveTo>
                  <a:pt x="147918" y="0"/>
                </a:moveTo>
                <a:cubicBezTo>
                  <a:pt x="125506" y="8965"/>
                  <a:pt x="99226" y="11441"/>
                  <a:pt x="80683" y="26894"/>
                </a:cubicBezTo>
                <a:cubicBezTo>
                  <a:pt x="69794" y="35968"/>
                  <a:pt x="71130" y="53606"/>
                  <a:pt x="67236" y="67235"/>
                </a:cubicBezTo>
                <a:cubicBezTo>
                  <a:pt x="62159" y="85005"/>
                  <a:pt x="65334" y="106592"/>
                  <a:pt x="53789" y="121023"/>
                </a:cubicBezTo>
                <a:cubicBezTo>
                  <a:pt x="44934" y="132091"/>
                  <a:pt x="26125" y="128131"/>
                  <a:pt x="13447" y="134470"/>
                </a:cubicBezTo>
                <a:cubicBezTo>
                  <a:pt x="7777" y="137305"/>
                  <a:pt x="4482" y="143435"/>
                  <a:pt x="0" y="14791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5970494" y="5244353"/>
            <a:ext cx="174812" cy="0"/>
          </a:xfrm>
          <a:custGeom>
            <a:avLst/>
            <a:gdLst>
              <a:gd name="connsiteX0" fmla="*/ 174812 w 174812"/>
              <a:gd name="connsiteY0" fmla="*/ 0 h 0"/>
              <a:gd name="connsiteX1" fmla="*/ 0 w 174812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4812">
                <a:moveTo>
                  <a:pt x="174812" y="0"/>
                </a:moveTo>
                <a:lnTo>
                  <a:pt x="0" y="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/>
          <p:cNvSpPr/>
          <p:nvPr/>
        </p:nvSpPr>
        <p:spPr>
          <a:xfrm>
            <a:off x="6589059" y="5432612"/>
            <a:ext cx="134470" cy="13925"/>
          </a:xfrm>
          <a:custGeom>
            <a:avLst/>
            <a:gdLst>
              <a:gd name="connsiteX0" fmla="*/ 134470 w 134470"/>
              <a:gd name="connsiteY0" fmla="*/ 0 h 13925"/>
              <a:gd name="connsiteX1" fmla="*/ 0 w 134470"/>
              <a:gd name="connsiteY1" fmla="*/ 13447 h 13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4470" h="13925">
                <a:moveTo>
                  <a:pt x="134470" y="0"/>
                </a:moveTo>
                <a:cubicBezTo>
                  <a:pt x="45259" y="17842"/>
                  <a:pt x="90091" y="13447"/>
                  <a:pt x="0" y="13447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37"/>
          <p:cNvSpPr/>
          <p:nvPr/>
        </p:nvSpPr>
        <p:spPr>
          <a:xfrm>
            <a:off x="8565776" y="4504765"/>
            <a:ext cx="94130" cy="107576"/>
          </a:xfrm>
          <a:custGeom>
            <a:avLst/>
            <a:gdLst>
              <a:gd name="connsiteX0" fmla="*/ 94130 w 94130"/>
              <a:gd name="connsiteY0" fmla="*/ 107576 h 107576"/>
              <a:gd name="connsiteX1" fmla="*/ 26895 w 94130"/>
              <a:gd name="connsiteY1" fmla="*/ 67235 h 107576"/>
              <a:gd name="connsiteX2" fmla="*/ 13448 w 94130"/>
              <a:gd name="connsiteY2" fmla="*/ 26894 h 107576"/>
              <a:gd name="connsiteX3" fmla="*/ 0 w 94130"/>
              <a:gd name="connsiteY3" fmla="*/ 0 h 107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130" h="107576">
                <a:moveTo>
                  <a:pt x="94130" y="107576"/>
                </a:moveTo>
                <a:cubicBezTo>
                  <a:pt x="71718" y="94129"/>
                  <a:pt x="45376" y="85716"/>
                  <a:pt x="26895" y="67235"/>
                </a:cubicBezTo>
                <a:cubicBezTo>
                  <a:pt x="16872" y="57212"/>
                  <a:pt x="18712" y="40055"/>
                  <a:pt x="13448" y="26894"/>
                </a:cubicBezTo>
                <a:cubicBezTo>
                  <a:pt x="9725" y="17588"/>
                  <a:pt x="4483" y="8965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 42"/>
          <p:cNvSpPr/>
          <p:nvPr/>
        </p:nvSpPr>
        <p:spPr>
          <a:xfrm>
            <a:off x="8283388" y="3402106"/>
            <a:ext cx="13487" cy="107576"/>
          </a:xfrm>
          <a:custGeom>
            <a:avLst/>
            <a:gdLst>
              <a:gd name="connsiteX0" fmla="*/ 0 w 13487"/>
              <a:gd name="connsiteY0" fmla="*/ 107576 h 107576"/>
              <a:gd name="connsiteX1" fmla="*/ 13447 w 13487"/>
              <a:gd name="connsiteY1" fmla="*/ 0 h 107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487" h="107576">
                <a:moveTo>
                  <a:pt x="0" y="107576"/>
                </a:moveTo>
                <a:cubicBezTo>
                  <a:pt x="14921" y="18051"/>
                  <a:pt x="13447" y="54159"/>
                  <a:pt x="13447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43"/>
          <p:cNvSpPr/>
          <p:nvPr/>
        </p:nvSpPr>
        <p:spPr>
          <a:xfrm>
            <a:off x="5567082" y="4773706"/>
            <a:ext cx="13748" cy="121023"/>
          </a:xfrm>
          <a:custGeom>
            <a:avLst/>
            <a:gdLst>
              <a:gd name="connsiteX0" fmla="*/ 0 w 13748"/>
              <a:gd name="connsiteY0" fmla="*/ 121023 h 121023"/>
              <a:gd name="connsiteX1" fmla="*/ 13447 w 13748"/>
              <a:gd name="connsiteY1" fmla="*/ 0 h 121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748" h="121023">
                <a:moveTo>
                  <a:pt x="0" y="121023"/>
                </a:moveTo>
                <a:cubicBezTo>
                  <a:pt x="16963" y="36207"/>
                  <a:pt x="13447" y="76644"/>
                  <a:pt x="13447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4784632" y="3636683"/>
            <a:ext cx="127633" cy="276411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4851133" y="3917482"/>
            <a:ext cx="442817" cy="866274"/>
          </a:xfrm>
          <a:custGeom>
            <a:avLst/>
            <a:gdLst>
              <a:gd name="connsiteX0" fmla="*/ 0 w 442817"/>
              <a:gd name="connsiteY0" fmla="*/ 0 h 866274"/>
              <a:gd name="connsiteX1" fmla="*/ 9625 w 442817"/>
              <a:gd name="connsiteY1" fmla="*/ 77002 h 866274"/>
              <a:gd name="connsiteX2" fmla="*/ 19250 w 442817"/>
              <a:gd name="connsiteY2" fmla="*/ 115503 h 866274"/>
              <a:gd name="connsiteX3" fmla="*/ 38501 w 442817"/>
              <a:gd name="connsiteY3" fmla="*/ 240632 h 866274"/>
              <a:gd name="connsiteX4" fmla="*/ 57751 w 442817"/>
              <a:gd name="connsiteY4" fmla="*/ 298383 h 866274"/>
              <a:gd name="connsiteX5" fmla="*/ 67376 w 442817"/>
              <a:gd name="connsiteY5" fmla="*/ 336884 h 866274"/>
              <a:gd name="connsiteX6" fmla="*/ 86627 w 442817"/>
              <a:gd name="connsiteY6" fmla="*/ 394636 h 866274"/>
              <a:gd name="connsiteX7" fmla="*/ 115503 w 442817"/>
              <a:gd name="connsiteY7" fmla="*/ 500514 h 866274"/>
              <a:gd name="connsiteX8" fmla="*/ 144379 w 442817"/>
              <a:gd name="connsiteY8" fmla="*/ 558265 h 866274"/>
              <a:gd name="connsiteX9" fmla="*/ 202130 w 442817"/>
              <a:gd name="connsiteY9" fmla="*/ 577516 h 866274"/>
              <a:gd name="connsiteX10" fmla="*/ 231006 w 442817"/>
              <a:gd name="connsiteY10" fmla="*/ 596766 h 866274"/>
              <a:gd name="connsiteX11" fmla="*/ 250256 w 442817"/>
              <a:gd name="connsiteY11" fmla="*/ 625642 h 866274"/>
              <a:gd name="connsiteX12" fmla="*/ 269507 w 442817"/>
              <a:gd name="connsiteY12" fmla="*/ 683394 h 866274"/>
              <a:gd name="connsiteX13" fmla="*/ 298383 w 442817"/>
              <a:gd name="connsiteY13" fmla="*/ 702644 h 866274"/>
              <a:gd name="connsiteX14" fmla="*/ 336884 w 442817"/>
              <a:gd name="connsiteY14" fmla="*/ 750771 h 866274"/>
              <a:gd name="connsiteX15" fmla="*/ 346509 w 442817"/>
              <a:gd name="connsiteY15" fmla="*/ 779646 h 866274"/>
              <a:gd name="connsiteX16" fmla="*/ 375385 w 442817"/>
              <a:gd name="connsiteY16" fmla="*/ 789272 h 866274"/>
              <a:gd name="connsiteX17" fmla="*/ 404261 w 442817"/>
              <a:gd name="connsiteY17" fmla="*/ 808522 h 866274"/>
              <a:gd name="connsiteX18" fmla="*/ 413886 w 442817"/>
              <a:gd name="connsiteY18" fmla="*/ 837398 h 866274"/>
              <a:gd name="connsiteX19" fmla="*/ 442762 w 442817"/>
              <a:gd name="connsiteY19" fmla="*/ 866274 h 866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42817" h="866274">
                <a:moveTo>
                  <a:pt x="0" y="0"/>
                </a:moveTo>
                <a:cubicBezTo>
                  <a:pt x="3208" y="25667"/>
                  <a:pt x="5373" y="51487"/>
                  <a:pt x="9625" y="77002"/>
                </a:cubicBezTo>
                <a:cubicBezTo>
                  <a:pt x="11800" y="90051"/>
                  <a:pt x="17075" y="102454"/>
                  <a:pt x="19250" y="115503"/>
                </a:cubicBezTo>
                <a:cubicBezTo>
                  <a:pt x="27616" y="165701"/>
                  <a:pt x="25881" y="194360"/>
                  <a:pt x="38501" y="240632"/>
                </a:cubicBezTo>
                <a:cubicBezTo>
                  <a:pt x="43840" y="260209"/>
                  <a:pt x="52830" y="278697"/>
                  <a:pt x="57751" y="298383"/>
                </a:cubicBezTo>
                <a:cubicBezTo>
                  <a:pt x="60959" y="311217"/>
                  <a:pt x="63575" y="324213"/>
                  <a:pt x="67376" y="336884"/>
                </a:cubicBezTo>
                <a:cubicBezTo>
                  <a:pt x="73207" y="356320"/>
                  <a:pt x="82647" y="374738"/>
                  <a:pt x="86627" y="394636"/>
                </a:cubicBezTo>
                <a:cubicBezTo>
                  <a:pt x="100232" y="462663"/>
                  <a:pt x="91078" y="427239"/>
                  <a:pt x="115503" y="500514"/>
                </a:cubicBezTo>
                <a:cubicBezTo>
                  <a:pt x="120748" y="516249"/>
                  <a:pt x="128664" y="548443"/>
                  <a:pt x="144379" y="558265"/>
                </a:cubicBezTo>
                <a:cubicBezTo>
                  <a:pt x="161586" y="569020"/>
                  <a:pt x="185246" y="566260"/>
                  <a:pt x="202130" y="577516"/>
                </a:cubicBezTo>
                <a:lnTo>
                  <a:pt x="231006" y="596766"/>
                </a:lnTo>
                <a:cubicBezTo>
                  <a:pt x="237423" y="606391"/>
                  <a:pt x="245558" y="615071"/>
                  <a:pt x="250256" y="625642"/>
                </a:cubicBezTo>
                <a:cubicBezTo>
                  <a:pt x="258497" y="644185"/>
                  <a:pt x="252623" y="672138"/>
                  <a:pt x="269507" y="683394"/>
                </a:cubicBezTo>
                <a:lnTo>
                  <a:pt x="298383" y="702644"/>
                </a:lnTo>
                <a:cubicBezTo>
                  <a:pt x="322575" y="775222"/>
                  <a:pt x="287128" y="688576"/>
                  <a:pt x="336884" y="750771"/>
                </a:cubicBezTo>
                <a:cubicBezTo>
                  <a:pt x="343222" y="758693"/>
                  <a:pt x="339335" y="772472"/>
                  <a:pt x="346509" y="779646"/>
                </a:cubicBezTo>
                <a:cubicBezTo>
                  <a:pt x="353683" y="786820"/>
                  <a:pt x="366310" y="784735"/>
                  <a:pt x="375385" y="789272"/>
                </a:cubicBezTo>
                <a:cubicBezTo>
                  <a:pt x="385732" y="794445"/>
                  <a:pt x="394636" y="802105"/>
                  <a:pt x="404261" y="808522"/>
                </a:cubicBezTo>
                <a:cubicBezTo>
                  <a:pt x="407469" y="818147"/>
                  <a:pt x="407548" y="829475"/>
                  <a:pt x="413886" y="837398"/>
                </a:cubicBezTo>
                <a:cubicBezTo>
                  <a:pt x="445431" y="876830"/>
                  <a:pt x="442762" y="839977"/>
                  <a:pt x="442762" y="866274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4851133" y="3133165"/>
            <a:ext cx="1068404" cy="495559"/>
          </a:xfrm>
          <a:custGeom>
            <a:avLst/>
            <a:gdLst>
              <a:gd name="connsiteX0" fmla="*/ 0 w 1068404"/>
              <a:gd name="connsiteY0" fmla="*/ 405504 h 405504"/>
              <a:gd name="connsiteX1" fmla="*/ 48126 w 1068404"/>
              <a:gd name="connsiteY1" fmla="*/ 376628 h 405504"/>
              <a:gd name="connsiteX2" fmla="*/ 57751 w 1068404"/>
              <a:gd name="connsiteY2" fmla="*/ 338127 h 405504"/>
              <a:gd name="connsiteX3" fmla="*/ 86627 w 1068404"/>
              <a:gd name="connsiteY3" fmla="*/ 309252 h 405504"/>
              <a:gd name="connsiteX4" fmla="*/ 125128 w 1068404"/>
              <a:gd name="connsiteY4" fmla="*/ 193748 h 405504"/>
              <a:gd name="connsiteX5" fmla="*/ 144379 w 1068404"/>
              <a:gd name="connsiteY5" fmla="*/ 135997 h 405504"/>
              <a:gd name="connsiteX6" fmla="*/ 173254 w 1068404"/>
              <a:gd name="connsiteY6" fmla="*/ 107121 h 405504"/>
              <a:gd name="connsiteX7" fmla="*/ 211755 w 1068404"/>
              <a:gd name="connsiteY7" fmla="*/ 49369 h 405504"/>
              <a:gd name="connsiteX8" fmla="*/ 269507 w 1068404"/>
              <a:gd name="connsiteY8" fmla="*/ 30119 h 405504"/>
              <a:gd name="connsiteX9" fmla="*/ 298383 w 1068404"/>
              <a:gd name="connsiteY9" fmla="*/ 10868 h 405504"/>
              <a:gd name="connsiteX10" fmla="*/ 519764 w 1068404"/>
              <a:gd name="connsiteY10" fmla="*/ 10868 h 405504"/>
              <a:gd name="connsiteX11" fmla="*/ 587141 w 1068404"/>
              <a:gd name="connsiteY11" fmla="*/ 39744 h 405504"/>
              <a:gd name="connsiteX12" fmla="*/ 625642 w 1068404"/>
              <a:gd name="connsiteY12" fmla="*/ 49369 h 405504"/>
              <a:gd name="connsiteX13" fmla="*/ 712269 w 1068404"/>
              <a:gd name="connsiteY13" fmla="*/ 107121 h 405504"/>
              <a:gd name="connsiteX14" fmla="*/ 741145 w 1068404"/>
              <a:gd name="connsiteY14" fmla="*/ 126372 h 405504"/>
              <a:gd name="connsiteX15" fmla="*/ 779646 w 1068404"/>
              <a:gd name="connsiteY15" fmla="*/ 145622 h 405504"/>
              <a:gd name="connsiteX16" fmla="*/ 837398 w 1068404"/>
              <a:gd name="connsiteY16" fmla="*/ 184123 h 405504"/>
              <a:gd name="connsiteX17" fmla="*/ 981776 w 1068404"/>
              <a:gd name="connsiteY17" fmla="*/ 203374 h 405504"/>
              <a:gd name="connsiteX18" fmla="*/ 1010652 w 1068404"/>
              <a:gd name="connsiteY18" fmla="*/ 212999 h 405504"/>
              <a:gd name="connsiteX19" fmla="*/ 1068404 w 1068404"/>
              <a:gd name="connsiteY19" fmla="*/ 251500 h 4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68404" h="405504">
                <a:moveTo>
                  <a:pt x="0" y="405504"/>
                </a:moveTo>
                <a:cubicBezTo>
                  <a:pt x="16042" y="395879"/>
                  <a:pt x="35951" y="390832"/>
                  <a:pt x="48126" y="376628"/>
                </a:cubicBezTo>
                <a:cubicBezTo>
                  <a:pt x="56735" y="366584"/>
                  <a:pt x="51188" y="349613"/>
                  <a:pt x="57751" y="338127"/>
                </a:cubicBezTo>
                <a:cubicBezTo>
                  <a:pt x="64505" y="326308"/>
                  <a:pt x="77002" y="318877"/>
                  <a:pt x="86627" y="309252"/>
                </a:cubicBezTo>
                <a:lnTo>
                  <a:pt x="125128" y="193748"/>
                </a:lnTo>
                <a:cubicBezTo>
                  <a:pt x="125129" y="193746"/>
                  <a:pt x="144378" y="135998"/>
                  <a:pt x="144379" y="135997"/>
                </a:cubicBezTo>
                <a:cubicBezTo>
                  <a:pt x="154004" y="126372"/>
                  <a:pt x="164897" y="117866"/>
                  <a:pt x="173254" y="107121"/>
                </a:cubicBezTo>
                <a:cubicBezTo>
                  <a:pt x="187458" y="88858"/>
                  <a:pt x="189806" y="56685"/>
                  <a:pt x="211755" y="49369"/>
                </a:cubicBezTo>
                <a:lnTo>
                  <a:pt x="269507" y="30119"/>
                </a:lnTo>
                <a:cubicBezTo>
                  <a:pt x="279132" y="23702"/>
                  <a:pt x="287551" y="14930"/>
                  <a:pt x="298383" y="10868"/>
                </a:cubicBezTo>
                <a:cubicBezTo>
                  <a:pt x="360611" y="-12468"/>
                  <a:pt x="480844" y="8706"/>
                  <a:pt x="519764" y="10868"/>
                </a:cubicBezTo>
                <a:cubicBezTo>
                  <a:pt x="630307" y="38506"/>
                  <a:pt x="494073" y="-141"/>
                  <a:pt x="587141" y="39744"/>
                </a:cubicBezTo>
                <a:cubicBezTo>
                  <a:pt x="599300" y="44955"/>
                  <a:pt x="612808" y="46161"/>
                  <a:pt x="625642" y="49369"/>
                </a:cubicBezTo>
                <a:lnTo>
                  <a:pt x="712269" y="107121"/>
                </a:lnTo>
                <a:cubicBezTo>
                  <a:pt x="721894" y="113538"/>
                  <a:pt x="730798" y="121199"/>
                  <a:pt x="741145" y="126372"/>
                </a:cubicBezTo>
                <a:cubicBezTo>
                  <a:pt x="753979" y="132789"/>
                  <a:pt x="767342" y="138240"/>
                  <a:pt x="779646" y="145622"/>
                </a:cubicBezTo>
                <a:cubicBezTo>
                  <a:pt x="799485" y="157525"/>
                  <a:pt x="814576" y="180319"/>
                  <a:pt x="837398" y="184123"/>
                </a:cubicBezTo>
                <a:cubicBezTo>
                  <a:pt x="923807" y="198524"/>
                  <a:pt x="875753" y="191593"/>
                  <a:pt x="981776" y="203374"/>
                </a:cubicBezTo>
                <a:cubicBezTo>
                  <a:pt x="991401" y="206582"/>
                  <a:pt x="1001783" y="208072"/>
                  <a:pt x="1010652" y="212999"/>
                </a:cubicBezTo>
                <a:cubicBezTo>
                  <a:pt x="1030877" y="224235"/>
                  <a:pt x="1068404" y="251500"/>
                  <a:pt x="1068404" y="251500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4889634" y="3493928"/>
            <a:ext cx="972151" cy="202173"/>
          </a:xfrm>
          <a:custGeom>
            <a:avLst/>
            <a:gdLst>
              <a:gd name="connsiteX0" fmla="*/ 0 w 972151"/>
              <a:gd name="connsiteY0" fmla="*/ 202173 h 202173"/>
              <a:gd name="connsiteX1" fmla="*/ 77002 w 972151"/>
              <a:gd name="connsiteY1" fmla="*/ 154047 h 202173"/>
              <a:gd name="connsiteX2" fmla="*/ 105878 w 972151"/>
              <a:gd name="connsiteY2" fmla="*/ 125171 h 202173"/>
              <a:gd name="connsiteX3" fmla="*/ 154004 w 972151"/>
              <a:gd name="connsiteY3" fmla="*/ 67419 h 202173"/>
              <a:gd name="connsiteX4" fmla="*/ 182880 w 972151"/>
              <a:gd name="connsiteY4" fmla="*/ 57794 h 202173"/>
              <a:gd name="connsiteX5" fmla="*/ 211755 w 972151"/>
              <a:gd name="connsiteY5" fmla="*/ 38544 h 202173"/>
              <a:gd name="connsiteX6" fmla="*/ 250257 w 972151"/>
              <a:gd name="connsiteY6" fmla="*/ 28918 h 202173"/>
              <a:gd name="connsiteX7" fmla="*/ 423511 w 972151"/>
              <a:gd name="connsiteY7" fmla="*/ 19293 h 202173"/>
              <a:gd name="connsiteX8" fmla="*/ 683393 w 972151"/>
              <a:gd name="connsiteY8" fmla="*/ 19293 h 202173"/>
              <a:gd name="connsiteX9" fmla="*/ 702644 w 972151"/>
              <a:gd name="connsiteY9" fmla="*/ 48169 h 202173"/>
              <a:gd name="connsiteX10" fmla="*/ 760395 w 972151"/>
              <a:gd name="connsiteY10" fmla="*/ 86670 h 202173"/>
              <a:gd name="connsiteX11" fmla="*/ 875899 w 972151"/>
              <a:gd name="connsiteY11" fmla="*/ 96295 h 202173"/>
              <a:gd name="connsiteX12" fmla="*/ 933650 w 972151"/>
              <a:gd name="connsiteY12" fmla="*/ 125171 h 202173"/>
              <a:gd name="connsiteX13" fmla="*/ 972151 w 972151"/>
              <a:gd name="connsiteY13" fmla="*/ 144421 h 20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72151" h="202173">
                <a:moveTo>
                  <a:pt x="0" y="202173"/>
                </a:moveTo>
                <a:cubicBezTo>
                  <a:pt x="6700" y="198153"/>
                  <a:pt x="64309" y="164624"/>
                  <a:pt x="77002" y="154047"/>
                </a:cubicBezTo>
                <a:cubicBezTo>
                  <a:pt x="87459" y="145333"/>
                  <a:pt x="97164" y="135628"/>
                  <a:pt x="105878" y="125171"/>
                </a:cubicBezTo>
                <a:cubicBezTo>
                  <a:pt x="128074" y="98536"/>
                  <a:pt x="122367" y="88510"/>
                  <a:pt x="154004" y="67419"/>
                </a:cubicBezTo>
                <a:cubicBezTo>
                  <a:pt x="162446" y="61791"/>
                  <a:pt x="173255" y="61002"/>
                  <a:pt x="182880" y="57794"/>
                </a:cubicBezTo>
                <a:cubicBezTo>
                  <a:pt x="192505" y="51377"/>
                  <a:pt x="201123" y="43101"/>
                  <a:pt x="211755" y="38544"/>
                </a:cubicBezTo>
                <a:cubicBezTo>
                  <a:pt x="223914" y="33333"/>
                  <a:pt x="237082" y="30116"/>
                  <a:pt x="250257" y="28918"/>
                </a:cubicBezTo>
                <a:cubicBezTo>
                  <a:pt x="307860" y="23681"/>
                  <a:pt x="365760" y="22501"/>
                  <a:pt x="423511" y="19293"/>
                </a:cubicBezTo>
                <a:cubicBezTo>
                  <a:pt x="521729" y="-5261"/>
                  <a:pt x="515470" y="-7575"/>
                  <a:pt x="683393" y="19293"/>
                </a:cubicBezTo>
                <a:cubicBezTo>
                  <a:pt x="694816" y="21121"/>
                  <a:pt x="693938" y="40551"/>
                  <a:pt x="702644" y="48169"/>
                </a:cubicBezTo>
                <a:cubicBezTo>
                  <a:pt x="720056" y="63404"/>
                  <a:pt x="737339" y="84749"/>
                  <a:pt x="760395" y="86670"/>
                </a:cubicBezTo>
                <a:lnTo>
                  <a:pt x="875899" y="96295"/>
                </a:lnTo>
                <a:cubicBezTo>
                  <a:pt x="948479" y="120488"/>
                  <a:pt x="859012" y="87852"/>
                  <a:pt x="933650" y="125171"/>
                </a:cubicBezTo>
                <a:cubicBezTo>
                  <a:pt x="977891" y="147292"/>
                  <a:pt x="950405" y="122675"/>
                  <a:pt x="972151" y="144421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4918509" y="3646275"/>
            <a:ext cx="866274" cy="146925"/>
          </a:xfrm>
          <a:custGeom>
            <a:avLst/>
            <a:gdLst>
              <a:gd name="connsiteX0" fmla="*/ 0 w 866274"/>
              <a:gd name="connsiteY0" fmla="*/ 40201 h 146925"/>
              <a:gd name="connsiteX1" fmla="*/ 48127 w 866274"/>
              <a:gd name="connsiteY1" fmla="*/ 49826 h 146925"/>
              <a:gd name="connsiteX2" fmla="*/ 240632 w 866274"/>
              <a:gd name="connsiteY2" fmla="*/ 30576 h 146925"/>
              <a:gd name="connsiteX3" fmla="*/ 269508 w 866274"/>
              <a:gd name="connsiteY3" fmla="*/ 11325 h 146925"/>
              <a:gd name="connsiteX4" fmla="*/ 462013 w 866274"/>
              <a:gd name="connsiteY4" fmla="*/ 11325 h 146925"/>
              <a:gd name="connsiteX5" fmla="*/ 490889 w 866274"/>
              <a:gd name="connsiteY5" fmla="*/ 20950 h 146925"/>
              <a:gd name="connsiteX6" fmla="*/ 548640 w 866274"/>
              <a:gd name="connsiteY6" fmla="*/ 59451 h 146925"/>
              <a:gd name="connsiteX7" fmla="*/ 577516 w 866274"/>
              <a:gd name="connsiteY7" fmla="*/ 69077 h 146925"/>
              <a:gd name="connsiteX8" fmla="*/ 635268 w 866274"/>
              <a:gd name="connsiteY8" fmla="*/ 107578 h 146925"/>
              <a:gd name="connsiteX9" fmla="*/ 789272 w 866274"/>
              <a:gd name="connsiteY9" fmla="*/ 136453 h 146925"/>
              <a:gd name="connsiteX10" fmla="*/ 866274 w 866274"/>
              <a:gd name="connsiteY10" fmla="*/ 146079 h 14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66274" h="146925">
                <a:moveTo>
                  <a:pt x="0" y="40201"/>
                </a:moveTo>
                <a:cubicBezTo>
                  <a:pt x="16042" y="43409"/>
                  <a:pt x="31767" y="49826"/>
                  <a:pt x="48127" y="49826"/>
                </a:cubicBezTo>
                <a:cubicBezTo>
                  <a:pt x="191221" y="49826"/>
                  <a:pt x="165616" y="55580"/>
                  <a:pt x="240632" y="30576"/>
                </a:cubicBezTo>
                <a:cubicBezTo>
                  <a:pt x="250257" y="24159"/>
                  <a:pt x="258875" y="15882"/>
                  <a:pt x="269508" y="11325"/>
                </a:cubicBezTo>
                <a:cubicBezTo>
                  <a:pt x="325761" y="-12784"/>
                  <a:pt x="419799" y="8687"/>
                  <a:pt x="462013" y="11325"/>
                </a:cubicBezTo>
                <a:cubicBezTo>
                  <a:pt x="471638" y="14533"/>
                  <a:pt x="482020" y="16023"/>
                  <a:pt x="490889" y="20950"/>
                </a:cubicBezTo>
                <a:cubicBezTo>
                  <a:pt x="511114" y="32186"/>
                  <a:pt x="526691" y="52134"/>
                  <a:pt x="548640" y="59451"/>
                </a:cubicBezTo>
                <a:cubicBezTo>
                  <a:pt x="558265" y="62660"/>
                  <a:pt x="568647" y="64150"/>
                  <a:pt x="577516" y="69077"/>
                </a:cubicBezTo>
                <a:cubicBezTo>
                  <a:pt x="597741" y="80313"/>
                  <a:pt x="612822" y="101967"/>
                  <a:pt x="635268" y="107578"/>
                </a:cubicBezTo>
                <a:cubicBezTo>
                  <a:pt x="737365" y="133102"/>
                  <a:pt x="686017" y="123546"/>
                  <a:pt x="789272" y="136453"/>
                </a:cubicBezTo>
                <a:cubicBezTo>
                  <a:pt x="833367" y="151152"/>
                  <a:pt x="808002" y="146079"/>
                  <a:pt x="866274" y="146079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4889634" y="3869356"/>
            <a:ext cx="1097280" cy="394636"/>
          </a:xfrm>
          <a:custGeom>
            <a:avLst/>
            <a:gdLst>
              <a:gd name="connsiteX0" fmla="*/ 0 w 1097280"/>
              <a:gd name="connsiteY0" fmla="*/ 0 h 394636"/>
              <a:gd name="connsiteX1" fmla="*/ 48126 w 1097280"/>
              <a:gd name="connsiteY1" fmla="*/ 38501 h 394636"/>
              <a:gd name="connsiteX2" fmla="*/ 115503 w 1097280"/>
              <a:gd name="connsiteY2" fmla="*/ 77002 h 394636"/>
              <a:gd name="connsiteX3" fmla="*/ 173254 w 1097280"/>
              <a:gd name="connsiteY3" fmla="*/ 96252 h 394636"/>
              <a:gd name="connsiteX4" fmla="*/ 202130 w 1097280"/>
              <a:gd name="connsiteY4" fmla="*/ 105878 h 394636"/>
              <a:gd name="connsiteX5" fmla="*/ 269507 w 1097280"/>
              <a:gd name="connsiteY5" fmla="*/ 125128 h 394636"/>
              <a:gd name="connsiteX6" fmla="*/ 298383 w 1097280"/>
              <a:gd name="connsiteY6" fmla="*/ 144379 h 394636"/>
              <a:gd name="connsiteX7" fmla="*/ 365760 w 1097280"/>
              <a:gd name="connsiteY7" fmla="*/ 221381 h 394636"/>
              <a:gd name="connsiteX8" fmla="*/ 385010 w 1097280"/>
              <a:gd name="connsiteY8" fmla="*/ 250257 h 394636"/>
              <a:gd name="connsiteX9" fmla="*/ 442762 w 1097280"/>
              <a:gd name="connsiteY9" fmla="*/ 288758 h 394636"/>
              <a:gd name="connsiteX10" fmla="*/ 471638 w 1097280"/>
              <a:gd name="connsiteY10" fmla="*/ 308008 h 394636"/>
              <a:gd name="connsiteX11" fmla="*/ 500513 w 1097280"/>
              <a:gd name="connsiteY11" fmla="*/ 317633 h 394636"/>
              <a:gd name="connsiteX12" fmla="*/ 539014 w 1097280"/>
              <a:gd name="connsiteY12" fmla="*/ 336884 h 394636"/>
              <a:gd name="connsiteX13" fmla="*/ 606391 w 1097280"/>
              <a:gd name="connsiteY13" fmla="*/ 356135 h 394636"/>
              <a:gd name="connsiteX14" fmla="*/ 1001027 w 1097280"/>
              <a:gd name="connsiteY14" fmla="*/ 356135 h 394636"/>
              <a:gd name="connsiteX15" fmla="*/ 1068404 w 1097280"/>
              <a:gd name="connsiteY15" fmla="*/ 375385 h 394636"/>
              <a:gd name="connsiteX16" fmla="*/ 1097280 w 1097280"/>
              <a:gd name="connsiteY16" fmla="*/ 394636 h 394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97280" h="394636">
                <a:moveTo>
                  <a:pt x="0" y="0"/>
                </a:moveTo>
                <a:cubicBezTo>
                  <a:pt x="16042" y="12834"/>
                  <a:pt x="31691" y="26175"/>
                  <a:pt x="48126" y="38501"/>
                </a:cubicBezTo>
                <a:cubicBezTo>
                  <a:pt x="67967" y="53382"/>
                  <a:pt x="92670" y="67869"/>
                  <a:pt x="115503" y="77002"/>
                </a:cubicBezTo>
                <a:cubicBezTo>
                  <a:pt x="134343" y="84538"/>
                  <a:pt x="154004" y="89835"/>
                  <a:pt x="173254" y="96252"/>
                </a:cubicBezTo>
                <a:cubicBezTo>
                  <a:pt x="182879" y="99461"/>
                  <a:pt x="192287" y="103417"/>
                  <a:pt x="202130" y="105878"/>
                </a:cubicBezTo>
                <a:cubicBezTo>
                  <a:pt x="250474" y="117964"/>
                  <a:pt x="228081" y="111320"/>
                  <a:pt x="269507" y="125128"/>
                </a:cubicBezTo>
                <a:cubicBezTo>
                  <a:pt x="279132" y="131545"/>
                  <a:pt x="290765" y="135673"/>
                  <a:pt x="298383" y="144379"/>
                </a:cubicBezTo>
                <a:cubicBezTo>
                  <a:pt x="376990" y="234215"/>
                  <a:pt x="300789" y="178066"/>
                  <a:pt x="365760" y="221381"/>
                </a:cubicBezTo>
                <a:cubicBezTo>
                  <a:pt x="372177" y="231006"/>
                  <a:pt x="376304" y="242639"/>
                  <a:pt x="385010" y="250257"/>
                </a:cubicBezTo>
                <a:cubicBezTo>
                  <a:pt x="402422" y="265492"/>
                  <a:pt x="423511" y="275924"/>
                  <a:pt x="442762" y="288758"/>
                </a:cubicBezTo>
                <a:cubicBezTo>
                  <a:pt x="452387" y="295175"/>
                  <a:pt x="460664" y="304350"/>
                  <a:pt x="471638" y="308008"/>
                </a:cubicBezTo>
                <a:cubicBezTo>
                  <a:pt x="481263" y="311216"/>
                  <a:pt x="491188" y="313636"/>
                  <a:pt x="500513" y="317633"/>
                </a:cubicBezTo>
                <a:cubicBezTo>
                  <a:pt x="513701" y="323285"/>
                  <a:pt x="525826" y="331232"/>
                  <a:pt x="539014" y="336884"/>
                </a:cubicBezTo>
                <a:cubicBezTo>
                  <a:pt x="558341" y="345167"/>
                  <a:pt x="586861" y="351252"/>
                  <a:pt x="606391" y="356135"/>
                </a:cubicBezTo>
                <a:cubicBezTo>
                  <a:pt x="793318" y="341755"/>
                  <a:pt x="749517" y="340415"/>
                  <a:pt x="1001027" y="356135"/>
                </a:cubicBezTo>
                <a:cubicBezTo>
                  <a:pt x="1015902" y="357065"/>
                  <a:pt x="1052648" y="370133"/>
                  <a:pt x="1068404" y="375385"/>
                </a:cubicBezTo>
                <a:lnTo>
                  <a:pt x="1097280" y="394636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4918509" y="3898232"/>
            <a:ext cx="539218" cy="760421"/>
          </a:xfrm>
          <a:custGeom>
            <a:avLst/>
            <a:gdLst>
              <a:gd name="connsiteX0" fmla="*/ 0 w 539218"/>
              <a:gd name="connsiteY0" fmla="*/ 0 h 760421"/>
              <a:gd name="connsiteX1" fmla="*/ 48127 w 539218"/>
              <a:gd name="connsiteY1" fmla="*/ 48126 h 760421"/>
              <a:gd name="connsiteX2" fmla="*/ 77003 w 539218"/>
              <a:gd name="connsiteY2" fmla="*/ 57751 h 760421"/>
              <a:gd name="connsiteX3" fmla="*/ 105878 w 539218"/>
              <a:gd name="connsiteY3" fmla="*/ 77002 h 760421"/>
              <a:gd name="connsiteX4" fmla="*/ 173255 w 539218"/>
              <a:gd name="connsiteY4" fmla="*/ 115503 h 760421"/>
              <a:gd name="connsiteX5" fmla="*/ 240632 w 539218"/>
              <a:gd name="connsiteY5" fmla="*/ 202130 h 760421"/>
              <a:gd name="connsiteX6" fmla="*/ 288758 w 539218"/>
              <a:gd name="connsiteY6" fmla="*/ 288757 h 760421"/>
              <a:gd name="connsiteX7" fmla="*/ 308009 w 539218"/>
              <a:gd name="connsiteY7" fmla="*/ 317633 h 760421"/>
              <a:gd name="connsiteX8" fmla="*/ 346510 w 539218"/>
              <a:gd name="connsiteY8" fmla="*/ 433136 h 760421"/>
              <a:gd name="connsiteX9" fmla="*/ 356135 w 539218"/>
              <a:gd name="connsiteY9" fmla="*/ 462012 h 760421"/>
              <a:gd name="connsiteX10" fmla="*/ 365760 w 539218"/>
              <a:gd name="connsiteY10" fmla="*/ 490888 h 760421"/>
              <a:gd name="connsiteX11" fmla="*/ 385011 w 539218"/>
              <a:gd name="connsiteY11" fmla="*/ 519764 h 760421"/>
              <a:gd name="connsiteX12" fmla="*/ 413887 w 539218"/>
              <a:gd name="connsiteY12" fmla="*/ 587141 h 760421"/>
              <a:gd name="connsiteX13" fmla="*/ 433137 w 539218"/>
              <a:gd name="connsiteY13" fmla="*/ 644892 h 760421"/>
              <a:gd name="connsiteX14" fmla="*/ 442763 w 539218"/>
              <a:gd name="connsiteY14" fmla="*/ 673768 h 760421"/>
              <a:gd name="connsiteX15" fmla="*/ 471638 w 539218"/>
              <a:gd name="connsiteY15" fmla="*/ 693019 h 760421"/>
              <a:gd name="connsiteX16" fmla="*/ 510139 w 539218"/>
              <a:gd name="connsiteY16" fmla="*/ 750770 h 760421"/>
              <a:gd name="connsiteX17" fmla="*/ 529390 w 539218"/>
              <a:gd name="connsiteY17" fmla="*/ 760395 h 760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39218" h="760421">
                <a:moveTo>
                  <a:pt x="0" y="0"/>
                </a:moveTo>
                <a:cubicBezTo>
                  <a:pt x="16042" y="16042"/>
                  <a:pt x="29977" y="34514"/>
                  <a:pt x="48127" y="48126"/>
                </a:cubicBezTo>
                <a:cubicBezTo>
                  <a:pt x="56244" y="54213"/>
                  <a:pt x="67928" y="53214"/>
                  <a:pt x="77003" y="57751"/>
                </a:cubicBezTo>
                <a:cubicBezTo>
                  <a:pt x="87350" y="62924"/>
                  <a:pt x="95834" y="71263"/>
                  <a:pt x="105878" y="77002"/>
                </a:cubicBezTo>
                <a:cubicBezTo>
                  <a:pt x="191370" y="125855"/>
                  <a:pt x="102897" y="68597"/>
                  <a:pt x="173255" y="115503"/>
                </a:cubicBezTo>
                <a:cubicBezTo>
                  <a:pt x="219307" y="184580"/>
                  <a:pt x="195396" y="156894"/>
                  <a:pt x="240632" y="202130"/>
                </a:cubicBezTo>
                <a:cubicBezTo>
                  <a:pt x="257573" y="252955"/>
                  <a:pt x="244629" y="222564"/>
                  <a:pt x="288758" y="288757"/>
                </a:cubicBezTo>
                <a:lnTo>
                  <a:pt x="308009" y="317633"/>
                </a:lnTo>
                <a:lnTo>
                  <a:pt x="346510" y="433136"/>
                </a:lnTo>
                <a:lnTo>
                  <a:pt x="356135" y="462012"/>
                </a:lnTo>
                <a:cubicBezTo>
                  <a:pt x="359343" y="471637"/>
                  <a:pt x="360132" y="482446"/>
                  <a:pt x="365760" y="490888"/>
                </a:cubicBezTo>
                <a:lnTo>
                  <a:pt x="385011" y="519764"/>
                </a:lnTo>
                <a:cubicBezTo>
                  <a:pt x="415992" y="612709"/>
                  <a:pt x="366314" y="468208"/>
                  <a:pt x="413887" y="587141"/>
                </a:cubicBezTo>
                <a:cubicBezTo>
                  <a:pt x="421423" y="605981"/>
                  <a:pt x="426720" y="625642"/>
                  <a:pt x="433137" y="644892"/>
                </a:cubicBezTo>
                <a:cubicBezTo>
                  <a:pt x="436346" y="654517"/>
                  <a:pt x="434321" y="668140"/>
                  <a:pt x="442763" y="673768"/>
                </a:cubicBezTo>
                <a:lnTo>
                  <a:pt x="471638" y="693019"/>
                </a:lnTo>
                <a:cubicBezTo>
                  <a:pt x="481730" y="723291"/>
                  <a:pt x="479241" y="730171"/>
                  <a:pt x="510139" y="750770"/>
                </a:cubicBezTo>
                <a:cubicBezTo>
                  <a:pt x="526098" y="761410"/>
                  <a:pt x="554208" y="760395"/>
                  <a:pt x="529390" y="760395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5043638" y="3330341"/>
            <a:ext cx="250257" cy="231006"/>
          </a:xfrm>
          <a:custGeom>
            <a:avLst/>
            <a:gdLst>
              <a:gd name="connsiteX0" fmla="*/ 0 w 250257"/>
              <a:gd name="connsiteY0" fmla="*/ 231006 h 231006"/>
              <a:gd name="connsiteX1" fmla="*/ 86627 w 250257"/>
              <a:gd name="connsiteY1" fmla="*/ 211756 h 231006"/>
              <a:gd name="connsiteX2" fmla="*/ 144379 w 250257"/>
              <a:gd name="connsiteY2" fmla="*/ 173255 h 231006"/>
              <a:gd name="connsiteX3" fmla="*/ 154004 w 250257"/>
              <a:gd name="connsiteY3" fmla="*/ 144379 h 231006"/>
              <a:gd name="connsiteX4" fmla="*/ 173255 w 250257"/>
              <a:gd name="connsiteY4" fmla="*/ 115503 h 231006"/>
              <a:gd name="connsiteX5" fmla="*/ 221381 w 250257"/>
              <a:gd name="connsiteY5" fmla="*/ 38501 h 231006"/>
              <a:gd name="connsiteX6" fmla="*/ 250257 w 250257"/>
              <a:gd name="connsiteY6" fmla="*/ 0 h 231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0257" h="231006">
                <a:moveTo>
                  <a:pt x="0" y="231006"/>
                </a:moveTo>
                <a:cubicBezTo>
                  <a:pt x="5063" y="229993"/>
                  <a:pt x="77565" y="216287"/>
                  <a:pt x="86627" y="211756"/>
                </a:cubicBezTo>
                <a:cubicBezTo>
                  <a:pt x="107321" y="201409"/>
                  <a:pt x="144379" y="173255"/>
                  <a:pt x="144379" y="173255"/>
                </a:cubicBezTo>
                <a:cubicBezTo>
                  <a:pt x="147587" y="163630"/>
                  <a:pt x="149467" y="153454"/>
                  <a:pt x="154004" y="144379"/>
                </a:cubicBezTo>
                <a:cubicBezTo>
                  <a:pt x="159177" y="134032"/>
                  <a:pt x="168557" y="126074"/>
                  <a:pt x="173255" y="115503"/>
                </a:cubicBezTo>
                <a:cubicBezTo>
                  <a:pt x="207015" y="39542"/>
                  <a:pt x="169435" y="73133"/>
                  <a:pt x="221381" y="38501"/>
                </a:cubicBezTo>
                <a:cubicBezTo>
                  <a:pt x="243148" y="5850"/>
                  <a:pt x="232451" y="17804"/>
                  <a:pt x="250257" y="0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5419023" y="4042611"/>
            <a:ext cx="500514" cy="163629"/>
          </a:xfrm>
          <a:custGeom>
            <a:avLst/>
            <a:gdLst>
              <a:gd name="connsiteX0" fmla="*/ 0 w 500514"/>
              <a:gd name="connsiteY0" fmla="*/ 163629 h 163629"/>
              <a:gd name="connsiteX1" fmla="*/ 57752 w 500514"/>
              <a:gd name="connsiteY1" fmla="*/ 144378 h 163629"/>
              <a:gd name="connsiteX2" fmla="*/ 115503 w 500514"/>
              <a:gd name="connsiteY2" fmla="*/ 134753 h 163629"/>
              <a:gd name="connsiteX3" fmla="*/ 144379 w 500514"/>
              <a:gd name="connsiteY3" fmla="*/ 115503 h 163629"/>
              <a:gd name="connsiteX4" fmla="*/ 202131 w 500514"/>
              <a:gd name="connsiteY4" fmla="*/ 96252 h 163629"/>
              <a:gd name="connsiteX5" fmla="*/ 231006 w 500514"/>
              <a:gd name="connsiteY5" fmla="*/ 67376 h 163629"/>
              <a:gd name="connsiteX6" fmla="*/ 269508 w 500514"/>
              <a:gd name="connsiteY6" fmla="*/ 57751 h 163629"/>
              <a:gd name="connsiteX7" fmla="*/ 365760 w 500514"/>
              <a:gd name="connsiteY7" fmla="*/ 38501 h 163629"/>
              <a:gd name="connsiteX8" fmla="*/ 452388 w 500514"/>
              <a:gd name="connsiteY8" fmla="*/ 19250 h 163629"/>
              <a:gd name="connsiteX9" fmla="*/ 500514 w 500514"/>
              <a:gd name="connsiteY9" fmla="*/ 0 h 163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0514" h="163629">
                <a:moveTo>
                  <a:pt x="0" y="163629"/>
                </a:moveTo>
                <a:cubicBezTo>
                  <a:pt x="19251" y="157212"/>
                  <a:pt x="38066" y="149300"/>
                  <a:pt x="57752" y="144378"/>
                </a:cubicBezTo>
                <a:cubicBezTo>
                  <a:pt x="76685" y="139645"/>
                  <a:pt x="96989" y="140924"/>
                  <a:pt x="115503" y="134753"/>
                </a:cubicBezTo>
                <a:cubicBezTo>
                  <a:pt x="126477" y="131095"/>
                  <a:pt x="133808" y="120201"/>
                  <a:pt x="144379" y="115503"/>
                </a:cubicBezTo>
                <a:cubicBezTo>
                  <a:pt x="162922" y="107262"/>
                  <a:pt x="202131" y="96252"/>
                  <a:pt x="202131" y="96252"/>
                </a:cubicBezTo>
                <a:cubicBezTo>
                  <a:pt x="211756" y="86627"/>
                  <a:pt x="219187" y="74129"/>
                  <a:pt x="231006" y="67376"/>
                </a:cubicBezTo>
                <a:cubicBezTo>
                  <a:pt x="242492" y="60813"/>
                  <a:pt x="256573" y="60523"/>
                  <a:pt x="269508" y="57751"/>
                </a:cubicBezTo>
                <a:cubicBezTo>
                  <a:pt x="301501" y="50896"/>
                  <a:pt x="334720" y="48848"/>
                  <a:pt x="365760" y="38501"/>
                </a:cubicBezTo>
                <a:cubicBezTo>
                  <a:pt x="413151" y="22703"/>
                  <a:pt x="384628" y="30543"/>
                  <a:pt x="452388" y="19250"/>
                </a:cubicBezTo>
                <a:cubicBezTo>
                  <a:pt x="488069" y="7356"/>
                  <a:pt x="472188" y="14162"/>
                  <a:pt x="500514" y="0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5168766" y="4119613"/>
            <a:ext cx="96456" cy="481263"/>
          </a:xfrm>
          <a:custGeom>
            <a:avLst/>
            <a:gdLst>
              <a:gd name="connsiteX0" fmla="*/ 0 w 77002"/>
              <a:gd name="connsiteY0" fmla="*/ 0 h 433137"/>
              <a:gd name="connsiteX1" fmla="*/ 28876 w 77002"/>
              <a:gd name="connsiteY1" fmla="*/ 48126 h 433137"/>
              <a:gd name="connsiteX2" fmla="*/ 38501 w 77002"/>
              <a:gd name="connsiteY2" fmla="*/ 105878 h 433137"/>
              <a:gd name="connsiteX3" fmla="*/ 48127 w 77002"/>
              <a:gd name="connsiteY3" fmla="*/ 346509 h 433137"/>
              <a:gd name="connsiteX4" fmla="*/ 67377 w 77002"/>
              <a:gd name="connsiteY4" fmla="*/ 413886 h 433137"/>
              <a:gd name="connsiteX5" fmla="*/ 77002 w 77002"/>
              <a:gd name="connsiteY5" fmla="*/ 433137 h 433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002" h="433137">
                <a:moveTo>
                  <a:pt x="0" y="0"/>
                </a:moveTo>
                <a:cubicBezTo>
                  <a:pt x="9625" y="16042"/>
                  <a:pt x="22483" y="30544"/>
                  <a:pt x="28876" y="48126"/>
                </a:cubicBezTo>
                <a:cubicBezTo>
                  <a:pt x="35546" y="66467"/>
                  <a:pt x="37244" y="86402"/>
                  <a:pt x="38501" y="105878"/>
                </a:cubicBezTo>
                <a:cubicBezTo>
                  <a:pt x="43669" y="185986"/>
                  <a:pt x="42604" y="266425"/>
                  <a:pt x="48127" y="346509"/>
                </a:cubicBezTo>
                <a:cubicBezTo>
                  <a:pt x="48888" y="357537"/>
                  <a:pt x="62255" y="401080"/>
                  <a:pt x="67377" y="413886"/>
                </a:cubicBezTo>
                <a:cubicBezTo>
                  <a:pt x="70041" y="420547"/>
                  <a:pt x="73794" y="426720"/>
                  <a:pt x="77002" y="433137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5"/>
          <p:cNvSpPr/>
          <p:nvPr/>
        </p:nvSpPr>
        <p:spPr>
          <a:xfrm>
            <a:off x="5236143" y="4032985"/>
            <a:ext cx="365760" cy="57752"/>
          </a:xfrm>
          <a:custGeom>
            <a:avLst/>
            <a:gdLst>
              <a:gd name="connsiteX0" fmla="*/ 0 w 365760"/>
              <a:gd name="connsiteY0" fmla="*/ 57752 h 57752"/>
              <a:gd name="connsiteX1" fmla="*/ 48126 w 365760"/>
              <a:gd name="connsiteY1" fmla="*/ 48127 h 57752"/>
              <a:gd name="connsiteX2" fmla="*/ 77002 w 365760"/>
              <a:gd name="connsiteY2" fmla="*/ 28876 h 57752"/>
              <a:gd name="connsiteX3" fmla="*/ 279133 w 365760"/>
              <a:gd name="connsiteY3" fmla="*/ 19251 h 57752"/>
              <a:gd name="connsiteX4" fmla="*/ 317634 w 365760"/>
              <a:gd name="connsiteY4" fmla="*/ 9626 h 57752"/>
              <a:gd name="connsiteX5" fmla="*/ 365760 w 365760"/>
              <a:gd name="connsiteY5" fmla="*/ 0 h 57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5760" h="57752">
                <a:moveTo>
                  <a:pt x="0" y="57752"/>
                </a:moveTo>
                <a:cubicBezTo>
                  <a:pt x="16042" y="54544"/>
                  <a:pt x="32808" y="53871"/>
                  <a:pt x="48126" y="48127"/>
                </a:cubicBezTo>
                <a:cubicBezTo>
                  <a:pt x="58958" y="44065"/>
                  <a:pt x="65523" y="30311"/>
                  <a:pt x="77002" y="28876"/>
                </a:cubicBezTo>
                <a:cubicBezTo>
                  <a:pt x="143934" y="20509"/>
                  <a:pt x="211756" y="22459"/>
                  <a:pt x="279133" y="19251"/>
                </a:cubicBezTo>
                <a:cubicBezTo>
                  <a:pt x="291967" y="16043"/>
                  <a:pt x="304720" y="12496"/>
                  <a:pt x="317634" y="9626"/>
                </a:cubicBezTo>
                <a:cubicBezTo>
                  <a:pt x="333604" y="6077"/>
                  <a:pt x="365760" y="0"/>
                  <a:pt x="365760" y="0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 47"/>
          <p:cNvSpPr/>
          <p:nvPr/>
        </p:nvSpPr>
        <p:spPr>
          <a:xfrm>
            <a:off x="5794408" y="4167739"/>
            <a:ext cx="125129" cy="48126"/>
          </a:xfrm>
          <a:custGeom>
            <a:avLst/>
            <a:gdLst>
              <a:gd name="connsiteX0" fmla="*/ 0 w 125129"/>
              <a:gd name="connsiteY0" fmla="*/ 48126 h 48126"/>
              <a:gd name="connsiteX1" fmla="*/ 105878 w 125129"/>
              <a:gd name="connsiteY1" fmla="*/ 0 h 48126"/>
              <a:gd name="connsiteX2" fmla="*/ 125129 w 125129"/>
              <a:gd name="connsiteY2" fmla="*/ 0 h 48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129" h="48126">
                <a:moveTo>
                  <a:pt x="0" y="48126"/>
                </a:moveTo>
                <a:cubicBezTo>
                  <a:pt x="26856" y="32013"/>
                  <a:pt x="72322" y="0"/>
                  <a:pt x="105878" y="0"/>
                </a:cubicBezTo>
                <a:lnTo>
                  <a:pt x="125129" y="0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 48"/>
          <p:cNvSpPr/>
          <p:nvPr/>
        </p:nvSpPr>
        <p:spPr>
          <a:xfrm>
            <a:off x="5293895" y="4398745"/>
            <a:ext cx="182880" cy="57752"/>
          </a:xfrm>
          <a:custGeom>
            <a:avLst/>
            <a:gdLst>
              <a:gd name="connsiteX0" fmla="*/ 0 w 182880"/>
              <a:gd name="connsiteY0" fmla="*/ 0 h 57752"/>
              <a:gd name="connsiteX1" fmla="*/ 57751 w 182880"/>
              <a:gd name="connsiteY1" fmla="*/ 9626 h 57752"/>
              <a:gd name="connsiteX2" fmla="*/ 173254 w 182880"/>
              <a:gd name="connsiteY2" fmla="*/ 38501 h 57752"/>
              <a:gd name="connsiteX3" fmla="*/ 182880 w 182880"/>
              <a:gd name="connsiteY3" fmla="*/ 57752 h 57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" h="57752">
                <a:moveTo>
                  <a:pt x="0" y="0"/>
                </a:moveTo>
                <a:cubicBezTo>
                  <a:pt x="19250" y="3209"/>
                  <a:pt x="38406" y="7047"/>
                  <a:pt x="57751" y="9626"/>
                </a:cubicBezTo>
                <a:cubicBezTo>
                  <a:pt x="107147" y="16212"/>
                  <a:pt x="139606" y="4853"/>
                  <a:pt x="173254" y="38501"/>
                </a:cubicBezTo>
                <a:cubicBezTo>
                  <a:pt x="178327" y="43574"/>
                  <a:pt x="179671" y="51335"/>
                  <a:pt x="182880" y="57752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 49"/>
          <p:cNvSpPr/>
          <p:nvPr/>
        </p:nvSpPr>
        <p:spPr>
          <a:xfrm>
            <a:off x="5082139" y="4071486"/>
            <a:ext cx="28876" cy="173255"/>
          </a:xfrm>
          <a:custGeom>
            <a:avLst/>
            <a:gdLst>
              <a:gd name="connsiteX0" fmla="*/ 28876 w 28876"/>
              <a:gd name="connsiteY0" fmla="*/ 0 h 173255"/>
              <a:gd name="connsiteX1" fmla="*/ 19250 w 28876"/>
              <a:gd name="connsiteY1" fmla="*/ 48127 h 173255"/>
              <a:gd name="connsiteX2" fmla="*/ 9625 w 28876"/>
              <a:gd name="connsiteY2" fmla="*/ 77002 h 173255"/>
              <a:gd name="connsiteX3" fmla="*/ 0 w 28876"/>
              <a:gd name="connsiteY3" fmla="*/ 173255 h 173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6" h="173255">
                <a:moveTo>
                  <a:pt x="28876" y="0"/>
                </a:moveTo>
                <a:cubicBezTo>
                  <a:pt x="25667" y="16042"/>
                  <a:pt x="23218" y="32255"/>
                  <a:pt x="19250" y="48127"/>
                </a:cubicBezTo>
                <a:cubicBezTo>
                  <a:pt x="16789" y="57970"/>
                  <a:pt x="11168" y="66974"/>
                  <a:pt x="9625" y="77002"/>
                </a:cubicBezTo>
                <a:cubicBezTo>
                  <a:pt x="4722" y="108871"/>
                  <a:pt x="0" y="173255"/>
                  <a:pt x="0" y="173255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 50"/>
          <p:cNvSpPr/>
          <p:nvPr/>
        </p:nvSpPr>
        <p:spPr>
          <a:xfrm>
            <a:off x="5438274" y="3397718"/>
            <a:ext cx="96252" cy="96253"/>
          </a:xfrm>
          <a:custGeom>
            <a:avLst/>
            <a:gdLst>
              <a:gd name="connsiteX0" fmla="*/ 0 w 96252"/>
              <a:gd name="connsiteY0" fmla="*/ 96253 h 96253"/>
              <a:gd name="connsiteX1" fmla="*/ 28875 w 96252"/>
              <a:gd name="connsiteY1" fmla="*/ 48126 h 96253"/>
              <a:gd name="connsiteX2" fmla="*/ 57751 w 96252"/>
              <a:gd name="connsiteY2" fmla="*/ 38501 h 96253"/>
              <a:gd name="connsiteX3" fmla="*/ 96252 w 96252"/>
              <a:gd name="connsiteY3" fmla="*/ 0 h 96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252" h="96253">
                <a:moveTo>
                  <a:pt x="0" y="96253"/>
                </a:moveTo>
                <a:cubicBezTo>
                  <a:pt x="9625" y="80211"/>
                  <a:pt x="15646" y="61355"/>
                  <a:pt x="28875" y="48126"/>
                </a:cubicBezTo>
                <a:cubicBezTo>
                  <a:pt x="36049" y="40952"/>
                  <a:pt x="48676" y="43038"/>
                  <a:pt x="57751" y="38501"/>
                </a:cubicBezTo>
                <a:cubicBezTo>
                  <a:pt x="88724" y="23014"/>
                  <a:pt x="83855" y="24795"/>
                  <a:pt x="96252" y="0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 51"/>
          <p:cNvSpPr/>
          <p:nvPr/>
        </p:nvSpPr>
        <p:spPr>
          <a:xfrm>
            <a:off x="5601904" y="3561348"/>
            <a:ext cx="163630" cy="192506"/>
          </a:xfrm>
          <a:custGeom>
            <a:avLst/>
            <a:gdLst>
              <a:gd name="connsiteX0" fmla="*/ 0 w 125129"/>
              <a:gd name="connsiteY0" fmla="*/ 0 h 144379"/>
              <a:gd name="connsiteX1" fmla="*/ 48127 w 125129"/>
              <a:gd name="connsiteY1" fmla="*/ 38501 h 144379"/>
              <a:gd name="connsiteX2" fmla="*/ 96253 w 125129"/>
              <a:gd name="connsiteY2" fmla="*/ 86627 h 144379"/>
              <a:gd name="connsiteX3" fmla="*/ 115503 w 125129"/>
              <a:gd name="connsiteY3" fmla="*/ 115503 h 144379"/>
              <a:gd name="connsiteX4" fmla="*/ 125129 w 125129"/>
              <a:gd name="connsiteY4" fmla="*/ 144379 h 144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129" h="144379">
                <a:moveTo>
                  <a:pt x="0" y="0"/>
                </a:moveTo>
                <a:cubicBezTo>
                  <a:pt x="16042" y="12834"/>
                  <a:pt x="33600" y="23974"/>
                  <a:pt x="48127" y="38501"/>
                </a:cubicBezTo>
                <a:cubicBezTo>
                  <a:pt x="112295" y="102669"/>
                  <a:pt x="19250" y="35294"/>
                  <a:pt x="96253" y="86627"/>
                </a:cubicBezTo>
                <a:cubicBezTo>
                  <a:pt x="102670" y="96252"/>
                  <a:pt x="110330" y="105156"/>
                  <a:pt x="115503" y="115503"/>
                </a:cubicBezTo>
                <a:cubicBezTo>
                  <a:pt x="120040" y="124578"/>
                  <a:pt x="125129" y="144379"/>
                  <a:pt x="125129" y="144379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Down Arrow 55"/>
          <p:cNvSpPr/>
          <p:nvPr/>
        </p:nvSpPr>
        <p:spPr>
          <a:xfrm>
            <a:off x="4637082" y="950059"/>
            <a:ext cx="411267" cy="2678665"/>
          </a:xfrm>
          <a:prstGeom prst="downArrow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 52"/>
          <p:cNvSpPr/>
          <p:nvPr/>
        </p:nvSpPr>
        <p:spPr>
          <a:xfrm>
            <a:off x="5168766" y="3590223"/>
            <a:ext cx="115503" cy="86628"/>
          </a:xfrm>
          <a:custGeom>
            <a:avLst/>
            <a:gdLst>
              <a:gd name="connsiteX0" fmla="*/ 0 w 115503"/>
              <a:gd name="connsiteY0" fmla="*/ 86628 h 86628"/>
              <a:gd name="connsiteX1" fmla="*/ 48127 w 115503"/>
              <a:gd name="connsiteY1" fmla="*/ 57752 h 86628"/>
              <a:gd name="connsiteX2" fmla="*/ 57752 w 115503"/>
              <a:gd name="connsiteY2" fmla="*/ 28876 h 86628"/>
              <a:gd name="connsiteX3" fmla="*/ 86628 w 115503"/>
              <a:gd name="connsiteY3" fmla="*/ 9625 h 86628"/>
              <a:gd name="connsiteX4" fmla="*/ 115503 w 115503"/>
              <a:gd name="connsiteY4" fmla="*/ 0 h 86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03" h="86628">
                <a:moveTo>
                  <a:pt x="0" y="86628"/>
                </a:moveTo>
                <a:cubicBezTo>
                  <a:pt x="16042" y="77003"/>
                  <a:pt x="34898" y="70981"/>
                  <a:pt x="48127" y="57752"/>
                </a:cubicBezTo>
                <a:cubicBezTo>
                  <a:pt x="55301" y="50578"/>
                  <a:pt x="51414" y="36799"/>
                  <a:pt x="57752" y="28876"/>
                </a:cubicBezTo>
                <a:cubicBezTo>
                  <a:pt x="64979" y="19843"/>
                  <a:pt x="76281" y="14799"/>
                  <a:pt x="86628" y="9625"/>
                </a:cubicBezTo>
                <a:cubicBezTo>
                  <a:pt x="95703" y="5088"/>
                  <a:pt x="115503" y="0"/>
                  <a:pt x="115503" y="0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 53"/>
          <p:cNvSpPr/>
          <p:nvPr/>
        </p:nvSpPr>
        <p:spPr>
          <a:xfrm>
            <a:off x="5698156" y="4004109"/>
            <a:ext cx="144379" cy="105878"/>
          </a:xfrm>
          <a:custGeom>
            <a:avLst/>
            <a:gdLst>
              <a:gd name="connsiteX0" fmla="*/ 0 w 144379"/>
              <a:gd name="connsiteY0" fmla="*/ 105878 h 105878"/>
              <a:gd name="connsiteX1" fmla="*/ 57751 w 144379"/>
              <a:gd name="connsiteY1" fmla="*/ 38502 h 105878"/>
              <a:gd name="connsiteX2" fmla="*/ 115503 w 144379"/>
              <a:gd name="connsiteY2" fmla="*/ 19251 h 105878"/>
              <a:gd name="connsiteX3" fmla="*/ 144379 w 144379"/>
              <a:gd name="connsiteY3" fmla="*/ 0 h 105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379" h="105878">
                <a:moveTo>
                  <a:pt x="0" y="105878"/>
                </a:moveTo>
                <a:cubicBezTo>
                  <a:pt x="21760" y="69612"/>
                  <a:pt x="21390" y="54662"/>
                  <a:pt x="57751" y="38502"/>
                </a:cubicBezTo>
                <a:cubicBezTo>
                  <a:pt x="76294" y="30261"/>
                  <a:pt x="115503" y="19251"/>
                  <a:pt x="115503" y="19251"/>
                </a:cubicBezTo>
                <a:lnTo>
                  <a:pt x="144379" y="0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1040713" y="1064754"/>
            <a:ext cx="34296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-With direct hormonal (i.e. adrenaline) or  manipulation of drugs.</a:t>
            </a:r>
            <a:endParaRPr lang="en-US" sz="2400" dirty="0"/>
          </a:p>
        </p:txBody>
      </p:sp>
      <p:sp>
        <p:nvSpPr>
          <p:cNvPr id="57" name="TextBox 56"/>
          <p:cNvSpPr txBox="1"/>
          <p:nvPr/>
        </p:nvSpPr>
        <p:spPr>
          <a:xfrm>
            <a:off x="4722625" y="1635900"/>
            <a:ext cx="27937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PRIMARY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4505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" grpId="0" animBg="1"/>
      <p:bldP spid="10" grpId="0" animBg="1"/>
      <p:bldP spid="45" grpId="0" animBg="1"/>
      <p:bldP spid="56" grpId="0" animBg="1"/>
      <p:bldP spid="39" grpId="0"/>
      <p:bldP spid="5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68928" y="0"/>
            <a:ext cx="384111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spc="50" dirty="0" smtClean="0">
                <a:ln w="28575" cmpd="sng">
                  <a:solidFill>
                    <a:schemeClr val="accent1"/>
                  </a:solidFill>
                  <a:prstDash val="lgDash"/>
                </a:ln>
                <a:solidFill>
                  <a:srgbClr val="70AD47">
                    <a:tint val="1000"/>
                  </a:srgb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EXAMPLE:</a:t>
            </a:r>
            <a:endParaRPr lang="en-US" sz="6000" b="1" cap="none" spc="50" dirty="0">
              <a:ln w="28575" cmpd="sng">
                <a:solidFill>
                  <a:schemeClr val="accent1"/>
                </a:solidFill>
                <a:prstDash val="lgDash"/>
              </a:ln>
              <a:solidFill>
                <a:srgbClr val="70AD47">
                  <a:tint val="1000"/>
                </a:srgb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127180" y="1015663"/>
            <a:ext cx="78689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EXERCISE BEGINS</a:t>
            </a:r>
            <a:endParaRPr lang="en-US" sz="40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701" y="636418"/>
            <a:ext cx="1179243" cy="14119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7283" y="636418"/>
            <a:ext cx="1411941" cy="141194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127180" y="2216934"/>
            <a:ext cx="786890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7030A0"/>
                </a:solidFill>
              </a:rPr>
              <a:t>PARASYMPATHETIC STIMULATION</a:t>
            </a:r>
            <a:br>
              <a:rPr lang="en-US" sz="4000" b="1" dirty="0" smtClean="0">
                <a:solidFill>
                  <a:srgbClr val="7030A0"/>
                </a:solidFill>
              </a:rPr>
            </a:br>
            <a:r>
              <a:rPr lang="en-US" sz="2800" b="1" dirty="0" smtClean="0">
                <a:solidFill>
                  <a:srgbClr val="7030A0"/>
                </a:solidFill>
              </a:rPr>
              <a:t>(Keeps the </a:t>
            </a:r>
            <a:r>
              <a:rPr lang="en-US" sz="2800" b="1" dirty="0" err="1" smtClean="0">
                <a:solidFill>
                  <a:srgbClr val="7030A0"/>
                </a:solidFill>
              </a:rPr>
              <a:t>HR</a:t>
            </a:r>
            <a:r>
              <a:rPr lang="en-US" sz="2800" b="1" dirty="0" smtClean="0">
                <a:solidFill>
                  <a:srgbClr val="7030A0"/>
                </a:solidFill>
              </a:rPr>
              <a:t> low)</a:t>
            </a:r>
            <a:endParaRPr lang="en-US" sz="2800" b="1" dirty="0">
              <a:solidFill>
                <a:srgbClr val="7030A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55035" y="4346052"/>
            <a:ext cx="786890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SYMPATHETIC STIMULATION</a:t>
            </a:r>
            <a:br>
              <a:rPr lang="en-US" sz="4000" b="1" dirty="0" smtClean="0"/>
            </a:br>
            <a:r>
              <a:rPr lang="en-US" sz="2800" b="1" dirty="0" smtClean="0"/>
              <a:t>(Increasing the </a:t>
            </a:r>
            <a:r>
              <a:rPr lang="en-US" sz="2800" b="1" dirty="0" err="1" smtClean="0"/>
              <a:t>HR</a:t>
            </a:r>
            <a:r>
              <a:rPr lang="en-US" sz="2800" b="1" dirty="0" smtClean="0"/>
              <a:t>)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5709052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13" grpId="0"/>
      <p:bldP spid="13" grpId="1"/>
      <p:bldP spid="14" grpId="0"/>
      <p:bldP spid="1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389" b="98184" l="1024" r="98464">
                        <a14:backgroundMark x1="72983" y1="14637" x2="72983" y2="14637"/>
                        <a14:backgroundMark x1="8835" y1="82372" x2="8835" y2="82372"/>
                        <a14:backgroundMark x1="74776" y1="89637" x2="74776" y2="89637"/>
                        <a14:backgroundMark x1="37004" y1="87500" x2="37004" y2="87500"/>
                        <a14:backgroundMark x1="9475" y1="30556" x2="9475" y2="30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10465" y="744509"/>
            <a:ext cx="4733535" cy="56729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29302" y="2231"/>
            <a:ext cx="457657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spc="50" dirty="0" smtClean="0">
                <a:ln w="28575" cmpd="sng">
                  <a:solidFill>
                    <a:schemeClr val="accent1"/>
                  </a:solidFill>
                  <a:prstDash val="lgDash"/>
                </a:ln>
                <a:solidFill>
                  <a:srgbClr val="70AD47">
                    <a:tint val="1000"/>
                  </a:srgb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PACEMAKER</a:t>
            </a:r>
            <a:endParaRPr lang="en-US" sz="6000" b="1" cap="none" spc="50" dirty="0">
              <a:ln w="28575" cmpd="sng">
                <a:solidFill>
                  <a:schemeClr val="accent1"/>
                </a:solidFill>
                <a:prstDash val="lgDash"/>
              </a:ln>
              <a:solidFill>
                <a:srgbClr val="70AD47">
                  <a:tint val="1000"/>
                </a:srgb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89555" y="2919279"/>
            <a:ext cx="3927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srgbClr val="7030A0"/>
                </a:solidFill>
              </a:rPr>
              <a:t>Atrioventricular</a:t>
            </a:r>
            <a:r>
              <a:rPr lang="en-US" sz="2400" dirty="0" smtClean="0">
                <a:solidFill>
                  <a:srgbClr val="7030A0"/>
                </a:solidFill>
              </a:rPr>
              <a:t> (AV) node</a:t>
            </a:r>
            <a:endParaRPr lang="en-US" sz="2400" b="1" i="1" u="sng" dirty="0">
              <a:solidFill>
                <a:srgbClr val="7030A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69401" y="3723822"/>
            <a:ext cx="4060119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Rapid conduction of the impulse=  </a:t>
            </a:r>
            <a:endParaRPr lang="en-US" sz="2200" dirty="0"/>
          </a:p>
        </p:txBody>
      </p:sp>
      <p:sp>
        <p:nvSpPr>
          <p:cNvPr id="8" name="Notched Right Arrow 7"/>
          <p:cNvSpPr/>
          <p:nvPr/>
        </p:nvSpPr>
        <p:spPr>
          <a:xfrm rot="7540612">
            <a:off x="2599423" y="2299547"/>
            <a:ext cx="1077505" cy="380578"/>
          </a:xfrm>
          <a:prstGeom prst="notchedRightArrow">
            <a:avLst/>
          </a:prstGeom>
          <a:gradFill flip="none" rotWithShape="1">
            <a:gsLst>
              <a:gs pos="0">
                <a:schemeClr val="accent1"/>
              </a:gs>
              <a:gs pos="100000">
                <a:srgbClr val="0070C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 rot="19958520">
            <a:off x="6789523" y="4020052"/>
            <a:ext cx="139391" cy="280092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5486400" y="4289612"/>
            <a:ext cx="2635731" cy="1210235"/>
          </a:xfrm>
          <a:custGeom>
            <a:avLst/>
            <a:gdLst>
              <a:gd name="connsiteX0" fmla="*/ 1411941 w 2635731"/>
              <a:gd name="connsiteY0" fmla="*/ 0 h 1237129"/>
              <a:gd name="connsiteX1" fmla="*/ 1425388 w 2635731"/>
              <a:gd name="connsiteY1" fmla="*/ 80682 h 1237129"/>
              <a:gd name="connsiteX2" fmla="*/ 1452282 w 2635731"/>
              <a:gd name="connsiteY2" fmla="*/ 121023 h 1237129"/>
              <a:gd name="connsiteX3" fmla="*/ 1532965 w 2635731"/>
              <a:gd name="connsiteY3" fmla="*/ 188259 h 1237129"/>
              <a:gd name="connsiteX4" fmla="*/ 1559859 w 2635731"/>
              <a:gd name="connsiteY4" fmla="*/ 228600 h 1237129"/>
              <a:gd name="connsiteX5" fmla="*/ 1640541 w 2635731"/>
              <a:gd name="connsiteY5" fmla="*/ 255494 h 1237129"/>
              <a:gd name="connsiteX6" fmla="*/ 1721224 w 2635731"/>
              <a:gd name="connsiteY6" fmla="*/ 295835 h 1237129"/>
              <a:gd name="connsiteX7" fmla="*/ 1788459 w 2635731"/>
              <a:gd name="connsiteY7" fmla="*/ 363070 h 1237129"/>
              <a:gd name="connsiteX8" fmla="*/ 1855694 w 2635731"/>
              <a:gd name="connsiteY8" fmla="*/ 443753 h 1237129"/>
              <a:gd name="connsiteX9" fmla="*/ 1896035 w 2635731"/>
              <a:gd name="connsiteY9" fmla="*/ 457200 h 1237129"/>
              <a:gd name="connsiteX10" fmla="*/ 1936376 w 2635731"/>
              <a:gd name="connsiteY10" fmla="*/ 484094 h 1237129"/>
              <a:gd name="connsiteX11" fmla="*/ 2017059 w 2635731"/>
              <a:gd name="connsiteY11" fmla="*/ 510988 h 1237129"/>
              <a:gd name="connsiteX12" fmla="*/ 2111188 w 2635731"/>
              <a:gd name="connsiteY12" fmla="*/ 537882 h 1237129"/>
              <a:gd name="connsiteX13" fmla="*/ 2151529 w 2635731"/>
              <a:gd name="connsiteY13" fmla="*/ 564776 h 1237129"/>
              <a:gd name="connsiteX14" fmla="*/ 2178424 w 2635731"/>
              <a:gd name="connsiteY14" fmla="*/ 591670 h 1237129"/>
              <a:gd name="connsiteX15" fmla="*/ 2218765 w 2635731"/>
              <a:gd name="connsiteY15" fmla="*/ 605117 h 1237129"/>
              <a:gd name="connsiteX16" fmla="*/ 2286000 w 2635731"/>
              <a:gd name="connsiteY16" fmla="*/ 672353 h 1237129"/>
              <a:gd name="connsiteX17" fmla="*/ 2366682 w 2635731"/>
              <a:gd name="connsiteY17" fmla="*/ 712694 h 1237129"/>
              <a:gd name="connsiteX18" fmla="*/ 2447365 w 2635731"/>
              <a:gd name="connsiteY18" fmla="*/ 766482 h 1237129"/>
              <a:gd name="connsiteX19" fmla="*/ 2474259 w 2635731"/>
              <a:gd name="connsiteY19" fmla="*/ 806823 h 1237129"/>
              <a:gd name="connsiteX20" fmla="*/ 2514600 w 2635731"/>
              <a:gd name="connsiteY20" fmla="*/ 833717 h 1237129"/>
              <a:gd name="connsiteX21" fmla="*/ 2581835 w 2635731"/>
              <a:gd name="connsiteY21" fmla="*/ 887506 h 1237129"/>
              <a:gd name="connsiteX22" fmla="*/ 2608729 w 2635731"/>
              <a:gd name="connsiteY22" fmla="*/ 927847 h 1237129"/>
              <a:gd name="connsiteX23" fmla="*/ 2635624 w 2635731"/>
              <a:gd name="connsiteY23" fmla="*/ 1008529 h 1237129"/>
              <a:gd name="connsiteX24" fmla="*/ 2622176 w 2635731"/>
              <a:gd name="connsiteY24" fmla="*/ 1143000 h 1237129"/>
              <a:gd name="connsiteX25" fmla="*/ 2541494 w 2635731"/>
              <a:gd name="connsiteY25" fmla="*/ 1169894 h 1237129"/>
              <a:gd name="connsiteX26" fmla="*/ 2501153 w 2635731"/>
              <a:gd name="connsiteY26" fmla="*/ 1183341 h 1237129"/>
              <a:gd name="connsiteX27" fmla="*/ 2420471 w 2635731"/>
              <a:gd name="connsiteY27" fmla="*/ 1196788 h 1237129"/>
              <a:gd name="connsiteX28" fmla="*/ 2286000 w 2635731"/>
              <a:gd name="connsiteY28" fmla="*/ 1223682 h 1237129"/>
              <a:gd name="connsiteX29" fmla="*/ 2017059 w 2635731"/>
              <a:gd name="connsiteY29" fmla="*/ 1237129 h 1237129"/>
              <a:gd name="connsiteX30" fmla="*/ 1492624 w 2635731"/>
              <a:gd name="connsiteY30" fmla="*/ 1223682 h 1237129"/>
              <a:gd name="connsiteX31" fmla="*/ 1331259 w 2635731"/>
              <a:gd name="connsiteY31" fmla="*/ 1183341 h 1237129"/>
              <a:gd name="connsiteX32" fmla="*/ 1290918 w 2635731"/>
              <a:gd name="connsiteY32" fmla="*/ 1169894 h 1237129"/>
              <a:gd name="connsiteX33" fmla="*/ 1250576 w 2635731"/>
              <a:gd name="connsiteY33" fmla="*/ 1156447 h 1237129"/>
              <a:gd name="connsiteX34" fmla="*/ 1210235 w 2635731"/>
              <a:gd name="connsiteY34" fmla="*/ 1143000 h 1237129"/>
              <a:gd name="connsiteX35" fmla="*/ 968188 w 2635731"/>
              <a:gd name="connsiteY35" fmla="*/ 1116106 h 1237129"/>
              <a:gd name="connsiteX36" fmla="*/ 847165 w 2635731"/>
              <a:gd name="connsiteY36" fmla="*/ 1075764 h 1237129"/>
              <a:gd name="connsiteX37" fmla="*/ 806824 w 2635731"/>
              <a:gd name="connsiteY37" fmla="*/ 1062317 h 1237129"/>
              <a:gd name="connsiteX38" fmla="*/ 699247 w 2635731"/>
              <a:gd name="connsiteY38" fmla="*/ 981635 h 1237129"/>
              <a:gd name="connsiteX39" fmla="*/ 658906 w 2635731"/>
              <a:gd name="connsiteY39" fmla="*/ 954741 h 1237129"/>
              <a:gd name="connsiteX40" fmla="*/ 618565 w 2635731"/>
              <a:gd name="connsiteY40" fmla="*/ 927847 h 1237129"/>
              <a:gd name="connsiteX41" fmla="*/ 578224 w 2635731"/>
              <a:gd name="connsiteY41" fmla="*/ 914400 h 1237129"/>
              <a:gd name="connsiteX42" fmla="*/ 497541 w 2635731"/>
              <a:gd name="connsiteY42" fmla="*/ 874059 h 1237129"/>
              <a:gd name="connsiteX43" fmla="*/ 349624 w 2635731"/>
              <a:gd name="connsiteY43" fmla="*/ 847164 h 1237129"/>
              <a:gd name="connsiteX44" fmla="*/ 309282 w 2635731"/>
              <a:gd name="connsiteY44" fmla="*/ 833717 h 1237129"/>
              <a:gd name="connsiteX45" fmla="*/ 215153 w 2635731"/>
              <a:gd name="connsiteY45" fmla="*/ 726141 h 1237129"/>
              <a:gd name="connsiteX46" fmla="*/ 201706 w 2635731"/>
              <a:gd name="connsiteY46" fmla="*/ 685800 h 1237129"/>
              <a:gd name="connsiteX47" fmla="*/ 121024 w 2635731"/>
              <a:gd name="connsiteY47" fmla="*/ 632012 h 1237129"/>
              <a:gd name="connsiteX48" fmla="*/ 40341 w 2635731"/>
              <a:gd name="connsiteY48" fmla="*/ 605117 h 1237129"/>
              <a:gd name="connsiteX49" fmla="*/ 0 w 2635731"/>
              <a:gd name="connsiteY49" fmla="*/ 524435 h 123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2635731" h="1237129">
                <a:moveTo>
                  <a:pt x="1411941" y="0"/>
                </a:moveTo>
                <a:cubicBezTo>
                  <a:pt x="1416423" y="26894"/>
                  <a:pt x="1416766" y="54816"/>
                  <a:pt x="1425388" y="80682"/>
                </a:cubicBezTo>
                <a:cubicBezTo>
                  <a:pt x="1430499" y="96014"/>
                  <a:pt x="1441936" y="108608"/>
                  <a:pt x="1452282" y="121023"/>
                </a:cubicBezTo>
                <a:cubicBezTo>
                  <a:pt x="1484636" y="159847"/>
                  <a:pt x="1493301" y="161816"/>
                  <a:pt x="1532965" y="188259"/>
                </a:cubicBezTo>
                <a:cubicBezTo>
                  <a:pt x="1541930" y="201706"/>
                  <a:pt x="1546154" y="220035"/>
                  <a:pt x="1559859" y="228600"/>
                </a:cubicBezTo>
                <a:cubicBezTo>
                  <a:pt x="1583899" y="243625"/>
                  <a:pt x="1616953" y="239769"/>
                  <a:pt x="1640541" y="255494"/>
                </a:cubicBezTo>
                <a:cubicBezTo>
                  <a:pt x="1692676" y="290251"/>
                  <a:pt x="1665550" y="277277"/>
                  <a:pt x="1721224" y="295835"/>
                </a:cubicBezTo>
                <a:cubicBezTo>
                  <a:pt x="1792944" y="403415"/>
                  <a:pt x="1698810" y="273419"/>
                  <a:pt x="1788459" y="363070"/>
                </a:cubicBezTo>
                <a:cubicBezTo>
                  <a:pt x="1838071" y="412683"/>
                  <a:pt x="1789605" y="399694"/>
                  <a:pt x="1855694" y="443753"/>
                </a:cubicBezTo>
                <a:cubicBezTo>
                  <a:pt x="1867488" y="451616"/>
                  <a:pt x="1883357" y="450861"/>
                  <a:pt x="1896035" y="457200"/>
                </a:cubicBezTo>
                <a:cubicBezTo>
                  <a:pt x="1910490" y="464428"/>
                  <a:pt x="1921608" y="477530"/>
                  <a:pt x="1936376" y="484094"/>
                </a:cubicBezTo>
                <a:cubicBezTo>
                  <a:pt x="1962282" y="495608"/>
                  <a:pt x="1990165" y="502023"/>
                  <a:pt x="2017059" y="510988"/>
                </a:cubicBezTo>
                <a:cubicBezTo>
                  <a:pt x="2074935" y="530280"/>
                  <a:pt x="2043646" y="520997"/>
                  <a:pt x="2111188" y="537882"/>
                </a:cubicBezTo>
                <a:cubicBezTo>
                  <a:pt x="2124635" y="546847"/>
                  <a:pt x="2138909" y="554680"/>
                  <a:pt x="2151529" y="564776"/>
                </a:cubicBezTo>
                <a:cubicBezTo>
                  <a:pt x="2161429" y="572696"/>
                  <a:pt x="2167552" y="585147"/>
                  <a:pt x="2178424" y="591670"/>
                </a:cubicBezTo>
                <a:cubicBezTo>
                  <a:pt x="2190578" y="598963"/>
                  <a:pt x="2205318" y="600635"/>
                  <a:pt x="2218765" y="605117"/>
                </a:cubicBezTo>
                <a:cubicBezTo>
                  <a:pt x="2326346" y="676840"/>
                  <a:pt x="2196349" y="582702"/>
                  <a:pt x="2286000" y="672353"/>
                </a:cubicBezTo>
                <a:cubicBezTo>
                  <a:pt x="2330772" y="717125"/>
                  <a:pt x="2317467" y="685353"/>
                  <a:pt x="2366682" y="712694"/>
                </a:cubicBezTo>
                <a:cubicBezTo>
                  <a:pt x="2394937" y="728391"/>
                  <a:pt x="2447365" y="766482"/>
                  <a:pt x="2447365" y="766482"/>
                </a:cubicBezTo>
                <a:cubicBezTo>
                  <a:pt x="2456330" y="779929"/>
                  <a:pt x="2462831" y="795395"/>
                  <a:pt x="2474259" y="806823"/>
                </a:cubicBezTo>
                <a:cubicBezTo>
                  <a:pt x="2485687" y="818251"/>
                  <a:pt x="2501980" y="823621"/>
                  <a:pt x="2514600" y="833717"/>
                </a:cubicBezTo>
                <a:cubicBezTo>
                  <a:pt x="2610404" y="910362"/>
                  <a:pt x="2457671" y="804730"/>
                  <a:pt x="2581835" y="887506"/>
                </a:cubicBezTo>
                <a:cubicBezTo>
                  <a:pt x="2590800" y="900953"/>
                  <a:pt x="2602165" y="913079"/>
                  <a:pt x="2608729" y="927847"/>
                </a:cubicBezTo>
                <a:cubicBezTo>
                  <a:pt x="2620243" y="953752"/>
                  <a:pt x="2635624" y="1008529"/>
                  <a:pt x="2635624" y="1008529"/>
                </a:cubicBezTo>
                <a:cubicBezTo>
                  <a:pt x="2631141" y="1053353"/>
                  <a:pt x="2644874" y="1104089"/>
                  <a:pt x="2622176" y="1143000"/>
                </a:cubicBezTo>
                <a:cubicBezTo>
                  <a:pt x="2607892" y="1167487"/>
                  <a:pt x="2568388" y="1160929"/>
                  <a:pt x="2541494" y="1169894"/>
                </a:cubicBezTo>
                <a:cubicBezTo>
                  <a:pt x="2528047" y="1174376"/>
                  <a:pt x="2515135" y="1181011"/>
                  <a:pt x="2501153" y="1183341"/>
                </a:cubicBezTo>
                <a:cubicBezTo>
                  <a:pt x="2474259" y="1187823"/>
                  <a:pt x="2447087" y="1190873"/>
                  <a:pt x="2420471" y="1196788"/>
                </a:cubicBezTo>
                <a:cubicBezTo>
                  <a:pt x="2319714" y="1219178"/>
                  <a:pt x="2462017" y="1210644"/>
                  <a:pt x="2286000" y="1223682"/>
                </a:cubicBezTo>
                <a:cubicBezTo>
                  <a:pt x="2196486" y="1230313"/>
                  <a:pt x="2106706" y="1232647"/>
                  <a:pt x="2017059" y="1237129"/>
                </a:cubicBezTo>
                <a:lnTo>
                  <a:pt x="1492624" y="1223682"/>
                </a:lnTo>
                <a:cubicBezTo>
                  <a:pt x="1429943" y="1220896"/>
                  <a:pt x="1390016" y="1202927"/>
                  <a:pt x="1331259" y="1183341"/>
                </a:cubicBezTo>
                <a:lnTo>
                  <a:pt x="1290918" y="1169894"/>
                </a:lnTo>
                <a:lnTo>
                  <a:pt x="1250576" y="1156447"/>
                </a:lnTo>
                <a:cubicBezTo>
                  <a:pt x="1237129" y="1151965"/>
                  <a:pt x="1224267" y="1145005"/>
                  <a:pt x="1210235" y="1143000"/>
                </a:cubicBezTo>
                <a:cubicBezTo>
                  <a:pt x="1067094" y="1122551"/>
                  <a:pt x="1147671" y="1132423"/>
                  <a:pt x="968188" y="1116106"/>
                </a:cubicBezTo>
                <a:lnTo>
                  <a:pt x="847165" y="1075764"/>
                </a:lnTo>
                <a:lnTo>
                  <a:pt x="806824" y="1062317"/>
                </a:lnTo>
                <a:cubicBezTo>
                  <a:pt x="757073" y="1012568"/>
                  <a:pt x="790478" y="1042456"/>
                  <a:pt x="699247" y="981635"/>
                </a:cubicBezTo>
                <a:lnTo>
                  <a:pt x="658906" y="954741"/>
                </a:lnTo>
                <a:cubicBezTo>
                  <a:pt x="645459" y="945776"/>
                  <a:pt x="633897" y="932958"/>
                  <a:pt x="618565" y="927847"/>
                </a:cubicBezTo>
                <a:cubicBezTo>
                  <a:pt x="605118" y="923365"/>
                  <a:pt x="590902" y="920739"/>
                  <a:pt x="578224" y="914400"/>
                </a:cubicBezTo>
                <a:cubicBezTo>
                  <a:pt x="520200" y="885388"/>
                  <a:pt x="558379" y="887578"/>
                  <a:pt x="497541" y="874059"/>
                </a:cubicBezTo>
                <a:cubicBezTo>
                  <a:pt x="389610" y="850074"/>
                  <a:pt x="447538" y="871643"/>
                  <a:pt x="349624" y="847164"/>
                </a:cubicBezTo>
                <a:cubicBezTo>
                  <a:pt x="335873" y="843726"/>
                  <a:pt x="322729" y="838199"/>
                  <a:pt x="309282" y="833717"/>
                </a:cubicBezTo>
                <a:cubicBezTo>
                  <a:pt x="262217" y="802341"/>
                  <a:pt x="237565" y="793376"/>
                  <a:pt x="215153" y="726141"/>
                </a:cubicBezTo>
                <a:cubicBezTo>
                  <a:pt x="210671" y="712694"/>
                  <a:pt x="211729" y="695823"/>
                  <a:pt x="201706" y="685800"/>
                </a:cubicBezTo>
                <a:cubicBezTo>
                  <a:pt x="178850" y="662944"/>
                  <a:pt x="151688" y="642234"/>
                  <a:pt x="121024" y="632012"/>
                </a:cubicBezTo>
                <a:lnTo>
                  <a:pt x="40341" y="605117"/>
                </a:lnTo>
                <a:cubicBezTo>
                  <a:pt x="12030" y="520183"/>
                  <a:pt x="41796" y="524435"/>
                  <a:pt x="0" y="524435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6911788" y="3133165"/>
            <a:ext cx="1775012" cy="2070847"/>
          </a:xfrm>
          <a:custGeom>
            <a:avLst/>
            <a:gdLst>
              <a:gd name="connsiteX0" fmla="*/ 0 w 1775012"/>
              <a:gd name="connsiteY0" fmla="*/ 1143000 h 2070847"/>
              <a:gd name="connsiteX1" fmla="*/ 107577 w 1775012"/>
              <a:gd name="connsiteY1" fmla="*/ 1156447 h 2070847"/>
              <a:gd name="connsiteX2" fmla="*/ 147918 w 1775012"/>
              <a:gd name="connsiteY2" fmla="*/ 1183341 h 2070847"/>
              <a:gd name="connsiteX3" fmla="*/ 228600 w 1775012"/>
              <a:gd name="connsiteY3" fmla="*/ 1223682 h 2070847"/>
              <a:gd name="connsiteX4" fmla="*/ 282388 w 1775012"/>
              <a:gd name="connsiteY4" fmla="*/ 1290917 h 2070847"/>
              <a:gd name="connsiteX5" fmla="*/ 295836 w 1775012"/>
              <a:gd name="connsiteY5" fmla="*/ 1331259 h 2070847"/>
              <a:gd name="connsiteX6" fmla="*/ 416859 w 1775012"/>
              <a:gd name="connsiteY6" fmla="*/ 1385047 h 2070847"/>
              <a:gd name="connsiteX7" fmla="*/ 457200 w 1775012"/>
              <a:gd name="connsiteY7" fmla="*/ 1411941 h 2070847"/>
              <a:gd name="connsiteX8" fmla="*/ 484094 w 1775012"/>
              <a:gd name="connsiteY8" fmla="*/ 1452282 h 2070847"/>
              <a:gd name="connsiteX9" fmla="*/ 524436 w 1775012"/>
              <a:gd name="connsiteY9" fmla="*/ 1465729 h 2070847"/>
              <a:gd name="connsiteX10" fmla="*/ 537883 w 1775012"/>
              <a:gd name="connsiteY10" fmla="*/ 1506070 h 2070847"/>
              <a:gd name="connsiteX11" fmla="*/ 578224 w 1775012"/>
              <a:gd name="connsiteY11" fmla="*/ 1532964 h 2070847"/>
              <a:gd name="connsiteX12" fmla="*/ 658906 w 1775012"/>
              <a:gd name="connsiteY12" fmla="*/ 1559859 h 2070847"/>
              <a:gd name="connsiteX13" fmla="*/ 753036 w 1775012"/>
              <a:gd name="connsiteY13" fmla="*/ 1600200 h 2070847"/>
              <a:gd name="connsiteX14" fmla="*/ 820271 w 1775012"/>
              <a:gd name="connsiteY14" fmla="*/ 1613647 h 2070847"/>
              <a:gd name="connsiteX15" fmla="*/ 900953 w 1775012"/>
              <a:gd name="connsiteY15" fmla="*/ 1640541 h 2070847"/>
              <a:gd name="connsiteX16" fmla="*/ 968188 w 1775012"/>
              <a:gd name="connsiteY16" fmla="*/ 1694329 h 2070847"/>
              <a:gd name="connsiteX17" fmla="*/ 995083 w 1775012"/>
              <a:gd name="connsiteY17" fmla="*/ 1721223 h 2070847"/>
              <a:gd name="connsiteX18" fmla="*/ 1035424 w 1775012"/>
              <a:gd name="connsiteY18" fmla="*/ 1748117 h 2070847"/>
              <a:gd name="connsiteX19" fmla="*/ 1048871 w 1775012"/>
              <a:gd name="connsiteY19" fmla="*/ 1788459 h 2070847"/>
              <a:gd name="connsiteX20" fmla="*/ 1169894 w 1775012"/>
              <a:gd name="connsiteY20" fmla="*/ 1855694 h 2070847"/>
              <a:gd name="connsiteX21" fmla="*/ 1223683 w 1775012"/>
              <a:gd name="connsiteY21" fmla="*/ 1882588 h 2070847"/>
              <a:gd name="connsiteX22" fmla="*/ 1264024 w 1775012"/>
              <a:gd name="connsiteY22" fmla="*/ 1896035 h 2070847"/>
              <a:gd name="connsiteX23" fmla="*/ 1344706 w 1775012"/>
              <a:gd name="connsiteY23" fmla="*/ 1936376 h 2070847"/>
              <a:gd name="connsiteX24" fmla="*/ 1425388 w 1775012"/>
              <a:gd name="connsiteY24" fmla="*/ 2003611 h 2070847"/>
              <a:gd name="connsiteX25" fmla="*/ 1506071 w 1775012"/>
              <a:gd name="connsiteY25" fmla="*/ 2030506 h 2070847"/>
              <a:gd name="connsiteX26" fmla="*/ 1586753 w 1775012"/>
              <a:gd name="connsiteY26" fmla="*/ 2070847 h 2070847"/>
              <a:gd name="connsiteX27" fmla="*/ 1694330 w 1775012"/>
              <a:gd name="connsiteY27" fmla="*/ 2057400 h 2070847"/>
              <a:gd name="connsiteX28" fmla="*/ 1748118 w 1775012"/>
              <a:gd name="connsiteY28" fmla="*/ 2043953 h 2070847"/>
              <a:gd name="connsiteX29" fmla="*/ 1761565 w 1775012"/>
              <a:gd name="connsiteY29" fmla="*/ 2003611 h 2070847"/>
              <a:gd name="connsiteX30" fmla="*/ 1775012 w 1775012"/>
              <a:gd name="connsiteY30" fmla="*/ 1680882 h 2070847"/>
              <a:gd name="connsiteX31" fmla="*/ 1761565 w 1775012"/>
              <a:gd name="connsiteY31" fmla="*/ 1223682 h 2070847"/>
              <a:gd name="connsiteX32" fmla="*/ 1721224 w 1775012"/>
              <a:gd name="connsiteY32" fmla="*/ 1089211 h 2070847"/>
              <a:gd name="connsiteX33" fmla="*/ 1667436 w 1775012"/>
              <a:gd name="connsiteY33" fmla="*/ 1008529 h 2070847"/>
              <a:gd name="connsiteX34" fmla="*/ 1613647 w 1775012"/>
              <a:gd name="connsiteY34" fmla="*/ 847164 h 2070847"/>
              <a:gd name="connsiteX35" fmla="*/ 1600200 w 1775012"/>
              <a:gd name="connsiteY35" fmla="*/ 806823 h 2070847"/>
              <a:gd name="connsiteX36" fmla="*/ 1586753 w 1775012"/>
              <a:gd name="connsiteY36" fmla="*/ 766482 h 2070847"/>
              <a:gd name="connsiteX37" fmla="*/ 1559859 w 1775012"/>
              <a:gd name="connsiteY37" fmla="*/ 726141 h 2070847"/>
              <a:gd name="connsiteX38" fmla="*/ 1546412 w 1775012"/>
              <a:gd name="connsiteY38" fmla="*/ 685800 h 2070847"/>
              <a:gd name="connsiteX39" fmla="*/ 1492624 w 1775012"/>
              <a:gd name="connsiteY39" fmla="*/ 618564 h 2070847"/>
              <a:gd name="connsiteX40" fmla="*/ 1452283 w 1775012"/>
              <a:gd name="connsiteY40" fmla="*/ 591670 h 2070847"/>
              <a:gd name="connsiteX41" fmla="*/ 1425388 w 1775012"/>
              <a:gd name="connsiteY41" fmla="*/ 551329 h 2070847"/>
              <a:gd name="connsiteX42" fmla="*/ 1398494 w 1775012"/>
              <a:gd name="connsiteY42" fmla="*/ 470647 h 2070847"/>
              <a:gd name="connsiteX43" fmla="*/ 1385047 w 1775012"/>
              <a:gd name="connsiteY43" fmla="*/ 430306 h 2070847"/>
              <a:gd name="connsiteX44" fmla="*/ 1358153 w 1775012"/>
              <a:gd name="connsiteY44" fmla="*/ 349623 h 2070847"/>
              <a:gd name="connsiteX45" fmla="*/ 1331259 w 1775012"/>
              <a:gd name="connsiteY45" fmla="*/ 309282 h 2070847"/>
              <a:gd name="connsiteX46" fmla="*/ 1304365 w 1775012"/>
              <a:gd name="connsiteY46" fmla="*/ 228600 h 2070847"/>
              <a:gd name="connsiteX47" fmla="*/ 1277471 w 1775012"/>
              <a:gd name="connsiteY47" fmla="*/ 188259 h 2070847"/>
              <a:gd name="connsiteX48" fmla="*/ 1264024 w 1775012"/>
              <a:gd name="connsiteY48" fmla="*/ 147917 h 2070847"/>
              <a:gd name="connsiteX49" fmla="*/ 1223683 w 1775012"/>
              <a:gd name="connsiteY49" fmla="*/ 134470 h 2070847"/>
              <a:gd name="connsiteX50" fmla="*/ 1156447 w 1775012"/>
              <a:gd name="connsiteY50" fmla="*/ 94129 h 2070847"/>
              <a:gd name="connsiteX51" fmla="*/ 1116106 w 1775012"/>
              <a:gd name="connsiteY51" fmla="*/ 13447 h 2070847"/>
              <a:gd name="connsiteX52" fmla="*/ 1116106 w 1775012"/>
              <a:gd name="connsiteY52" fmla="*/ 0 h 2070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775012" h="2070847">
                <a:moveTo>
                  <a:pt x="0" y="1143000"/>
                </a:moveTo>
                <a:cubicBezTo>
                  <a:pt x="35859" y="1147482"/>
                  <a:pt x="72712" y="1146939"/>
                  <a:pt x="107577" y="1156447"/>
                </a:cubicBezTo>
                <a:cubicBezTo>
                  <a:pt x="123169" y="1160699"/>
                  <a:pt x="133463" y="1176113"/>
                  <a:pt x="147918" y="1183341"/>
                </a:cubicBezTo>
                <a:cubicBezTo>
                  <a:pt x="259264" y="1239014"/>
                  <a:pt x="112988" y="1146608"/>
                  <a:pt x="228600" y="1223682"/>
                </a:cubicBezTo>
                <a:cubicBezTo>
                  <a:pt x="262399" y="1325080"/>
                  <a:pt x="212875" y="1204026"/>
                  <a:pt x="282388" y="1290917"/>
                </a:cubicBezTo>
                <a:cubicBezTo>
                  <a:pt x="291243" y="1301986"/>
                  <a:pt x="286981" y="1320190"/>
                  <a:pt x="295836" y="1331259"/>
                </a:cubicBezTo>
                <a:cubicBezTo>
                  <a:pt x="327114" y="1370357"/>
                  <a:pt x="378118" y="1359219"/>
                  <a:pt x="416859" y="1385047"/>
                </a:cubicBezTo>
                <a:lnTo>
                  <a:pt x="457200" y="1411941"/>
                </a:lnTo>
                <a:cubicBezTo>
                  <a:pt x="466165" y="1425388"/>
                  <a:pt x="471474" y="1442186"/>
                  <a:pt x="484094" y="1452282"/>
                </a:cubicBezTo>
                <a:cubicBezTo>
                  <a:pt x="495163" y="1461137"/>
                  <a:pt x="514413" y="1455706"/>
                  <a:pt x="524436" y="1465729"/>
                </a:cubicBezTo>
                <a:cubicBezTo>
                  <a:pt x="534459" y="1475752"/>
                  <a:pt x="529028" y="1495002"/>
                  <a:pt x="537883" y="1506070"/>
                </a:cubicBezTo>
                <a:cubicBezTo>
                  <a:pt x="547979" y="1518690"/>
                  <a:pt x="563456" y="1526400"/>
                  <a:pt x="578224" y="1532964"/>
                </a:cubicBezTo>
                <a:cubicBezTo>
                  <a:pt x="604129" y="1544478"/>
                  <a:pt x="635318" y="1544134"/>
                  <a:pt x="658906" y="1559859"/>
                </a:cubicBezTo>
                <a:cubicBezTo>
                  <a:pt x="710828" y="1594474"/>
                  <a:pt x="687910" y="1585728"/>
                  <a:pt x="753036" y="1600200"/>
                </a:cubicBezTo>
                <a:cubicBezTo>
                  <a:pt x="775347" y="1605158"/>
                  <a:pt x="798221" y="1607633"/>
                  <a:pt x="820271" y="1613647"/>
                </a:cubicBezTo>
                <a:cubicBezTo>
                  <a:pt x="847621" y="1621106"/>
                  <a:pt x="900953" y="1640541"/>
                  <a:pt x="900953" y="1640541"/>
                </a:cubicBezTo>
                <a:cubicBezTo>
                  <a:pt x="954517" y="1720887"/>
                  <a:pt x="896020" y="1651029"/>
                  <a:pt x="968188" y="1694329"/>
                </a:cubicBezTo>
                <a:cubicBezTo>
                  <a:pt x="979060" y="1700852"/>
                  <a:pt x="985183" y="1713303"/>
                  <a:pt x="995083" y="1721223"/>
                </a:cubicBezTo>
                <a:cubicBezTo>
                  <a:pt x="1007703" y="1731319"/>
                  <a:pt x="1021977" y="1739152"/>
                  <a:pt x="1035424" y="1748117"/>
                </a:cubicBezTo>
                <a:cubicBezTo>
                  <a:pt x="1039906" y="1761564"/>
                  <a:pt x="1038848" y="1778436"/>
                  <a:pt x="1048871" y="1788459"/>
                </a:cubicBezTo>
                <a:cubicBezTo>
                  <a:pt x="1114386" y="1853975"/>
                  <a:pt x="1110712" y="1830331"/>
                  <a:pt x="1169894" y="1855694"/>
                </a:cubicBezTo>
                <a:cubicBezTo>
                  <a:pt x="1188319" y="1863590"/>
                  <a:pt x="1205258" y="1874692"/>
                  <a:pt x="1223683" y="1882588"/>
                </a:cubicBezTo>
                <a:cubicBezTo>
                  <a:pt x="1236711" y="1888172"/>
                  <a:pt x="1251346" y="1889696"/>
                  <a:pt x="1264024" y="1896035"/>
                </a:cubicBezTo>
                <a:cubicBezTo>
                  <a:pt x="1368294" y="1948170"/>
                  <a:pt x="1243308" y="1902577"/>
                  <a:pt x="1344706" y="1936376"/>
                </a:cubicBezTo>
                <a:cubicBezTo>
                  <a:pt x="1370040" y="1961710"/>
                  <a:pt x="1391689" y="1988634"/>
                  <a:pt x="1425388" y="2003611"/>
                </a:cubicBezTo>
                <a:cubicBezTo>
                  <a:pt x="1451294" y="2015125"/>
                  <a:pt x="1482483" y="2014781"/>
                  <a:pt x="1506071" y="2030506"/>
                </a:cubicBezTo>
                <a:cubicBezTo>
                  <a:pt x="1558206" y="2065263"/>
                  <a:pt x="1531080" y="2052289"/>
                  <a:pt x="1586753" y="2070847"/>
                </a:cubicBezTo>
                <a:cubicBezTo>
                  <a:pt x="1622612" y="2066365"/>
                  <a:pt x="1658684" y="2063341"/>
                  <a:pt x="1694330" y="2057400"/>
                </a:cubicBezTo>
                <a:cubicBezTo>
                  <a:pt x="1712560" y="2054362"/>
                  <a:pt x="1733687" y="2055498"/>
                  <a:pt x="1748118" y="2043953"/>
                </a:cubicBezTo>
                <a:cubicBezTo>
                  <a:pt x="1759186" y="2035098"/>
                  <a:pt x="1757083" y="2017058"/>
                  <a:pt x="1761565" y="2003611"/>
                </a:cubicBezTo>
                <a:cubicBezTo>
                  <a:pt x="1766047" y="1896035"/>
                  <a:pt x="1775012" y="1788552"/>
                  <a:pt x="1775012" y="1680882"/>
                </a:cubicBezTo>
                <a:cubicBezTo>
                  <a:pt x="1775012" y="1528416"/>
                  <a:pt x="1769578" y="1375937"/>
                  <a:pt x="1761565" y="1223682"/>
                </a:cubicBezTo>
                <a:cubicBezTo>
                  <a:pt x="1760491" y="1203279"/>
                  <a:pt x="1724436" y="1094028"/>
                  <a:pt x="1721224" y="1089211"/>
                </a:cubicBezTo>
                <a:cubicBezTo>
                  <a:pt x="1703295" y="1062317"/>
                  <a:pt x="1677658" y="1039193"/>
                  <a:pt x="1667436" y="1008529"/>
                </a:cubicBezTo>
                <a:lnTo>
                  <a:pt x="1613647" y="847164"/>
                </a:lnTo>
                <a:lnTo>
                  <a:pt x="1600200" y="806823"/>
                </a:lnTo>
                <a:cubicBezTo>
                  <a:pt x="1595718" y="793376"/>
                  <a:pt x="1594616" y="778276"/>
                  <a:pt x="1586753" y="766482"/>
                </a:cubicBezTo>
                <a:cubicBezTo>
                  <a:pt x="1577788" y="753035"/>
                  <a:pt x="1567087" y="740596"/>
                  <a:pt x="1559859" y="726141"/>
                </a:cubicBezTo>
                <a:cubicBezTo>
                  <a:pt x="1553520" y="713463"/>
                  <a:pt x="1552751" y="698478"/>
                  <a:pt x="1546412" y="685800"/>
                </a:cubicBezTo>
                <a:cubicBezTo>
                  <a:pt x="1534764" y="662505"/>
                  <a:pt x="1513468" y="635240"/>
                  <a:pt x="1492624" y="618564"/>
                </a:cubicBezTo>
                <a:cubicBezTo>
                  <a:pt x="1480004" y="608468"/>
                  <a:pt x="1465730" y="600635"/>
                  <a:pt x="1452283" y="591670"/>
                </a:cubicBezTo>
                <a:cubicBezTo>
                  <a:pt x="1443318" y="578223"/>
                  <a:pt x="1431952" y="566097"/>
                  <a:pt x="1425388" y="551329"/>
                </a:cubicBezTo>
                <a:cubicBezTo>
                  <a:pt x="1413874" y="525424"/>
                  <a:pt x="1407459" y="497541"/>
                  <a:pt x="1398494" y="470647"/>
                </a:cubicBezTo>
                <a:lnTo>
                  <a:pt x="1385047" y="430306"/>
                </a:lnTo>
                <a:cubicBezTo>
                  <a:pt x="1385047" y="430305"/>
                  <a:pt x="1358154" y="349624"/>
                  <a:pt x="1358153" y="349623"/>
                </a:cubicBezTo>
                <a:cubicBezTo>
                  <a:pt x="1349188" y="336176"/>
                  <a:pt x="1337823" y="324050"/>
                  <a:pt x="1331259" y="309282"/>
                </a:cubicBezTo>
                <a:cubicBezTo>
                  <a:pt x="1319745" y="283377"/>
                  <a:pt x="1320090" y="252188"/>
                  <a:pt x="1304365" y="228600"/>
                </a:cubicBezTo>
                <a:lnTo>
                  <a:pt x="1277471" y="188259"/>
                </a:lnTo>
                <a:cubicBezTo>
                  <a:pt x="1272989" y="174812"/>
                  <a:pt x="1274047" y="157940"/>
                  <a:pt x="1264024" y="147917"/>
                </a:cubicBezTo>
                <a:cubicBezTo>
                  <a:pt x="1254001" y="137894"/>
                  <a:pt x="1235837" y="141763"/>
                  <a:pt x="1223683" y="134470"/>
                </a:cubicBezTo>
                <a:cubicBezTo>
                  <a:pt x="1131390" y="79095"/>
                  <a:pt x="1270725" y="132222"/>
                  <a:pt x="1156447" y="94129"/>
                </a:cubicBezTo>
                <a:cubicBezTo>
                  <a:pt x="1130154" y="54690"/>
                  <a:pt x="1127241" y="57985"/>
                  <a:pt x="1116106" y="13447"/>
                </a:cubicBezTo>
                <a:cubicBezTo>
                  <a:pt x="1115019" y="9098"/>
                  <a:pt x="1116106" y="4482"/>
                  <a:pt x="1116106" y="0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5540188" y="4935071"/>
            <a:ext cx="107577" cy="40802"/>
          </a:xfrm>
          <a:custGeom>
            <a:avLst/>
            <a:gdLst>
              <a:gd name="connsiteX0" fmla="*/ 107577 w 107577"/>
              <a:gd name="connsiteY0" fmla="*/ 0 h 40802"/>
              <a:gd name="connsiteX1" fmla="*/ 40341 w 107577"/>
              <a:gd name="connsiteY1" fmla="*/ 40341 h 40802"/>
              <a:gd name="connsiteX2" fmla="*/ 0 w 107577"/>
              <a:gd name="connsiteY2" fmla="*/ 26894 h 40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7577" h="40802">
                <a:moveTo>
                  <a:pt x="107577" y="0"/>
                </a:moveTo>
                <a:cubicBezTo>
                  <a:pt x="85165" y="13447"/>
                  <a:pt x="65697" y="34002"/>
                  <a:pt x="40341" y="40341"/>
                </a:cubicBezTo>
                <a:cubicBezTo>
                  <a:pt x="26590" y="43779"/>
                  <a:pt x="0" y="26894"/>
                  <a:pt x="0" y="26894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8122024" y="5271247"/>
            <a:ext cx="174811" cy="0"/>
          </a:xfrm>
          <a:custGeom>
            <a:avLst/>
            <a:gdLst>
              <a:gd name="connsiteX0" fmla="*/ 0 w 174811"/>
              <a:gd name="connsiteY0" fmla="*/ 0 h 0"/>
              <a:gd name="connsiteX1" fmla="*/ 174811 w 17481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4811">
                <a:moveTo>
                  <a:pt x="0" y="0"/>
                </a:moveTo>
                <a:lnTo>
                  <a:pt x="174811" y="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7718612" y="4880765"/>
            <a:ext cx="188259" cy="81200"/>
          </a:xfrm>
          <a:custGeom>
            <a:avLst/>
            <a:gdLst>
              <a:gd name="connsiteX0" fmla="*/ 0 w 188259"/>
              <a:gd name="connsiteY0" fmla="*/ 13964 h 81200"/>
              <a:gd name="connsiteX1" fmla="*/ 94129 w 188259"/>
              <a:gd name="connsiteY1" fmla="*/ 517 h 81200"/>
              <a:gd name="connsiteX2" fmla="*/ 147917 w 188259"/>
              <a:gd name="connsiteY2" fmla="*/ 67753 h 81200"/>
              <a:gd name="connsiteX3" fmla="*/ 188259 w 188259"/>
              <a:gd name="connsiteY3" fmla="*/ 81200 h 8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259" h="81200">
                <a:moveTo>
                  <a:pt x="0" y="13964"/>
                </a:moveTo>
                <a:cubicBezTo>
                  <a:pt x="31376" y="9482"/>
                  <a:pt x="62591" y="-2637"/>
                  <a:pt x="94129" y="517"/>
                </a:cubicBezTo>
                <a:cubicBezTo>
                  <a:pt x="160459" y="7150"/>
                  <a:pt x="116910" y="36746"/>
                  <a:pt x="147917" y="67753"/>
                </a:cubicBezTo>
                <a:cubicBezTo>
                  <a:pt x="157940" y="77776"/>
                  <a:pt x="188259" y="81200"/>
                  <a:pt x="188259" y="8120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8525435" y="4975412"/>
            <a:ext cx="67236" cy="215153"/>
          </a:xfrm>
          <a:custGeom>
            <a:avLst/>
            <a:gdLst>
              <a:gd name="connsiteX0" fmla="*/ 67236 w 67236"/>
              <a:gd name="connsiteY0" fmla="*/ 215153 h 215153"/>
              <a:gd name="connsiteX1" fmla="*/ 13447 w 67236"/>
              <a:gd name="connsiteY1" fmla="*/ 107576 h 215153"/>
              <a:gd name="connsiteX2" fmla="*/ 26894 w 67236"/>
              <a:gd name="connsiteY2" fmla="*/ 53788 h 215153"/>
              <a:gd name="connsiteX3" fmla="*/ 0 w 67236"/>
              <a:gd name="connsiteY3" fmla="*/ 0 h 2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236" h="215153">
                <a:moveTo>
                  <a:pt x="67236" y="215153"/>
                </a:moveTo>
                <a:cubicBezTo>
                  <a:pt x="59637" y="202489"/>
                  <a:pt x="13447" y="136526"/>
                  <a:pt x="13447" y="107576"/>
                </a:cubicBezTo>
                <a:cubicBezTo>
                  <a:pt x="13447" y="89095"/>
                  <a:pt x="22412" y="71717"/>
                  <a:pt x="26894" y="53788"/>
                </a:cubicBezTo>
                <a:cubicBezTo>
                  <a:pt x="11442" y="7433"/>
                  <a:pt x="23470" y="23470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8686800" y="4650901"/>
            <a:ext cx="147918" cy="82464"/>
          </a:xfrm>
          <a:custGeom>
            <a:avLst/>
            <a:gdLst>
              <a:gd name="connsiteX0" fmla="*/ 0 w 147918"/>
              <a:gd name="connsiteY0" fmla="*/ 82464 h 82464"/>
              <a:gd name="connsiteX1" fmla="*/ 67235 w 147918"/>
              <a:gd name="connsiteY1" fmla="*/ 69017 h 82464"/>
              <a:gd name="connsiteX2" fmla="*/ 94129 w 147918"/>
              <a:gd name="connsiteY2" fmla="*/ 28675 h 82464"/>
              <a:gd name="connsiteX3" fmla="*/ 121024 w 147918"/>
              <a:gd name="connsiteY3" fmla="*/ 1781 h 82464"/>
              <a:gd name="connsiteX4" fmla="*/ 147918 w 147918"/>
              <a:gd name="connsiteY4" fmla="*/ 1781 h 82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7918" h="82464">
                <a:moveTo>
                  <a:pt x="0" y="82464"/>
                </a:moveTo>
                <a:cubicBezTo>
                  <a:pt x="22412" y="77982"/>
                  <a:pt x="47391" y="80357"/>
                  <a:pt x="67235" y="69017"/>
                </a:cubicBezTo>
                <a:cubicBezTo>
                  <a:pt x="81267" y="60999"/>
                  <a:pt x="84033" y="41295"/>
                  <a:pt x="94129" y="28675"/>
                </a:cubicBezTo>
                <a:cubicBezTo>
                  <a:pt x="102049" y="18775"/>
                  <a:pt x="109684" y="7451"/>
                  <a:pt x="121024" y="1781"/>
                </a:cubicBezTo>
                <a:cubicBezTo>
                  <a:pt x="129042" y="-2228"/>
                  <a:pt x="138953" y="1781"/>
                  <a:pt x="147918" y="1781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8659906" y="4921624"/>
            <a:ext cx="161365" cy="80682"/>
          </a:xfrm>
          <a:custGeom>
            <a:avLst/>
            <a:gdLst>
              <a:gd name="connsiteX0" fmla="*/ 0 w 161365"/>
              <a:gd name="connsiteY0" fmla="*/ 80682 h 80682"/>
              <a:gd name="connsiteX1" fmla="*/ 147918 w 161365"/>
              <a:gd name="connsiteY1" fmla="*/ 26894 h 80682"/>
              <a:gd name="connsiteX2" fmla="*/ 161365 w 161365"/>
              <a:gd name="connsiteY2" fmla="*/ 0 h 8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1365" h="80682">
                <a:moveTo>
                  <a:pt x="0" y="80682"/>
                </a:moveTo>
                <a:cubicBezTo>
                  <a:pt x="49341" y="70814"/>
                  <a:pt x="109725" y="65086"/>
                  <a:pt x="147918" y="26894"/>
                </a:cubicBezTo>
                <a:cubicBezTo>
                  <a:pt x="155005" y="19807"/>
                  <a:pt x="156883" y="8965"/>
                  <a:pt x="161365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8444753" y="4208929"/>
            <a:ext cx="215153" cy="147918"/>
          </a:xfrm>
          <a:custGeom>
            <a:avLst/>
            <a:gdLst>
              <a:gd name="connsiteX0" fmla="*/ 215153 w 215153"/>
              <a:gd name="connsiteY0" fmla="*/ 147918 h 147918"/>
              <a:gd name="connsiteX1" fmla="*/ 107576 w 215153"/>
              <a:gd name="connsiteY1" fmla="*/ 121024 h 147918"/>
              <a:gd name="connsiteX2" fmla="*/ 67235 w 215153"/>
              <a:gd name="connsiteY2" fmla="*/ 94130 h 147918"/>
              <a:gd name="connsiteX3" fmla="*/ 53788 w 215153"/>
              <a:gd name="connsiteY3" fmla="*/ 26895 h 147918"/>
              <a:gd name="connsiteX4" fmla="*/ 13447 w 215153"/>
              <a:gd name="connsiteY4" fmla="*/ 13447 h 147918"/>
              <a:gd name="connsiteX5" fmla="*/ 0 w 215153"/>
              <a:gd name="connsiteY5" fmla="*/ 0 h 147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153" h="147918">
                <a:moveTo>
                  <a:pt x="215153" y="147918"/>
                </a:moveTo>
                <a:cubicBezTo>
                  <a:pt x="189581" y="142804"/>
                  <a:pt x="135141" y="134807"/>
                  <a:pt x="107576" y="121024"/>
                </a:cubicBezTo>
                <a:cubicBezTo>
                  <a:pt x="93121" y="113797"/>
                  <a:pt x="80682" y="103095"/>
                  <a:pt x="67235" y="94130"/>
                </a:cubicBezTo>
                <a:cubicBezTo>
                  <a:pt x="62753" y="71718"/>
                  <a:pt x="66466" y="45912"/>
                  <a:pt x="53788" y="26895"/>
                </a:cubicBezTo>
                <a:cubicBezTo>
                  <a:pt x="45925" y="15101"/>
                  <a:pt x="26125" y="19786"/>
                  <a:pt x="13447" y="13447"/>
                </a:cubicBezTo>
                <a:cubicBezTo>
                  <a:pt x="7777" y="10612"/>
                  <a:pt x="4482" y="4482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8511988" y="3805518"/>
            <a:ext cx="27178" cy="107576"/>
          </a:xfrm>
          <a:custGeom>
            <a:avLst/>
            <a:gdLst>
              <a:gd name="connsiteX0" fmla="*/ 0 w 27178"/>
              <a:gd name="connsiteY0" fmla="*/ 107576 h 107576"/>
              <a:gd name="connsiteX1" fmla="*/ 26894 w 27178"/>
              <a:gd name="connsiteY1" fmla="*/ 0 h 107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178" h="107576">
                <a:moveTo>
                  <a:pt x="0" y="107576"/>
                </a:moveTo>
                <a:cubicBezTo>
                  <a:pt x="31888" y="27856"/>
                  <a:pt x="26894" y="64479"/>
                  <a:pt x="26894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8122024" y="3550024"/>
            <a:ext cx="188258" cy="134470"/>
          </a:xfrm>
          <a:custGeom>
            <a:avLst/>
            <a:gdLst>
              <a:gd name="connsiteX0" fmla="*/ 188258 w 188258"/>
              <a:gd name="connsiteY0" fmla="*/ 134470 h 134470"/>
              <a:gd name="connsiteX1" fmla="*/ 121023 w 188258"/>
              <a:gd name="connsiteY1" fmla="*/ 121023 h 134470"/>
              <a:gd name="connsiteX2" fmla="*/ 94129 w 188258"/>
              <a:gd name="connsiteY2" fmla="*/ 80682 h 134470"/>
              <a:gd name="connsiteX3" fmla="*/ 53788 w 188258"/>
              <a:gd name="connsiteY3" fmla="*/ 53788 h 134470"/>
              <a:gd name="connsiteX4" fmla="*/ 0 w 188258"/>
              <a:gd name="connsiteY4" fmla="*/ 0 h 134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258" h="134470">
                <a:moveTo>
                  <a:pt x="188258" y="134470"/>
                </a:moveTo>
                <a:cubicBezTo>
                  <a:pt x="165846" y="129988"/>
                  <a:pt x="140867" y="132363"/>
                  <a:pt x="121023" y="121023"/>
                </a:cubicBezTo>
                <a:cubicBezTo>
                  <a:pt x="106991" y="113005"/>
                  <a:pt x="105557" y="92110"/>
                  <a:pt x="94129" y="80682"/>
                </a:cubicBezTo>
                <a:cubicBezTo>
                  <a:pt x="82701" y="69254"/>
                  <a:pt x="67235" y="62753"/>
                  <a:pt x="53788" y="53788"/>
                </a:cubicBezTo>
                <a:cubicBezTo>
                  <a:pt x="21334" y="5108"/>
                  <a:pt x="41349" y="20675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7974106" y="3267635"/>
            <a:ext cx="134470" cy="73955"/>
          </a:xfrm>
          <a:custGeom>
            <a:avLst/>
            <a:gdLst>
              <a:gd name="connsiteX0" fmla="*/ 134470 w 134470"/>
              <a:gd name="connsiteY0" fmla="*/ 0 h 73955"/>
              <a:gd name="connsiteX1" fmla="*/ 94129 w 134470"/>
              <a:gd name="connsiteY1" fmla="*/ 67236 h 73955"/>
              <a:gd name="connsiteX2" fmla="*/ 40341 w 134470"/>
              <a:gd name="connsiteY2" fmla="*/ 13447 h 73955"/>
              <a:gd name="connsiteX3" fmla="*/ 0 w 134470"/>
              <a:gd name="connsiteY3" fmla="*/ 13447 h 73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470" h="73955">
                <a:moveTo>
                  <a:pt x="134470" y="0"/>
                </a:moveTo>
                <a:cubicBezTo>
                  <a:pt x="121023" y="22412"/>
                  <a:pt x="115876" y="52738"/>
                  <a:pt x="94129" y="67236"/>
                </a:cubicBezTo>
                <a:cubicBezTo>
                  <a:pt x="49833" y="96767"/>
                  <a:pt x="48777" y="19775"/>
                  <a:pt x="40341" y="13447"/>
                </a:cubicBezTo>
                <a:cubicBezTo>
                  <a:pt x="29583" y="5379"/>
                  <a:pt x="13447" y="13447"/>
                  <a:pt x="0" y="13447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8619565" y="4018973"/>
            <a:ext cx="40393" cy="176509"/>
          </a:xfrm>
          <a:custGeom>
            <a:avLst/>
            <a:gdLst>
              <a:gd name="connsiteX0" fmla="*/ 0 w 40393"/>
              <a:gd name="connsiteY0" fmla="*/ 176509 h 176509"/>
              <a:gd name="connsiteX1" fmla="*/ 13447 w 40393"/>
              <a:gd name="connsiteY1" fmla="*/ 55486 h 176509"/>
              <a:gd name="connsiteX2" fmla="*/ 40341 w 40393"/>
              <a:gd name="connsiteY2" fmla="*/ 1698 h 176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393" h="176509">
                <a:moveTo>
                  <a:pt x="0" y="176509"/>
                </a:moveTo>
                <a:cubicBezTo>
                  <a:pt x="4482" y="136168"/>
                  <a:pt x="3603" y="94863"/>
                  <a:pt x="13447" y="55486"/>
                </a:cubicBezTo>
                <a:cubicBezTo>
                  <a:pt x="42827" y="-62035"/>
                  <a:pt x="40341" y="51678"/>
                  <a:pt x="40341" y="169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7812741" y="5405704"/>
            <a:ext cx="215153" cy="26908"/>
          </a:xfrm>
          <a:custGeom>
            <a:avLst/>
            <a:gdLst>
              <a:gd name="connsiteX0" fmla="*/ 215153 w 215153"/>
              <a:gd name="connsiteY0" fmla="*/ 26908 h 26908"/>
              <a:gd name="connsiteX1" fmla="*/ 147918 w 215153"/>
              <a:gd name="connsiteY1" fmla="*/ 13461 h 26908"/>
              <a:gd name="connsiteX2" fmla="*/ 0 w 215153"/>
              <a:gd name="connsiteY2" fmla="*/ 14 h 2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5153" h="26908">
                <a:moveTo>
                  <a:pt x="215153" y="26908"/>
                </a:moveTo>
                <a:cubicBezTo>
                  <a:pt x="192741" y="22426"/>
                  <a:pt x="170544" y="16693"/>
                  <a:pt x="147918" y="13461"/>
                </a:cubicBezTo>
                <a:cubicBezTo>
                  <a:pt x="46859" y="-976"/>
                  <a:pt x="61106" y="14"/>
                  <a:pt x="0" y="14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7839635" y="5069541"/>
            <a:ext cx="188259" cy="80683"/>
          </a:xfrm>
          <a:custGeom>
            <a:avLst/>
            <a:gdLst>
              <a:gd name="connsiteX0" fmla="*/ 188259 w 188259"/>
              <a:gd name="connsiteY0" fmla="*/ 80683 h 80683"/>
              <a:gd name="connsiteX1" fmla="*/ 80683 w 188259"/>
              <a:gd name="connsiteY1" fmla="*/ 67235 h 80683"/>
              <a:gd name="connsiteX2" fmla="*/ 40341 w 188259"/>
              <a:gd name="connsiteY2" fmla="*/ 53788 h 80683"/>
              <a:gd name="connsiteX3" fmla="*/ 0 w 188259"/>
              <a:gd name="connsiteY3" fmla="*/ 0 h 8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259" h="80683">
                <a:moveTo>
                  <a:pt x="188259" y="80683"/>
                </a:moveTo>
                <a:cubicBezTo>
                  <a:pt x="152400" y="76200"/>
                  <a:pt x="116238" y="73700"/>
                  <a:pt x="80683" y="67235"/>
                </a:cubicBezTo>
                <a:cubicBezTo>
                  <a:pt x="66737" y="64699"/>
                  <a:pt x="50364" y="63811"/>
                  <a:pt x="40341" y="53788"/>
                </a:cubicBezTo>
                <a:cubicBezTo>
                  <a:pt x="-42745" y="-29296"/>
                  <a:pt x="86573" y="43286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7140388" y="5513294"/>
            <a:ext cx="134471" cy="27751"/>
          </a:xfrm>
          <a:custGeom>
            <a:avLst/>
            <a:gdLst>
              <a:gd name="connsiteX0" fmla="*/ 134471 w 134471"/>
              <a:gd name="connsiteY0" fmla="*/ 0 h 27751"/>
              <a:gd name="connsiteX1" fmla="*/ 0 w 134471"/>
              <a:gd name="connsiteY1" fmla="*/ 26894 h 27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4471" h="27751">
                <a:moveTo>
                  <a:pt x="134471" y="0"/>
                </a:moveTo>
                <a:cubicBezTo>
                  <a:pt x="46427" y="35218"/>
                  <a:pt x="91374" y="26894"/>
                  <a:pt x="0" y="26894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7570694" y="5499847"/>
            <a:ext cx="67235" cy="80682"/>
          </a:xfrm>
          <a:custGeom>
            <a:avLst/>
            <a:gdLst>
              <a:gd name="connsiteX0" fmla="*/ 67235 w 67235"/>
              <a:gd name="connsiteY0" fmla="*/ 0 h 80682"/>
              <a:gd name="connsiteX1" fmla="*/ 0 w 67235"/>
              <a:gd name="connsiteY1" fmla="*/ 80682 h 8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7235" h="80682">
                <a:moveTo>
                  <a:pt x="67235" y="0"/>
                </a:moveTo>
                <a:cubicBezTo>
                  <a:pt x="21737" y="75829"/>
                  <a:pt x="50271" y="55547"/>
                  <a:pt x="0" y="80682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/>
          <p:cNvSpPr/>
          <p:nvPr/>
        </p:nvSpPr>
        <p:spPr>
          <a:xfrm>
            <a:off x="8081682" y="4948518"/>
            <a:ext cx="215153" cy="134470"/>
          </a:xfrm>
          <a:custGeom>
            <a:avLst/>
            <a:gdLst>
              <a:gd name="connsiteX0" fmla="*/ 215153 w 215153"/>
              <a:gd name="connsiteY0" fmla="*/ 134470 h 134470"/>
              <a:gd name="connsiteX1" fmla="*/ 174812 w 215153"/>
              <a:gd name="connsiteY1" fmla="*/ 67235 h 134470"/>
              <a:gd name="connsiteX2" fmla="*/ 161365 w 215153"/>
              <a:gd name="connsiteY2" fmla="*/ 26894 h 134470"/>
              <a:gd name="connsiteX3" fmla="*/ 121024 w 215153"/>
              <a:gd name="connsiteY3" fmla="*/ 13447 h 134470"/>
              <a:gd name="connsiteX4" fmla="*/ 0 w 215153"/>
              <a:gd name="connsiteY4" fmla="*/ 0 h 134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153" h="134470">
                <a:moveTo>
                  <a:pt x="215153" y="134470"/>
                </a:moveTo>
                <a:cubicBezTo>
                  <a:pt x="201706" y="112058"/>
                  <a:pt x="186500" y="90612"/>
                  <a:pt x="174812" y="67235"/>
                </a:cubicBezTo>
                <a:cubicBezTo>
                  <a:pt x="168473" y="54557"/>
                  <a:pt x="171388" y="36917"/>
                  <a:pt x="161365" y="26894"/>
                </a:cubicBezTo>
                <a:cubicBezTo>
                  <a:pt x="151342" y="16871"/>
                  <a:pt x="135006" y="15777"/>
                  <a:pt x="121024" y="13447"/>
                </a:cubicBezTo>
                <a:cubicBezTo>
                  <a:pt x="80987" y="6774"/>
                  <a:pt x="0" y="0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/>
        </p:nvSpPr>
        <p:spPr>
          <a:xfrm>
            <a:off x="8323729" y="5230906"/>
            <a:ext cx="147918" cy="147918"/>
          </a:xfrm>
          <a:custGeom>
            <a:avLst/>
            <a:gdLst>
              <a:gd name="connsiteX0" fmla="*/ 147918 w 147918"/>
              <a:gd name="connsiteY0" fmla="*/ 0 h 147918"/>
              <a:gd name="connsiteX1" fmla="*/ 80683 w 147918"/>
              <a:gd name="connsiteY1" fmla="*/ 26894 h 147918"/>
              <a:gd name="connsiteX2" fmla="*/ 67236 w 147918"/>
              <a:gd name="connsiteY2" fmla="*/ 67235 h 147918"/>
              <a:gd name="connsiteX3" fmla="*/ 53789 w 147918"/>
              <a:gd name="connsiteY3" fmla="*/ 121023 h 147918"/>
              <a:gd name="connsiteX4" fmla="*/ 13447 w 147918"/>
              <a:gd name="connsiteY4" fmla="*/ 134470 h 147918"/>
              <a:gd name="connsiteX5" fmla="*/ 0 w 147918"/>
              <a:gd name="connsiteY5" fmla="*/ 147918 h 147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7918" h="147918">
                <a:moveTo>
                  <a:pt x="147918" y="0"/>
                </a:moveTo>
                <a:cubicBezTo>
                  <a:pt x="125506" y="8965"/>
                  <a:pt x="99226" y="11441"/>
                  <a:pt x="80683" y="26894"/>
                </a:cubicBezTo>
                <a:cubicBezTo>
                  <a:pt x="69794" y="35968"/>
                  <a:pt x="71130" y="53606"/>
                  <a:pt x="67236" y="67235"/>
                </a:cubicBezTo>
                <a:cubicBezTo>
                  <a:pt x="62159" y="85005"/>
                  <a:pt x="65334" y="106592"/>
                  <a:pt x="53789" y="121023"/>
                </a:cubicBezTo>
                <a:cubicBezTo>
                  <a:pt x="44934" y="132091"/>
                  <a:pt x="26125" y="128131"/>
                  <a:pt x="13447" y="134470"/>
                </a:cubicBezTo>
                <a:cubicBezTo>
                  <a:pt x="7777" y="137305"/>
                  <a:pt x="4482" y="143435"/>
                  <a:pt x="0" y="14791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5970494" y="5244353"/>
            <a:ext cx="174812" cy="0"/>
          </a:xfrm>
          <a:custGeom>
            <a:avLst/>
            <a:gdLst>
              <a:gd name="connsiteX0" fmla="*/ 174812 w 174812"/>
              <a:gd name="connsiteY0" fmla="*/ 0 h 0"/>
              <a:gd name="connsiteX1" fmla="*/ 0 w 174812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4812">
                <a:moveTo>
                  <a:pt x="174812" y="0"/>
                </a:moveTo>
                <a:lnTo>
                  <a:pt x="0" y="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/>
          <p:cNvSpPr/>
          <p:nvPr/>
        </p:nvSpPr>
        <p:spPr>
          <a:xfrm>
            <a:off x="6589059" y="5432612"/>
            <a:ext cx="134470" cy="13925"/>
          </a:xfrm>
          <a:custGeom>
            <a:avLst/>
            <a:gdLst>
              <a:gd name="connsiteX0" fmla="*/ 134470 w 134470"/>
              <a:gd name="connsiteY0" fmla="*/ 0 h 13925"/>
              <a:gd name="connsiteX1" fmla="*/ 0 w 134470"/>
              <a:gd name="connsiteY1" fmla="*/ 13447 h 13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4470" h="13925">
                <a:moveTo>
                  <a:pt x="134470" y="0"/>
                </a:moveTo>
                <a:cubicBezTo>
                  <a:pt x="45259" y="17842"/>
                  <a:pt x="90091" y="13447"/>
                  <a:pt x="0" y="13447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37"/>
          <p:cNvSpPr/>
          <p:nvPr/>
        </p:nvSpPr>
        <p:spPr>
          <a:xfrm>
            <a:off x="8565776" y="4504765"/>
            <a:ext cx="94130" cy="107576"/>
          </a:xfrm>
          <a:custGeom>
            <a:avLst/>
            <a:gdLst>
              <a:gd name="connsiteX0" fmla="*/ 94130 w 94130"/>
              <a:gd name="connsiteY0" fmla="*/ 107576 h 107576"/>
              <a:gd name="connsiteX1" fmla="*/ 26895 w 94130"/>
              <a:gd name="connsiteY1" fmla="*/ 67235 h 107576"/>
              <a:gd name="connsiteX2" fmla="*/ 13448 w 94130"/>
              <a:gd name="connsiteY2" fmla="*/ 26894 h 107576"/>
              <a:gd name="connsiteX3" fmla="*/ 0 w 94130"/>
              <a:gd name="connsiteY3" fmla="*/ 0 h 107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130" h="107576">
                <a:moveTo>
                  <a:pt x="94130" y="107576"/>
                </a:moveTo>
                <a:cubicBezTo>
                  <a:pt x="71718" y="94129"/>
                  <a:pt x="45376" y="85716"/>
                  <a:pt x="26895" y="67235"/>
                </a:cubicBezTo>
                <a:cubicBezTo>
                  <a:pt x="16872" y="57212"/>
                  <a:pt x="18712" y="40055"/>
                  <a:pt x="13448" y="26894"/>
                </a:cubicBezTo>
                <a:cubicBezTo>
                  <a:pt x="9725" y="17588"/>
                  <a:pt x="4483" y="8965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 42"/>
          <p:cNvSpPr/>
          <p:nvPr/>
        </p:nvSpPr>
        <p:spPr>
          <a:xfrm>
            <a:off x="8283388" y="3402106"/>
            <a:ext cx="13487" cy="107576"/>
          </a:xfrm>
          <a:custGeom>
            <a:avLst/>
            <a:gdLst>
              <a:gd name="connsiteX0" fmla="*/ 0 w 13487"/>
              <a:gd name="connsiteY0" fmla="*/ 107576 h 107576"/>
              <a:gd name="connsiteX1" fmla="*/ 13447 w 13487"/>
              <a:gd name="connsiteY1" fmla="*/ 0 h 107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487" h="107576">
                <a:moveTo>
                  <a:pt x="0" y="107576"/>
                </a:moveTo>
                <a:cubicBezTo>
                  <a:pt x="14921" y="18051"/>
                  <a:pt x="13447" y="54159"/>
                  <a:pt x="13447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43"/>
          <p:cNvSpPr/>
          <p:nvPr/>
        </p:nvSpPr>
        <p:spPr>
          <a:xfrm>
            <a:off x="5567082" y="4773706"/>
            <a:ext cx="13748" cy="121023"/>
          </a:xfrm>
          <a:custGeom>
            <a:avLst/>
            <a:gdLst>
              <a:gd name="connsiteX0" fmla="*/ 0 w 13748"/>
              <a:gd name="connsiteY0" fmla="*/ 121023 h 121023"/>
              <a:gd name="connsiteX1" fmla="*/ 13447 w 13748"/>
              <a:gd name="connsiteY1" fmla="*/ 0 h 121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748" h="121023">
                <a:moveTo>
                  <a:pt x="0" y="121023"/>
                </a:moveTo>
                <a:cubicBezTo>
                  <a:pt x="16963" y="36207"/>
                  <a:pt x="13447" y="76644"/>
                  <a:pt x="13447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4784632" y="3636683"/>
            <a:ext cx="127633" cy="276411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4851133" y="3917482"/>
            <a:ext cx="442817" cy="866274"/>
          </a:xfrm>
          <a:custGeom>
            <a:avLst/>
            <a:gdLst>
              <a:gd name="connsiteX0" fmla="*/ 0 w 442817"/>
              <a:gd name="connsiteY0" fmla="*/ 0 h 866274"/>
              <a:gd name="connsiteX1" fmla="*/ 9625 w 442817"/>
              <a:gd name="connsiteY1" fmla="*/ 77002 h 866274"/>
              <a:gd name="connsiteX2" fmla="*/ 19250 w 442817"/>
              <a:gd name="connsiteY2" fmla="*/ 115503 h 866274"/>
              <a:gd name="connsiteX3" fmla="*/ 38501 w 442817"/>
              <a:gd name="connsiteY3" fmla="*/ 240632 h 866274"/>
              <a:gd name="connsiteX4" fmla="*/ 57751 w 442817"/>
              <a:gd name="connsiteY4" fmla="*/ 298383 h 866274"/>
              <a:gd name="connsiteX5" fmla="*/ 67376 w 442817"/>
              <a:gd name="connsiteY5" fmla="*/ 336884 h 866274"/>
              <a:gd name="connsiteX6" fmla="*/ 86627 w 442817"/>
              <a:gd name="connsiteY6" fmla="*/ 394636 h 866274"/>
              <a:gd name="connsiteX7" fmla="*/ 115503 w 442817"/>
              <a:gd name="connsiteY7" fmla="*/ 500514 h 866274"/>
              <a:gd name="connsiteX8" fmla="*/ 144379 w 442817"/>
              <a:gd name="connsiteY8" fmla="*/ 558265 h 866274"/>
              <a:gd name="connsiteX9" fmla="*/ 202130 w 442817"/>
              <a:gd name="connsiteY9" fmla="*/ 577516 h 866274"/>
              <a:gd name="connsiteX10" fmla="*/ 231006 w 442817"/>
              <a:gd name="connsiteY10" fmla="*/ 596766 h 866274"/>
              <a:gd name="connsiteX11" fmla="*/ 250256 w 442817"/>
              <a:gd name="connsiteY11" fmla="*/ 625642 h 866274"/>
              <a:gd name="connsiteX12" fmla="*/ 269507 w 442817"/>
              <a:gd name="connsiteY12" fmla="*/ 683394 h 866274"/>
              <a:gd name="connsiteX13" fmla="*/ 298383 w 442817"/>
              <a:gd name="connsiteY13" fmla="*/ 702644 h 866274"/>
              <a:gd name="connsiteX14" fmla="*/ 336884 w 442817"/>
              <a:gd name="connsiteY14" fmla="*/ 750771 h 866274"/>
              <a:gd name="connsiteX15" fmla="*/ 346509 w 442817"/>
              <a:gd name="connsiteY15" fmla="*/ 779646 h 866274"/>
              <a:gd name="connsiteX16" fmla="*/ 375385 w 442817"/>
              <a:gd name="connsiteY16" fmla="*/ 789272 h 866274"/>
              <a:gd name="connsiteX17" fmla="*/ 404261 w 442817"/>
              <a:gd name="connsiteY17" fmla="*/ 808522 h 866274"/>
              <a:gd name="connsiteX18" fmla="*/ 413886 w 442817"/>
              <a:gd name="connsiteY18" fmla="*/ 837398 h 866274"/>
              <a:gd name="connsiteX19" fmla="*/ 442762 w 442817"/>
              <a:gd name="connsiteY19" fmla="*/ 866274 h 866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42817" h="866274">
                <a:moveTo>
                  <a:pt x="0" y="0"/>
                </a:moveTo>
                <a:cubicBezTo>
                  <a:pt x="3208" y="25667"/>
                  <a:pt x="5373" y="51487"/>
                  <a:pt x="9625" y="77002"/>
                </a:cubicBezTo>
                <a:cubicBezTo>
                  <a:pt x="11800" y="90051"/>
                  <a:pt x="17075" y="102454"/>
                  <a:pt x="19250" y="115503"/>
                </a:cubicBezTo>
                <a:cubicBezTo>
                  <a:pt x="27616" y="165701"/>
                  <a:pt x="25881" y="194360"/>
                  <a:pt x="38501" y="240632"/>
                </a:cubicBezTo>
                <a:cubicBezTo>
                  <a:pt x="43840" y="260209"/>
                  <a:pt x="52830" y="278697"/>
                  <a:pt x="57751" y="298383"/>
                </a:cubicBezTo>
                <a:cubicBezTo>
                  <a:pt x="60959" y="311217"/>
                  <a:pt x="63575" y="324213"/>
                  <a:pt x="67376" y="336884"/>
                </a:cubicBezTo>
                <a:cubicBezTo>
                  <a:pt x="73207" y="356320"/>
                  <a:pt x="82647" y="374738"/>
                  <a:pt x="86627" y="394636"/>
                </a:cubicBezTo>
                <a:cubicBezTo>
                  <a:pt x="100232" y="462663"/>
                  <a:pt x="91078" y="427239"/>
                  <a:pt x="115503" y="500514"/>
                </a:cubicBezTo>
                <a:cubicBezTo>
                  <a:pt x="120748" y="516249"/>
                  <a:pt x="128664" y="548443"/>
                  <a:pt x="144379" y="558265"/>
                </a:cubicBezTo>
                <a:cubicBezTo>
                  <a:pt x="161586" y="569020"/>
                  <a:pt x="185246" y="566260"/>
                  <a:pt x="202130" y="577516"/>
                </a:cubicBezTo>
                <a:lnTo>
                  <a:pt x="231006" y="596766"/>
                </a:lnTo>
                <a:cubicBezTo>
                  <a:pt x="237423" y="606391"/>
                  <a:pt x="245558" y="615071"/>
                  <a:pt x="250256" y="625642"/>
                </a:cubicBezTo>
                <a:cubicBezTo>
                  <a:pt x="258497" y="644185"/>
                  <a:pt x="252623" y="672138"/>
                  <a:pt x="269507" y="683394"/>
                </a:cubicBezTo>
                <a:lnTo>
                  <a:pt x="298383" y="702644"/>
                </a:lnTo>
                <a:cubicBezTo>
                  <a:pt x="322575" y="775222"/>
                  <a:pt x="287128" y="688576"/>
                  <a:pt x="336884" y="750771"/>
                </a:cubicBezTo>
                <a:cubicBezTo>
                  <a:pt x="343222" y="758693"/>
                  <a:pt x="339335" y="772472"/>
                  <a:pt x="346509" y="779646"/>
                </a:cubicBezTo>
                <a:cubicBezTo>
                  <a:pt x="353683" y="786820"/>
                  <a:pt x="366310" y="784735"/>
                  <a:pt x="375385" y="789272"/>
                </a:cubicBezTo>
                <a:cubicBezTo>
                  <a:pt x="385732" y="794445"/>
                  <a:pt x="394636" y="802105"/>
                  <a:pt x="404261" y="808522"/>
                </a:cubicBezTo>
                <a:cubicBezTo>
                  <a:pt x="407469" y="818147"/>
                  <a:pt x="407548" y="829475"/>
                  <a:pt x="413886" y="837398"/>
                </a:cubicBezTo>
                <a:cubicBezTo>
                  <a:pt x="445431" y="876830"/>
                  <a:pt x="442762" y="839977"/>
                  <a:pt x="442762" y="866274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4851133" y="3133165"/>
            <a:ext cx="1068404" cy="495559"/>
          </a:xfrm>
          <a:custGeom>
            <a:avLst/>
            <a:gdLst>
              <a:gd name="connsiteX0" fmla="*/ 0 w 1068404"/>
              <a:gd name="connsiteY0" fmla="*/ 405504 h 405504"/>
              <a:gd name="connsiteX1" fmla="*/ 48126 w 1068404"/>
              <a:gd name="connsiteY1" fmla="*/ 376628 h 405504"/>
              <a:gd name="connsiteX2" fmla="*/ 57751 w 1068404"/>
              <a:gd name="connsiteY2" fmla="*/ 338127 h 405504"/>
              <a:gd name="connsiteX3" fmla="*/ 86627 w 1068404"/>
              <a:gd name="connsiteY3" fmla="*/ 309252 h 405504"/>
              <a:gd name="connsiteX4" fmla="*/ 125128 w 1068404"/>
              <a:gd name="connsiteY4" fmla="*/ 193748 h 405504"/>
              <a:gd name="connsiteX5" fmla="*/ 144379 w 1068404"/>
              <a:gd name="connsiteY5" fmla="*/ 135997 h 405504"/>
              <a:gd name="connsiteX6" fmla="*/ 173254 w 1068404"/>
              <a:gd name="connsiteY6" fmla="*/ 107121 h 405504"/>
              <a:gd name="connsiteX7" fmla="*/ 211755 w 1068404"/>
              <a:gd name="connsiteY7" fmla="*/ 49369 h 405504"/>
              <a:gd name="connsiteX8" fmla="*/ 269507 w 1068404"/>
              <a:gd name="connsiteY8" fmla="*/ 30119 h 405504"/>
              <a:gd name="connsiteX9" fmla="*/ 298383 w 1068404"/>
              <a:gd name="connsiteY9" fmla="*/ 10868 h 405504"/>
              <a:gd name="connsiteX10" fmla="*/ 519764 w 1068404"/>
              <a:gd name="connsiteY10" fmla="*/ 10868 h 405504"/>
              <a:gd name="connsiteX11" fmla="*/ 587141 w 1068404"/>
              <a:gd name="connsiteY11" fmla="*/ 39744 h 405504"/>
              <a:gd name="connsiteX12" fmla="*/ 625642 w 1068404"/>
              <a:gd name="connsiteY12" fmla="*/ 49369 h 405504"/>
              <a:gd name="connsiteX13" fmla="*/ 712269 w 1068404"/>
              <a:gd name="connsiteY13" fmla="*/ 107121 h 405504"/>
              <a:gd name="connsiteX14" fmla="*/ 741145 w 1068404"/>
              <a:gd name="connsiteY14" fmla="*/ 126372 h 405504"/>
              <a:gd name="connsiteX15" fmla="*/ 779646 w 1068404"/>
              <a:gd name="connsiteY15" fmla="*/ 145622 h 405504"/>
              <a:gd name="connsiteX16" fmla="*/ 837398 w 1068404"/>
              <a:gd name="connsiteY16" fmla="*/ 184123 h 405504"/>
              <a:gd name="connsiteX17" fmla="*/ 981776 w 1068404"/>
              <a:gd name="connsiteY17" fmla="*/ 203374 h 405504"/>
              <a:gd name="connsiteX18" fmla="*/ 1010652 w 1068404"/>
              <a:gd name="connsiteY18" fmla="*/ 212999 h 405504"/>
              <a:gd name="connsiteX19" fmla="*/ 1068404 w 1068404"/>
              <a:gd name="connsiteY19" fmla="*/ 251500 h 4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68404" h="405504">
                <a:moveTo>
                  <a:pt x="0" y="405504"/>
                </a:moveTo>
                <a:cubicBezTo>
                  <a:pt x="16042" y="395879"/>
                  <a:pt x="35951" y="390832"/>
                  <a:pt x="48126" y="376628"/>
                </a:cubicBezTo>
                <a:cubicBezTo>
                  <a:pt x="56735" y="366584"/>
                  <a:pt x="51188" y="349613"/>
                  <a:pt x="57751" y="338127"/>
                </a:cubicBezTo>
                <a:cubicBezTo>
                  <a:pt x="64505" y="326308"/>
                  <a:pt x="77002" y="318877"/>
                  <a:pt x="86627" y="309252"/>
                </a:cubicBezTo>
                <a:lnTo>
                  <a:pt x="125128" y="193748"/>
                </a:lnTo>
                <a:cubicBezTo>
                  <a:pt x="125129" y="193746"/>
                  <a:pt x="144378" y="135998"/>
                  <a:pt x="144379" y="135997"/>
                </a:cubicBezTo>
                <a:cubicBezTo>
                  <a:pt x="154004" y="126372"/>
                  <a:pt x="164897" y="117866"/>
                  <a:pt x="173254" y="107121"/>
                </a:cubicBezTo>
                <a:cubicBezTo>
                  <a:pt x="187458" y="88858"/>
                  <a:pt x="189806" y="56685"/>
                  <a:pt x="211755" y="49369"/>
                </a:cubicBezTo>
                <a:lnTo>
                  <a:pt x="269507" y="30119"/>
                </a:lnTo>
                <a:cubicBezTo>
                  <a:pt x="279132" y="23702"/>
                  <a:pt x="287551" y="14930"/>
                  <a:pt x="298383" y="10868"/>
                </a:cubicBezTo>
                <a:cubicBezTo>
                  <a:pt x="360611" y="-12468"/>
                  <a:pt x="480844" y="8706"/>
                  <a:pt x="519764" y="10868"/>
                </a:cubicBezTo>
                <a:cubicBezTo>
                  <a:pt x="630307" y="38506"/>
                  <a:pt x="494073" y="-141"/>
                  <a:pt x="587141" y="39744"/>
                </a:cubicBezTo>
                <a:cubicBezTo>
                  <a:pt x="599300" y="44955"/>
                  <a:pt x="612808" y="46161"/>
                  <a:pt x="625642" y="49369"/>
                </a:cubicBezTo>
                <a:lnTo>
                  <a:pt x="712269" y="107121"/>
                </a:lnTo>
                <a:cubicBezTo>
                  <a:pt x="721894" y="113538"/>
                  <a:pt x="730798" y="121199"/>
                  <a:pt x="741145" y="126372"/>
                </a:cubicBezTo>
                <a:cubicBezTo>
                  <a:pt x="753979" y="132789"/>
                  <a:pt x="767342" y="138240"/>
                  <a:pt x="779646" y="145622"/>
                </a:cubicBezTo>
                <a:cubicBezTo>
                  <a:pt x="799485" y="157525"/>
                  <a:pt x="814576" y="180319"/>
                  <a:pt x="837398" y="184123"/>
                </a:cubicBezTo>
                <a:cubicBezTo>
                  <a:pt x="923807" y="198524"/>
                  <a:pt x="875753" y="191593"/>
                  <a:pt x="981776" y="203374"/>
                </a:cubicBezTo>
                <a:cubicBezTo>
                  <a:pt x="991401" y="206582"/>
                  <a:pt x="1001783" y="208072"/>
                  <a:pt x="1010652" y="212999"/>
                </a:cubicBezTo>
                <a:cubicBezTo>
                  <a:pt x="1030877" y="224235"/>
                  <a:pt x="1068404" y="251500"/>
                  <a:pt x="1068404" y="251500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4889634" y="3493928"/>
            <a:ext cx="972151" cy="202173"/>
          </a:xfrm>
          <a:custGeom>
            <a:avLst/>
            <a:gdLst>
              <a:gd name="connsiteX0" fmla="*/ 0 w 972151"/>
              <a:gd name="connsiteY0" fmla="*/ 202173 h 202173"/>
              <a:gd name="connsiteX1" fmla="*/ 77002 w 972151"/>
              <a:gd name="connsiteY1" fmla="*/ 154047 h 202173"/>
              <a:gd name="connsiteX2" fmla="*/ 105878 w 972151"/>
              <a:gd name="connsiteY2" fmla="*/ 125171 h 202173"/>
              <a:gd name="connsiteX3" fmla="*/ 154004 w 972151"/>
              <a:gd name="connsiteY3" fmla="*/ 67419 h 202173"/>
              <a:gd name="connsiteX4" fmla="*/ 182880 w 972151"/>
              <a:gd name="connsiteY4" fmla="*/ 57794 h 202173"/>
              <a:gd name="connsiteX5" fmla="*/ 211755 w 972151"/>
              <a:gd name="connsiteY5" fmla="*/ 38544 h 202173"/>
              <a:gd name="connsiteX6" fmla="*/ 250257 w 972151"/>
              <a:gd name="connsiteY6" fmla="*/ 28918 h 202173"/>
              <a:gd name="connsiteX7" fmla="*/ 423511 w 972151"/>
              <a:gd name="connsiteY7" fmla="*/ 19293 h 202173"/>
              <a:gd name="connsiteX8" fmla="*/ 683393 w 972151"/>
              <a:gd name="connsiteY8" fmla="*/ 19293 h 202173"/>
              <a:gd name="connsiteX9" fmla="*/ 702644 w 972151"/>
              <a:gd name="connsiteY9" fmla="*/ 48169 h 202173"/>
              <a:gd name="connsiteX10" fmla="*/ 760395 w 972151"/>
              <a:gd name="connsiteY10" fmla="*/ 86670 h 202173"/>
              <a:gd name="connsiteX11" fmla="*/ 875899 w 972151"/>
              <a:gd name="connsiteY11" fmla="*/ 96295 h 202173"/>
              <a:gd name="connsiteX12" fmla="*/ 933650 w 972151"/>
              <a:gd name="connsiteY12" fmla="*/ 125171 h 202173"/>
              <a:gd name="connsiteX13" fmla="*/ 972151 w 972151"/>
              <a:gd name="connsiteY13" fmla="*/ 144421 h 20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72151" h="202173">
                <a:moveTo>
                  <a:pt x="0" y="202173"/>
                </a:moveTo>
                <a:cubicBezTo>
                  <a:pt x="6700" y="198153"/>
                  <a:pt x="64309" y="164624"/>
                  <a:pt x="77002" y="154047"/>
                </a:cubicBezTo>
                <a:cubicBezTo>
                  <a:pt x="87459" y="145333"/>
                  <a:pt x="97164" y="135628"/>
                  <a:pt x="105878" y="125171"/>
                </a:cubicBezTo>
                <a:cubicBezTo>
                  <a:pt x="128074" y="98536"/>
                  <a:pt x="122367" y="88510"/>
                  <a:pt x="154004" y="67419"/>
                </a:cubicBezTo>
                <a:cubicBezTo>
                  <a:pt x="162446" y="61791"/>
                  <a:pt x="173255" y="61002"/>
                  <a:pt x="182880" y="57794"/>
                </a:cubicBezTo>
                <a:cubicBezTo>
                  <a:pt x="192505" y="51377"/>
                  <a:pt x="201123" y="43101"/>
                  <a:pt x="211755" y="38544"/>
                </a:cubicBezTo>
                <a:cubicBezTo>
                  <a:pt x="223914" y="33333"/>
                  <a:pt x="237082" y="30116"/>
                  <a:pt x="250257" y="28918"/>
                </a:cubicBezTo>
                <a:cubicBezTo>
                  <a:pt x="307860" y="23681"/>
                  <a:pt x="365760" y="22501"/>
                  <a:pt x="423511" y="19293"/>
                </a:cubicBezTo>
                <a:cubicBezTo>
                  <a:pt x="521729" y="-5261"/>
                  <a:pt x="515470" y="-7575"/>
                  <a:pt x="683393" y="19293"/>
                </a:cubicBezTo>
                <a:cubicBezTo>
                  <a:pt x="694816" y="21121"/>
                  <a:pt x="693938" y="40551"/>
                  <a:pt x="702644" y="48169"/>
                </a:cubicBezTo>
                <a:cubicBezTo>
                  <a:pt x="720056" y="63404"/>
                  <a:pt x="737339" y="84749"/>
                  <a:pt x="760395" y="86670"/>
                </a:cubicBezTo>
                <a:lnTo>
                  <a:pt x="875899" y="96295"/>
                </a:lnTo>
                <a:cubicBezTo>
                  <a:pt x="948479" y="120488"/>
                  <a:pt x="859012" y="87852"/>
                  <a:pt x="933650" y="125171"/>
                </a:cubicBezTo>
                <a:cubicBezTo>
                  <a:pt x="977891" y="147292"/>
                  <a:pt x="950405" y="122675"/>
                  <a:pt x="972151" y="144421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4918509" y="3646275"/>
            <a:ext cx="866274" cy="146925"/>
          </a:xfrm>
          <a:custGeom>
            <a:avLst/>
            <a:gdLst>
              <a:gd name="connsiteX0" fmla="*/ 0 w 866274"/>
              <a:gd name="connsiteY0" fmla="*/ 40201 h 146925"/>
              <a:gd name="connsiteX1" fmla="*/ 48127 w 866274"/>
              <a:gd name="connsiteY1" fmla="*/ 49826 h 146925"/>
              <a:gd name="connsiteX2" fmla="*/ 240632 w 866274"/>
              <a:gd name="connsiteY2" fmla="*/ 30576 h 146925"/>
              <a:gd name="connsiteX3" fmla="*/ 269508 w 866274"/>
              <a:gd name="connsiteY3" fmla="*/ 11325 h 146925"/>
              <a:gd name="connsiteX4" fmla="*/ 462013 w 866274"/>
              <a:gd name="connsiteY4" fmla="*/ 11325 h 146925"/>
              <a:gd name="connsiteX5" fmla="*/ 490889 w 866274"/>
              <a:gd name="connsiteY5" fmla="*/ 20950 h 146925"/>
              <a:gd name="connsiteX6" fmla="*/ 548640 w 866274"/>
              <a:gd name="connsiteY6" fmla="*/ 59451 h 146925"/>
              <a:gd name="connsiteX7" fmla="*/ 577516 w 866274"/>
              <a:gd name="connsiteY7" fmla="*/ 69077 h 146925"/>
              <a:gd name="connsiteX8" fmla="*/ 635268 w 866274"/>
              <a:gd name="connsiteY8" fmla="*/ 107578 h 146925"/>
              <a:gd name="connsiteX9" fmla="*/ 789272 w 866274"/>
              <a:gd name="connsiteY9" fmla="*/ 136453 h 146925"/>
              <a:gd name="connsiteX10" fmla="*/ 866274 w 866274"/>
              <a:gd name="connsiteY10" fmla="*/ 146079 h 14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66274" h="146925">
                <a:moveTo>
                  <a:pt x="0" y="40201"/>
                </a:moveTo>
                <a:cubicBezTo>
                  <a:pt x="16042" y="43409"/>
                  <a:pt x="31767" y="49826"/>
                  <a:pt x="48127" y="49826"/>
                </a:cubicBezTo>
                <a:cubicBezTo>
                  <a:pt x="191221" y="49826"/>
                  <a:pt x="165616" y="55580"/>
                  <a:pt x="240632" y="30576"/>
                </a:cubicBezTo>
                <a:cubicBezTo>
                  <a:pt x="250257" y="24159"/>
                  <a:pt x="258875" y="15882"/>
                  <a:pt x="269508" y="11325"/>
                </a:cubicBezTo>
                <a:cubicBezTo>
                  <a:pt x="325761" y="-12784"/>
                  <a:pt x="419799" y="8687"/>
                  <a:pt x="462013" y="11325"/>
                </a:cubicBezTo>
                <a:cubicBezTo>
                  <a:pt x="471638" y="14533"/>
                  <a:pt x="482020" y="16023"/>
                  <a:pt x="490889" y="20950"/>
                </a:cubicBezTo>
                <a:cubicBezTo>
                  <a:pt x="511114" y="32186"/>
                  <a:pt x="526691" y="52134"/>
                  <a:pt x="548640" y="59451"/>
                </a:cubicBezTo>
                <a:cubicBezTo>
                  <a:pt x="558265" y="62660"/>
                  <a:pt x="568647" y="64150"/>
                  <a:pt x="577516" y="69077"/>
                </a:cubicBezTo>
                <a:cubicBezTo>
                  <a:pt x="597741" y="80313"/>
                  <a:pt x="612822" y="101967"/>
                  <a:pt x="635268" y="107578"/>
                </a:cubicBezTo>
                <a:cubicBezTo>
                  <a:pt x="737365" y="133102"/>
                  <a:pt x="686017" y="123546"/>
                  <a:pt x="789272" y="136453"/>
                </a:cubicBezTo>
                <a:cubicBezTo>
                  <a:pt x="833367" y="151152"/>
                  <a:pt x="808002" y="146079"/>
                  <a:pt x="866274" y="146079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4889634" y="3869356"/>
            <a:ext cx="1097280" cy="394636"/>
          </a:xfrm>
          <a:custGeom>
            <a:avLst/>
            <a:gdLst>
              <a:gd name="connsiteX0" fmla="*/ 0 w 1097280"/>
              <a:gd name="connsiteY0" fmla="*/ 0 h 394636"/>
              <a:gd name="connsiteX1" fmla="*/ 48126 w 1097280"/>
              <a:gd name="connsiteY1" fmla="*/ 38501 h 394636"/>
              <a:gd name="connsiteX2" fmla="*/ 115503 w 1097280"/>
              <a:gd name="connsiteY2" fmla="*/ 77002 h 394636"/>
              <a:gd name="connsiteX3" fmla="*/ 173254 w 1097280"/>
              <a:gd name="connsiteY3" fmla="*/ 96252 h 394636"/>
              <a:gd name="connsiteX4" fmla="*/ 202130 w 1097280"/>
              <a:gd name="connsiteY4" fmla="*/ 105878 h 394636"/>
              <a:gd name="connsiteX5" fmla="*/ 269507 w 1097280"/>
              <a:gd name="connsiteY5" fmla="*/ 125128 h 394636"/>
              <a:gd name="connsiteX6" fmla="*/ 298383 w 1097280"/>
              <a:gd name="connsiteY6" fmla="*/ 144379 h 394636"/>
              <a:gd name="connsiteX7" fmla="*/ 365760 w 1097280"/>
              <a:gd name="connsiteY7" fmla="*/ 221381 h 394636"/>
              <a:gd name="connsiteX8" fmla="*/ 385010 w 1097280"/>
              <a:gd name="connsiteY8" fmla="*/ 250257 h 394636"/>
              <a:gd name="connsiteX9" fmla="*/ 442762 w 1097280"/>
              <a:gd name="connsiteY9" fmla="*/ 288758 h 394636"/>
              <a:gd name="connsiteX10" fmla="*/ 471638 w 1097280"/>
              <a:gd name="connsiteY10" fmla="*/ 308008 h 394636"/>
              <a:gd name="connsiteX11" fmla="*/ 500513 w 1097280"/>
              <a:gd name="connsiteY11" fmla="*/ 317633 h 394636"/>
              <a:gd name="connsiteX12" fmla="*/ 539014 w 1097280"/>
              <a:gd name="connsiteY12" fmla="*/ 336884 h 394636"/>
              <a:gd name="connsiteX13" fmla="*/ 606391 w 1097280"/>
              <a:gd name="connsiteY13" fmla="*/ 356135 h 394636"/>
              <a:gd name="connsiteX14" fmla="*/ 1001027 w 1097280"/>
              <a:gd name="connsiteY14" fmla="*/ 356135 h 394636"/>
              <a:gd name="connsiteX15" fmla="*/ 1068404 w 1097280"/>
              <a:gd name="connsiteY15" fmla="*/ 375385 h 394636"/>
              <a:gd name="connsiteX16" fmla="*/ 1097280 w 1097280"/>
              <a:gd name="connsiteY16" fmla="*/ 394636 h 394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97280" h="394636">
                <a:moveTo>
                  <a:pt x="0" y="0"/>
                </a:moveTo>
                <a:cubicBezTo>
                  <a:pt x="16042" y="12834"/>
                  <a:pt x="31691" y="26175"/>
                  <a:pt x="48126" y="38501"/>
                </a:cubicBezTo>
                <a:cubicBezTo>
                  <a:pt x="67967" y="53382"/>
                  <a:pt x="92670" y="67869"/>
                  <a:pt x="115503" y="77002"/>
                </a:cubicBezTo>
                <a:cubicBezTo>
                  <a:pt x="134343" y="84538"/>
                  <a:pt x="154004" y="89835"/>
                  <a:pt x="173254" y="96252"/>
                </a:cubicBezTo>
                <a:cubicBezTo>
                  <a:pt x="182879" y="99461"/>
                  <a:pt x="192287" y="103417"/>
                  <a:pt x="202130" y="105878"/>
                </a:cubicBezTo>
                <a:cubicBezTo>
                  <a:pt x="250474" y="117964"/>
                  <a:pt x="228081" y="111320"/>
                  <a:pt x="269507" y="125128"/>
                </a:cubicBezTo>
                <a:cubicBezTo>
                  <a:pt x="279132" y="131545"/>
                  <a:pt x="290765" y="135673"/>
                  <a:pt x="298383" y="144379"/>
                </a:cubicBezTo>
                <a:cubicBezTo>
                  <a:pt x="376990" y="234215"/>
                  <a:pt x="300789" y="178066"/>
                  <a:pt x="365760" y="221381"/>
                </a:cubicBezTo>
                <a:cubicBezTo>
                  <a:pt x="372177" y="231006"/>
                  <a:pt x="376304" y="242639"/>
                  <a:pt x="385010" y="250257"/>
                </a:cubicBezTo>
                <a:cubicBezTo>
                  <a:pt x="402422" y="265492"/>
                  <a:pt x="423511" y="275924"/>
                  <a:pt x="442762" y="288758"/>
                </a:cubicBezTo>
                <a:cubicBezTo>
                  <a:pt x="452387" y="295175"/>
                  <a:pt x="460664" y="304350"/>
                  <a:pt x="471638" y="308008"/>
                </a:cubicBezTo>
                <a:cubicBezTo>
                  <a:pt x="481263" y="311216"/>
                  <a:pt x="491188" y="313636"/>
                  <a:pt x="500513" y="317633"/>
                </a:cubicBezTo>
                <a:cubicBezTo>
                  <a:pt x="513701" y="323285"/>
                  <a:pt x="525826" y="331232"/>
                  <a:pt x="539014" y="336884"/>
                </a:cubicBezTo>
                <a:cubicBezTo>
                  <a:pt x="558341" y="345167"/>
                  <a:pt x="586861" y="351252"/>
                  <a:pt x="606391" y="356135"/>
                </a:cubicBezTo>
                <a:cubicBezTo>
                  <a:pt x="793318" y="341755"/>
                  <a:pt x="749517" y="340415"/>
                  <a:pt x="1001027" y="356135"/>
                </a:cubicBezTo>
                <a:cubicBezTo>
                  <a:pt x="1015902" y="357065"/>
                  <a:pt x="1052648" y="370133"/>
                  <a:pt x="1068404" y="375385"/>
                </a:cubicBezTo>
                <a:lnTo>
                  <a:pt x="1097280" y="394636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4918509" y="3898232"/>
            <a:ext cx="539218" cy="760421"/>
          </a:xfrm>
          <a:custGeom>
            <a:avLst/>
            <a:gdLst>
              <a:gd name="connsiteX0" fmla="*/ 0 w 539218"/>
              <a:gd name="connsiteY0" fmla="*/ 0 h 760421"/>
              <a:gd name="connsiteX1" fmla="*/ 48127 w 539218"/>
              <a:gd name="connsiteY1" fmla="*/ 48126 h 760421"/>
              <a:gd name="connsiteX2" fmla="*/ 77003 w 539218"/>
              <a:gd name="connsiteY2" fmla="*/ 57751 h 760421"/>
              <a:gd name="connsiteX3" fmla="*/ 105878 w 539218"/>
              <a:gd name="connsiteY3" fmla="*/ 77002 h 760421"/>
              <a:gd name="connsiteX4" fmla="*/ 173255 w 539218"/>
              <a:gd name="connsiteY4" fmla="*/ 115503 h 760421"/>
              <a:gd name="connsiteX5" fmla="*/ 240632 w 539218"/>
              <a:gd name="connsiteY5" fmla="*/ 202130 h 760421"/>
              <a:gd name="connsiteX6" fmla="*/ 288758 w 539218"/>
              <a:gd name="connsiteY6" fmla="*/ 288757 h 760421"/>
              <a:gd name="connsiteX7" fmla="*/ 308009 w 539218"/>
              <a:gd name="connsiteY7" fmla="*/ 317633 h 760421"/>
              <a:gd name="connsiteX8" fmla="*/ 346510 w 539218"/>
              <a:gd name="connsiteY8" fmla="*/ 433136 h 760421"/>
              <a:gd name="connsiteX9" fmla="*/ 356135 w 539218"/>
              <a:gd name="connsiteY9" fmla="*/ 462012 h 760421"/>
              <a:gd name="connsiteX10" fmla="*/ 365760 w 539218"/>
              <a:gd name="connsiteY10" fmla="*/ 490888 h 760421"/>
              <a:gd name="connsiteX11" fmla="*/ 385011 w 539218"/>
              <a:gd name="connsiteY11" fmla="*/ 519764 h 760421"/>
              <a:gd name="connsiteX12" fmla="*/ 413887 w 539218"/>
              <a:gd name="connsiteY12" fmla="*/ 587141 h 760421"/>
              <a:gd name="connsiteX13" fmla="*/ 433137 w 539218"/>
              <a:gd name="connsiteY13" fmla="*/ 644892 h 760421"/>
              <a:gd name="connsiteX14" fmla="*/ 442763 w 539218"/>
              <a:gd name="connsiteY14" fmla="*/ 673768 h 760421"/>
              <a:gd name="connsiteX15" fmla="*/ 471638 w 539218"/>
              <a:gd name="connsiteY15" fmla="*/ 693019 h 760421"/>
              <a:gd name="connsiteX16" fmla="*/ 510139 w 539218"/>
              <a:gd name="connsiteY16" fmla="*/ 750770 h 760421"/>
              <a:gd name="connsiteX17" fmla="*/ 529390 w 539218"/>
              <a:gd name="connsiteY17" fmla="*/ 760395 h 760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39218" h="760421">
                <a:moveTo>
                  <a:pt x="0" y="0"/>
                </a:moveTo>
                <a:cubicBezTo>
                  <a:pt x="16042" y="16042"/>
                  <a:pt x="29977" y="34514"/>
                  <a:pt x="48127" y="48126"/>
                </a:cubicBezTo>
                <a:cubicBezTo>
                  <a:pt x="56244" y="54213"/>
                  <a:pt x="67928" y="53214"/>
                  <a:pt x="77003" y="57751"/>
                </a:cubicBezTo>
                <a:cubicBezTo>
                  <a:pt x="87350" y="62924"/>
                  <a:pt x="95834" y="71263"/>
                  <a:pt x="105878" y="77002"/>
                </a:cubicBezTo>
                <a:cubicBezTo>
                  <a:pt x="191370" y="125855"/>
                  <a:pt x="102897" y="68597"/>
                  <a:pt x="173255" y="115503"/>
                </a:cubicBezTo>
                <a:cubicBezTo>
                  <a:pt x="219307" y="184580"/>
                  <a:pt x="195396" y="156894"/>
                  <a:pt x="240632" y="202130"/>
                </a:cubicBezTo>
                <a:cubicBezTo>
                  <a:pt x="257573" y="252955"/>
                  <a:pt x="244629" y="222564"/>
                  <a:pt x="288758" y="288757"/>
                </a:cubicBezTo>
                <a:lnTo>
                  <a:pt x="308009" y="317633"/>
                </a:lnTo>
                <a:lnTo>
                  <a:pt x="346510" y="433136"/>
                </a:lnTo>
                <a:lnTo>
                  <a:pt x="356135" y="462012"/>
                </a:lnTo>
                <a:cubicBezTo>
                  <a:pt x="359343" y="471637"/>
                  <a:pt x="360132" y="482446"/>
                  <a:pt x="365760" y="490888"/>
                </a:cubicBezTo>
                <a:lnTo>
                  <a:pt x="385011" y="519764"/>
                </a:lnTo>
                <a:cubicBezTo>
                  <a:pt x="415992" y="612709"/>
                  <a:pt x="366314" y="468208"/>
                  <a:pt x="413887" y="587141"/>
                </a:cubicBezTo>
                <a:cubicBezTo>
                  <a:pt x="421423" y="605981"/>
                  <a:pt x="426720" y="625642"/>
                  <a:pt x="433137" y="644892"/>
                </a:cubicBezTo>
                <a:cubicBezTo>
                  <a:pt x="436346" y="654517"/>
                  <a:pt x="434321" y="668140"/>
                  <a:pt x="442763" y="673768"/>
                </a:cubicBezTo>
                <a:lnTo>
                  <a:pt x="471638" y="693019"/>
                </a:lnTo>
                <a:cubicBezTo>
                  <a:pt x="481730" y="723291"/>
                  <a:pt x="479241" y="730171"/>
                  <a:pt x="510139" y="750770"/>
                </a:cubicBezTo>
                <a:cubicBezTo>
                  <a:pt x="526098" y="761410"/>
                  <a:pt x="554208" y="760395"/>
                  <a:pt x="529390" y="760395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5043638" y="3330341"/>
            <a:ext cx="250257" cy="231006"/>
          </a:xfrm>
          <a:custGeom>
            <a:avLst/>
            <a:gdLst>
              <a:gd name="connsiteX0" fmla="*/ 0 w 250257"/>
              <a:gd name="connsiteY0" fmla="*/ 231006 h 231006"/>
              <a:gd name="connsiteX1" fmla="*/ 86627 w 250257"/>
              <a:gd name="connsiteY1" fmla="*/ 211756 h 231006"/>
              <a:gd name="connsiteX2" fmla="*/ 144379 w 250257"/>
              <a:gd name="connsiteY2" fmla="*/ 173255 h 231006"/>
              <a:gd name="connsiteX3" fmla="*/ 154004 w 250257"/>
              <a:gd name="connsiteY3" fmla="*/ 144379 h 231006"/>
              <a:gd name="connsiteX4" fmla="*/ 173255 w 250257"/>
              <a:gd name="connsiteY4" fmla="*/ 115503 h 231006"/>
              <a:gd name="connsiteX5" fmla="*/ 221381 w 250257"/>
              <a:gd name="connsiteY5" fmla="*/ 38501 h 231006"/>
              <a:gd name="connsiteX6" fmla="*/ 250257 w 250257"/>
              <a:gd name="connsiteY6" fmla="*/ 0 h 231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0257" h="231006">
                <a:moveTo>
                  <a:pt x="0" y="231006"/>
                </a:moveTo>
                <a:cubicBezTo>
                  <a:pt x="5063" y="229993"/>
                  <a:pt x="77565" y="216287"/>
                  <a:pt x="86627" y="211756"/>
                </a:cubicBezTo>
                <a:cubicBezTo>
                  <a:pt x="107321" y="201409"/>
                  <a:pt x="144379" y="173255"/>
                  <a:pt x="144379" y="173255"/>
                </a:cubicBezTo>
                <a:cubicBezTo>
                  <a:pt x="147587" y="163630"/>
                  <a:pt x="149467" y="153454"/>
                  <a:pt x="154004" y="144379"/>
                </a:cubicBezTo>
                <a:cubicBezTo>
                  <a:pt x="159177" y="134032"/>
                  <a:pt x="168557" y="126074"/>
                  <a:pt x="173255" y="115503"/>
                </a:cubicBezTo>
                <a:cubicBezTo>
                  <a:pt x="207015" y="39542"/>
                  <a:pt x="169435" y="73133"/>
                  <a:pt x="221381" y="38501"/>
                </a:cubicBezTo>
                <a:cubicBezTo>
                  <a:pt x="243148" y="5850"/>
                  <a:pt x="232451" y="17804"/>
                  <a:pt x="250257" y="0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5419023" y="4042611"/>
            <a:ext cx="500514" cy="163629"/>
          </a:xfrm>
          <a:custGeom>
            <a:avLst/>
            <a:gdLst>
              <a:gd name="connsiteX0" fmla="*/ 0 w 500514"/>
              <a:gd name="connsiteY0" fmla="*/ 163629 h 163629"/>
              <a:gd name="connsiteX1" fmla="*/ 57752 w 500514"/>
              <a:gd name="connsiteY1" fmla="*/ 144378 h 163629"/>
              <a:gd name="connsiteX2" fmla="*/ 115503 w 500514"/>
              <a:gd name="connsiteY2" fmla="*/ 134753 h 163629"/>
              <a:gd name="connsiteX3" fmla="*/ 144379 w 500514"/>
              <a:gd name="connsiteY3" fmla="*/ 115503 h 163629"/>
              <a:gd name="connsiteX4" fmla="*/ 202131 w 500514"/>
              <a:gd name="connsiteY4" fmla="*/ 96252 h 163629"/>
              <a:gd name="connsiteX5" fmla="*/ 231006 w 500514"/>
              <a:gd name="connsiteY5" fmla="*/ 67376 h 163629"/>
              <a:gd name="connsiteX6" fmla="*/ 269508 w 500514"/>
              <a:gd name="connsiteY6" fmla="*/ 57751 h 163629"/>
              <a:gd name="connsiteX7" fmla="*/ 365760 w 500514"/>
              <a:gd name="connsiteY7" fmla="*/ 38501 h 163629"/>
              <a:gd name="connsiteX8" fmla="*/ 452388 w 500514"/>
              <a:gd name="connsiteY8" fmla="*/ 19250 h 163629"/>
              <a:gd name="connsiteX9" fmla="*/ 500514 w 500514"/>
              <a:gd name="connsiteY9" fmla="*/ 0 h 163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0514" h="163629">
                <a:moveTo>
                  <a:pt x="0" y="163629"/>
                </a:moveTo>
                <a:cubicBezTo>
                  <a:pt x="19251" y="157212"/>
                  <a:pt x="38066" y="149300"/>
                  <a:pt x="57752" y="144378"/>
                </a:cubicBezTo>
                <a:cubicBezTo>
                  <a:pt x="76685" y="139645"/>
                  <a:pt x="96989" y="140924"/>
                  <a:pt x="115503" y="134753"/>
                </a:cubicBezTo>
                <a:cubicBezTo>
                  <a:pt x="126477" y="131095"/>
                  <a:pt x="133808" y="120201"/>
                  <a:pt x="144379" y="115503"/>
                </a:cubicBezTo>
                <a:cubicBezTo>
                  <a:pt x="162922" y="107262"/>
                  <a:pt x="202131" y="96252"/>
                  <a:pt x="202131" y="96252"/>
                </a:cubicBezTo>
                <a:cubicBezTo>
                  <a:pt x="211756" y="86627"/>
                  <a:pt x="219187" y="74129"/>
                  <a:pt x="231006" y="67376"/>
                </a:cubicBezTo>
                <a:cubicBezTo>
                  <a:pt x="242492" y="60813"/>
                  <a:pt x="256573" y="60523"/>
                  <a:pt x="269508" y="57751"/>
                </a:cubicBezTo>
                <a:cubicBezTo>
                  <a:pt x="301501" y="50896"/>
                  <a:pt x="334720" y="48848"/>
                  <a:pt x="365760" y="38501"/>
                </a:cubicBezTo>
                <a:cubicBezTo>
                  <a:pt x="413151" y="22703"/>
                  <a:pt x="384628" y="30543"/>
                  <a:pt x="452388" y="19250"/>
                </a:cubicBezTo>
                <a:cubicBezTo>
                  <a:pt x="488069" y="7356"/>
                  <a:pt x="472188" y="14162"/>
                  <a:pt x="500514" y="0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5168766" y="4119613"/>
            <a:ext cx="96456" cy="481263"/>
          </a:xfrm>
          <a:custGeom>
            <a:avLst/>
            <a:gdLst>
              <a:gd name="connsiteX0" fmla="*/ 0 w 77002"/>
              <a:gd name="connsiteY0" fmla="*/ 0 h 433137"/>
              <a:gd name="connsiteX1" fmla="*/ 28876 w 77002"/>
              <a:gd name="connsiteY1" fmla="*/ 48126 h 433137"/>
              <a:gd name="connsiteX2" fmla="*/ 38501 w 77002"/>
              <a:gd name="connsiteY2" fmla="*/ 105878 h 433137"/>
              <a:gd name="connsiteX3" fmla="*/ 48127 w 77002"/>
              <a:gd name="connsiteY3" fmla="*/ 346509 h 433137"/>
              <a:gd name="connsiteX4" fmla="*/ 67377 w 77002"/>
              <a:gd name="connsiteY4" fmla="*/ 413886 h 433137"/>
              <a:gd name="connsiteX5" fmla="*/ 77002 w 77002"/>
              <a:gd name="connsiteY5" fmla="*/ 433137 h 433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002" h="433137">
                <a:moveTo>
                  <a:pt x="0" y="0"/>
                </a:moveTo>
                <a:cubicBezTo>
                  <a:pt x="9625" y="16042"/>
                  <a:pt x="22483" y="30544"/>
                  <a:pt x="28876" y="48126"/>
                </a:cubicBezTo>
                <a:cubicBezTo>
                  <a:pt x="35546" y="66467"/>
                  <a:pt x="37244" y="86402"/>
                  <a:pt x="38501" y="105878"/>
                </a:cubicBezTo>
                <a:cubicBezTo>
                  <a:pt x="43669" y="185986"/>
                  <a:pt x="42604" y="266425"/>
                  <a:pt x="48127" y="346509"/>
                </a:cubicBezTo>
                <a:cubicBezTo>
                  <a:pt x="48888" y="357537"/>
                  <a:pt x="62255" y="401080"/>
                  <a:pt x="67377" y="413886"/>
                </a:cubicBezTo>
                <a:cubicBezTo>
                  <a:pt x="70041" y="420547"/>
                  <a:pt x="73794" y="426720"/>
                  <a:pt x="77002" y="433137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5"/>
          <p:cNvSpPr/>
          <p:nvPr/>
        </p:nvSpPr>
        <p:spPr>
          <a:xfrm>
            <a:off x="5236143" y="4032985"/>
            <a:ext cx="365760" cy="57752"/>
          </a:xfrm>
          <a:custGeom>
            <a:avLst/>
            <a:gdLst>
              <a:gd name="connsiteX0" fmla="*/ 0 w 365760"/>
              <a:gd name="connsiteY0" fmla="*/ 57752 h 57752"/>
              <a:gd name="connsiteX1" fmla="*/ 48126 w 365760"/>
              <a:gd name="connsiteY1" fmla="*/ 48127 h 57752"/>
              <a:gd name="connsiteX2" fmla="*/ 77002 w 365760"/>
              <a:gd name="connsiteY2" fmla="*/ 28876 h 57752"/>
              <a:gd name="connsiteX3" fmla="*/ 279133 w 365760"/>
              <a:gd name="connsiteY3" fmla="*/ 19251 h 57752"/>
              <a:gd name="connsiteX4" fmla="*/ 317634 w 365760"/>
              <a:gd name="connsiteY4" fmla="*/ 9626 h 57752"/>
              <a:gd name="connsiteX5" fmla="*/ 365760 w 365760"/>
              <a:gd name="connsiteY5" fmla="*/ 0 h 57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5760" h="57752">
                <a:moveTo>
                  <a:pt x="0" y="57752"/>
                </a:moveTo>
                <a:cubicBezTo>
                  <a:pt x="16042" y="54544"/>
                  <a:pt x="32808" y="53871"/>
                  <a:pt x="48126" y="48127"/>
                </a:cubicBezTo>
                <a:cubicBezTo>
                  <a:pt x="58958" y="44065"/>
                  <a:pt x="65523" y="30311"/>
                  <a:pt x="77002" y="28876"/>
                </a:cubicBezTo>
                <a:cubicBezTo>
                  <a:pt x="143934" y="20509"/>
                  <a:pt x="211756" y="22459"/>
                  <a:pt x="279133" y="19251"/>
                </a:cubicBezTo>
                <a:cubicBezTo>
                  <a:pt x="291967" y="16043"/>
                  <a:pt x="304720" y="12496"/>
                  <a:pt x="317634" y="9626"/>
                </a:cubicBezTo>
                <a:cubicBezTo>
                  <a:pt x="333604" y="6077"/>
                  <a:pt x="365760" y="0"/>
                  <a:pt x="365760" y="0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 47"/>
          <p:cNvSpPr/>
          <p:nvPr/>
        </p:nvSpPr>
        <p:spPr>
          <a:xfrm>
            <a:off x="5794408" y="4167739"/>
            <a:ext cx="125129" cy="48126"/>
          </a:xfrm>
          <a:custGeom>
            <a:avLst/>
            <a:gdLst>
              <a:gd name="connsiteX0" fmla="*/ 0 w 125129"/>
              <a:gd name="connsiteY0" fmla="*/ 48126 h 48126"/>
              <a:gd name="connsiteX1" fmla="*/ 105878 w 125129"/>
              <a:gd name="connsiteY1" fmla="*/ 0 h 48126"/>
              <a:gd name="connsiteX2" fmla="*/ 125129 w 125129"/>
              <a:gd name="connsiteY2" fmla="*/ 0 h 48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129" h="48126">
                <a:moveTo>
                  <a:pt x="0" y="48126"/>
                </a:moveTo>
                <a:cubicBezTo>
                  <a:pt x="26856" y="32013"/>
                  <a:pt x="72322" y="0"/>
                  <a:pt x="105878" y="0"/>
                </a:cubicBezTo>
                <a:lnTo>
                  <a:pt x="125129" y="0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 48"/>
          <p:cNvSpPr/>
          <p:nvPr/>
        </p:nvSpPr>
        <p:spPr>
          <a:xfrm>
            <a:off x="5293895" y="4398745"/>
            <a:ext cx="182880" cy="57752"/>
          </a:xfrm>
          <a:custGeom>
            <a:avLst/>
            <a:gdLst>
              <a:gd name="connsiteX0" fmla="*/ 0 w 182880"/>
              <a:gd name="connsiteY0" fmla="*/ 0 h 57752"/>
              <a:gd name="connsiteX1" fmla="*/ 57751 w 182880"/>
              <a:gd name="connsiteY1" fmla="*/ 9626 h 57752"/>
              <a:gd name="connsiteX2" fmla="*/ 173254 w 182880"/>
              <a:gd name="connsiteY2" fmla="*/ 38501 h 57752"/>
              <a:gd name="connsiteX3" fmla="*/ 182880 w 182880"/>
              <a:gd name="connsiteY3" fmla="*/ 57752 h 57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" h="57752">
                <a:moveTo>
                  <a:pt x="0" y="0"/>
                </a:moveTo>
                <a:cubicBezTo>
                  <a:pt x="19250" y="3209"/>
                  <a:pt x="38406" y="7047"/>
                  <a:pt x="57751" y="9626"/>
                </a:cubicBezTo>
                <a:cubicBezTo>
                  <a:pt x="107147" y="16212"/>
                  <a:pt x="139606" y="4853"/>
                  <a:pt x="173254" y="38501"/>
                </a:cubicBezTo>
                <a:cubicBezTo>
                  <a:pt x="178327" y="43574"/>
                  <a:pt x="179671" y="51335"/>
                  <a:pt x="182880" y="57752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 49"/>
          <p:cNvSpPr/>
          <p:nvPr/>
        </p:nvSpPr>
        <p:spPr>
          <a:xfrm>
            <a:off x="5082139" y="4071486"/>
            <a:ext cx="28876" cy="173255"/>
          </a:xfrm>
          <a:custGeom>
            <a:avLst/>
            <a:gdLst>
              <a:gd name="connsiteX0" fmla="*/ 28876 w 28876"/>
              <a:gd name="connsiteY0" fmla="*/ 0 h 173255"/>
              <a:gd name="connsiteX1" fmla="*/ 19250 w 28876"/>
              <a:gd name="connsiteY1" fmla="*/ 48127 h 173255"/>
              <a:gd name="connsiteX2" fmla="*/ 9625 w 28876"/>
              <a:gd name="connsiteY2" fmla="*/ 77002 h 173255"/>
              <a:gd name="connsiteX3" fmla="*/ 0 w 28876"/>
              <a:gd name="connsiteY3" fmla="*/ 173255 h 173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6" h="173255">
                <a:moveTo>
                  <a:pt x="28876" y="0"/>
                </a:moveTo>
                <a:cubicBezTo>
                  <a:pt x="25667" y="16042"/>
                  <a:pt x="23218" y="32255"/>
                  <a:pt x="19250" y="48127"/>
                </a:cubicBezTo>
                <a:cubicBezTo>
                  <a:pt x="16789" y="57970"/>
                  <a:pt x="11168" y="66974"/>
                  <a:pt x="9625" y="77002"/>
                </a:cubicBezTo>
                <a:cubicBezTo>
                  <a:pt x="4722" y="108871"/>
                  <a:pt x="0" y="173255"/>
                  <a:pt x="0" y="173255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 50"/>
          <p:cNvSpPr/>
          <p:nvPr/>
        </p:nvSpPr>
        <p:spPr>
          <a:xfrm>
            <a:off x="5438274" y="3397718"/>
            <a:ext cx="96252" cy="96253"/>
          </a:xfrm>
          <a:custGeom>
            <a:avLst/>
            <a:gdLst>
              <a:gd name="connsiteX0" fmla="*/ 0 w 96252"/>
              <a:gd name="connsiteY0" fmla="*/ 96253 h 96253"/>
              <a:gd name="connsiteX1" fmla="*/ 28875 w 96252"/>
              <a:gd name="connsiteY1" fmla="*/ 48126 h 96253"/>
              <a:gd name="connsiteX2" fmla="*/ 57751 w 96252"/>
              <a:gd name="connsiteY2" fmla="*/ 38501 h 96253"/>
              <a:gd name="connsiteX3" fmla="*/ 96252 w 96252"/>
              <a:gd name="connsiteY3" fmla="*/ 0 h 96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252" h="96253">
                <a:moveTo>
                  <a:pt x="0" y="96253"/>
                </a:moveTo>
                <a:cubicBezTo>
                  <a:pt x="9625" y="80211"/>
                  <a:pt x="15646" y="61355"/>
                  <a:pt x="28875" y="48126"/>
                </a:cubicBezTo>
                <a:cubicBezTo>
                  <a:pt x="36049" y="40952"/>
                  <a:pt x="48676" y="43038"/>
                  <a:pt x="57751" y="38501"/>
                </a:cubicBezTo>
                <a:cubicBezTo>
                  <a:pt x="88724" y="23014"/>
                  <a:pt x="83855" y="24795"/>
                  <a:pt x="96252" y="0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 51"/>
          <p:cNvSpPr/>
          <p:nvPr/>
        </p:nvSpPr>
        <p:spPr>
          <a:xfrm>
            <a:off x="5601904" y="3561348"/>
            <a:ext cx="163630" cy="192506"/>
          </a:xfrm>
          <a:custGeom>
            <a:avLst/>
            <a:gdLst>
              <a:gd name="connsiteX0" fmla="*/ 0 w 125129"/>
              <a:gd name="connsiteY0" fmla="*/ 0 h 144379"/>
              <a:gd name="connsiteX1" fmla="*/ 48127 w 125129"/>
              <a:gd name="connsiteY1" fmla="*/ 38501 h 144379"/>
              <a:gd name="connsiteX2" fmla="*/ 96253 w 125129"/>
              <a:gd name="connsiteY2" fmla="*/ 86627 h 144379"/>
              <a:gd name="connsiteX3" fmla="*/ 115503 w 125129"/>
              <a:gd name="connsiteY3" fmla="*/ 115503 h 144379"/>
              <a:gd name="connsiteX4" fmla="*/ 125129 w 125129"/>
              <a:gd name="connsiteY4" fmla="*/ 144379 h 144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129" h="144379">
                <a:moveTo>
                  <a:pt x="0" y="0"/>
                </a:moveTo>
                <a:cubicBezTo>
                  <a:pt x="16042" y="12834"/>
                  <a:pt x="33600" y="23974"/>
                  <a:pt x="48127" y="38501"/>
                </a:cubicBezTo>
                <a:cubicBezTo>
                  <a:pt x="112295" y="102669"/>
                  <a:pt x="19250" y="35294"/>
                  <a:pt x="96253" y="86627"/>
                </a:cubicBezTo>
                <a:cubicBezTo>
                  <a:pt x="102670" y="96252"/>
                  <a:pt x="110330" y="105156"/>
                  <a:pt x="115503" y="115503"/>
                </a:cubicBezTo>
                <a:cubicBezTo>
                  <a:pt x="120040" y="124578"/>
                  <a:pt x="125129" y="144379"/>
                  <a:pt x="125129" y="144379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 52"/>
          <p:cNvSpPr/>
          <p:nvPr/>
        </p:nvSpPr>
        <p:spPr>
          <a:xfrm>
            <a:off x="5168766" y="3590223"/>
            <a:ext cx="115503" cy="86628"/>
          </a:xfrm>
          <a:custGeom>
            <a:avLst/>
            <a:gdLst>
              <a:gd name="connsiteX0" fmla="*/ 0 w 115503"/>
              <a:gd name="connsiteY0" fmla="*/ 86628 h 86628"/>
              <a:gd name="connsiteX1" fmla="*/ 48127 w 115503"/>
              <a:gd name="connsiteY1" fmla="*/ 57752 h 86628"/>
              <a:gd name="connsiteX2" fmla="*/ 57752 w 115503"/>
              <a:gd name="connsiteY2" fmla="*/ 28876 h 86628"/>
              <a:gd name="connsiteX3" fmla="*/ 86628 w 115503"/>
              <a:gd name="connsiteY3" fmla="*/ 9625 h 86628"/>
              <a:gd name="connsiteX4" fmla="*/ 115503 w 115503"/>
              <a:gd name="connsiteY4" fmla="*/ 0 h 86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03" h="86628">
                <a:moveTo>
                  <a:pt x="0" y="86628"/>
                </a:moveTo>
                <a:cubicBezTo>
                  <a:pt x="16042" y="77003"/>
                  <a:pt x="34898" y="70981"/>
                  <a:pt x="48127" y="57752"/>
                </a:cubicBezTo>
                <a:cubicBezTo>
                  <a:pt x="55301" y="50578"/>
                  <a:pt x="51414" y="36799"/>
                  <a:pt x="57752" y="28876"/>
                </a:cubicBezTo>
                <a:cubicBezTo>
                  <a:pt x="64979" y="19843"/>
                  <a:pt x="76281" y="14799"/>
                  <a:pt x="86628" y="9625"/>
                </a:cubicBezTo>
                <a:cubicBezTo>
                  <a:pt x="95703" y="5088"/>
                  <a:pt x="115503" y="0"/>
                  <a:pt x="115503" y="0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 53"/>
          <p:cNvSpPr/>
          <p:nvPr/>
        </p:nvSpPr>
        <p:spPr>
          <a:xfrm>
            <a:off x="5698156" y="4004109"/>
            <a:ext cx="144379" cy="105878"/>
          </a:xfrm>
          <a:custGeom>
            <a:avLst/>
            <a:gdLst>
              <a:gd name="connsiteX0" fmla="*/ 0 w 144379"/>
              <a:gd name="connsiteY0" fmla="*/ 105878 h 105878"/>
              <a:gd name="connsiteX1" fmla="*/ 57751 w 144379"/>
              <a:gd name="connsiteY1" fmla="*/ 38502 h 105878"/>
              <a:gd name="connsiteX2" fmla="*/ 115503 w 144379"/>
              <a:gd name="connsiteY2" fmla="*/ 19251 h 105878"/>
              <a:gd name="connsiteX3" fmla="*/ 144379 w 144379"/>
              <a:gd name="connsiteY3" fmla="*/ 0 h 105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379" h="105878">
                <a:moveTo>
                  <a:pt x="0" y="105878"/>
                </a:moveTo>
                <a:cubicBezTo>
                  <a:pt x="21760" y="69612"/>
                  <a:pt x="21390" y="54662"/>
                  <a:pt x="57751" y="38502"/>
                </a:cubicBezTo>
                <a:cubicBezTo>
                  <a:pt x="76294" y="30261"/>
                  <a:pt x="115503" y="19251"/>
                  <a:pt x="115503" y="19251"/>
                </a:cubicBezTo>
                <a:lnTo>
                  <a:pt x="144379" y="0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860441" y="911558"/>
            <a:ext cx="498141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-</a:t>
            </a:r>
            <a:r>
              <a:rPr lang="en-US" sz="2000" dirty="0" smtClean="0"/>
              <a:t>Primary pacemaker (SAN) sends an impulse through the walls of the atriums to a secondary group of cells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58" name="Bent Arrow 57"/>
          <p:cNvSpPr/>
          <p:nvPr/>
        </p:nvSpPr>
        <p:spPr>
          <a:xfrm rot="5400000">
            <a:off x="4588318" y="1596619"/>
            <a:ext cx="3514716" cy="1279601"/>
          </a:xfrm>
          <a:prstGeom prst="bentArrow">
            <a:avLst>
              <a:gd name="adj1" fmla="val 19043"/>
              <a:gd name="adj2" fmla="val 15163"/>
              <a:gd name="adj3" fmla="val 25000"/>
              <a:gd name="adj4" fmla="val 43750"/>
            </a:avLst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641733" y="1134414"/>
            <a:ext cx="27937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SECONDARY</a:t>
            </a:r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578822" y="4434197"/>
            <a:ext cx="3576620" cy="4616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/>
            <a:r>
              <a:rPr lang="en-US" sz="2400" dirty="0" smtClean="0">
                <a:solidFill>
                  <a:prstClr val="black"/>
                </a:solidFill>
              </a:rPr>
              <a:t>Atria muscle contraction=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1274126" y="5151704"/>
            <a:ext cx="3190297" cy="4616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/>
            <a:r>
              <a:rPr lang="en-US" sz="2400" dirty="0" smtClean="0">
                <a:solidFill>
                  <a:prstClr val="black"/>
                </a:solidFill>
              </a:rPr>
              <a:t>Increase atria pressure=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1901018" y="5849043"/>
            <a:ext cx="3820277" cy="4616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/>
            <a:r>
              <a:rPr lang="en-US" sz="2400" dirty="0" smtClean="0">
                <a:solidFill>
                  <a:prstClr val="black"/>
                </a:solidFill>
              </a:rPr>
              <a:t>Forcing blood from the atria.</a:t>
            </a:r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4452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 animBg="1"/>
      <p:bldP spid="8" grpId="0" animBg="1"/>
      <p:bldP spid="5" grpId="0" animBg="1"/>
      <p:bldP spid="45" grpId="0" animBg="1"/>
      <p:bldP spid="39" grpId="0"/>
      <p:bldP spid="58" grpId="0" animBg="1"/>
      <p:bldP spid="59" grpId="0"/>
      <p:bldP spid="47" grpId="0" animBg="1"/>
      <p:bldP spid="60" grpId="0" animBg="1"/>
      <p:bldP spid="6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389" b="98184" l="1024" r="98464">
                        <a14:backgroundMark x1="72983" y1="14637" x2="72983" y2="14637"/>
                        <a14:backgroundMark x1="8835" y1="82372" x2="8835" y2="82372"/>
                        <a14:backgroundMark x1="74776" y1="89637" x2="74776" y2="89637"/>
                        <a14:backgroundMark x1="37004" y1="87500" x2="37004" y2="87500"/>
                        <a14:backgroundMark x1="9475" y1="30556" x2="9475" y2="30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10465" y="744509"/>
            <a:ext cx="4733535" cy="56729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29302" y="2231"/>
            <a:ext cx="457657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spc="50" dirty="0" smtClean="0">
                <a:ln w="28575" cmpd="sng">
                  <a:solidFill>
                    <a:schemeClr val="accent1"/>
                  </a:solidFill>
                  <a:prstDash val="lgDash"/>
                </a:ln>
                <a:solidFill>
                  <a:srgbClr val="70AD47">
                    <a:tint val="1000"/>
                  </a:srgb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PACEMAKER</a:t>
            </a:r>
            <a:endParaRPr lang="en-US" sz="6000" b="1" cap="none" spc="50" dirty="0">
              <a:ln w="28575" cmpd="sng">
                <a:solidFill>
                  <a:schemeClr val="accent1"/>
                </a:solidFill>
                <a:prstDash val="lgDash"/>
              </a:ln>
              <a:solidFill>
                <a:srgbClr val="70AD47">
                  <a:tint val="1000"/>
                </a:srgb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06330" y="2083181"/>
            <a:ext cx="39271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7030A0"/>
                </a:solidFill>
              </a:rPr>
              <a:t>BUNDLE OF HIS</a:t>
            </a:r>
            <a:endParaRPr lang="en-US" sz="2800" b="1" i="1" u="sng" dirty="0">
              <a:solidFill>
                <a:srgbClr val="7030A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39004" y="2805770"/>
            <a:ext cx="4060119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These rapidly conduct the impulse along the  </a:t>
            </a:r>
            <a:r>
              <a:rPr lang="en-US" sz="2200" i="1" u="sng" dirty="0" smtClean="0">
                <a:solidFill>
                  <a:srgbClr val="7030A0"/>
                </a:solidFill>
              </a:rPr>
              <a:t>Purkinje Fibers</a:t>
            </a:r>
            <a:r>
              <a:rPr lang="en-US" sz="2200" i="1" dirty="0" smtClean="0">
                <a:solidFill>
                  <a:srgbClr val="7030A0"/>
                </a:solidFill>
              </a:rPr>
              <a:t>.</a:t>
            </a:r>
            <a:endParaRPr lang="en-US" sz="2200" i="1" dirty="0">
              <a:solidFill>
                <a:srgbClr val="7030A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 rot="19958520">
            <a:off x="6789523" y="4020052"/>
            <a:ext cx="139391" cy="280092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5486400" y="4289612"/>
            <a:ext cx="2635731" cy="1210235"/>
          </a:xfrm>
          <a:custGeom>
            <a:avLst/>
            <a:gdLst>
              <a:gd name="connsiteX0" fmla="*/ 1411941 w 2635731"/>
              <a:gd name="connsiteY0" fmla="*/ 0 h 1237129"/>
              <a:gd name="connsiteX1" fmla="*/ 1425388 w 2635731"/>
              <a:gd name="connsiteY1" fmla="*/ 80682 h 1237129"/>
              <a:gd name="connsiteX2" fmla="*/ 1452282 w 2635731"/>
              <a:gd name="connsiteY2" fmla="*/ 121023 h 1237129"/>
              <a:gd name="connsiteX3" fmla="*/ 1532965 w 2635731"/>
              <a:gd name="connsiteY3" fmla="*/ 188259 h 1237129"/>
              <a:gd name="connsiteX4" fmla="*/ 1559859 w 2635731"/>
              <a:gd name="connsiteY4" fmla="*/ 228600 h 1237129"/>
              <a:gd name="connsiteX5" fmla="*/ 1640541 w 2635731"/>
              <a:gd name="connsiteY5" fmla="*/ 255494 h 1237129"/>
              <a:gd name="connsiteX6" fmla="*/ 1721224 w 2635731"/>
              <a:gd name="connsiteY6" fmla="*/ 295835 h 1237129"/>
              <a:gd name="connsiteX7" fmla="*/ 1788459 w 2635731"/>
              <a:gd name="connsiteY7" fmla="*/ 363070 h 1237129"/>
              <a:gd name="connsiteX8" fmla="*/ 1855694 w 2635731"/>
              <a:gd name="connsiteY8" fmla="*/ 443753 h 1237129"/>
              <a:gd name="connsiteX9" fmla="*/ 1896035 w 2635731"/>
              <a:gd name="connsiteY9" fmla="*/ 457200 h 1237129"/>
              <a:gd name="connsiteX10" fmla="*/ 1936376 w 2635731"/>
              <a:gd name="connsiteY10" fmla="*/ 484094 h 1237129"/>
              <a:gd name="connsiteX11" fmla="*/ 2017059 w 2635731"/>
              <a:gd name="connsiteY11" fmla="*/ 510988 h 1237129"/>
              <a:gd name="connsiteX12" fmla="*/ 2111188 w 2635731"/>
              <a:gd name="connsiteY12" fmla="*/ 537882 h 1237129"/>
              <a:gd name="connsiteX13" fmla="*/ 2151529 w 2635731"/>
              <a:gd name="connsiteY13" fmla="*/ 564776 h 1237129"/>
              <a:gd name="connsiteX14" fmla="*/ 2178424 w 2635731"/>
              <a:gd name="connsiteY14" fmla="*/ 591670 h 1237129"/>
              <a:gd name="connsiteX15" fmla="*/ 2218765 w 2635731"/>
              <a:gd name="connsiteY15" fmla="*/ 605117 h 1237129"/>
              <a:gd name="connsiteX16" fmla="*/ 2286000 w 2635731"/>
              <a:gd name="connsiteY16" fmla="*/ 672353 h 1237129"/>
              <a:gd name="connsiteX17" fmla="*/ 2366682 w 2635731"/>
              <a:gd name="connsiteY17" fmla="*/ 712694 h 1237129"/>
              <a:gd name="connsiteX18" fmla="*/ 2447365 w 2635731"/>
              <a:gd name="connsiteY18" fmla="*/ 766482 h 1237129"/>
              <a:gd name="connsiteX19" fmla="*/ 2474259 w 2635731"/>
              <a:gd name="connsiteY19" fmla="*/ 806823 h 1237129"/>
              <a:gd name="connsiteX20" fmla="*/ 2514600 w 2635731"/>
              <a:gd name="connsiteY20" fmla="*/ 833717 h 1237129"/>
              <a:gd name="connsiteX21" fmla="*/ 2581835 w 2635731"/>
              <a:gd name="connsiteY21" fmla="*/ 887506 h 1237129"/>
              <a:gd name="connsiteX22" fmla="*/ 2608729 w 2635731"/>
              <a:gd name="connsiteY22" fmla="*/ 927847 h 1237129"/>
              <a:gd name="connsiteX23" fmla="*/ 2635624 w 2635731"/>
              <a:gd name="connsiteY23" fmla="*/ 1008529 h 1237129"/>
              <a:gd name="connsiteX24" fmla="*/ 2622176 w 2635731"/>
              <a:gd name="connsiteY24" fmla="*/ 1143000 h 1237129"/>
              <a:gd name="connsiteX25" fmla="*/ 2541494 w 2635731"/>
              <a:gd name="connsiteY25" fmla="*/ 1169894 h 1237129"/>
              <a:gd name="connsiteX26" fmla="*/ 2501153 w 2635731"/>
              <a:gd name="connsiteY26" fmla="*/ 1183341 h 1237129"/>
              <a:gd name="connsiteX27" fmla="*/ 2420471 w 2635731"/>
              <a:gd name="connsiteY27" fmla="*/ 1196788 h 1237129"/>
              <a:gd name="connsiteX28" fmla="*/ 2286000 w 2635731"/>
              <a:gd name="connsiteY28" fmla="*/ 1223682 h 1237129"/>
              <a:gd name="connsiteX29" fmla="*/ 2017059 w 2635731"/>
              <a:gd name="connsiteY29" fmla="*/ 1237129 h 1237129"/>
              <a:gd name="connsiteX30" fmla="*/ 1492624 w 2635731"/>
              <a:gd name="connsiteY30" fmla="*/ 1223682 h 1237129"/>
              <a:gd name="connsiteX31" fmla="*/ 1331259 w 2635731"/>
              <a:gd name="connsiteY31" fmla="*/ 1183341 h 1237129"/>
              <a:gd name="connsiteX32" fmla="*/ 1290918 w 2635731"/>
              <a:gd name="connsiteY32" fmla="*/ 1169894 h 1237129"/>
              <a:gd name="connsiteX33" fmla="*/ 1250576 w 2635731"/>
              <a:gd name="connsiteY33" fmla="*/ 1156447 h 1237129"/>
              <a:gd name="connsiteX34" fmla="*/ 1210235 w 2635731"/>
              <a:gd name="connsiteY34" fmla="*/ 1143000 h 1237129"/>
              <a:gd name="connsiteX35" fmla="*/ 968188 w 2635731"/>
              <a:gd name="connsiteY35" fmla="*/ 1116106 h 1237129"/>
              <a:gd name="connsiteX36" fmla="*/ 847165 w 2635731"/>
              <a:gd name="connsiteY36" fmla="*/ 1075764 h 1237129"/>
              <a:gd name="connsiteX37" fmla="*/ 806824 w 2635731"/>
              <a:gd name="connsiteY37" fmla="*/ 1062317 h 1237129"/>
              <a:gd name="connsiteX38" fmla="*/ 699247 w 2635731"/>
              <a:gd name="connsiteY38" fmla="*/ 981635 h 1237129"/>
              <a:gd name="connsiteX39" fmla="*/ 658906 w 2635731"/>
              <a:gd name="connsiteY39" fmla="*/ 954741 h 1237129"/>
              <a:gd name="connsiteX40" fmla="*/ 618565 w 2635731"/>
              <a:gd name="connsiteY40" fmla="*/ 927847 h 1237129"/>
              <a:gd name="connsiteX41" fmla="*/ 578224 w 2635731"/>
              <a:gd name="connsiteY41" fmla="*/ 914400 h 1237129"/>
              <a:gd name="connsiteX42" fmla="*/ 497541 w 2635731"/>
              <a:gd name="connsiteY42" fmla="*/ 874059 h 1237129"/>
              <a:gd name="connsiteX43" fmla="*/ 349624 w 2635731"/>
              <a:gd name="connsiteY43" fmla="*/ 847164 h 1237129"/>
              <a:gd name="connsiteX44" fmla="*/ 309282 w 2635731"/>
              <a:gd name="connsiteY44" fmla="*/ 833717 h 1237129"/>
              <a:gd name="connsiteX45" fmla="*/ 215153 w 2635731"/>
              <a:gd name="connsiteY45" fmla="*/ 726141 h 1237129"/>
              <a:gd name="connsiteX46" fmla="*/ 201706 w 2635731"/>
              <a:gd name="connsiteY46" fmla="*/ 685800 h 1237129"/>
              <a:gd name="connsiteX47" fmla="*/ 121024 w 2635731"/>
              <a:gd name="connsiteY47" fmla="*/ 632012 h 1237129"/>
              <a:gd name="connsiteX48" fmla="*/ 40341 w 2635731"/>
              <a:gd name="connsiteY48" fmla="*/ 605117 h 1237129"/>
              <a:gd name="connsiteX49" fmla="*/ 0 w 2635731"/>
              <a:gd name="connsiteY49" fmla="*/ 524435 h 123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2635731" h="1237129">
                <a:moveTo>
                  <a:pt x="1411941" y="0"/>
                </a:moveTo>
                <a:cubicBezTo>
                  <a:pt x="1416423" y="26894"/>
                  <a:pt x="1416766" y="54816"/>
                  <a:pt x="1425388" y="80682"/>
                </a:cubicBezTo>
                <a:cubicBezTo>
                  <a:pt x="1430499" y="96014"/>
                  <a:pt x="1441936" y="108608"/>
                  <a:pt x="1452282" y="121023"/>
                </a:cubicBezTo>
                <a:cubicBezTo>
                  <a:pt x="1484636" y="159847"/>
                  <a:pt x="1493301" y="161816"/>
                  <a:pt x="1532965" y="188259"/>
                </a:cubicBezTo>
                <a:cubicBezTo>
                  <a:pt x="1541930" y="201706"/>
                  <a:pt x="1546154" y="220035"/>
                  <a:pt x="1559859" y="228600"/>
                </a:cubicBezTo>
                <a:cubicBezTo>
                  <a:pt x="1583899" y="243625"/>
                  <a:pt x="1616953" y="239769"/>
                  <a:pt x="1640541" y="255494"/>
                </a:cubicBezTo>
                <a:cubicBezTo>
                  <a:pt x="1692676" y="290251"/>
                  <a:pt x="1665550" y="277277"/>
                  <a:pt x="1721224" y="295835"/>
                </a:cubicBezTo>
                <a:cubicBezTo>
                  <a:pt x="1792944" y="403415"/>
                  <a:pt x="1698810" y="273419"/>
                  <a:pt x="1788459" y="363070"/>
                </a:cubicBezTo>
                <a:cubicBezTo>
                  <a:pt x="1838071" y="412683"/>
                  <a:pt x="1789605" y="399694"/>
                  <a:pt x="1855694" y="443753"/>
                </a:cubicBezTo>
                <a:cubicBezTo>
                  <a:pt x="1867488" y="451616"/>
                  <a:pt x="1883357" y="450861"/>
                  <a:pt x="1896035" y="457200"/>
                </a:cubicBezTo>
                <a:cubicBezTo>
                  <a:pt x="1910490" y="464428"/>
                  <a:pt x="1921608" y="477530"/>
                  <a:pt x="1936376" y="484094"/>
                </a:cubicBezTo>
                <a:cubicBezTo>
                  <a:pt x="1962282" y="495608"/>
                  <a:pt x="1990165" y="502023"/>
                  <a:pt x="2017059" y="510988"/>
                </a:cubicBezTo>
                <a:cubicBezTo>
                  <a:pt x="2074935" y="530280"/>
                  <a:pt x="2043646" y="520997"/>
                  <a:pt x="2111188" y="537882"/>
                </a:cubicBezTo>
                <a:cubicBezTo>
                  <a:pt x="2124635" y="546847"/>
                  <a:pt x="2138909" y="554680"/>
                  <a:pt x="2151529" y="564776"/>
                </a:cubicBezTo>
                <a:cubicBezTo>
                  <a:pt x="2161429" y="572696"/>
                  <a:pt x="2167552" y="585147"/>
                  <a:pt x="2178424" y="591670"/>
                </a:cubicBezTo>
                <a:cubicBezTo>
                  <a:pt x="2190578" y="598963"/>
                  <a:pt x="2205318" y="600635"/>
                  <a:pt x="2218765" y="605117"/>
                </a:cubicBezTo>
                <a:cubicBezTo>
                  <a:pt x="2326346" y="676840"/>
                  <a:pt x="2196349" y="582702"/>
                  <a:pt x="2286000" y="672353"/>
                </a:cubicBezTo>
                <a:cubicBezTo>
                  <a:pt x="2330772" y="717125"/>
                  <a:pt x="2317467" y="685353"/>
                  <a:pt x="2366682" y="712694"/>
                </a:cubicBezTo>
                <a:cubicBezTo>
                  <a:pt x="2394937" y="728391"/>
                  <a:pt x="2447365" y="766482"/>
                  <a:pt x="2447365" y="766482"/>
                </a:cubicBezTo>
                <a:cubicBezTo>
                  <a:pt x="2456330" y="779929"/>
                  <a:pt x="2462831" y="795395"/>
                  <a:pt x="2474259" y="806823"/>
                </a:cubicBezTo>
                <a:cubicBezTo>
                  <a:pt x="2485687" y="818251"/>
                  <a:pt x="2501980" y="823621"/>
                  <a:pt x="2514600" y="833717"/>
                </a:cubicBezTo>
                <a:cubicBezTo>
                  <a:pt x="2610404" y="910362"/>
                  <a:pt x="2457671" y="804730"/>
                  <a:pt x="2581835" y="887506"/>
                </a:cubicBezTo>
                <a:cubicBezTo>
                  <a:pt x="2590800" y="900953"/>
                  <a:pt x="2602165" y="913079"/>
                  <a:pt x="2608729" y="927847"/>
                </a:cubicBezTo>
                <a:cubicBezTo>
                  <a:pt x="2620243" y="953752"/>
                  <a:pt x="2635624" y="1008529"/>
                  <a:pt x="2635624" y="1008529"/>
                </a:cubicBezTo>
                <a:cubicBezTo>
                  <a:pt x="2631141" y="1053353"/>
                  <a:pt x="2644874" y="1104089"/>
                  <a:pt x="2622176" y="1143000"/>
                </a:cubicBezTo>
                <a:cubicBezTo>
                  <a:pt x="2607892" y="1167487"/>
                  <a:pt x="2568388" y="1160929"/>
                  <a:pt x="2541494" y="1169894"/>
                </a:cubicBezTo>
                <a:cubicBezTo>
                  <a:pt x="2528047" y="1174376"/>
                  <a:pt x="2515135" y="1181011"/>
                  <a:pt x="2501153" y="1183341"/>
                </a:cubicBezTo>
                <a:cubicBezTo>
                  <a:pt x="2474259" y="1187823"/>
                  <a:pt x="2447087" y="1190873"/>
                  <a:pt x="2420471" y="1196788"/>
                </a:cubicBezTo>
                <a:cubicBezTo>
                  <a:pt x="2319714" y="1219178"/>
                  <a:pt x="2462017" y="1210644"/>
                  <a:pt x="2286000" y="1223682"/>
                </a:cubicBezTo>
                <a:cubicBezTo>
                  <a:pt x="2196486" y="1230313"/>
                  <a:pt x="2106706" y="1232647"/>
                  <a:pt x="2017059" y="1237129"/>
                </a:cubicBezTo>
                <a:lnTo>
                  <a:pt x="1492624" y="1223682"/>
                </a:lnTo>
                <a:cubicBezTo>
                  <a:pt x="1429943" y="1220896"/>
                  <a:pt x="1390016" y="1202927"/>
                  <a:pt x="1331259" y="1183341"/>
                </a:cubicBezTo>
                <a:lnTo>
                  <a:pt x="1290918" y="1169894"/>
                </a:lnTo>
                <a:lnTo>
                  <a:pt x="1250576" y="1156447"/>
                </a:lnTo>
                <a:cubicBezTo>
                  <a:pt x="1237129" y="1151965"/>
                  <a:pt x="1224267" y="1145005"/>
                  <a:pt x="1210235" y="1143000"/>
                </a:cubicBezTo>
                <a:cubicBezTo>
                  <a:pt x="1067094" y="1122551"/>
                  <a:pt x="1147671" y="1132423"/>
                  <a:pt x="968188" y="1116106"/>
                </a:cubicBezTo>
                <a:lnTo>
                  <a:pt x="847165" y="1075764"/>
                </a:lnTo>
                <a:lnTo>
                  <a:pt x="806824" y="1062317"/>
                </a:lnTo>
                <a:cubicBezTo>
                  <a:pt x="757073" y="1012568"/>
                  <a:pt x="790478" y="1042456"/>
                  <a:pt x="699247" y="981635"/>
                </a:cubicBezTo>
                <a:lnTo>
                  <a:pt x="658906" y="954741"/>
                </a:lnTo>
                <a:cubicBezTo>
                  <a:pt x="645459" y="945776"/>
                  <a:pt x="633897" y="932958"/>
                  <a:pt x="618565" y="927847"/>
                </a:cubicBezTo>
                <a:cubicBezTo>
                  <a:pt x="605118" y="923365"/>
                  <a:pt x="590902" y="920739"/>
                  <a:pt x="578224" y="914400"/>
                </a:cubicBezTo>
                <a:cubicBezTo>
                  <a:pt x="520200" y="885388"/>
                  <a:pt x="558379" y="887578"/>
                  <a:pt x="497541" y="874059"/>
                </a:cubicBezTo>
                <a:cubicBezTo>
                  <a:pt x="389610" y="850074"/>
                  <a:pt x="447538" y="871643"/>
                  <a:pt x="349624" y="847164"/>
                </a:cubicBezTo>
                <a:cubicBezTo>
                  <a:pt x="335873" y="843726"/>
                  <a:pt x="322729" y="838199"/>
                  <a:pt x="309282" y="833717"/>
                </a:cubicBezTo>
                <a:cubicBezTo>
                  <a:pt x="262217" y="802341"/>
                  <a:pt x="237565" y="793376"/>
                  <a:pt x="215153" y="726141"/>
                </a:cubicBezTo>
                <a:cubicBezTo>
                  <a:pt x="210671" y="712694"/>
                  <a:pt x="211729" y="695823"/>
                  <a:pt x="201706" y="685800"/>
                </a:cubicBezTo>
                <a:cubicBezTo>
                  <a:pt x="178850" y="662944"/>
                  <a:pt x="151688" y="642234"/>
                  <a:pt x="121024" y="632012"/>
                </a:cubicBezTo>
                <a:lnTo>
                  <a:pt x="40341" y="605117"/>
                </a:lnTo>
                <a:cubicBezTo>
                  <a:pt x="12030" y="520183"/>
                  <a:pt x="41796" y="524435"/>
                  <a:pt x="0" y="524435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6911788" y="3133165"/>
            <a:ext cx="1775012" cy="2070847"/>
          </a:xfrm>
          <a:custGeom>
            <a:avLst/>
            <a:gdLst>
              <a:gd name="connsiteX0" fmla="*/ 0 w 1775012"/>
              <a:gd name="connsiteY0" fmla="*/ 1143000 h 2070847"/>
              <a:gd name="connsiteX1" fmla="*/ 107577 w 1775012"/>
              <a:gd name="connsiteY1" fmla="*/ 1156447 h 2070847"/>
              <a:gd name="connsiteX2" fmla="*/ 147918 w 1775012"/>
              <a:gd name="connsiteY2" fmla="*/ 1183341 h 2070847"/>
              <a:gd name="connsiteX3" fmla="*/ 228600 w 1775012"/>
              <a:gd name="connsiteY3" fmla="*/ 1223682 h 2070847"/>
              <a:gd name="connsiteX4" fmla="*/ 282388 w 1775012"/>
              <a:gd name="connsiteY4" fmla="*/ 1290917 h 2070847"/>
              <a:gd name="connsiteX5" fmla="*/ 295836 w 1775012"/>
              <a:gd name="connsiteY5" fmla="*/ 1331259 h 2070847"/>
              <a:gd name="connsiteX6" fmla="*/ 416859 w 1775012"/>
              <a:gd name="connsiteY6" fmla="*/ 1385047 h 2070847"/>
              <a:gd name="connsiteX7" fmla="*/ 457200 w 1775012"/>
              <a:gd name="connsiteY7" fmla="*/ 1411941 h 2070847"/>
              <a:gd name="connsiteX8" fmla="*/ 484094 w 1775012"/>
              <a:gd name="connsiteY8" fmla="*/ 1452282 h 2070847"/>
              <a:gd name="connsiteX9" fmla="*/ 524436 w 1775012"/>
              <a:gd name="connsiteY9" fmla="*/ 1465729 h 2070847"/>
              <a:gd name="connsiteX10" fmla="*/ 537883 w 1775012"/>
              <a:gd name="connsiteY10" fmla="*/ 1506070 h 2070847"/>
              <a:gd name="connsiteX11" fmla="*/ 578224 w 1775012"/>
              <a:gd name="connsiteY11" fmla="*/ 1532964 h 2070847"/>
              <a:gd name="connsiteX12" fmla="*/ 658906 w 1775012"/>
              <a:gd name="connsiteY12" fmla="*/ 1559859 h 2070847"/>
              <a:gd name="connsiteX13" fmla="*/ 753036 w 1775012"/>
              <a:gd name="connsiteY13" fmla="*/ 1600200 h 2070847"/>
              <a:gd name="connsiteX14" fmla="*/ 820271 w 1775012"/>
              <a:gd name="connsiteY14" fmla="*/ 1613647 h 2070847"/>
              <a:gd name="connsiteX15" fmla="*/ 900953 w 1775012"/>
              <a:gd name="connsiteY15" fmla="*/ 1640541 h 2070847"/>
              <a:gd name="connsiteX16" fmla="*/ 968188 w 1775012"/>
              <a:gd name="connsiteY16" fmla="*/ 1694329 h 2070847"/>
              <a:gd name="connsiteX17" fmla="*/ 995083 w 1775012"/>
              <a:gd name="connsiteY17" fmla="*/ 1721223 h 2070847"/>
              <a:gd name="connsiteX18" fmla="*/ 1035424 w 1775012"/>
              <a:gd name="connsiteY18" fmla="*/ 1748117 h 2070847"/>
              <a:gd name="connsiteX19" fmla="*/ 1048871 w 1775012"/>
              <a:gd name="connsiteY19" fmla="*/ 1788459 h 2070847"/>
              <a:gd name="connsiteX20" fmla="*/ 1169894 w 1775012"/>
              <a:gd name="connsiteY20" fmla="*/ 1855694 h 2070847"/>
              <a:gd name="connsiteX21" fmla="*/ 1223683 w 1775012"/>
              <a:gd name="connsiteY21" fmla="*/ 1882588 h 2070847"/>
              <a:gd name="connsiteX22" fmla="*/ 1264024 w 1775012"/>
              <a:gd name="connsiteY22" fmla="*/ 1896035 h 2070847"/>
              <a:gd name="connsiteX23" fmla="*/ 1344706 w 1775012"/>
              <a:gd name="connsiteY23" fmla="*/ 1936376 h 2070847"/>
              <a:gd name="connsiteX24" fmla="*/ 1425388 w 1775012"/>
              <a:gd name="connsiteY24" fmla="*/ 2003611 h 2070847"/>
              <a:gd name="connsiteX25" fmla="*/ 1506071 w 1775012"/>
              <a:gd name="connsiteY25" fmla="*/ 2030506 h 2070847"/>
              <a:gd name="connsiteX26" fmla="*/ 1586753 w 1775012"/>
              <a:gd name="connsiteY26" fmla="*/ 2070847 h 2070847"/>
              <a:gd name="connsiteX27" fmla="*/ 1694330 w 1775012"/>
              <a:gd name="connsiteY27" fmla="*/ 2057400 h 2070847"/>
              <a:gd name="connsiteX28" fmla="*/ 1748118 w 1775012"/>
              <a:gd name="connsiteY28" fmla="*/ 2043953 h 2070847"/>
              <a:gd name="connsiteX29" fmla="*/ 1761565 w 1775012"/>
              <a:gd name="connsiteY29" fmla="*/ 2003611 h 2070847"/>
              <a:gd name="connsiteX30" fmla="*/ 1775012 w 1775012"/>
              <a:gd name="connsiteY30" fmla="*/ 1680882 h 2070847"/>
              <a:gd name="connsiteX31" fmla="*/ 1761565 w 1775012"/>
              <a:gd name="connsiteY31" fmla="*/ 1223682 h 2070847"/>
              <a:gd name="connsiteX32" fmla="*/ 1721224 w 1775012"/>
              <a:gd name="connsiteY32" fmla="*/ 1089211 h 2070847"/>
              <a:gd name="connsiteX33" fmla="*/ 1667436 w 1775012"/>
              <a:gd name="connsiteY33" fmla="*/ 1008529 h 2070847"/>
              <a:gd name="connsiteX34" fmla="*/ 1613647 w 1775012"/>
              <a:gd name="connsiteY34" fmla="*/ 847164 h 2070847"/>
              <a:gd name="connsiteX35" fmla="*/ 1600200 w 1775012"/>
              <a:gd name="connsiteY35" fmla="*/ 806823 h 2070847"/>
              <a:gd name="connsiteX36" fmla="*/ 1586753 w 1775012"/>
              <a:gd name="connsiteY36" fmla="*/ 766482 h 2070847"/>
              <a:gd name="connsiteX37" fmla="*/ 1559859 w 1775012"/>
              <a:gd name="connsiteY37" fmla="*/ 726141 h 2070847"/>
              <a:gd name="connsiteX38" fmla="*/ 1546412 w 1775012"/>
              <a:gd name="connsiteY38" fmla="*/ 685800 h 2070847"/>
              <a:gd name="connsiteX39" fmla="*/ 1492624 w 1775012"/>
              <a:gd name="connsiteY39" fmla="*/ 618564 h 2070847"/>
              <a:gd name="connsiteX40" fmla="*/ 1452283 w 1775012"/>
              <a:gd name="connsiteY40" fmla="*/ 591670 h 2070847"/>
              <a:gd name="connsiteX41" fmla="*/ 1425388 w 1775012"/>
              <a:gd name="connsiteY41" fmla="*/ 551329 h 2070847"/>
              <a:gd name="connsiteX42" fmla="*/ 1398494 w 1775012"/>
              <a:gd name="connsiteY42" fmla="*/ 470647 h 2070847"/>
              <a:gd name="connsiteX43" fmla="*/ 1385047 w 1775012"/>
              <a:gd name="connsiteY43" fmla="*/ 430306 h 2070847"/>
              <a:gd name="connsiteX44" fmla="*/ 1358153 w 1775012"/>
              <a:gd name="connsiteY44" fmla="*/ 349623 h 2070847"/>
              <a:gd name="connsiteX45" fmla="*/ 1331259 w 1775012"/>
              <a:gd name="connsiteY45" fmla="*/ 309282 h 2070847"/>
              <a:gd name="connsiteX46" fmla="*/ 1304365 w 1775012"/>
              <a:gd name="connsiteY46" fmla="*/ 228600 h 2070847"/>
              <a:gd name="connsiteX47" fmla="*/ 1277471 w 1775012"/>
              <a:gd name="connsiteY47" fmla="*/ 188259 h 2070847"/>
              <a:gd name="connsiteX48" fmla="*/ 1264024 w 1775012"/>
              <a:gd name="connsiteY48" fmla="*/ 147917 h 2070847"/>
              <a:gd name="connsiteX49" fmla="*/ 1223683 w 1775012"/>
              <a:gd name="connsiteY49" fmla="*/ 134470 h 2070847"/>
              <a:gd name="connsiteX50" fmla="*/ 1156447 w 1775012"/>
              <a:gd name="connsiteY50" fmla="*/ 94129 h 2070847"/>
              <a:gd name="connsiteX51" fmla="*/ 1116106 w 1775012"/>
              <a:gd name="connsiteY51" fmla="*/ 13447 h 2070847"/>
              <a:gd name="connsiteX52" fmla="*/ 1116106 w 1775012"/>
              <a:gd name="connsiteY52" fmla="*/ 0 h 2070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775012" h="2070847">
                <a:moveTo>
                  <a:pt x="0" y="1143000"/>
                </a:moveTo>
                <a:cubicBezTo>
                  <a:pt x="35859" y="1147482"/>
                  <a:pt x="72712" y="1146939"/>
                  <a:pt x="107577" y="1156447"/>
                </a:cubicBezTo>
                <a:cubicBezTo>
                  <a:pt x="123169" y="1160699"/>
                  <a:pt x="133463" y="1176113"/>
                  <a:pt x="147918" y="1183341"/>
                </a:cubicBezTo>
                <a:cubicBezTo>
                  <a:pt x="259264" y="1239014"/>
                  <a:pt x="112988" y="1146608"/>
                  <a:pt x="228600" y="1223682"/>
                </a:cubicBezTo>
                <a:cubicBezTo>
                  <a:pt x="262399" y="1325080"/>
                  <a:pt x="212875" y="1204026"/>
                  <a:pt x="282388" y="1290917"/>
                </a:cubicBezTo>
                <a:cubicBezTo>
                  <a:pt x="291243" y="1301986"/>
                  <a:pt x="286981" y="1320190"/>
                  <a:pt x="295836" y="1331259"/>
                </a:cubicBezTo>
                <a:cubicBezTo>
                  <a:pt x="327114" y="1370357"/>
                  <a:pt x="378118" y="1359219"/>
                  <a:pt x="416859" y="1385047"/>
                </a:cubicBezTo>
                <a:lnTo>
                  <a:pt x="457200" y="1411941"/>
                </a:lnTo>
                <a:cubicBezTo>
                  <a:pt x="466165" y="1425388"/>
                  <a:pt x="471474" y="1442186"/>
                  <a:pt x="484094" y="1452282"/>
                </a:cubicBezTo>
                <a:cubicBezTo>
                  <a:pt x="495163" y="1461137"/>
                  <a:pt x="514413" y="1455706"/>
                  <a:pt x="524436" y="1465729"/>
                </a:cubicBezTo>
                <a:cubicBezTo>
                  <a:pt x="534459" y="1475752"/>
                  <a:pt x="529028" y="1495002"/>
                  <a:pt x="537883" y="1506070"/>
                </a:cubicBezTo>
                <a:cubicBezTo>
                  <a:pt x="547979" y="1518690"/>
                  <a:pt x="563456" y="1526400"/>
                  <a:pt x="578224" y="1532964"/>
                </a:cubicBezTo>
                <a:cubicBezTo>
                  <a:pt x="604129" y="1544478"/>
                  <a:pt x="635318" y="1544134"/>
                  <a:pt x="658906" y="1559859"/>
                </a:cubicBezTo>
                <a:cubicBezTo>
                  <a:pt x="710828" y="1594474"/>
                  <a:pt x="687910" y="1585728"/>
                  <a:pt x="753036" y="1600200"/>
                </a:cubicBezTo>
                <a:cubicBezTo>
                  <a:pt x="775347" y="1605158"/>
                  <a:pt x="798221" y="1607633"/>
                  <a:pt x="820271" y="1613647"/>
                </a:cubicBezTo>
                <a:cubicBezTo>
                  <a:pt x="847621" y="1621106"/>
                  <a:pt x="900953" y="1640541"/>
                  <a:pt x="900953" y="1640541"/>
                </a:cubicBezTo>
                <a:cubicBezTo>
                  <a:pt x="954517" y="1720887"/>
                  <a:pt x="896020" y="1651029"/>
                  <a:pt x="968188" y="1694329"/>
                </a:cubicBezTo>
                <a:cubicBezTo>
                  <a:pt x="979060" y="1700852"/>
                  <a:pt x="985183" y="1713303"/>
                  <a:pt x="995083" y="1721223"/>
                </a:cubicBezTo>
                <a:cubicBezTo>
                  <a:pt x="1007703" y="1731319"/>
                  <a:pt x="1021977" y="1739152"/>
                  <a:pt x="1035424" y="1748117"/>
                </a:cubicBezTo>
                <a:cubicBezTo>
                  <a:pt x="1039906" y="1761564"/>
                  <a:pt x="1038848" y="1778436"/>
                  <a:pt x="1048871" y="1788459"/>
                </a:cubicBezTo>
                <a:cubicBezTo>
                  <a:pt x="1114386" y="1853975"/>
                  <a:pt x="1110712" y="1830331"/>
                  <a:pt x="1169894" y="1855694"/>
                </a:cubicBezTo>
                <a:cubicBezTo>
                  <a:pt x="1188319" y="1863590"/>
                  <a:pt x="1205258" y="1874692"/>
                  <a:pt x="1223683" y="1882588"/>
                </a:cubicBezTo>
                <a:cubicBezTo>
                  <a:pt x="1236711" y="1888172"/>
                  <a:pt x="1251346" y="1889696"/>
                  <a:pt x="1264024" y="1896035"/>
                </a:cubicBezTo>
                <a:cubicBezTo>
                  <a:pt x="1368294" y="1948170"/>
                  <a:pt x="1243308" y="1902577"/>
                  <a:pt x="1344706" y="1936376"/>
                </a:cubicBezTo>
                <a:cubicBezTo>
                  <a:pt x="1370040" y="1961710"/>
                  <a:pt x="1391689" y="1988634"/>
                  <a:pt x="1425388" y="2003611"/>
                </a:cubicBezTo>
                <a:cubicBezTo>
                  <a:pt x="1451294" y="2015125"/>
                  <a:pt x="1482483" y="2014781"/>
                  <a:pt x="1506071" y="2030506"/>
                </a:cubicBezTo>
                <a:cubicBezTo>
                  <a:pt x="1558206" y="2065263"/>
                  <a:pt x="1531080" y="2052289"/>
                  <a:pt x="1586753" y="2070847"/>
                </a:cubicBezTo>
                <a:cubicBezTo>
                  <a:pt x="1622612" y="2066365"/>
                  <a:pt x="1658684" y="2063341"/>
                  <a:pt x="1694330" y="2057400"/>
                </a:cubicBezTo>
                <a:cubicBezTo>
                  <a:pt x="1712560" y="2054362"/>
                  <a:pt x="1733687" y="2055498"/>
                  <a:pt x="1748118" y="2043953"/>
                </a:cubicBezTo>
                <a:cubicBezTo>
                  <a:pt x="1759186" y="2035098"/>
                  <a:pt x="1757083" y="2017058"/>
                  <a:pt x="1761565" y="2003611"/>
                </a:cubicBezTo>
                <a:cubicBezTo>
                  <a:pt x="1766047" y="1896035"/>
                  <a:pt x="1775012" y="1788552"/>
                  <a:pt x="1775012" y="1680882"/>
                </a:cubicBezTo>
                <a:cubicBezTo>
                  <a:pt x="1775012" y="1528416"/>
                  <a:pt x="1769578" y="1375937"/>
                  <a:pt x="1761565" y="1223682"/>
                </a:cubicBezTo>
                <a:cubicBezTo>
                  <a:pt x="1760491" y="1203279"/>
                  <a:pt x="1724436" y="1094028"/>
                  <a:pt x="1721224" y="1089211"/>
                </a:cubicBezTo>
                <a:cubicBezTo>
                  <a:pt x="1703295" y="1062317"/>
                  <a:pt x="1677658" y="1039193"/>
                  <a:pt x="1667436" y="1008529"/>
                </a:cubicBezTo>
                <a:lnTo>
                  <a:pt x="1613647" y="847164"/>
                </a:lnTo>
                <a:lnTo>
                  <a:pt x="1600200" y="806823"/>
                </a:lnTo>
                <a:cubicBezTo>
                  <a:pt x="1595718" y="793376"/>
                  <a:pt x="1594616" y="778276"/>
                  <a:pt x="1586753" y="766482"/>
                </a:cubicBezTo>
                <a:cubicBezTo>
                  <a:pt x="1577788" y="753035"/>
                  <a:pt x="1567087" y="740596"/>
                  <a:pt x="1559859" y="726141"/>
                </a:cubicBezTo>
                <a:cubicBezTo>
                  <a:pt x="1553520" y="713463"/>
                  <a:pt x="1552751" y="698478"/>
                  <a:pt x="1546412" y="685800"/>
                </a:cubicBezTo>
                <a:cubicBezTo>
                  <a:pt x="1534764" y="662505"/>
                  <a:pt x="1513468" y="635240"/>
                  <a:pt x="1492624" y="618564"/>
                </a:cubicBezTo>
                <a:cubicBezTo>
                  <a:pt x="1480004" y="608468"/>
                  <a:pt x="1465730" y="600635"/>
                  <a:pt x="1452283" y="591670"/>
                </a:cubicBezTo>
                <a:cubicBezTo>
                  <a:pt x="1443318" y="578223"/>
                  <a:pt x="1431952" y="566097"/>
                  <a:pt x="1425388" y="551329"/>
                </a:cubicBezTo>
                <a:cubicBezTo>
                  <a:pt x="1413874" y="525424"/>
                  <a:pt x="1407459" y="497541"/>
                  <a:pt x="1398494" y="470647"/>
                </a:cubicBezTo>
                <a:lnTo>
                  <a:pt x="1385047" y="430306"/>
                </a:lnTo>
                <a:cubicBezTo>
                  <a:pt x="1385047" y="430305"/>
                  <a:pt x="1358154" y="349624"/>
                  <a:pt x="1358153" y="349623"/>
                </a:cubicBezTo>
                <a:cubicBezTo>
                  <a:pt x="1349188" y="336176"/>
                  <a:pt x="1337823" y="324050"/>
                  <a:pt x="1331259" y="309282"/>
                </a:cubicBezTo>
                <a:cubicBezTo>
                  <a:pt x="1319745" y="283377"/>
                  <a:pt x="1320090" y="252188"/>
                  <a:pt x="1304365" y="228600"/>
                </a:cubicBezTo>
                <a:lnTo>
                  <a:pt x="1277471" y="188259"/>
                </a:lnTo>
                <a:cubicBezTo>
                  <a:pt x="1272989" y="174812"/>
                  <a:pt x="1274047" y="157940"/>
                  <a:pt x="1264024" y="147917"/>
                </a:cubicBezTo>
                <a:cubicBezTo>
                  <a:pt x="1254001" y="137894"/>
                  <a:pt x="1235837" y="141763"/>
                  <a:pt x="1223683" y="134470"/>
                </a:cubicBezTo>
                <a:cubicBezTo>
                  <a:pt x="1131390" y="79095"/>
                  <a:pt x="1270725" y="132222"/>
                  <a:pt x="1156447" y="94129"/>
                </a:cubicBezTo>
                <a:cubicBezTo>
                  <a:pt x="1130154" y="54690"/>
                  <a:pt x="1127241" y="57985"/>
                  <a:pt x="1116106" y="13447"/>
                </a:cubicBezTo>
                <a:cubicBezTo>
                  <a:pt x="1115019" y="9098"/>
                  <a:pt x="1116106" y="4482"/>
                  <a:pt x="1116106" y="0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5540188" y="4935071"/>
            <a:ext cx="107577" cy="40802"/>
          </a:xfrm>
          <a:custGeom>
            <a:avLst/>
            <a:gdLst>
              <a:gd name="connsiteX0" fmla="*/ 107577 w 107577"/>
              <a:gd name="connsiteY0" fmla="*/ 0 h 40802"/>
              <a:gd name="connsiteX1" fmla="*/ 40341 w 107577"/>
              <a:gd name="connsiteY1" fmla="*/ 40341 h 40802"/>
              <a:gd name="connsiteX2" fmla="*/ 0 w 107577"/>
              <a:gd name="connsiteY2" fmla="*/ 26894 h 40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7577" h="40802">
                <a:moveTo>
                  <a:pt x="107577" y="0"/>
                </a:moveTo>
                <a:cubicBezTo>
                  <a:pt x="85165" y="13447"/>
                  <a:pt x="65697" y="34002"/>
                  <a:pt x="40341" y="40341"/>
                </a:cubicBezTo>
                <a:cubicBezTo>
                  <a:pt x="26590" y="43779"/>
                  <a:pt x="0" y="26894"/>
                  <a:pt x="0" y="26894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8122024" y="5271247"/>
            <a:ext cx="174811" cy="0"/>
          </a:xfrm>
          <a:custGeom>
            <a:avLst/>
            <a:gdLst>
              <a:gd name="connsiteX0" fmla="*/ 0 w 174811"/>
              <a:gd name="connsiteY0" fmla="*/ 0 h 0"/>
              <a:gd name="connsiteX1" fmla="*/ 174811 w 17481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4811">
                <a:moveTo>
                  <a:pt x="0" y="0"/>
                </a:moveTo>
                <a:lnTo>
                  <a:pt x="174811" y="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7718612" y="4880765"/>
            <a:ext cx="188259" cy="81200"/>
          </a:xfrm>
          <a:custGeom>
            <a:avLst/>
            <a:gdLst>
              <a:gd name="connsiteX0" fmla="*/ 0 w 188259"/>
              <a:gd name="connsiteY0" fmla="*/ 13964 h 81200"/>
              <a:gd name="connsiteX1" fmla="*/ 94129 w 188259"/>
              <a:gd name="connsiteY1" fmla="*/ 517 h 81200"/>
              <a:gd name="connsiteX2" fmla="*/ 147917 w 188259"/>
              <a:gd name="connsiteY2" fmla="*/ 67753 h 81200"/>
              <a:gd name="connsiteX3" fmla="*/ 188259 w 188259"/>
              <a:gd name="connsiteY3" fmla="*/ 81200 h 8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259" h="81200">
                <a:moveTo>
                  <a:pt x="0" y="13964"/>
                </a:moveTo>
                <a:cubicBezTo>
                  <a:pt x="31376" y="9482"/>
                  <a:pt x="62591" y="-2637"/>
                  <a:pt x="94129" y="517"/>
                </a:cubicBezTo>
                <a:cubicBezTo>
                  <a:pt x="160459" y="7150"/>
                  <a:pt x="116910" y="36746"/>
                  <a:pt x="147917" y="67753"/>
                </a:cubicBezTo>
                <a:cubicBezTo>
                  <a:pt x="157940" y="77776"/>
                  <a:pt x="188259" y="81200"/>
                  <a:pt x="188259" y="8120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8525435" y="4975412"/>
            <a:ext cx="67236" cy="215153"/>
          </a:xfrm>
          <a:custGeom>
            <a:avLst/>
            <a:gdLst>
              <a:gd name="connsiteX0" fmla="*/ 67236 w 67236"/>
              <a:gd name="connsiteY0" fmla="*/ 215153 h 215153"/>
              <a:gd name="connsiteX1" fmla="*/ 13447 w 67236"/>
              <a:gd name="connsiteY1" fmla="*/ 107576 h 215153"/>
              <a:gd name="connsiteX2" fmla="*/ 26894 w 67236"/>
              <a:gd name="connsiteY2" fmla="*/ 53788 h 215153"/>
              <a:gd name="connsiteX3" fmla="*/ 0 w 67236"/>
              <a:gd name="connsiteY3" fmla="*/ 0 h 2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236" h="215153">
                <a:moveTo>
                  <a:pt x="67236" y="215153"/>
                </a:moveTo>
                <a:cubicBezTo>
                  <a:pt x="59637" y="202489"/>
                  <a:pt x="13447" y="136526"/>
                  <a:pt x="13447" y="107576"/>
                </a:cubicBezTo>
                <a:cubicBezTo>
                  <a:pt x="13447" y="89095"/>
                  <a:pt x="22412" y="71717"/>
                  <a:pt x="26894" y="53788"/>
                </a:cubicBezTo>
                <a:cubicBezTo>
                  <a:pt x="11442" y="7433"/>
                  <a:pt x="23470" y="23470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8686800" y="4650901"/>
            <a:ext cx="147918" cy="82464"/>
          </a:xfrm>
          <a:custGeom>
            <a:avLst/>
            <a:gdLst>
              <a:gd name="connsiteX0" fmla="*/ 0 w 147918"/>
              <a:gd name="connsiteY0" fmla="*/ 82464 h 82464"/>
              <a:gd name="connsiteX1" fmla="*/ 67235 w 147918"/>
              <a:gd name="connsiteY1" fmla="*/ 69017 h 82464"/>
              <a:gd name="connsiteX2" fmla="*/ 94129 w 147918"/>
              <a:gd name="connsiteY2" fmla="*/ 28675 h 82464"/>
              <a:gd name="connsiteX3" fmla="*/ 121024 w 147918"/>
              <a:gd name="connsiteY3" fmla="*/ 1781 h 82464"/>
              <a:gd name="connsiteX4" fmla="*/ 147918 w 147918"/>
              <a:gd name="connsiteY4" fmla="*/ 1781 h 82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7918" h="82464">
                <a:moveTo>
                  <a:pt x="0" y="82464"/>
                </a:moveTo>
                <a:cubicBezTo>
                  <a:pt x="22412" y="77982"/>
                  <a:pt x="47391" y="80357"/>
                  <a:pt x="67235" y="69017"/>
                </a:cubicBezTo>
                <a:cubicBezTo>
                  <a:pt x="81267" y="60999"/>
                  <a:pt x="84033" y="41295"/>
                  <a:pt x="94129" y="28675"/>
                </a:cubicBezTo>
                <a:cubicBezTo>
                  <a:pt x="102049" y="18775"/>
                  <a:pt x="109684" y="7451"/>
                  <a:pt x="121024" y="1781"/>
                </a:cubicBezTo>
                <a:cubicBezTo>
                  <a:pt x="129042" y="-2228"/>
                  <a:pt x="138953" y="1781"/>
                  <a:pt x="147918" y="1781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8659906" y="4921624"/>
            <a:ext cx="161365" cy="80682"/>
          </a:xfrm>
          <a:custGeom>
            <a:avLst/>
            <a:gdLst>
              <a:gd name="connsiteX0" fmla="*/ 0 w 161365"/>
              <a:gd name="connsiteY0" fmla="*/ 80682 h 80682"/>
              <a:gd name="connsiteX1" fmla="*/ 147918 w 161365"/>
              <a:gd name="connsiteY1" fmla="*/ 26894 h 80682"/>
              <a:gd name="connsiteX2" fmla="*/ 161365 w 161365"/>
              <a:gd name="connsiteY2" fmla="*/ 0 h 8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1365" h="80682">
                <a:moveTo>
                  <a:pt x="0" y="80682"/>
                </a:moveTo>
                <a:cubicBezTo>
                  <a:pt x="49341" y="70814"/>
                  <a:pt x="109725" y="65086"/>
                  <a:pt x="147918" y="26894"/>
                </a:cubicBezTo>
                <a:cubicBezTo>
                  <a:pt x="155005" y="19807"/>
                  <a:pt x="156883" y="8965"/>
                  <a:pt x="161365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8444753" y="4208929"/>
            <a:ext cx="215153" cy="147918"/>
          </a:xfrm>
          <a:custGeom>
            <a:avLst/>
            <a:gdLst>
              <a:gd name="connsiteX0" fmla="*/ 215153 w 215153"/>
              <a:gd name="connsiteY0" fmla="*/ 147918 h 147918"/>
              <a:gd name="connsiteX1" fmla="*/ 107576 w 215153"/>
              <a:gd name="connsiteY1" fmla="*/ 121024 h 147918"/>
              <a:gd name="connsiteX2" fmla="*/ 67235 w 215153"/>
              <a:gd name="connsiteY2" fmla="*/ 94130 h 147918"/>
              <a:gd name="connsiteX3" fmla="*/ 53788 w 215153"/>
              <a:gd name="connsiteY3" fmla="*/ 26895 h 147918"/>
              <a:gd name="connsiteX4" fmla="*/ 13447 w 215153"/>
              <a:gd name="connsiteY4" fmla="*/ 13447 h 147918"/>
              <a:gd name="connsiteX5" fmla="*/ 0 w 215153"/>
              <a:gd name="connsiteY5" fmla="*/ 0 h 147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153" h="147918">
                <a:moveTo>
                  <a:pt x="215153" y="147918"/>
                </a:moveTo>
                <a:cubicBezTo>
                  <a:pt x="189581" y="142804"/>
                  <a:pt x="135141" y="134807"/>
                  <a:pt x="107576" y="121024"/>
                </a:cubicBezTo>
                <a:cubicBezTo>
                  <a:pt x="93121" y="113797"/>
                  <a:pt x="80682" y="103095"/>
                  <a:pt x="67235" y="94130"/>
                </a:cubicBezTo>
                <a:cubicBezTo>
                  <a:pt x="62753" y="71718"/>
                  <a:pt x="66466" y="45912"/>
                  <a:pt x="53788" y="26895"/>
                </a:cubicBezTo>
                <a:cubicBezTo>
                  <a:pt x="45925" y="15101"/>
                  <a:pt x="26125" y="19786"/>
                  <a:pt x="13447" y="13447"/>
                </a:cubicBezTo>
                <a:cubicBezTo>
                  <a:pt x="7777" y="10612"/>
                  <a:pt x="4482" y="4482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8511988" y="3805518"/>
            <a:ext cx="27178" cy="107576"/>
          </a:xfrm>
          <a:custGeom>
            <a:avLst/>
            <a:gdLst>
              <a:gd name="connsiteX0" fmla="*/ 0 w 27178"/>
              <a:gd name="connsiteY0" fmla="*/ 107576 h 107576"/>
              <a:gd name="connsiteX1" fmla="*/ 26894 w 27178"/>
              <a:gd name="connsiteY1" fmla="*/ 0 h 107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178" h="107576">
                <a:moveTo>
                  <a:pt x="0" y="107576"/>
                </a:moveTo>
                <a:cubicBezTo>
                  <a:pt x="31888" y="27856"/>
                  <a:pt x="26894" y="64479"/>
                  <a:pt x="26894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8122024" y="3550024"/>
            <a:ext cx="224476" cy="126827"/>
          </a:xfrm>
          <a:custGeom>
            <a:avLst/>
            <a:gdLst>
              <a:gd name="connsiteX0" fmla="*/ 188258 w 188258"/>
              <a:gd name="connsiteY0" fmla="*/ 134470 h 134470"/>
              <a:gd name="connsiteX1" fmla="*/ 121023 w 188258"/>
              <a:gd name="connsiteY1" fmla="*/ 121023 h 134470"/>
              <a:gd name="connsiteX2" fmla="*/ 94129 w 188258"/>
              <a:gd name="connsiteY2" fmla="*/ 80682 h 134470"/>
              <a:gd name="connsiteX3" fmla="*/ 53788 w 188258"/>
              <a:gd name="connsiteY3" fmla="*/ 53788 h 134470"/>
              <a:gd name="connsiteX4" fmla="*/ 0 w 188258"/>
              <a:gd name="connsiteY4" fmla="*/ 0 h 134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258" h="134470">
                <a:moveTo>
                  <a:pt x="188258" y="134470"/>
                </a:moveTo>
                <a:cubicBezTo>
                  <a:pt x="165846" y="129988"/>
                  <a:pt x="140867" y="132363"/>
                  <a:pt x="121023" y="121023"/>
                </a:cubicBezTo>
                <a:cubicBezTo>
                  <a:pt x="106991" y="113005"/>
                  <a:pt x="105557" y="92110"/>
                  <a:pt x="94129" y="80682"/>
                </a:cubicBezTo>
                <a:cubicBezTo>
                  <a:pt x="82701" y="69254"/>
                  <a:pt x="67235" y="62753"/>
                  <a:pt x="53788" y="53788"/>
                </a:cubicBezTo>
                <a:cubicBezTo>
                  <a:pt x="21334" y="5108"/>
                  <a:pt x="41349" y="20675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7974106" y="3267635"/>
            <a:ext cx="134470" cy="73955"/>
          </a:xfrm>
          <a:custGeom>
            <a:avLst/>
            <a:gdLst>
              <a:gd name="connsiteX0" fmla="*/ 134470 w 134470"/>
              <a:gd name="connsiteY0" fmla="*/ 0 h 73955"/>
              <a:gd name="connsiteX1" fmla="*/ 94129 w 134470"/>
              <a:gd name="connsiteY1" fmla="*/ 67236 h 73955"/>
              <a:gd name="connsiteX2" fmla="*/ 40341 w 134470"/>
              <a:gd name="connsiteY2" fmla="*/ 13447 h 73955"/>
              <a:gd name="connsiteX3" fmla="*/ 0 w 134470"/>
              <a:gd name="connsiteY3" fmla="*/ 13447 h 73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470" h="73955">
                <a:moveTo>
                  <a:pt x="134470" y="0"/>
                </a:moveTo>
                <a:cubicBezTo>
                  <a:pt x="121023" y="22412"/>
                  <a:pt x="115876" y="52738"/>
                  <a:pt x="94129" y="67236"/>
                </a:cubicBezTo>
                <a:cubicBezTo>
                  <a:pt x="49833" y="96767"/>
                  <a:pt x="48777" y="19775"/>
                  <a:pt x="40341" y="13447"/>
                </a:cubicBezTo>
                <a:cubicBezTo>
                  <a:pt x="29583" y="5379"/>
                  <a:pt x="13447" y="13447"/>
                  <a:pt x="0" y="13447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8619565" y="4018973"/>
            <a:ext cx="40393" cy="176509"/>
          </a:xfrm>
          <a:custGeom>
            <a:avLst/>
            <a:gdLst>
              <a:gd name="connsiteX0" fmla="*/ 0 w 40393"/>
              <a:gd name="connsiteY0" fmla="*/ 176509 h 176509"/>
              <a:gd name="connsiteX1" fmla="*/ 13447 w 40393"/>
              <a:gd name="connsiteY1" fmla="*/ 55486 h 176509"/>
              <a:gd name="connsiteX2" fmla="*/ 40341 w 40393"/>
              <a:gd name="connsiteY2" fmla="*/ 1698 h 176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393" h="176509">
                <a:moveTo>
                  <a:pt x="0" y="176509"/>
                </a:moveTo>
                <a:cubicBezTo>
                  <a:pt x="4482" y="136168"/>
                  <a:pt x="3603" y="94863"/>
                  <a:pt x="13447" y="55486"/>
                </a:cubicBezTo>
                <a:cubicBezTo>
                  <a:pt x="42827" y="-62035"/>
                  <a:pt x="40341" y="51678"/>
                  <a:pt x="40341" y="169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7812741" y="5405704"/>
            <a:ext cx="215153" cy="26908"/>
          </a:xfrm>
          <a:custGeom>
            <a:avLst/>
            <a:gdLst>
              <a:gd name="connsiteX0" fmla="*/ 215153 w 215153"/>
              <a:gd name="connsiteY0" fmla="*/ 26908 h 26908"/>
              <a:gd name="connsiteX1" fmla="*/ 147918 w 215153"/>
              <a:gd name="connsiteY1" fmla="*/ 13461 h 26908"/>
              <a:gd name="connsiteX2" fmla="*/ 0 w 215153"/>
              <a:gd name="connsiteY2" fmla="*/ 14 h 2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5153" h="26908">
                <a:moveTo>
                  <a:pt x="215153" y="26908"/>
                </a:moveTo>
                <a:cubicBezTo>
                  <a:pt x="192741" y="22426"/>
                  <a:pt x="170544" y="16693"/>
                  <a:pt x="147918" y="13461"/>
                </a:cubicBezTo>
                <a:cubicBezTo>
                  <a:pt x="46859" y="-976"/>
                  <a:pt x="61106" y="14"/>
                  <a:pt x="0" y="14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7839635" y="5069541"/>
            <a:ext cx="188259" cy="80683"/>
          </a:xfrm>
          <a:custGeom>
            <a:avLst/>
            <a:gdLst>
              <a:gd name="connsiteX0" fmla="*/ 188259 w 188259"/>
              <a:gd name="connsiteY0" fmla="*/ 80683 h 80683"/>
              <a:gd name="connsiteX1" fmla="*/ 80683 w 188259"/>
              <a:gd name="connsiteY1" fmla="*/ 67235 h 80683"/>
              <a:gd name="connsiteX2" fmla="*/ 40341 w 188259"/>
              <a:gd name="connsiteY2" fmla="*/ 53788 h 80683"/>
              <a:gd name="connsiteX3" fmla="*/ 0 w 188259"/>
              <a:gd name="connsiteY3" fmla="*/ 0 h 8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259" h="80683">
                <a:moveTo>
                  <a:pt x="188259" y="80683"/>
                </a:moveTo>
                <a:cubicBezTo>
                  <a:pt x="152400" y="76200"/>
                  <a:pt x="116238" y="73700"/>
                  <a:pt x="80683" y="67235"/>
                </a:cubicBezTo>
                <a:cubicBezTo>
                  <a:pt x="66737" y="64699"/>
                  <a:pt x="50364" y="63811"/>
                  <a:pt x="40341" y="53788"/>
                </a:cubicBezTo>
                <a:cubicBezTo>
                  <a:pt x="-42745" y="-29296"/>
                  <a:pt x="86573" y="43286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7140388" y="5513294"/>
            <a:ext cx="134471" cy="27751"/>
          </a:xfrm>
          <a:custGeom>
            <a:avLst/>
            <a:gdLst>
              <a:gd name="connsiteX0" fmla="*/ 134471 w 134471"/>
              <a:gd name="connsiteY0" fmla="*/ 0 h 27751"/>
              <a:gd name="connsiteX1" fmla="*/ 0 w 134471"/>
              <a:gd name="connsiteY1" fmla="*/ 26894 h 27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4471" h="27751">
                <a:moveTo>
                  <a:pt x="134471" y="0"/>
                </a:moveTo>
                <a:cubicBezTo>
                  <a:pt x="46427" y="35218"/>
                  <a:pt x="91374" y="26894"/>
                  <a:pt x="0" y="26894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7570694" y="5499847"/>
            <a:ext cx="67235" cy="80682"/>
          </a:xfrm>
          <a:custGeom>
            <a:avLst/>
            <a:gdLst>
              <a:gd name="connsiteX0" fmla="*/ 67235 w 67235"/>
              <a:gd name="connsiteY0" fmla="*/ 0 h 80682"/>
              <a:gd name="connsiteX1" fmla="*/ 0 w 67235"/>
              <a:gd name="connsiteY1" fmla="*/ 80682 h 8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7235" h="80682">
                <a:moveTo>
                  <a:pt x="67235" y="0"/>
                </a:moveTo>
                <a:cubicBezTo>
                  <a:pt x="21737" y="75829"/>
                  <a:pt x="50271" y="55547"/>
                  <a:pt x="0" y="80682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/>
          <p:cNvSpPr/>
          <p:nvPr/>
        </p:nvSpPr>
        <p:spPr>
          <a:xfrm>
            <a:off x="8081682" y="4948518"/>
            <a:ext cx="215153" cy="134470"/>
          </a:xfrm>
          <a:custGeom>
            <a:avLst/>
            <a:gdLst>
              <a:gd name="connsiteX0" fmla="*/ 215153 w 215153"/>
              <a:gd name="connsiteY0" fmla="*/ 134470 h 134470"/>
              <a:gd name="connsiteX1" fmla="*/ 174812 w 215153"/>
              <a:gd name="connsiteY1" fmla="*/ 67235 h 134470"/>
              <a:gd name="connsiteX2" fmla="*/ 161365 w 215153"/>
              <a:gd name="connsiteY2" fmla="*/ 26894 h 134470"/>
              <a:gd name="connsiteX3" fmla="*/ 121024 w 215153"/>
              <a:gd name="connsiteY3" fmla="*/ 13447 h 134470"/>
              <a:gd name="connsiteX4" fmla="*/ 0 w 215153"/>
              <a:gd name="connsiteY4" fmla="*/ 0 h 134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153" h="134470">
                <a:moveTo>
                  <a:pt x="215153" y="134470"/>
                </a:moveTo>
                <a:cubicBezTo>
                  <a:pt x="201706" y="112058"/>
                  <a:pt x="186500" y="90612"/>
                  <a:pt x="174812" y="67235"/>
                </a:cubicBezTo>
                <a:cubicBezTo>
                  <a:pt x="168473" y="54557"/>
                  <a:pt x="171388" y="36917"/>
                  <a:pt x="161365" y="26894"/>
                </a:cubicBezTo>
                <a:cubicBezTo>
                  <a:pt x="151342" y="16871"/>
                  <a:pt x="135006" y="15777"/>
                  <a:pt x="121024" y="13447"/>
                </a:cubicBezTo>
                <a:cubicBezTo>
                  <a:pt x="80987" y="6774"/>
                  <a:pt x="0" y="0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/>
        </p:nvSpPr>
        <p:spPr>
          <a:xfrm>
            <a:off x="8323729" y="5230906"/>
            <a:ext cx="147918" cy="147918"/>
          </a:xfrm>
          <a:custGeom>
            <a:avLst/>
            <a:gdLst>
              <a:gd name="connsiteX0" fmla="*/ 147918 w 147918"/>
              <a:gd name="connsiteY0" fmla="*/ 0 h 147918"/>
              <a:gd name="connsiteX1" fmla="*/ 80683 w 147918"/>
              <a:gd name="connsiteY1" fmla="*/ 26894 h 147918"/>
              <a:gd name="connsiteX2" fmla="*/ 67236 w 147918"/>
              <a:gd name="connsiteY2" fmla="*/ 67235 h 147918"/>
              <a:gd name="connsiteX3" fmla="*/ 53789 w 147918"/>
              <a:gd name="connsiteY3" fmla="*/ 121023 h 147918"/>
              <a:gd name="connsiteX4" fmla="*/ 13447 w 147918"/>
              <a:gd name="connsiteY4" fmla="*/ 134470 h 147918"/>
              <a:gd name="connsiteX5" fmla="*/ 0 w 147918"/>
              <a:gd name="connsiteY5" fmla="*/ 147918 h 147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7918" h="147918">
                <a:moveTo>
                  <a:pt x="147918" y="0"/>
                </a:moveTo>
                <a:cubicBezTo>
                  <a:pt x="125506" y="8965"/>
                  <a:pt x="99226" y="11441"/>
                  <a:pt x="80683" y="26894"/>
                </a:cubicBezTo>
                <a:cubicBezTo>
                  <a:pt x="69794" y="35968"/>
                  <a:pt x="71130" y="53606"/>
                  <a:pt x="67236" y="67235"/>
                </a:cubicBezTo>
                <a:cubicBezTo>
                  <a:pt x="62159" y="85005"/>
                  <a:pt x="65334" y="106592"/>
                  <a:pt x="53789" y="121023"/>
                </a:cubicBezTo>
                <a:cubicBezTo>
                  <a:pt x="44934" y="132091"/>
                  <a:pt x="26125" y="128131"/>
                  <a:pt x="13447" y="134470"/>
                </a:cubicBezTo>
                <a:cubicBezTo>
                  <a:pt x="7777" y="137305"/>
                  <a:pt x="4482" y="143435"/>
                  <a:pt x="0" y="14791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5970494" y="5244353"/>
            <a:ext cx="174812" cy="0"/>
          </a:xfrm>
          <a:custGeom>
            <a:avLst/>
            <a:gdLst>
              <a:gd name="connsiteX0" fmla="*/ 174812 w 174812"/>
              <a:gd name="connsiteY0" fmla="*/ 0 h 0"/>
              <a:gd name="connsiteX1" fmla="*/ 0 w 174812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4812">
                <a:moveTo>
                  <a:pt x="174812" y="0"/>
                </a:moveTo>
                <a:lnTo>
                  <a:pt x="0" y="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/>
          <p:cNvSpPr/>
          <p:nvPr/>
        </p:nvSpPr>
        <p:spPr>
          <a:xfrm>
            <a:off x="6589059" y="5432612"/>
            <a:ext cx="134470" cy="13925"/>
          </a:xfrm>
          <a:custGeom>
            <a:avLst/>
            <a:gdLst>
              <a:gd name="connsiteX0" fmla="*/ 134470 w 134470"/>
              <a:gd name="connsiteY0" fmla="*/ 0 h 13925"/>
              <a:gd name="connsiteX1" fmla="*/ 0 w 134470"/>
              <a:gd name="connsiteY1" fmla="*/ 13447 h 13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4470" h="13925">
                <a:moveTo>
                  <a:pt x="134470" y="0"/>
                </a:moveTo>
                <a:cubicBezTo>
                  <a:pt x="45259" y="17842"/>
                  <a:pt x="90091" y="13447"/>
                  <a:pt x="0" y="13447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37"/>
          <p:cNvSpPr/>
          <p:nvPr/>
        </p:nvSpPr>
        <p:spPr>
          <a:xfrm>
            <a:off x="8565776" y="4504765"/>
            <a:ext cx="94130" cy="107576"/>
          </a:xfrm>
          <a:custGeom>
            <a:avLst/>
            <a:gdLst>
              <a:gd name="connsiteX0" fmla="*/ 94130 w 94130"/>
              <a:gd name="connsiteY0" fmla="*/ 107576 h 107576"/>
              <a:gd name="connsiteX1" fmla="*/ 26895 w 94130"/>
              <a:gd name="connsiteY1" fmla="*/ 67235 h 107576"/>
              <a:gd name="connsiteX2" fmla="*/ 13448 w 94130"/>
              <a:gd name="connsiteY2" fmla="*/ 26894 h 107576"/>
              <a:gd name="connsiteX3" fmla="*/ 0 w 94130"/>
              <a:gd name="connsiteY3" fmla="*/ 0 h 107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130" h="107576">
                <a:moveTo>
                  <a:pt x="94130" y="107576"/>
                </a:moveTo>
                <a:cubicBezTo>
                  <a:pt x="71718" y="94129"/>
                  <a:pt x="45376" y="85716"/>
                  <a:pt x="26895" y="67235"/>
                </a:cubicBezTo>
                <a:cubicBezTo>
                  <a:pt x="16872" y="57212"/>
                  <a:pt x="18712" y="40055"/>
                  <a:pt x="13448" y="26894"/>
                </a:cubicBezTo>
                <a:cubicBezTo>
                  <a:pt x="9725" y="17588"/>
                  <a:pt x="4483" y="8965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 42"/>
          <p:cNvSpPr/>
          <p:nvPr/>
        </p:nvSpPr>
        <p:spPr>
          <a:xfrm>
            <a:off x="8283388" y="3402106"/>
            <a:ext cx="13487" cy="107576"/>
          </a:xfrm>
          <a:custGeom>
            <a:avLst/>
            <a:gdLst>
              <a:gd name="connsiteX0" fmla="*/ 0 w 13487"/>
              <a:gd name="connsiteY0" fmla="*/ 107576 h 107576"/>
              <a:gd name="connsiteX1" fmla="*/ 13447 w 13487"/>
              <a:gd name="connsiteY1" fmla="*/ 0 h 107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487" h="107576">
                <a:moveTo>
                  <a:pt x="0" y="107576"/>
                </a:moveTo>
                <a:cubicBezTo>
                  <a:pt x="14921" y="18051"/>
                  <a:pt x="13447" y="54159"/>
                  <a:pt x="13447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43"/>
          <p:cNvSpPr/>
          <p:nvPr/>
        </p:nvSpPr>
        <p:spPr>
          <a:xfrm>
            <a:off x="5567082" y="4773706"/>
            <a:ext cx="13748" cy="121023"/>
          </a:xfrm>
          <a:custGeom>
            <a:avLst/>
            <a:gdLst>
              <a:gd name="connsiteX0" fmla="*/ 0 w 13748"/>
              <a:gd name="connsiteY0" fmla="*/ 121023 h 121023"/>
              <a:gd name="connsiteX1" fmla="*/ 13447 w 13748"/>
              <a:gd name="connsiteY1" fmla="*/ 0 h 121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748" h="121023">
                <a:moveTo>
                  <a:pt x="0" y="121023"/>
                </a:moveTo>
                <a:cubicBezTo>
                  <a:pt x="16963" y="36207"/>
                  <a:pt x="13447" y="76644"/>
                  <a:pt x="13447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4784632" y="3636683"/>
            <a:ext cx="127633" cy="276411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4851133" y="3917482"/>
            <a:ext cx="442817" cy="866274"/>
          </a:xfrm>
          <a:custGeom>
            <a:avLst/>
            <a:gdLst>
              <a:gd name="connsiteX0" fmla="*/ 0 w 442817"/>
              <a:gd name="connsiteY0" fmla="*/ 0 h 866274"/>
              <a:gd name="connsiteX1" fmla="*/ 9625 w 442817"/>
              <a:gd name="connsiteY1" fmla="*/ 77002 h 866274"/>
              <a:gd name="connsiteX2" fmla="*/ 19250 w 442817"/>
              <a:gd name="connsiteY2" fmla="*/ 115503 h 866274"/>
              <a:gd name="connsiteX3" fmla="*/ 38501 w 442817"/>
              <a:gd name="connsiteY3" fmla="*/ 240632 h 866274"/>
              <a:gd name="connsiteX4" fmla="*/ 57751 w 442817"/>
              <a:gd name="connsiteY4" fmla="*/ 298383 h 866274"/>
              <a:gd name="connsiteX5" fmla="*/ 67376 w 442817"/>
              <a:gd name="connsiteY5" fmla="*/ 336884 h 866274"/>
              <a:gd name="connsiteX6" fmla="*/ 86627 w 442817"/>
              <a:gd name="connsiteY6" fmla="*/ 394636 h 866274"/>
              <a:gd name="connsiteX7" fmla="*/ 115503 w 442817"/>
              <a:gd name="connsiteY7" fmla="*/ 500514 h 866274"/>
              <a:gd name="connsiteX8" fmla="*/ 144379 w 442817"/>
              <a:gd name="connsiteY8" fmla="*/ 558265 h 866274"/>
              <a:gd name="connsiteX9" fmla="*/ 202130 w 442817"/>
              <a:gd name="connsiteY9" fmla="*/ 577516 h 866274"/>
              <a:gd name="connsiteX10" fmla="*/ 231006 w 442817"/>
              <a:gd name="connsiteY10" fmla="*/ 596766 h 866274"/>
              <a:gd name="connsiteX11" fmla="*/ 250256 w 442817"/>
              <a:gd name="connsiteY11" fmla="*/ 625642 h 866274"/>
              <a:gd name="connsiteX12" fmla="*/ 269507 w 442817"/>
              <a:gd name="connsiteY12" fmla="*/ 683394 h 866274"/>
              <a:gd name="connsiteX13" fmla="*/ 298383 w 442817"/>
              <a:gd name="connsiteY13" fmla="*/ 702644 h 866274"/>
              <a:gd name="connsiteX14" fmla="*/ 336884 w 442817"/>
              <a:gd name="connsiteY14" fmla="*/ 750771 h 866274"/>
              <a:gd name="connsiteX15" fmla="*/ 346509 w 442817"/>
              <a:gd name="connsiteY15" fmla="*/ 779646 h 866274"/>
              <a:gd name="connsiteX16" fmla="*/ 375385 w 442817"/>
              <a:gd name="connsiteY16" fmla="*/ 789272 h 866274"/>
              <a:gd name="connsiteX17" fmla="*/ 404261 w 442817"/>
              <a:gd name="connsiteY17" fmla="*/ 808522 h 866274"/>
              <a:gd name="connsiteX18" fmla="*/ 413886 w 442817"/>
              <a:gd name="connsiteY18" fmla="*/ 837398 h 866274"/>
              <a:gd name="connsiteX19" fmla="*/ 442762 w 442817"/>
              <a:gd name="connsiteY19" fmla="*/ 866274 h 866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42817" h="866274">
                <a:moveTo>
                  <a:pt x="0" y="0"/>
                </a:moveTo>
                <a:cubicBezTo>
                  <a:pt x="3208" y="25667"/>
                  <a:pt x="5373" y="51487"/>
                  <a:pt x="9625" y="77002"/>
                </a:cubicBezTo>
                <a:cubicBezTo>
                  <a:pt x="11800" y="90051"/>
                  <a:pt x="17075" y="102454"/>
                  <a:pt x="19250" y="115503"/>
                </a:cubicBezTo>
                <a:cubicBezTo>
                  <a:pt x="27616" y="165701"/>
                  <a:pt x="25881" y="194360"/>
                  <a:pt x="38501" y="240632"/>
                </a:cubicBezTo>
                <a:cubicBezTo>
                  <a:pt x="43840" y="260209"/>
                  <a:pt x="52830" y="278697"/>
                  <a:pt x="57751" y="298383"/>
                </a:cubicBezTo>
                <a:cubicBezTo>
                  <a:pt x="60959" y="311217"/>
                  <a:pt x="63575" y="324213"/>
                  <a:pt x="67376" y="336884"/>
                </a:cubicBezTo>
                <a:cubicBezTo>
                  <a:pt x="73207" y="356320"/>
                  <a:pt x="82647" y="374738"/>
                  <a:pt x="86627" y="394636"/>
                </a:cubicBezTo>
                <a:cubicBezTo>
                  <a:pt x="100232" y="462663"/>
                  <a:pt x="91078" y="427239"/>
                  <a:pt x="115503" y="500514"/>
                </a:cubicBezTo>
                <a:cubicBezTo>
                  <a:pt x="120748" y="516249"/>
                  <a:pt x="128664" y="548443"/>
                  <a:pt x="144379" y="558265"/>
                </a:cubicBezTo>
                <a:cubicBezTo>
                  <a:pt x="161586" y="569020"/>
                  <a:pt x="185246" y="566260"/>
                  <a:pt x="202130" y="577516"/>
                </a:cubicBezTo>
                <a:lnTo>
                  <a:pt x="231006" y="596766"/>
                </a:lnTo>
                <a:cubicBezTo>
                  <a:pt x="237423" y="606391"/>
                  <a:pt x="245558" y="615071"/>
                  <a:pt x="250256" y="625642"/>
                </a:cubicBezTo>
                <a:cubicBezTo>
                  <a:pt x="258497" y="644185"/>
                  <a:pt x="252623" y="672138"/>
                  <a:pt x="269507" y="683394"/>
                </a:cubicBezTo>
                <a:lnTo>
                  <a:pt x="298383" y="702644"/>
                </a:lnTo>
                <a:cubicBezTo>
                  <a:pt x="322575" y="775222"/>
                  <a:pt x="287128" y="688576"/>
                  <a:pt x="336884" y="750771"/>
                </a:cubicBezTo>
                <a:cubicBezTo>
                  <a:pt x="343222" y="758693"/>
                  <a:pt x="339335" y="772472"/>
                  <a:pt x="346509" y="779646"/>
                </a:cubicBezTo>
                <a:cubicBezTo>
                  <a:pt x="353683" y="786820"/>
                  <a:pt x="366310" y="784735"/>
                  <a:pt x="375385" y="789272"/>
                </a:cubicBezTo>
                <a:cubicBezTo>
                  <a:pt x="385732" y="794445"/>
                  <a:pt x="394636" y="802105"/>
                  <a:pt x="404261" y="808522"/>
                </a:cubicBezTo>
                <a:cubicBezTo>
                  <a:pt x="407469" y="818147"/>
                  <a:pt x="407548" y="829475"/>
                  <a:pt x="413886" y="837398"/>
                </a:cubicBezTo>
                <a:cubicBezTo>
                  <a:pt x="445431" y="876830"/>
                  <a:pt x="442762" y="839977"/>
                  <a:pt x="442762" y="866274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4851133" y="3133165"/>
            <a:ext cx="1068404" cy="495559"/>
          </a:xfrm>
          <a:custGeom>
            <a:avLst/>
            <a:gdLst>
              <a:gd name="connsiteX0" fmla="*/ 0 w 1068404"/>
              <a:gd name="connsiteY0" fmla="*/ 405504 h 405504"/>
              <a:gd name="connsiteX1" fmla="*/ 48126 w 1068404"/>
              <a:gd name="connsiteY1" fmla="*/ 376628 h 405504"/>
              <a:gd name="connsiteX2" fmla="*/ 57751 w 1068404"/>
              <a:gd name="connsiteY2" fmla="*/ 338127 h 405504"/>
              <a:gd name="connsiteX3" fmla="*/ 86627 w 1068404"/>
              <a:gd name="connsiteY3" fmla="*/ 309252 h 405504"/>
              <a:gd name="connsiteX4" fmla="*/ 125128 w 1068404"/>
              <a:gd name="connsiteY4" fmla="*/ 193748 h 405504"/>
              <a:gd name="connsiteX5" fmla="*/ 144379 w 1068404"/>
              <a:gd name="connsiteY5" fmla="*/ 135997 h 405504"/>
              <a:gd name="connsiteX6" fmla="*/ 173254 w 1068404"/>
              <a:gd name="connsiteY6" fmla="*/ 107121 h 405504"/>
              <a:gd name="connsiteX7" fmla="*/ 211755 w 1068404"/>
              <a:gd name="connsiteY7" fmla="*/ 49369 h 405504"/>
              <a:gd name="connsiteX8" fmla="*/ 269507 w 1068404"/>
              <a:gd name="connsiteY8" fmla="*/ 30119 h 405504"/>
              <a:gd name="connsiteX9" fmla="*/ 298383 w 1068404"/>
              <a:gd name="connsiteY9" fmla="*/ 10868 h 405504"/>
              <a:gd name="connsiteX10" fmla="*/ 519764 w 1068404"/>
              <a:gd name="connsiteY10" fmla="*/ 10868 h 405504"/>
              <a:gd name="connsiteX11" fmla="*/ 587141 w 1068404"/>
              <a:gd name="connsiteY11" fmla="*/ 39744 h 405504"/>
              <a:gd name="connsiteX12" fmla="*/ 625642 w 1068404"/>
              <a:gd name="connsiteY12" fmla="*/ 49369 h 405504"/>
              <a:gd name="connsiteX13" fmla="*/ 712269 w 1068404"/>
              <a:gd name="connsiteY13" fmla="*/ 107121 h 405504"/>
              <a:gd name="connsiteX14" fmla="*/ 741145 w 1068404"/>
              <a:gd name="connsiteY14" fmla="*/ 126372 h 405504"/>
              <a:gd name="connsiteX15" fmla="*/ 779646 w 1068404"/>
              <a:gd name="connsiteY15" fmla="*/ 145622 h 405504"/>
              <a:gd name="connsiteX16" fmla="*/ 837398 w 1068404"/>
              <a:gd name="connsiteY16" fmla="*/ 184123 h 405504"/>
              <a:gd name="connsiteX17" fmla="*/ 981776 w 1068404"/>
              <a:gd name="connsiteY17" fmla="*/ 203374 h 405504"/>
              <a:gd name="connsiteX18" fmla="*/ 1010652 w 1068404"/>
              <a:gd name="connsiteY18" fmla="*/ 212999 h 405504"/>
              <a:gd name="connsiteX19" fmla="*/ 1068404 w 1068404"/>
              <a:gd name="connsiteY19" fmla="*/ 251500 h 4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68404" h="405504">
                <a:moveTo>
                  <a:pt x="0" y="405504"/>
                </a:moveTo>
                <a:cubicBezTo>
                  <a:pt x="16042" y="395879"/>
                  <a:pt x="35951" y="390832"/>
                  <a:pt x="48126" y="376628"/>
                </a:cubicBezTo>
                <a:cubicBezTo>
                  <a:pt x="56735" y="366584"/>
                  <a:pt x="51188" y="349613"/>
                  <a:pt x="57751" y="338127"/>
                </a:cubicBezTo>
                <a:cubicBezTo>
                  <a:pt x="64505" y="326308"/>
                  <a:pt x="77002" y="318877"/>
                  <a:pt x="86627" y="309252"/>
                </a:cubicBezTo>
                <a:lnTo>
                  <a:pt x="125128" y="193748"/>
                </a:lnTo>
                <a:cubicBezTo>
                  <a:pt x="125129" y="193746"/>
                  <a:pt x="144378" y="135998"/>
                  <a:pt x="144379" y="135997"/>
                </a:cubicBezTo>
                <a:cubicBezTo>
                  <a:pt x="154004" y="126372"/>
                  <a:pt x="164897" y="117866"/>
                  <a:pt x="173254" y="107121"/>
                </a:cubicBezTo>
                <a:cubicBezTo>
                  <a:pt x="187458" y="88858"/>
                  <a:pt x="189806" y="56685"/>
                  <a:pt x="211755" y="49369"/>
                </a:cubicBezTo>
                <a:lnTo>
                  <a:pt x="269507" y="30119"/>
                </a:lnTo>
                <a:cubicBezTo>
                  <a:pt x="279132" y="23702"/>
                  <a:pt x="287551" y="14930"/>
                  <a:pt x="298383" y="10868"/>
                </a:cubicBezTo>
                <a:cubicBezTo>
                  <a:pt x="360611" y="-12468"/>
                  <a:pt x="480844" y="8706"/>
                  <a:pt x="519764" y="10868"/>
                </a:cubicBezTo>
                <a:cubicBezTo>
                  <a:pt x="630307" y="38506"/>
                  <a:pt x="494073" y="-141"/>
                  <a:pt x="587141" y="39744"/>
                </a:cubicBezTo>
                <a:cubicBezTo>
                  <a:pt x="599300" y="44955"/>
                  <a:pt x="612808" y="46161"/>
                  <a:pt x="625642" y="49369"/>
                </a:cubicBezTo>
                <a:lnTo>
                  <a:pt x="712269" y="107121"/>
                </a:lnTo>
                <a:cubicBezTo>
                  <a:pt x="721894" y="113538"/>
                  <a:pt x="730798" y="121199"/>
                  <a:pt x="741145" y="126372"/>
                </a:cubicBezTo>
                <a:cubicBezTo>
                  <a:pt x="753979" y="132789"/>
                  <a:pt x="767342" y="138240"/>
                  <a:pt x="779646" y="145622"/>
                </a:cubicBezTo>
                <a:cubicBezTo>
                  <a:pt x="799485" y="157525"/>
                  <a:pt x="814576" y="180319"/>
                  <a:pt x="837398" y="184123"/>
                </a:cubicBezTo>
                <a:cubicBezTo>
                  <a:pt x="923807" y="198524"/>
                  <a:pt x="875753" y="191593"/>
                  <a:pt x="981776" y="203374"/>
                </a:cubicBezTo>
                <a:cubicBezTo>
                  <a:pt x="991401" y="206582"/>
                  <a:pt x="1001783" y="208072"/>
                  <a:pt x="1010652" y="212999"/>
                </a:cubicBezTo>
                <a:cubicBezTo>
                  <a:pt x="1030877" y="224235"/>
                  <a:pt x="1068404" y="251500"/>
                  <a:pt x="1068404" y="251500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4889634" y="3493928"/>
            <a:ext cx="972151" cy="202173"/>
          </a:xfrm>
          <a:custGeom>
            <a:avLst/>
            <a:gdLst>
              <a:gd name="connsiteX0" fmla="*/ 0 w 972151"/>
              <a:gd name="connsiteY0" fmla="*/ 202173 h 202173"/>
              <a:gd name="connsiteX1" fmla="*/ 77002 w 972151"/>
              <a:gd name="connsiteY1" fmla="*/ 154047 h 202173"/>
              <a:gd name="connsiteX2" fmla="*/ 105878 w 972151"/>
              <a:gd name="connsiteY2" fmla="*/ 125171 h 202173"/>
              <a:gd name="connsiteX3" fmla="*/ 154004 w 972151"/>
              <a:gd name="connsiteY3" fmla="*/ 67419 h 202173"/>
              <a:gd name="connsiteX4" fmla="*/ 182880 w 972151"/>
              <a:gd name="connsiteY4" fmla="*/ 57794 h 202173"/>
              <a:gd name="connsiteX5" fmla="*/ 211755 w 972151"/>
              <a:gd name="connsiteY5" fmla="*/ 38544 h 202173"/>
              <a:gd name="connsiteX6" fmla="*/ 250257 w 972151"/>
              <a:gd name="connsiteY6" fmla="*/ 28918 h 202173"/>
              <a:gd name="connsiteX7" fmla="*/ 423511 w 972151"/>
              <a:gd name="connsiteY7" fmla="*/ 19293 h 202173"/>
              <a:gd name="connsiteX8" fmla="*/ 683393 w 972151"/>
              <a:gd name="connsiteY8" fmla="*/ 19293 h 202173"/>
              <a:gd name="connsiteX9" fmla="*/ 702644 w 972151"/>
              <a:gd name="connsiteY9" fmla="*/ 48169 h 202173"/>
              <a:gd name="connsiteX10" fmla="*/ 760395 w 972151"/>
              <a:gd name="connsiteY10" fmla="*/ 86670 h 202173"/>
              <a:gd name="connsiteX11" fmla="*/ 875899 w 972151"/>
              <a:gd name="connsiteY11" fmla="*/ 96295 h 202173"/>
              <a:gd name="connsiteX12" fmla="*/ 933650 w 972151"/>
              <a:gd name="connsiteY12" fmla="*/ 125171 h 202173"/>
              <a:gd name="connsiteX13" fmla="*/ 972151 w 972151"/>
              <a:gd name="connsiteY13" fmla="*/ 144421 h 20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72151" h="202173">
                <a:moveTo>
                  <a:pt x="0" y="202173"/>
                </a:moveTo>
                <a:cubicBezTo>
                  <a:pt x="6700" y="198153"/>
                  <a:pt x="64309" y="164624"/>
                  <a:pt x="77002" y="154047"/>
                </a:cubicBezTo>
                <a:cubicBezTo>
                  <a:pt x="87459" y="145333"/>
                  <a:pt x="97164" y="135628"/>
                  <a:pt x="105878" y="125171"/>
                </a:cubicBezTo>
                <a:cubicBezTo>
                  <a:pt x="128074" y="98536"/>
                  <a:pt x="122367" y="88510"/>
                  <a:pt x="154004" y="67419"/>
                </a:cubicBezTo>
                <a:cubicBezTo>
                  <a:pt x="162446" y="61791"/>
                  <a:pt x="173255" y="61002"/>
                  <a:pt x="182880" y="57794"/>
                </a:cubicBezTo>
                <a:cubicBezTo>
                  <a:pt x="192505" y="51377"/>
                  <a:pt x="201123" y="43101"/>
                  <a:pt x="211755" y="38544"/>
                </a:cubicBezTo>
                <a:cubicBezTo>
                  <a:pt x="223914" y="33333"/>
                  <a:pt x="237082" y="30116"/>
                  <a:pt x="250257" y="28918"/>
                </a:cubicBezTo>
                <a:cubicBezTo>
                  <a:pt x="307860" y="23681"/>
                  <a:pt x="365760" y="22501"/>
                  <a:pt x="423511" y="19293"/>
                </a:cubicBezTo>
                <a:cubicBezTo>
                  <a:pt x="521729" y="-5261"/>
                  <a:pt x="515470" y="-7575"/>
                  <a:pt x="683393" y="19293"/>
                </a:cubicBezTo>
                <a:cubicBezTo>
                  <a:pt x="694816" y="21121"/>
                  <a:pt x="693938" y="40551"/>
                  <a:pt x="702644" y="48169"/>
                </a:cubicBezTo>
                <a:cubicBezTo>
                  <a:pt x="720056" y="63404"/>
                  <a:pt x="737339" y="84749"/>
                  <a:pt x="760395" y="86670"/>
                </a:cubicBezTo>
                <a:lnTo>
                  <a:pt x="875899" y="96295"/>
                </a:lnTo>
                <a:cubicBezTo>
                  <a:pt x="948479" y="120488"/>
                  <a:pt x="859012" y="87852"/>
                  <a:pt x="933650" y="125171"/>
                </a:cubicBezTo>
                <a:cubicBezTo>
                  <a:pt x="977891" y="147292"/>
                  <a:pt x="950405" y="122675"/>
                  <a:pt x="972151" y="144421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4918509" y="3646275"/>
            <a:ext cx="866274" cy="146925"/>
          </a:xfrm>
          <a:custGeom>
            <a:avLst/>
            <a:gdLst>
              <a:gd name="connsiteX0" fmla="*/ 0 w 866274"/>
              <a:gd name="connsiteY0" fmla="*/ 40201 h 146925"/>
              <a:gd name="connsiteX1" fmla="*/ 48127 w 866274"/>
              <a:gd name="connsiteY1" fmla="*/ 49826 h 146925"/>
              <a:gd name="connsiteX2" fmla="*/ 240632 w 866274"/>
              <a:gd name="connsiteY2" fmla="*/ 30576 h 146925"/>
              <a:gd name="connsiteX3" fmla="*/ 269508 w 866274"/>
              <a:gd name="connsiteY3" fmla="*/ 11325 h 146925"/>
              <a:gd name="connsiteX4" fmla="*/ 462013 w 866274"/>
              <a:gd name="connsiteY4" fmla="*/ 11325 h 146925"/>
              <a:gd name="connsiteX5" fmla="*/ 490889 w 866274"/>
              <a:gd name="connsiteY5" fmla="*/ 20950 h 146925"/>
              <a:gd name="connsiteX6" fmla="*/ 548640 w 866274"/>
              <a:gd name="connsiteY6" fmla="*/ 59451 h 146925"/>
              <a:gd name="connsiteX7" fmla="*/ 577516 w 866274"/>
              <a:gd name="connsiteY7" fmla="*/ 69077 h 146925"/>
              <a:gd name="connsiteX8" fmla="*/ 635268 w 866274"/>
              <a:gd name="connsiteY8" fmla="*/ 107578 h 146925"/>
              <a:gd name="connsiteX9" fmla="*/ 789272 w 866274"/>
              <a:gd name="connsiteY9" fmla="*/ 136453 h 146925"/>
              <a:gd name="connsiteX10" fmla="*/ 866274 w 866274"/>
              <a:gd name="connsiteY10" fmla="*/ 146079 h 14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66274" h="146925">
                <a:moveTo>
                  <a:pt x="0" y="40201"/>
                </a:moveTo>
                <a:cubicBezTo>
                  <a:pt x="16042" y="43409"/>
                  <a:pt x="31767" y="49826"/>
                  <a:pt x="48127" y="49826"/>
                </a:cubicBezTo>
                <a:cubicBezTo>
                  <a:pt x="191221" y="49826"/>
                  <a:pt x="165616" y="55580"/>
                  <a:pt x="240632" y="30576"/>
                </a:cubicBezTo>
                <a:cubicBezTo>
                  <a:pt x="250257" y="24159"/>
                  <a:pt x="258875" y="15882"/>
                  <a:pt x="269508" y="11325"/>
                </a:cubicBezTo>
                <a:cubicBezTo>
                  <a:pt x="325761" y="-12784"/>
                  <a:pt x="419799" y="8687"/>
                  <a:pt x="462013" y="11325"/>
                </a:cubicBezTo>
                <a:cubicBezTo>
                  <a:pt x="471638" y="14533"/>
                  <a:pt x="482020" y="16023"/>
                  <a:pt x="490889" y="20950"/>
                </a:cubicBezTo>
                <a:cubicBezTo>
                  <a:pt x="511114" y="32186"/>
                  <a:pt x="526691" y="52134"/>
                  <a:pt x="548640" y="59451"/>
                </a:cubicBezTo>
                <a:cubicBezTo>
                  <a:pt x="558265" y="62660"/>
                  <a:pt x="568647" y="64150"/>
                  <a:pt x="577516" y="69077"/>
                </a:cubicBezTo>
                <a:cubicBezTo>
                  <a:pt x="597741" y="80313"/>
                  <a:pt x="612822" y="101967"/>
                  <a:pt x="635268" y="107578"/>
                </a:cubicBezTo>
                <a:cubicBezTo>
                  <a:pt x="737365" y="133102"/>
                  <a:pt x="686017" y="123546"/>
                  <a:pt x="789272" y="136453"/>
                </a:cubicBezTo>
                <a:cubicBezTo>
                  <a:pt x="833367" y="151152"/>
                  <a:pt x="808002" y="146079"/>
                  <a:pt x="866274" y="146079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4889634" y="3869356"/>
            <a:ext cx="1097280" cy="394636"/>
          </a:xfrm>
          <a:custGeom>
            <a:avLst/>
            <a:gdLst>
              <a:gd name="connsiteX0" fmla="*/ 0 w 1097280"/>
              <a:gd name="connsiteY0" fmla="*/ 0 h 394636"/>
              <a:gd name="connsiteX1" fmla="*/ 48126 w 1097280"/>
              <a:gd name="connsiteY1" fmla="*/ 38501 h 394636"/>
              <a:gd name="connsiteX2" fmla="*/ 115503 w 1097280"/>
              <a:gd name="connsiteY2" fmla="*/ 77002 h 394636"/>
              <a:gd name="connsiteX3" fmla="*/ 173254 w 1097280"/>
              <a:gd name="connsiteY3" fmla="*/ 96252 h 394636"/>
              <a:gd name="connsiteX4" fmla="*/ 202130 w 1097280"/>
              <a:gd name="connsiteY4" fmla="*/ 105878 h 394636"/>
              <a:gd name="connsiteX5" fmla="*/ 269507 w 1097280"/>
              <a:gd name="connsiteY5" fmla="*/ 125128 h 394636"/>
              <a:gd name="connsiteX6" fmla="*/ 298383 w 1097280"/>
              <a:gd name="connsiteY6" fmla="*/ 144379 h 394636"/>
              <a:gd name="connsiteX7" fmla="*/ 365760 w 1097280"/>
              <a:gd name="connsiteY7" fmla="*/ 221381 h 394636"/>
              <a:gd name="connsiteX8" fmla="*/ 385010 w 1097280"/>
              <a:gd name="connsiteY8" fmla="*/ 250257 h 394636"/>
              <a:gd name="connsiteX9" fmla="*/ 442762 w 1097280"/>
              <a:gd name="connsiteY9" fmla="*/ 288758 h 394636"/>
              <a:gd name="connsiteX10" fmla="*/ 471638 w 1097280"/>
              <a:gd name="connsiteY10" fmla="*/ 308008 h 394636"/>
              <a:gd name="connsiteX11" fmla="*/ 500513 w 1097280"/>
              <a:gd name="connsiteY11" fmla="*/ 317633 h 394636"/>
              <a:gd name="connsiteX12" fmla="*/ 539014 w 1097280"/>
              <a:gd name="connsiteY12" fmla="*/ 336884 h 394636"/>
              <a:gd name="connsiteX13" fmla="*/ 606391 w 1097280"/>
              <a:gd name="connsiteY13" fmla="*/ 356135 h 394636"/>
              <a:gd name="connsiteX14" fmla="*/ 1001027 w 1097280"/>
              <a:gd name="connsiteY14" fmla="*/ 356135 h 394636"/>
              <a:gd name="connsiteX15" fmla="*/ 1068404 w 1097280"/>
              <a:gd name="connsiteY15" fmla="*/ 375385 h 394636"/>
              <a:gd name="connsiteX16" fmla="*/ 1097280 w 1097280"/>
              <a:gd name="connsiteY16" fmla="*/ 394636 h 394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97280" h="394636">
                <a:moveTo>
                  <a:pt x="0" y="0"/>
                </a:moveTo>
                <a:cubicBezTo>
                  <a:pt x="16042" y="12834"/>
                  <a:pt x="31691" y="26175"/>
                  <a:pt x="48126" y="38501"/>
                </a:cubicBezTo>
                <a:cubicBezTo>
                  <a:pt x="67967" y="53382"/>
                  <a:pt x="92670" y="67869"/>
                  <a:pt x="115503" y="77002"/>
                </a:cubicBezTo>
                <a:cubicBezTo>
                  <a:pt x="134343" y="84538"/>
                  <a:pt x="154004" y="89835"/>
                  <a:pt x="173254" y="96252"/>
                </a:cubicBezTo>
                <a:cubicBezTo>
                  <a:pt x="182879" y="99461"/>
                  <a:pt x="192287" y="103417"/>
                  <a:pt x="202130" y="105878"/>
                </a:cubicBezTo>
                <a:cubicBezTo>
                  <a:pt x="250474" y="117964"/>
                  <a:pt x="228081" y="111320"/>
                  <a:pt x="269507" y="125128"/>
                </a:cubicBezTo>
                <a:cubicBezTo>
                  <a:pt x="279132" y="131545"/>
                  <a:pt x="290765" y="135673"/>
                  <a:pt x="298383" y="144379"/>
                </a:cubicBezTo>
                <a:cubicBezTo>
                  <a:pt x="376990" y="234215"/>
                  <a:pt x="300789" y="178066"/>
                  <a:pt x="365760" y="221381"/>
                </a:cubicBezTo>
                <a:cubicBezTo>
                  <a:pt x="372177" y="231006"/>
                  <a:pt x="376304" y="242639"/>
                  <a:pt x="385010" y="250257"/>
                </a:cubicBezTo>
                <a:cubicBezTo>
                  <a:pt x="402422" y="265492"/>
                  <a:pt x="423511" y="275924"/>
                  <a:pt x="442762" y="288758"/>
                </a:cubicBezTo>
                <a:cubicBezTo>
                  <a:pt x="452387" y="295175"/>
                  <a:pt x="460664" y="304350"/>
                  <a:pt x="471638" y="308008"/>
                </a:cubicBezTo>
                <a:cubicBezTo>
                  <a:pt x="481263" y="311216"/>
                  <a:pt x="491188" y="313636"/>
                  <a:pt x="500513" y="317633"/>
                </a:cubicBezTo>
                <a:cubicBezTo>
                  <a:pt x="513701" y="323285"/>
                  <a:pt x="525826" y="331232"/>
                  <a:pt x="539014" y="336884"/>
                </a:cubicBezTo>
                <a:cubicBezTo>
                  <a:pt x="558341" y="345167"/>
                  <a:pt x="586861" y="351252"/>
                  <a:pt x="606391" y="356135"/>
                </a:cubicBezTo>
                <a:cubicBezTo>
                  <a:pt x="793318" y="341755"/>
                  <a:pt x="749517" y="340415"/>
                  <a:pt x="1001027" y="356135"/>
                </a:cubicBezTo>
                <a:cubicBezTo>
                  <a:pt x="1015902" y="357065"/>
                  <a:pt x="1052648" y="370133"/>
                  <a:pt x="1068404" y="375385"/>
                </a:cubicBezTo>
                <a:lnTo>
                  <a:pt x="1097280" y="394636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4918509" y="3898232"/>
            <a:ext cx="539218" cy="760421"/>
          </a:xfrm>
          <a:custGeom>
            <a:avLst/>
            <a:gdLst>
              <a:gd name="connsiteX0" fmla="*/ 0 w 539218"/>
              <a:gd name="connsiteY0" fmla="*/ 0 h 760421"/>
              <a:gd name="connsiteX1" fmla="*/ 48127 w 539218"/>
              <a:gd name="connsiteY1" fmla="*/ 48126 h 760421"/>
              <a:gd name="connsiteX2" fmla="*/ 77003 w 539218"/>
              <a:gd name="connsiteY2" fmla="*/ 57751 h 760421"/>
              <a:gd name="connsiteX3" fmla="*/ 105878 w 539218"/>
              <a:gd name="connsiteY3" fmla="*/ 77002 h 760421"/>
              <a:gd name="connsiteX4" fmla="*/ 173255 w 539218"/>
              <a:gd name="connsiteY4" fmla="*/ 115503 h 760421"/>
              <a:gd name="connsiteX5" fmla="*/ 240632 w 539218"/>
              <a:gd name="connsiteY5" fmla="*/ 202130 h 760421"/>
              <a:gd name="connsiteX6" fmla="*/ 288758 w 539218"/>
              <a:gd name="connsiteY6" fmla="*/ 288757 h 760421"/>
              <a:gd name="connsiteX7" fmla="*/ 308009 w 539218"/>
              <a:gd name="connsiteY7" fmla="*/ 317633 h 760421"/>
              <a:gd name="connsiteX8" fmla="*/ 346510 w 539218"/>
              <a:gd name="connsiteY8" fmla="*/ 433136 h 760421"/>
              <a:gd name="connsiteX9" fmla="*/ 356135 w 539218"/>
              <a:gd name="connsiteY9" fmla="*/ 462012 h 760421"/>
              <a:gd name="connsiteX10" fmla="*/ 365760 w 539218"/>
              <a:gd name="connsiteY10" fmla="*/ 490888 h 760421"/>
              <a:gd name="connsiteX11" fmla="*/ 385011 w 539218"/>
              <a:gd name="connsiteY11" fmla="*/ 519764 h 760421"/>
              <a:gd name="connsiteX12" fmla="*/ 413887 w 539218"/>
              <a:gd name="connsiteY12" fmla="*/ 587141 h 760421"/>
              <a:gd name="connsiteX13" fmla="*/ 433137 w 539218"/>
              <a:gd name="connsiteY13" fmla="*/ 644892 h 760421"/>
              <a:gd name="connsiteX14" fmla="*/ 442763 w 539218"/>
              <a:gd name="connsiteY14" fmla="*/ 673768 h 760421"/>
              <a:gd name="connsiteX15" fmla="*/ 471638 w 539218"/>
              <a:gd name="connsiteY15" fmla="*/ 693019 h 760421"/>
              <a:gd name="connsiteX16" fmla="*/ 510139 w 539218"/>
              <a:gd name="connsiteY16" fmla="*/ 750770 h 760421"/>
              <a:gd name="connsiteX17" fmla="*/ 529390 w 539218"/>
              <a:gd name="connsiteY17" fmla="*/ 760395 h 760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39218" h="760421">
                <a:moveTo>
                  <a:pt x="0" y="0"/>
                </a:moveTo>
                <a:cubicBezTo>
                  <a:pt x="16042" y="16042"/>
                  <a:pt x="29977" y="34514"/>
                  <a:pt x="48127" y="48126"/>
                </a:cubicBezTo>
                <a:cubicBezTo>
                  <a:pt x="56244" y="54213"/>
                  <a:pt x="67928" y="53214"/>
                  <a:pt x="77003" y="57751"/>
                </a:cubicBezTo>
                <a:cubicBezTo>
                  <a:pt x="87350" y="62924"/>
                  <a:pt x="95834" y="71263"/>
                  <a:pt x="105878" y="77002"/>
                </a:cubicBezTo>
                <a:cubicBezTo>
                  <a:pt x="191370" y="125855"/>
                  <a:pt x="102897" y="68597"/>
                  <a:pt x="173255" y="115503"/>
                </a:cubicBezTo>
                <a:cubicBezTo>
                  <a:pt x="219307" y="184580"/>
                  <a:pt x="195396" y="156894"/>
                  <a:pt x="240632" y="202130"/>
                </a:cubicBezTo>
                <a:cubicBezTo>
                  <a:pt x="257573" y="252955"/>
                  <a:pt x="244629" y="222564"/>
                  <a:pt x="288758" y="288757"/>
                </a:cubicBezTo>
                <a:lnTo>
                  <a:pt x="308009" y="317633"/>
                </a:lnTo>
                <a:lnTo>
                  <a:pt x="346510" y="433136"/>
                </a:lnTo>
                <a:lnTo>
                  <a:pt x="356135" y="462012"/>
                </a:lnTo>
                <a:cubicBezTo>
                  <a:pt x="359343" y="471637"/>
                  <a:pt x="360132" y="482446"/>
                  <a:pt x="365760" y="490888"/>
                </a:cubicBezTo>
                <a:lnTo>
                  <a:pt x="385011" y="519764"/>
                </a:lnTo>
                <a:cubicBezTo>
                  <a:pt x="415992" y="612709"/>
                  <a:pt x="366314" y="468208"/>
                  <a:pt x="413887" y="587141"/>
                </a:cubicBezTo>
                <a:cubicBezTo>
                  <a:pt x="421423" y="605981"/>
                  <a:pt x="426720" y="625642"/>
                  <a:pt x="433137" y="644892"/>
                </a:cubicBezTo>
                <a:cubicBezTo>
                  <a:pt x="436346" y="654517"/>
                  <a:pt x="434321" y="668140"/>
                  <a:pt x="442763" y="673768"/>
                </a:cubicBezTo>
                <a:lnTo>
                  <a:pt x="471638" y="693019"/>
                </a:lnTo>
                <a:cubicBezTo>
                  <a:pt x="481730" y="723291"/>
                  <a:pt x="479241" y="730171"/>
                  <a:pt x="510139" y="750770"/>
                </a:cubicBezTo>
                <a:cubicBezTo>
                  <a:pt x="526098" y="761410"/>
                  <a:pt x="554208" y="760395"/>
                  <a:pt x="529390" y="760395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5043638" y="3330341"/>
            <a:ext cx="250257" cy="231006"/>
          </a:xfrm>
          <a:custGeom>
            <a:avLst/>
            <a:gdLst>
              <a:gd name="connsiteX0" fmla="*/ 0 w 250257"/>
              <a:gd name="connsiteY0" fmla="*/ 231006 h 231006"/>
              <a:gd name="connsiteX1" fmla="*/ 86627 w 250257"/>
              <a:gd name="connsiteY1" fmla="*/ 211756 h 231006"/>
              <a:gd name="connsiteX2" fmla="*/ 144379 w 250257"/>
              <a:gd name="connsiteY2" fmla="*/ 173255 h 231006"/>
              <a:gd name="connsiteX3" fmla="*/ 154004 w 250257"/>
              <a:gd name="connsiteY3" fmla="*/ 144379 h 231006"/>
              <a:gd name="connsiteX4" fmla="*/ 173255 w 250257"/>
              <a:gd name="connsiteY4" fmla="*/ 115503 h 231006"/>
              <a:gd name="connsiteX5" fmla="*/ 221381 w 250257"/>
              <a:gd name="connsiteY5" fmla="*/ 38501 h 231006"/>
              <a:gd name="connsiteX6" fmla="*/ 250257 w 250257"/>
              <a:gd name="connsiteY6" fmla="*/ 0 h 231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0257" h="231006">
                <a:moveTo>
                  <a:pt x="0" y="231006"/>
                </a:moveTo>
                <a:cubicBezTo>
                  <a:pt x="5063" y="229993"/>
                  <a:pt x="77565" y="216287"/>
                  <a:pt x="86627" y="211756"/>
                </a:cubicBezTo>
                <a:cubicBezTo>
                  <a:pt x="107321" y="201409"/>
                  <a:pt x="144379" y="173255"/>
                  <a:pt x="144379" y="173255"/>
                </a:cubicBezTo>
                <a:cubicBezTo>
                  <a:pt x="147587" y="163630"/>
                  <a:pt x="149467" y="153454"/>
                  <a:pt x="154004" y="144379"/>
                </a:cubicBezTo>
                <a:cubicBezTo>
                  <a:pt x="159177" y="134032"/>
                  <a:pt x="168557" y="126074"/>
                  <a:pt x="173255" y="115503"/>
                </a:cubicBezTo>
                <a:cubicBezTo>
                  <a:pt x="207015" y="39542"/>
                  <a:pt x="169435" y="73133"/>
                  <a:pt x="221381" y="38501"/>
                </a:cubicBezTo>
                <a:cubicBezTo>
                  <a:pt x="243148" y="5850"/>
                  <a:pt x="232451" y="17804"/>
                  <a:pt x="250257" y="0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5419023" y="4042611"/>
            <a:ext cx="500514" cy="163629"/>
          </a:xfrm>
          <a:custGeom>
            <a:avLst/>
            <a:gdLst>
              <a:gd name="connsiteX0" fmla="*/ 0 w 500514"/>
              <a:gd name="connsiteY0" fmla="*/ 163629 h 163629"/>
              <a:gd name="connsiteX1" fmla="*/ 57752 w 500514"/>
              <a:gd name="connsiteY1" fmla="*/ 144378 h 163629"/>
              <a:gd name="connsiteX2" fmla="*/ 115503 w 500514"/>
              <a:gd name="connsiteY2" fmla="*/ 134753 h 163629"/>
              <a:gd name="connsiteX3" fmla="*/ 144379 w 500514"/>
              <a:gd name="connsiteY3" fmla="*/ 115503 h 163629"/>
              <a:gd name="connsiteX4" fmla="*/ 202131 w 500514"/>
              <a:gd name="connsiteY4" fmla="*/ 96252 h 163629"/>
              <a:gd name="connsiteX5" fmla="*/ 231006 w 500514"/>
              <a:gd name="connsiteY5" fmla="*/ 67376 h 163629"/>
              <a:gd name="connsiteX6" fmla="*/ 269508 w 500514"/>
              <a:gd name="connsiteY6" fmla="*/ 57751 h 163629"/>
              <a:gd name="connsiteX7" fmla="*/ 365760 w 500514"/>
              <a:gd name="connsiteY7" fmla="*/ 38501 h 163629"/>
              <a:gd name="connsiteX8" fmla="*/ 452388 w 500514"/>
              <a:gd name="connsiteY8" fmla="*/ 19250 h 163629"/>
              <a:gd name="connsiteX9" fmla="*/ 500514 w 500514"/>
              <a:gd name="connsiteY9" fmla="*/ 0 h 163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0514" h="163629">
                <a:moveTo>
                  <a:pt x="0" y="163629"/>
                </a:moveTo>
                <a:cubicBezTo>
                  <a:pt x="19251" y="157212"/>
                  <a:pt x="38066" y="149300"/>
                  <a:pt x="57752" y="144378"/>
                </a:cubicBezTo>
                <a:cubicBezTo>
                  <a:pt x="76685" y="139645"/>
                  <a:pt x="96989" y="140924"/>
                  <a:pt x="115503" y="134753"/>
                </a:cubicBezTo>
                <a:cubicBezTo>
                  <a:pt x="126477" y="131095"/>
                  <a:pt x="133808" y="120201"/>
                  <a:pt x="144379" y="115503"/>
                </a:cubicBezTo>
                <a:cubicBezTo>
                  <a:pt x="162922" y="107262"/>
                  <a:pt x="202131" y="96252"/>
                  <a:pt x="202131" y="96252"/>
                </a:cubicBezTo>
                <a:cubicBezTo>
                  <a:pt x="211756" y="86627"/>
                  <a:pt x="219187" y="74129"/>
                  <a:pt x="231006" y="67376"/>
                </a:cubicBezTo>
                <a:cubicBezTo>
                  <a:pt x="242492" y="60813"/>
                  <a:pt x="256573" y="60523"/>
                  <a:pt x="269508" y="57751"/>
                </a:cubicBezTo>
                <a:cubicBezTo>
                  <a:pt x="301501" y="50896"/>
                  <a:pt x="334720" y="48848"/>
                  <a:pt x="365760" y="38501"/>
                </a:cubicBezTo>
                <a:cubicBezTo>
                  <a:pt x="413151" y="22703"/>
                  <a:pt x="384628" y="30543"/>
                  <a:pt x="452388" y="19250"/>
                </a:cubicBezTo>
                <a:cubicBezTo>
                  <a:pt x="488069" y="7356"/>
                  <a:pt x="472188" y="14162"/>
                  <a:pt x="500514" y="0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5168766" y="4119613"/>
            <a:ext cx="96456" cy="481263"/>
          </a:xfrm>
          <a:custGeom>
            <a:avLst/>
            <a:gdLst>
              <a:gd name="connsiteX0" fmla="*/ 0 w 77002"/>
              <a:gd name="connsiteY0" fmla="*/ 0 h 433137"/>
              <a:gd name="connsiteX1" fmla="*/ 28876 w 77002"/>
              <a:gd name="connsiteY1" fmla="*/ 48126 h 433137"/>
              <a:gd name="connsiteX2" fmla="*/ 38501 w 77002"/>
              <a:gd name="connsiteY2" fmla="*/ 105878 h 433137"/>
              <a:gd name="connsiteX3" fmla="*/ 48127 w 77002"/>
              <a:gd name="connsiteY3" fmla="*/ 346509 h 433137"/>
              <a:gd name="connsiteX4" fmla="*/ 67377 w 77002"/>
              <a:gd name="connsiteY4" fmla="*/ 413886 h 433137"/>
              <a:gd name="connsiteX5" fmla="*/ 77002 w 77002"/>
              <a:gd name="connsiteY5" fmla="*/ 433137 h 433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002" h="433137">
                <a:moveTo>
                  <a:pt x="0" y="0"/>
                </a:moveTo>
                <a:cubicBezTo>
                  <a:pt x="9625" y="16042"/>
                  <a:pt x="22483" y="30544"/>
                  <a:pt x="28876" y="48126"/>
                </a:cubicBezTo>
                <a:cubicBezTo>
                  <a:pt x="35546" y="66467"/>
                  <a:pt x="37244" y="86402"/>
                  <a:pt x="38501" y="105878"/>
                </a:cubicBezTo>
                <a:cubicBezTo>
                  <a:pt x="43669" y="185986"/>
                  <a:pt x="42604" y="266425"/>
                  <a:pt x="48127" y="346509"/>
                </a:cubicBezTo>
                <a:cubicBezTo>
                  <a:pt x="48888" y="357537"/>
                  <a:pt x="62255" y="401080"/>
                  <a:pt x="67377" y="413886"/>
                </a:cubicBezTo>
                <a:cubicBezTo>
                  <a:pt x="70041" y="420547"/>
                  <a:pt x="73794" y="426720"/>
                  <a:pt x="77002" y="433137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5"/>
          <p:cNvSpPr/>
          <p:nvPr/>
        </p:nvSpPr>
        <p:spPr>
          <a:xfrm>
            <a:off x="5236143" y="4032985"/>
            <a:ext cx="365760" cy="57752"/>
          </a:xfrm>
          <a:custGeom>
            <a:avLst/>
            <a:gdLst>
              <a:gd name="connsiteX0" fmla="*/ 0 w 365760"/>
              <a:gd name="connsiteY0" fmla="*/ 57752 h 57752"/>
              <a:gd name="connsiteX1" fmla="*/ 48126 w 365760"/>
              <a:gd name="connsiteY1" fmla="*/ 48127 h 57752"/>
              <a:gd name="connsiteX2" fmla="*/ 77002 w 365760"/>
              <a:gd name="connsiteY2" fmla="*/ 28876 h 57752"/>
              <a:gd name="connsiteX3" fmla="*/ 279133 w 365760"/>
              <a:gd name="connsiteY3" fmla="*/ 19251 h 57752"/>
              <a:gd name="connsiteX4" fmla="*/ 317634 w 365760"/>
              <a:gd name="connsiteY4" fmla="*/ 9626 h 57752"/>
              <a:gd name="connsiteX5" fmla="*/ 365760 w 365760"/>
              <a:gd name="connsiteY5" fmla="*/ 0 h 57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5760" h="57752">
                <a:moveTo>
                  <a:pt x="0" y="57752"/>
                </a:moveTo>
                <a:cubicBezTo>
                  <a:pt x="16042" y="54544"/>
                  <a:pt x="32808" y="53871"/>
                  <a:pt x="48126" y="48127"/>
                </a:cubicBezTo>
                <a:cubicBezTo>
                  <a:pt x="58958" y="44065"/>
                  <a:pt x="65523" y="30311"/>
                  <a:pt x="77002" y="28876"/>
                </a:cubicBezTo>
                <a:cubicBezTo>
                  <a:pt x="143934" y="20509"/>
                  <a:pt x="211756" y="22459"/>
                  <a:pt x="279133" y="19251"/>
                </a:cubicBezTo>
                <a:cubicBezTo>
                  <a:pt x="291967" y="16043"/>
                  <a:pt x="304720" y="12496"/>
                  <a:pt x="317634" y="9626"/>
                </a:cubicBezTo>
                <a:cubicBezTo>
                  <a:pt x="333604" y="6077"/>
                  <a:pt x="365760" y="0"/>
                  <a:pt x="365760" y="0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 47"/>
          <p:cNvSpPr/>
          <p:nvPr/>
        </p:nvSpPr>
        <p:spPr>
          <a:xfrm>
            <a:off x="5794408" y="4167739"/>
            <a:ext cx="125129" cy="48126"/>
          </a:xfrm>
          <a:custGeom>
            <a:avLst/>
            <a:gdLst>
              <a:gd name="connsiteX0" fmla="*/ 0 w 125129"/>
              <a:gd name="connsiteY0" fmla="*/ 48126 h 48126"/>
              <a:gd name="connsiteX1" fmla="*/ 105878 w 125129"/>
              <a:gd name="connsiteY1" fmla="*/ 0 h 48126"/>
              <a:gd name="connsiteX2" fmla="*/ 125129 w 125129"/>
              <a:gd name="connsiteY2" fmla="*/ 0 h 48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129" h="48126">
                <a:moveTo>
                  <a:pt x="0" y="48126"/>
                </a:moveTo>
                <a:cubicBezTo>
                  <a:pt x="26856" y="32013"/>
                  <a:pt x="72322" y="0"/>
                  <a:pt x="105878" y="0"/>
                </a:cubicBezTo>
                <a:lnTo>
                  <a:pt x="125129" y="0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 48"/>
          <p:cNvSpPr/>
          <p:nvPr/>
        </p:nvSpPr>
        <p:spPr>
          <a:xfrm>
            <a:off x="5293895" y="4398745"/>
            <a:ext cx="182880" cy="57752"/>
          </a:xfrm>
          <a:custGeom>
            <a:avLst/>
            <a:gdLst>
              <a:gd name="connsiteX0" fmla="*/ 0 w 182880"/>
              <a:gd name="connsiteY0" fmla="*/ 0 h 57752"/>
              <a:gd name="connsiteX1" fmla="*/ 57751 w 182880"/>
              <a:gd name="connsiteY1" fmla="*/ 9626 h 57752"/>
              <a:gd name="connsiteX2" fmla="*/ 173254 w 182880"/>
              <a:gd name="connsiteY2" fmla="*/ 38501 h 57752"/>
              <a:gd name="connsiteX3" fmla="*/ 182880 w 182880"/>
              <a:gd name="connsiteY3" fmla="*/ 57752 h 57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" h="57752">
                <a:moveTo>
                  <a:pt x="0" y="0"/>
                </a:moveTo>
                <a:cubicBezTo>
                  <a:pt x="19250" y="3209"/>
                  <a:pt x="38406" y="7047"/>
                  <a:pt x="57751" y="9626"/>
                </a:cubicBezTo>
                <a:cubicBezTo>
                  <a:pt x="107147" y="16212"/>
                  <a:pt x="139606" y="4853"/>
                  <a:pt x="173254" y="38501"/>
                </a:cubicBezTo>
                <a:cubicBezTo>
                  <a:pt x="178327" y="43574"/>
                  <a:pt x="179671" y="51335"/>
                  <a:pt x="182880" y="57752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 49"/>
          <p:cNvSpPr/>
          <p:nvPr/>
        </p:nvSpPr>
        <p:spPr>
          <a:xfrm>
            <a:off x="5082139" y="4071486"/>
            <a:ext cx="28876" cy="173255"/>
          </a:xfrm>
          <a:custGeom>
            <a:avLst/>
            <a:gdLst>
              <a:gd name="connsiteX0" fmla="*/ 28876 w 28876"/>
              <a:gd name="connsiteY0" fmla="*/ 0 h 173255"/>
              <a:gd name="connsiteX1" fmla="*/ 19250 w 28876"/>
              <a:gd name="connsiteY1" fmla="*/ 48127 h 173255"/>
              <a:gd name="connsiteX2" fmla="*/ 9625 w 28876"/>
              <a:gd name="connsiteY2" fmla="*/ 77002 h 173255"/>
              <a:gd name="connsiteX3" fmla="*/ 0 w 28876"/>
              <a:gd name="connsiteY3" fmla="*/ 173255 h 173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6" h="173255">
                <a:moveTo>
                  <a:pt x="28876" y="0"/>
                </a:moveTo>
                <a:cubicBezTo>
                  <a:pt x="25667" y="16042"/>
                  <a:pt x="23218" y="32255"/>
                  <a:pt x="19250" y="48127"/>
                </a:cubicBezTo>
                <a:cubicBezTo>
                  <a:pt x="16789" y="57970"/>
                  <a:pt x="11168" y="66974"/>
                  <a:pt x="9625" y="77002"/>
                </a:cubicBezTo>
                <a:cubicBezTo>
                  <a:pt x="4722" y="108871"/>
                  <a:pt x="0" y="173255"/>
                  <a:pt x="0" y="173255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 50"/>
          <p:cNvSpPr/>
          <p:nvPr/>
        </p:nvSpPr>
        <p:spPr>
          <a:xfrm>
            <a:off x="5438274" y="3397718"/>
            <a:ext cx="96252" cy="96253"/>
          </a:xfrm>
          <a:custGeom>
            <a:avLst/>
            <a:gdLst>
              <a:gd name="connsiteX0" fmla="*/ 0 w 96252"/>
              <a:gd name="connsiteY0" fmla="*/ 96253 h 96253"/>
              <a:gd name="connsiteX1" fmla="*/ 28875 w 96252"/>
              <a:gd name="connsiteY1" fmla="*/ 48126 h 96253"/>
              <a:gd name="connsiteX2" fmla="*/ 57751 w 96252"/>
              <a:gd name="connsiteY2" fmla="*/ 38501 h 96253"/>
              <a:gd name="connsiteX3" fmla="*/ 96252 w 96252"/>
              <a:gd name="connsiteY3" fmla="*/ 0 h 96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252" h="96253">
                <a:moveTo>
                  <a:pt x="0" y="96253"/>
                </a:moveTo>
                <a:cubicBezTo>
                  <a:pt x="9625" y="80211"/>
                  <a:pt x="15646" y="61355"/>
                  <a:pt x="28875" y="48126"/>
                </a:cubicBezTo>
                <a:cubicBezTo>
                  <a:pt x="36049" y="40952"/>
                  <a:pt x="48676" y="43038"/>
                  <a:pt x="57751" y="38501"/>
                </a:cubicBezTo>
                <a:cubicBezTo>
                  <a:pt x="88724" y="23014"/>
                  <a:pt x="83855" y="24795"/>
                  <a:pt x="96252" y="0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 51"/>
          <p:cNvSpPr/>
          <p:nvPr/>
        </p:nvSpPr>
        <p:spPr>
          <a:xfrm>
            <a:off x="5601904" y="3561348"/>
            <a:ext cx="163630" cy="192506"/>
          </a:xfrm>
          <a:custGeom>
            <a:avLst/>
            <a:gdLst>
              <a:gd name="connsiteX0" fmla="*/ 0 w 125129"/>
              <a:gd name="connsiteY0" fmla="*/ 0 h 144379"/>
              <a:gd name="connsiteX1" fmla="*/ 48127 w 125129"/>
              <a:gd name="connsiteY1" fmla="*/ 38501 h 144379"/>
              <a:gd name="connsiteX2" fmla="*/ 96253 w 125129"/>
              <a:gd name="connsiteY2" fmla="*/ 86627 h 144379"/>
              <a:gd name="connsiteX3" fmla="*/ 115503 w 125129"/>
              <a:gd name="connsiteY3" fmla="*/ 115503 h 144379"/>
              <a:gd name="connsiteX4" fmla="*/ 125129 w 125129"/>
              <a:gd name="connsiteY4" fmla="*/ 144379 h 144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129" h="144379">
                <a:moveTo>
                  <a:pt x="0" y="0"/>
                </a:moveTo>
                <a:cubicBezTo>
                  <a:pt x="16042" y="12834"/>
                  <a:pt x="33600" y="23974"/>
                  <a:pt x="48127" y="38501"/>
                </a:cubicBezTo>
                <a:cubicBezTo>
                  <a:pt x="112295" y="102669"/>
                  <a:pt x="19250" y="35294"/>
                  <a:pt x="96253" y="86627"/>
                </a:cubicBezTo>
                <a:cubicBezTo>
                  <a:pt x="102670" y="96252"/>
                  <a:pt x="110330" y="105156"/>
                  <a:pt x="115503" y="115503"/>
                </a:cubicBezTo>
                <a:cubicBezTo>
                  <a:pt x="120040" y="124578"/>
                  <a:pt x="125129" y="144379"/>
                  <a:pt x="125129" y="144379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 52"/>
          <p:cNvSpPr/>
          <p:nvPr/>
        </p:nvSpPr>
        <p:spPr>
          <a:xfrm>
            <a:off x="5168766" y="3590223"/>
            <a:ext cx="115503" cy="86628"/>
          </a:xfrm>
          <a:custGeom>
            <a:avLst/>
            <a:gdLst>
              <a:gd name="connsiteX0" fmla="*/ 0 w 115503"/>
              <a:gd name="connsiteY0" fmla="*/ 86628 h 86628"/>
              <a:gd name="connsiteX1" fmla="*/ 48127 w 115503"/>
              <a:gd name="connsiteY1" fmla="*/ 57752 h 86628"/>
              <a:gd name="connsiteX2" fmla="*/ 57752 w 115503"/>
              <a:gd name="connsiteY2" fmla="*/ 28876 h 86628"/>
              <a:gd name="connsiteX3" fmla="*/ 86628 w 115503"/>
              <a:gd name="connsiteY3" fmla="*/ 9625 h 86628"/>
              <a:gd name="connsiteX4" fmla="*/ 115503 w 115503"/>
              <a:gd name="connsiteY4" fmla="*/ 0 h 86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03" h="86628">
                <a:moveTo>
                  <a:pt x="0" y="86628"/>
                </a:moveTo>
                <a:cubicBezTo>
                  <a:pt x="16042" y="77003"/>
                  <a:pt x="34898" y="70981"/>
                  <a:pt x="48127" y="57752"/>
                </a:cubicBezTo>
                <a:cubicBezTo>
                  <a:pt x="55301" y="50578"/>
                  <a:pt x="51414" y="36799"/>
                  <a:pt x="57752" y="28876"/>
                </a:cubicBezTo>
                <a:cubicBezTo>
                  <a:pt x="64979" y="19843"/>
                  <a:pt x="76281" y="14799"/>
                  <a:pt x="86628" y="9625"/>
                </a:cubicBezTo>
                <a:cubicBezTo>
                  <a:pt x="95703" y="5088"/>
                  <a:pt x="115503" y="0"/>
                  <a:pt x="115503" y="0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 53"/>
          <p:cNvSpPr/>
          <p:nvPr/>
        </p:nvSpPr>
        <p:spPr>
          <a:xfrm>
            <a:off x="5698156" y="4004109"/>
            <a:ext cx="144379" cy="105878"/>
          </a:xfrm>
          <a:custGeom>
            <a:avLst/>
            <a:gdLst>
              <a:gd name="connsiteX0" fmla="*/ 0 w 144379"/>
              <a:gd name="connsiteY0" fmla="*/ 105878 h 105878"/>
              <a:gd name="connsiteX1" fmla="*/ 57751 w 144379"/>
              <a:gd name="connsiteY1" fmla="*/ 38502 h 105878"/>
              <a:gd name="connsiteX2" fmla="*/ 115503 w 144379"/>
              <a:gd name="connsiteY2" fmla="*/ 19251 h 105878"/>
              <a:gd name="connsiteX3" fmla="*/ 144379 w 144379"/>
              <a:gd name="connsiteY3" fmla="*/ 0 h 105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379" h="105878">
                <a:moveTo>
                  <a:pt x="0" y="105878"/>
                </a:moveTo>
                <a:cubicBezTo>
                  <a:pt x="21760" y="69612"/>
                  <a:pt x="21390" y="54662"/>
                  <a:pt x="57751" y="38502"/>
                </a:cubicBezTo>
                <a:cubicBezTo>
                  <a:pt x="76294" y="30261"/>
                  <a:pt x="115503" y="19251"/>
                  <a:pt x="115503" y="19251"/>
                </a:cubicBezTo>
                <a:lnTo>
                  <a:pt x="144379" y="0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860441" y="911558"/>
            <a:ext cx="4981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-Following a brief delay, impulse is rapidly conducted via  bundle of specialist cells called;</a:t>
            </a:r>
            <a:endParaRPr lang="en-US" sz="2400" dirty="0"/>
          </a:p>
        </p:txBody>
      </p:sp>
      <p:sp>
        <p:nvSpPr>
          <p:cNvPr id="58" name="Bent Arrow 57"/>
          <p:cNvSpPr/>
          <p:nvPr/>
        </p:nvSpPr>
        <p:spPr>
          <a:xfrm rot="5400000">
            <a:off x="4588318" y="1596619"/>
            <a:ext cx="3514716" cy="1279601"/>
          </a:xfrm>
          <a:prstGeom prst="bentArrow">
            <a:avLst>
              <a:gd name="adj1" fmla="val 19043"/>
              <a:gd name="adj2" fmla="val 15163"/>
              <a:gd name="adj3" fmla="val 25000"/>
              <a:gd name="adj4" fmla="val 43750"/>
            </a:avLst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641733" y="1134414"/>
            <a:ext cx="27937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SECONDARY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1065730" y="4309808"/>
            <a:ext cx="3408307" cy="138499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en-US" sz="2800" dirty="0" smtClean="0">
                <a:solidFill>
                  <a:prstClr val="black"/>
                </a:solidFill>
              </a:rPr>
              <a:t>Spread impulse for the ventricles to push blood up and out.</a:t>
            </a:r>
            <a:endParaRPr lang="en-US" sz="2800" dirty="0">
              <a:solidFill>
                <a:prstClr val="black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2922314" y="3596309"/>
            <a:ext cx="657970" cy="75431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2800952" y="3133165"/>
            <a:ext cx="1828800" cy="45705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971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5" grpId="0" animBg="1"/>
      <p:bldP spid="39" grpId="0"/>
      <p:bldP spid="58" grpId="0" animBg="1"/>
      <p:bldP spid="59" grpId="0"/>
      <p:bldP spid="61" grpId="0"/>
      <p:bldP spid="4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389" b="98184" l="1024" r="98464">
                        <a14:backgroundMark x1="72983" y1="14637" x2="72983" y2="14637"/>
                        <a14:backgroundMark x1="8835" y1="82372" x2="8835" y2="82372"/>
                        <a14:backgroundMark x1="74776" y1="89637" x2="74776" y2="89637"/>
                        <a14:backgroundMark x1="37004" y1="87500" x2="37004" y2="87500"/>
                        <a14:backgroundMark x1="9475" y1="30556" x2="9475" y2="30556"/>
                      </a14:backgroundRemoval>
                    </a14:imgEffect>
                  </a14:imgLayer>
                </a14:imgProps>
              </a:ext>
            </a:extLst>
          </a:blip>
          <a:srcRect t="8865"/>
          <a:stretch/>
        </p:blipFill>
        <p:spPr>
          <a:xfrm>
            <a:off x="1183339" y="0"/>
            <a:ext cx="7678271" cy="736135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219574" y="139861"/>
            <a:ext cx="703159" cy="276998"/>
          </a:xfrm>
          <a:prstGeom prst="rect">
            <a:avLst/>
          </a:prstGeom>
          <a:solidFill>
            <a:srgbClr val="DCB2A3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3220572" y="1612848"/>
            <a:ext cx="569258" cy="295836"/>
          </a:xfrm>
          <a:prstGeom prst="rect">
            <a:avLst/>
          </a:prstGeom>
          <a:solidFill>
            <a:srgbClr val="A22A22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4639235" y="6533028"/>
            <a:ext cx="640973" cy="324971"/>
          </a:xfrm>
          <a:prstGeom prst="rect">
            <a:avLst/>
          </a:prstGeom>
          <a:solidFill>
            <a:srgbClr val="EFB6A2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1811992" y="802344"/>
            <a:ext cx="1054471" cy="923366"/>
          </a:xfrm>
          <a:prstGeom prst="rect">
            <a:avLst/>
          </a:prstGeom>
          <a:solidFill>
            <a:srgbClr val="6A6897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2180663" y="3491446"/>
            <a:ext cx="1371600" cy="731157"/>
          </a:xfrm>
          <a:prstGeom prst="rect">
            <a:avLst/>
          </a:prstGeom>
          <a:solidFill>
            <a:srgbClr val="22295F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2748802" y="4339464"/>
            <a:ext cx="1244974" cy="470647"/>
          </a:xfrm>
          <a:prstGeom prst="rect">
            <a:avLst/>
          </a:prstGeom>
          <a:solidFill>
            <a:srgbClr val="4E6BAB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4219574" y="5038538"/>
            <a:ext cx="1576670" cy="470647"/>
          </a:xfrm>
          <a:prstGeom prst="rect">
            <a:avLst/>
          </a:prstGeom>
          <a:solidFill>
            <a:srgbClr val="5675B5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5899897" y="3944657"/>
            <a:ext cx="1445558" cy="470647"/>
          </a:xfrm>
          <a:prstGeom prst="rect">
            <a:avLst/>
          </a:prstGeom>
          <a:solidFill>
            <a:srgbClr val="E13430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2412627" y="5835535"/>
            <a:ext cx="1253936" cy="710451"/>
          </a:xfrm>
          <a:prstGeom prst="rect">
            <a:avLst/>
          </a:prstGeom>
          <a:solidFill>
            <a:srgbClr val="959DCB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3687854" y="2737117"/>
            <a:ext cx="1126193" cy="470647"/>
          </a:xfrm>
          <a:prstGeom prst="rect">
            <a:avLst/>
          </a:prstGeom>
          <a:solidFill>
            <a:srgbClr val="4E67A7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5899897" y="2562305"/>
            <a:ext cx="581585" cy="645460"/>
          </a:xfrm>
          <a:prstGeom prst="rect">
            <a:avLst/>
          </a:prstGeom>
          <a:solidFill>
            <a:srgbClr val="DF5D4D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5177118" y="1908684"/>
            <a:ext cx="1445558" cy="470647"/>
          </a:xfrm>
          <a:prstGeom prst="rect">
            <a:avLst/>
          </a:prstGeom>
          <a:solidFill>
            <a:srgbClr val="83221C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5056094" y="3020799"/>
            <a:ext cx="707084" cy="470647"/>
          </a:xfrm>
          <a:prstGeom prst="rect">
            <a:avLst/>
          </a:prstGeom>
          <a:solidFill>
            <a:srgbClr val="98251F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/>
          <p:cNvSpPr/>
          <p:nvPr/>
        </p:nvSpPr>
        <p:spPr>
          <a:xfrm>
            <a:off x="4142253" y="1168626"/>
            <a:ext cx="1343587" cy="571355"/>
          </a:xfrm>
          <a:prstGeom prst="rect">
            <a:avLst/>
          </a:prstGeom>
          <a:solidFill>
            <a:srgbClr val="494C7E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0324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7" grpId="0" animBg="1"/>
      <p:bldP spid="60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3954" y="-12411"/>
            <a:ext cx="5982180" cy="68704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876724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395" y="1587119"/>
            <a:ext cx="8848725" cy="34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5342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BC1C1C"/>
      </a:accent1>
      <a:accent2>
        <a:srgbClr val="F67534"/>
      </a:accent2>
      <a:accent3>
        <a:srgbClr val="EAAC35"/>
      </a:accent3>
      <a:accent4>
        <a:srgbClr val="9BAF68"/>
      </a:accent4>
      <a:accent5>
        <a:srgbClr val="68B9A6"/>
      </a:accent5>
      <a:accent6>
        <a:srgbClr val="50B1D4"/>
      </a:accent6>
      <a:hlink>
        <a:srgbClr val="E46416"/>
      </a:hlink>
      <a:folHlink>
        <a:srgbClr val="EE9340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93B4CCAC-FD5A-4D59-B1AC-EAF45910B5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TC103457496[[fn=Parallax]]</Template>
  <TotalTime>474</TotalTime>
  <Words>313</Words>
  <Application>Microsoft Office PowerPoint</Application>
  <PresentationFormat>On-screen Show (4:3)</PresentationFormat>
  <Paragraphs>44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Corbel</vt:lpstr>
      <vt:lpstr>Impact</vt:lpstr>
      <vt:lpstr>Parallax</vt:lpstr>
      <vt:lpstr>THE CARDIAC CYCLE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MCPS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CARDIAC CYCLE</dc:title>
  <dc:creator>Campbell, Maigan</dc:creator>
  <cp:lastModifiedBy>Julia Porter</cp:lastModifiedBy>
  <cp:revision>85</cp:revision>
  <dcterms:created xsi:type="dcterms:W3CDTF">2014-10-08T16:24:04Z</dcterms:created>
  <dcterms:modified xsi:type="dcterms:W3CDTF">2015-08-28T15:12:44Z</dcterms:modified>
</cp:coreProperties>
</file>