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1" r:id="rId4"/>
    <p:sldId id="262" r:id="rId5"/>
    <p:sldId id="266" r:id="rId6"/>
    <p:sldId id="263" r:id="rId7"/>
    <p:sldId id="267" r:id="rId8"/>
    <p:sldId id="268" r:id="rId9"/>
    <p:sldId id="257" r:id="rId10"/>
    <p:sldId id="269" r:id="rId11"/>
    <p:sldId id="259" r:id="rId12"/>
    <p:sldId id="260" r:id="rId13"/>
    <p:sldId id="264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8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B7B6DDB-C24B-4214-A8DC-0FE6DA3FFFB0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6602303-38D0-42AC-854D-90F695A71C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04800"/>
            <a:ext cx="7924800" cy="3276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/>
              <a:t>“The key to success can be found underneath one’s alarm clock”</a:t>
            </a:r>
            <a:br>
              <a:rPr lang="en-US" sz="32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4648200"/>
            <a:ext cx="66294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-Poor Richards Almanac</a:t>
            </a:r>
          </a:p>
        </p:txBody>
      </p:sp>
    </p:spTree>
    <p:extLst>
      <p:ext uri="{BB962C8B-B14F-4D97-AF65-F5344CB8AC3E}">
        <p14:creationId xmlns:p14="http://schemas.microsoft.com/office/powerpoint/2010/main" val="3660167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-media-cache-ak0.pinimg.com/736x/5a/50/f6/5a50f6f58750f7bf7a3791cbd51be0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81532" cy="612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156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FIRST…..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en-US" sz="3600" dirty="0"/>
              <a:t>Take 3 minutes and organize yourselves into groups of 2-3. Use the entire room.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4400" b="1" i="1" dirty="0"/>
              <a:t>Here comes your first grade of the semester!</a:t>
            </a:r>
          </a:p>
        </p:txBody>
      </p:sp>
    </p:spTree>
    <p:extLst>
      <p:ext uri="{BB962C8B-B14F-4D97-AF65-F5344CB8AC3E}">
        <p14:creationId xmlns:p14="http://schemas.microsoft.com/office/powerpoint/2010/main" val="3098882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PART 1:</a:t>
            </a:r>
            <a:br>
              <a:rPr lang="en-US" dirty="0"/>
            </a:br>
            <a:r>
              <a:rPr lang="en-US" dirty="0"/>
              <a:t>WHAT IS HISTORY?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Discuss this question in your groups and be prepared to explain your thoughts. The more specific you can be, the better. </a:t>
            </a:r>
          </a:p>
          <a:p>
            <a:r>
              <a:rPr lang="en-US" dirty="0"/>
              <a:t>Create a group definition and write it down!</a:t>
            </a:r>
          </a:p>
        </p:txBody>
      </p:sp>
    </p:spTree>
    <p:extLst>
      <p:ext uri="{BB962C8B-B14F-4D97-AF65-F5344CB8AC3E}">
        <p14:creationId xmlns:p14="http://schemas.microsoft.com/office/powerpoint/2010/main" val="321465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WHAT is History?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54167" y="1828800"/>
            <a:ext cx="6908147" cy="3235271"/>
          </a:xfrm>
        </p:spPr>
        <p:txBody>
          <a:bodyPr>
            <a:normAutofit/>
          </a:bodyPr>
          <a:lstStyle/>
          <a:p>
            <a:pPr lvl="0"/>
            <a:r>
              <a:rPr lang="en-US" sz="2700" b="1" dirty="0"/>
              <a:t>History is the interpretation and analysis of the human past </a:t>
            </a:r>
          </a:p>
          <a:p>
            <a:pPr lvl="0"/>
            <a:r>
              <a:rPr lang="en-US" sz="2700" b="1" dirty="0"/>
              <a:t>History is an umbrella term that relates to past events as well as the discovery, collection, organization, and presentation of information about these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75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PART 2:</a:t>
            </a:r>
            <a:br>
              <a:rPr lang="en-US" dirty="0"/>
            </a:br>
            <a:r>
              <a:rPr lang="en-US" dirty="0"/>
              <a:t>WHY IS HISTORY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Discuss this question in your groups and be prepared to explain your thoughts. The more specific you can be, the better. </a:t>
            </a:r>
          </a:p>
          <a:p>
            <a:r>
              <a:rPr lang="en-US" dirty="0"/>
              <a:t>Create a group answer and write it down!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459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6683765" cy="960668"/>
          </a:xfrm>
        </p:spPr>
        <p:txBody>
          <a:bodyPr/>
          <a:lstStyle/>
          <a:p>
            <a:r>
              <a:rPr lang="en-US" i="1" u="sng" dirty="0"/>
              <a:t>WHY is History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7749152" cy="4201978"/>
          </a:xfrm>
        </p:spPr>
        <p:txBody>
          <a:bodyPr/>
          <a:lstStyle/>
          <a:p>
            <a:pPr lvl="0"/>
            <a:r>
              <a:rPr lang="en-US" sz="2100" b="1" dirty="0"/>
              <a:t>Understanding the past helps us understand the present. Analyzing the past can drastically alter your perception of the world around you. Historical knowledge is a pre-requisite.</a:t>
            </a:r>
          </a:p>
          <a:p>
            <a:pPr lvl="0"/>
            <a:r>
              <a:rPr lang="en-US" sz="2100" b="1" dirty="0"/>
              <a:t>Those who don’t know history are doomed to repeat it.</a:t>
            </a:r>
          </a:p>
          <a:p>
            <a:pPr lvl="0"/>
            <a:r>
              <a:rPr lang="en-US" sz="2100" b="1" dirty="0"/>
              <a:t>Studying history is the key to developing authentic, educated opinions about society, politics, economics, etc.</a:t>
            </a:r>
          </a:p>
          <a:p>
            <a:pPr lvl="0"/>
            <a:r>
              <a:rPr lang="en-US" sz="2100" b="1" dirty="0"/>
              <a:t>Gives us insight into the immense complexity of our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88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6683765" cy="960668"/>
          </a:xfrm>
        </p:spPr>
        <p:txBody>
          <a:bodyPr>
            <a:normAutofit fontScale="90000"/>
          </a:bodyPr>
          <a:lstStyle/>
          <a:p>
            <a:r>
              <a:rPr lang="en-US" i="1" u="sng" dirty="0"/>
              <a:t>WHY is History Important?  -Continued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636790" cy="387070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2700" b="1" dirty="0"/>
              <a:t>History teaches us lifelong lessons and wisdom</a:t>
            </a:r>
          </a:p>
          <a:p>
            <a:pPr lvl="0"/>
            <a:r>
              <a:rPr lang="en-US" sz="2700" b="1" dirty="0"/>
              <a:t>History fulfills our desire to know and understand ourselves and our ancestors. Gives us identity. Gives our country identity</a:t>
            </a:r>
          </a:p>
          <a:p>
            <a:pPr lvl="0"/>
            <a:r>
              <a:rPr lang="en-US" sz="2700" b="1" dirty="0"/>
              <a:t>History is fun, fascinating and stimulates the mind. Makes you a better reader, critical thinker and skeptic.</a:t>
            </a:r>
          </a:p>
          <a:p>
            <a:pPr lvl="0"/>
            <a:r>
              <a:rPr lang="en-US" sz="2700" b="1" dirty="0"/>
              <a:t>I am not the one with the important lessons. I am simply the middle man between you and the important people and events that have shaped our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4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i="1" u="sng" dirty="0"/>
              <a:t>Concept Group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u="sng" dirty="0"/>
              <a:t>Part 3</a:t>
            </a:r>
            <a:r>
              <a:rPr lang="en-US" sz="3600" dirty="0"/>
              <a:t>: </a:t>
            </a:r>
          </a:p>
          <a:p>
            <a:r>
              <a:rPr lang="en-US" sz="2800" dirty="0"/>
              <a:t>Define the "American Dream"? </a:t>
            </a:r>
          </a:p>
          <a:p>
            <a:r>
              <a:rPr lang="en-US" sz="2800" dirty="0"/>
              <a:t>What is it about America that draws immigrants to our country and keeps those citizens here from wanting to leave?</a:t>
            </a:r>
          </a:p>
          <a:p>
            <a:r>
              <a:rPr lang="en-US" sz="2800" dirty="0"/>
              <a:t>Provide 1-2 paragraphs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769195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5520" y="609600"/>
            <a:ext cx="6736080" cy="3352800"/>
          </a:xfrm>
        </p:spPr>
        <p:txBody>
          <a:bodyPr>
            <a:normAutofit fontScale="90000"/>
          </a:bodyPr>
          <a:lstStyle/>
          <a:p>
            <a:r>
              <a:rPr lang="en-US" sz="6600" dirty="0"/>
              <a:t>Get Back into yesterday’s groups ASAP!!!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0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Part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305800" cy="4873752"/>
          </a:xfrm>
        </p:spPr>
        <p:txBody>
          <a:bodyPr/>
          <a:lstStyle/>
          <a:p>
            <a:r>
              <a:rPr lang="en-US" dirty="0"/>
              <a:t>In groups of 4-5, come up with a group definition of the following concepts: </a:t>
            </a:r>
            <a:r>
              <a:rPr lang="en-US" sz="3600" b="1" dirty="0"/>
              <a:t>1</a:t>
            </a:r>
            <a:r>
              <a:rPr lang="en-US" b="1" dirty="0"/>
              <a:t>.</a:t>
            </a:r>
            <a:r>
              <a:rPr lang="en-US" sz="3600" b="1" i="1" u="sng" dirty="0"/>
              <a:t>Equality, 2.Rights, 3.Liberty, 4.Opportunity and 5.Democracy</a:t>
            </a:r>
            <a:r>
              <a:rPr lang="en-US" sz="3600" b="1" u="sng" dirty="0"/>
              <a:t>.</a:t>
            </a:r>
            <a:r>
              <a:rPr lang="en-US" sz="3600" dirty="0"/>
              <a:t> </a:t>
            </a:r>
            <a:r>
              <a:rPr lang="en-US" dirty="0"/>
              <a:t>Groups will discuss findings with class.</a:t>
            </a:r>
            <a:endParaRPr lang="en-US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091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u="sng" dirty="0"/>
              <a:t>Part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Next, in groups, determine the concept that is </a:t>
            </a:r>
            <a:r>
              <a:rPr lang="en-US" sz="3200" i="1" dirty="0"/>
              <a:t>most essential </a:t>
            </a:r>
            <a:r>
              <a:rPr lang="en-US" sz="3200" dirty="0"/>
              <a:t>to the American Dream and the </a:t>
            </a:r>
            <a:r>
              <a:rPr lang="en-US" sz="3200" i="1" dirty="0"/>
              <a:t>least essential</a:t>
            </a:r>
            <a:r>
              <a:rPr lang="en-US" sz="3200" dirty="0"/>
              <a:t>. </a:t>
            </a:r>
            <a:r>
              <a:rPr lang="en-US" sz="3200" b="1" i="1" u="sng" dirty="0"/>
              <a:t>You must explain why!!!!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37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DEBRIEF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821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467600" cy="1752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u="sng" dirty="0"/>
              <a:t>Part 6 - Short Response</a:t>
            </a:r>
            <a:br>
              <a:rPr lang="en-US" sz="4000" dirty="0"/>
            </a:br>
            <a:r>
              <a:rPr lang="en-US" sz="4000" dirty="0"/>
              <a:t> 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5254752"/>
          </a:xfrm>
        </p:spPr>
        <p:txBody>
          <a:bodyPr/>
          <a:lstStyle/>
          <a:p>
            <a:r>
              <a:rPr lang="en-US" sz="2800" dirty="0"/>
              <a:t>In a minimum of ½ page, construct a written response in your own words re-answering the essential question of the day </a:t>
            </a:r>
            <a:r>
              <a:rPr lang="en-US" sz="2800" b="1" u="sng" dirty="0"/>
              <a:t>(What is the American Dream?) </a:t>
            </a:r>
            <a:r>
              <a:rPr lang="en-US" sz="2800" dirty="0"/>
              <a:t>Use as many of the 5 concepts in your response as possible.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200" dirty="0"/>
              <a:t>Before you begin, lets discuss what I call “Short Essay Format”</a:t>
            </a:r>
          </a:p>
          <a:p>
            <a:pPr>
              <a:buFontTx/>
              <a:buChar char="-"/>
            </a:pPr>
            <a:r>
              <a:rPr lang="en-US" dirty="0"/>
              <a:t>Minimum ½ Page</a:t>
            </a:r>
          </a:p>
          <a:p>
            <a:pPr>
              <a:buFontTx/>
              <a:buChar char="-"/>
            </a:pPr>
            <a:r>
              <a:rPr lang="en-US" dirty="0"/>
              <a:t>No Numbering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5657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529</TotalTime>
  <Words>496</Words>
  <Application>Microsoft Office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Century Schoolbook</vt:lpstr>
      <vt:lpstr>Wingdings</vt:lpstr>
      <vt:lpstr>Wingdings 2</vt:lpstr>
      <vt:lpstr>Oriel</vt:lpstr>
      <vt:lpstr>“The key to success can be found underneath one’s alarm clock” </vt:lpstr>
      <vt:lpstr>PowerPoint Presentation</vt:lpstr>
      <vt:lpstr>FIRST…..</vt:lpstr>
      <vt:lpstr>PART 1: WHAT IS HISTORY?</vt:lpstr>
      <vt:lpstr>WHAT is History?</vt:lpstr>
      <vt:lpstr>PART 2: WHY IS HISTORY IMPORTANT?</vt:lpstr>
      <vt:lpstr>WHY is History Important?</vt:lpstr>
      <vt:lpstr>WHY is History Important?  -Continued</vt:lpstr>
      <vt:lpstr>Concept Group Work</vt:lpstr>
      <vt:lpstr>Get Back into yesterday’s groups ASAP!!!</vt:lpstr>
      <vt:lpstr>Part 4</vt:lpstr>
      <vt:lpstr>Part 5</vt:lpstr>
      <vt:lpstr>DEBRIEF</vt:lpstr>
      <vt:lpstr>          Part 6 - Short Response   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 key to success can be found underneath one’s alarm clock”</dc:title>
  <dc:creator>Windows User</dc:creator>
  <cp:lastModifiedBy>Matthew Lesley</cp:lastModifiedBy>
  <cp:revision>23</cp:revision>
  <dcterms:created xsi:type="dcterms:W3CDTF">2014-08-26T10:49:46Z</dcterms:created>
  <dcterms:modified xsi:type="dcterms:W3CDTF">2017-01-27T12:05:11Z</dcterms:modified>
</cp:coreProperties>
</file>