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61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E847-7F27-4174-9BE4-3A9412BE7341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9216-2266-4897-8561-08840AF26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E847-7F27-4174-9BE4-3A9412BE7341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9216-2266-4897-8561-08840AF26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E847-7F27-4174-9BE4-3A9412BE7341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9216-2266-4897-8561-08840AF26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E847-7F27-4174-9BE4-3A9412BE7341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9216-2266-4897-8561-08840AF26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E847-7F27-4174-9BE4-3A9412BE7341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9216-2266-4897-8561-08840AF26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E847-7F27-4174-9BE4-3A9412BE7341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9216-2266-4897-8561-08840AF26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E847-7F27-4174-9BE4-3A9412BE7341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9216-2266-4897-8561-08840AF26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E847-7F27-4174-9BE4-3A9412BE7341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9216-2266-4897-8561-08840AF26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E847-7F27-4174-9BE4-3A9412BE7341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9216-2266-4897-8561-08840AF26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E847-7F27-4174-9BE4-3A9412BE7341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9216-2266-4897-8561-08840AF26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E847-7F27-4174-9BE4-3A9412BE7341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9216-2266-4897-8561-08840AF26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5E847-7F27-4174-9BE4-3A9412BE7341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79216-2266-4897-8561-08840AF26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4F8BBqjm_g" TargetMode="External"/><Relationship Id="rId2" Type="http://schemas.openxmlformats.org/officeDocument/2006/relationships/hyperlink" Target="https://www.youtube.com/watch?v=1bVfzBD-40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rainpop.com/science/earthsystem/earth/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hyperlink" Target="https://www.youtube.com/watch?v=yjiGH9QNiU0" TargetMode="External"/><Relationship Id="rId2" Type="http://schemas.openxmlformats.org/officeDocument/2006/relationships/hyperlink" Target="https://www.youtube.com/watch?v=XRCIzZHpFt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FZYnIsLNz3c" TargetMode="External"/><Relationship Id="rId5" Type="http://schemas.openxmlformats.org/officeDocument/2006/relationships/hyperlink" Target="http://mars.nasa.gov/msl/multimedia/videos/" TargetMode="Externa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ars.nasa.gov/msl/" TargetMode="External"/><Relationship Id="rId4" Type="http://schemas.openxmlformats.org/officeDocument/2006/relationships/hyperlink" Target="http://mars.nasa.gov/multimedia/interactives/billionpixel/index.cfm?image=PIA16918&amp;view=cy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hysics.bu.edu/~duffy/HTML5/inner_solar_system_new.html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>
            <a:normAutofit/>
          </a:bodyPr>
          <a:lstStyle/>
          <a:p>
            <a:r>
              <a:rPr lang="en-US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INNER PLANETS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1371600"/>
            <a:ext cx="6400800" cy="1752600"/>
          </a:xfrm>
        </p:spPr>
        <p:txBody>
          <a:bodyPr>
            <a:normAutofit/>
          </a:bodyPr>
          <a:lstStyle/>
          <a:p>
            <a:r>
              <a:rPr lang="en-US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NOTES</a:t>
            </a:r>
          </a:p>
        </p:txBody>
      </p:sp>
      <p:pic>
        <p:nvPicPr>
          <p:cNvPr id="1028" name="Picture 4" descr="http://volcanicast.com/pics/20090807/The%20Inner%20Plane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971801" y="1676402"/>
            <a:ext cx="3428998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INNER PLANETS: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Also called Terrestrial Planets.</a:t>
            </a:r>
          </a:p>
          <a:p>
            <a:r>
              <a:rPr lang="en-US" sz="3600" b="1" dirty="0">
                <a:solidFill>
                  <a:srgbClr val="FF0000"/>
                </a:solidFill>
              </a:rPr>
              <a:t>Smaller, denser, and rockier than the Outer Planets.</a:t>
            </a:r>
          </a:p>
        </p:txBody>
      </p:sp>
      <p:pic>
        <p:nvPicPr>
          <p:cNvPr id="4098" name="Picture 2" descr="http://163.153.62.5/faculty/tdashnaw/stusites/webkc/InnerPlane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3189514"/>
            <a:ext cx="3505200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MERCURY: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4" y="1493837"/>
            <a:ext cx="8229600" cy="4525963"/>
          </a:xfrm>
        </p:spPr>
        <p:txBody>
          <a:bodyPr/>
          <a:lstStyle/>
          <a:p>
            <a:r>
              <a:rPr lang="en-US" sz="2400" b="1" dirty="0">
                <a:solidFill>
                  <a:srgbClr val="FF0000"/>
                </a:solidFill>
              </a:rPr>
              <a:t>Terrestrial Planet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Distance From Sun: 57.9 million km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Diameter : 4,878 km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Surface Temperature:  698 ° F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Length of Day:  58.65 Days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Length of Year:  87.97 Days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Number of Moons:  0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Symbol :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C:\Users\Owner\AppData\Local\Microsoft\Windows\Temporary Internet Files\Content.IE5\VR6VIKTX\MC900151097[1].wmf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724400"/>
            <a:ext cx="9144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981200"/>
            <a:ext cx="3352800" cy="3581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VENUS: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b="1" dirty="0">
                <a:solidFill>
                  <a:srgbClr val="FF0000"/>
                </a:solidFill>
              </a:rPr>
              <a:t>Terrestrial Planet</a:t>
            </a:r>
          </a:p>
          <a:p>
            <a:pPr lvl="0"/>
            <a:r>
              <a:rPr lang="en-US" sz="2400" b="1" dirty="0">
                <a:solidFill>
                  <a:srgbClr val="FF0000"/>
                </a:solidFill>
              </a:rPr>
              <a:t>Distance From Sun: 108.2 million km</a:t>
            </a:r>
          </a:p>
          <a:p>
            <a:pPr lvl="0"/>
            <a:r>
              <a:rPr lang="en-US" sz="2400" b="1" dirty="0">
                <a:solidFill>
                  <a:srgbClr val="FF0000"/>
                </a:solidFill>
              </a:rPr>
              <a:t>Diameter : 12,104 km</a:t>
            </a:r>
          </a:p>
          <a:p>
            <a:pPr lvl="0"/>
            <a:r>
              <a:rPr lang="en-US" sz="2400" b="1" dirty="0">
                <a:solidFill>
                  <a:srgbClr val="FF0000"/>
                </a:solidFill>
              </a:rPr>
              <a:t>Surface Temperature :  900° F</a:t>
            </a:r>
          </a:p>
          <a:p>
            <a:pPr lvl="0"/>
            <a:r>
              <a:rPr lang="en-US" sz="2400" b="1" dirty="0">
                <a:solidFill>
                  <a:srgbClr val="FF0000"/>
                </a:solidFill>
              </a:rPr>
              <a:t>Length of Day :  243 Days</a:t>
            </a:r>
          </a:p>
          <a:p>
            <a:pPr lvl="0"/>
            <a:r>
              <a:rPr lang="en-US" sz="2400" b="1" dirty="0">
                <a:solidFill>
                  <a:srgbClr val="FF0000"/>
                </a:solidFill>
              </a:rPr>
              <a:t>Length of Year :  224.7 Days</a:t>
            </a:r>
          </a:p>
          <a:p>
            <a:pPr lvl="0"/>
            <a:r>
              <a:rPr lang="en-US" sz="2400" b="1" dirty="0">
                <a:solidFill>
                  <a:srgbClr val="FF0000"/>
                </a:solidFill>
              </a:rPr>
              <a:t>Number of Moons : 0</a:t>
            </a:r>
          </a:p>
          <a:p>
            <a:pPr lvl="0"/>
            <a:r>
              <a:rPr lang="en-US" sz="2400" b="1" dirty="0">
                <a:solidFill>
                  <a:srgbClr val="FF0000"/>
                </a:solidFill>
              </a:rPr>
              <a:t>Symbol : </a:t>
            </a:r>
          </a:p>
          <a:p>
            <a:pPr marL="0" indent="0">
              <a:buNone/>
            </a:pP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Owner\AppData\Local\Microsoft\Windows\Temporary Internet Files\Content.IE5\8ZW0J2YC\MC900151103[1].wmf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724400"/>
            <a:ext cx="838200" cy="98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286000"/>
            <a:ext cx="3067050" cy="3505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00800" y="1981200"/>
            <a:ext cx="1341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Earth’s Twin</a:t>
            </a:r>
          </a:p>
        </p:txBody>
      </p:sp>
      <p:sp>
        <p:nvSpPr>
          <p:cNvPr id="7" name="Left Arrow 6"/>
          <p:cNvSpPr/>
          <p:nvPr/>
        </p:nvSpPr>
        <p:spPr>
          <a:xfrm>
            <a:off x="6629400" y="5715000"/>
            <a:ext cx="11430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172200" y="60198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Retrograde Rotation (Clockwise)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EARTH</a:t>
            </a:r>
            <a:endParaRPr lang="en-US" sz="5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1722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462308"/>
            <a:ext cx="5715000" cy="356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Terrestrial Planet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Distance From Sun : 149.6 million km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Diameter : 12,756 km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Surface Temperature : 55.4 ° F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Length of Day : 23 hours and 56 minutes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Length of Year : 365 ¼ days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Number of </a:t>
            </a:r>
            <a:r>
              <a:rPr lang="en-US" sz="2400" b="1" dirty="0">
                <a:solidFill>
                  <a:srgbClr val="FF0000"/>
                </a:solidFill>
                <a:hlinkClick r:id="rId3"/>
              </a:rPr>
              <a:t>Moons</a:t>
            </a:r>
            <a:r>
              <a:rPr lang="en-US" sz="2400" b="1" dirty="0">
                <a:solidFill>
                  <a:srgbClr val="FF0000"/>
                </a:solidFill>
              </a:rPr>
              <a:t> : 1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Symbol : </a:t>
            </a:r>
          </a:p>
        </p:txBody>
      </p:sp>
      <p:pic>
        <p:nvPicPr>
          <p:cNvPr id="3074" name="Picture 2" descr="C:\Users\Owner\AppData\Local\Microsoft\Windows\Temporary Internet Files\Content.IE5\8ZW0J2YC\MC900151101[1].wmf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544" y="4547355"/>
            <a:ext cx="1096975" cy="1116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Owner\AppData\Local\Microsoft\Windows\Temporary Internet Files\Content.IE5\OO8345SX\MP900430849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733800"/>
            <a:ext cx="37338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F65D64-BC31-4765-BCC8-D4E5CD99800B}"/>
              </a:ext>
            </a:extLst>
          </p:cNvPr>
          <p:cNvSpPr txBox="1"/>
          <p:nvPr/>
        </p:nvSpPr>
        <p:spPr>
          <a:xfrm>
            <a:off x="304800" y="6292334"/>
            <a:ext cx="1371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hlinkClick r:id="rId6"/>
              </a:rPr>
              <a:t>Atmosphere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MARS</a:t>
            </a:r>
            <a:endParaRPr lang="en-US" sz="5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 Terrestrial Planet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Distance From Sun : 227.9 million km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Diameter : 6,794 km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Surface Temperature : -200° F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Length of Day : 24.6 hours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Length of Year:  687 days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Number of Moons:  2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Symbol : </a:t>
            </a:r>
          </a:p>
        </p:txBody>
      </p:sp>
      <p:pic>
        <p:nvPicPr>
          <p:cNvPr id="4098" name="Picture 2" descr="C:\Users\Owner\AppData\Local\Microsoft\Windows\Temporary Internet Files\Content.IE5\VR6VIKTX\MC900151099[1].wm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257800"/>
            <a:ext cx="12192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743200"/>
            <a:ext cx="3103422" cy="31670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0" y="216586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The Red Planet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5943600" y="5829300"/>
            <a:ext cx="1066800" cy="381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76800" y="602563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Ice on Pole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rot="10800000" flipV="1">
            <a:off x="7211786" y="2057400"/>
            <a:ext cx="1447800" cy="685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543800" y="179653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Ice on Pole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8086" y="5725597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NASA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543800" y="6210300"/>
            <a:ext cx="1091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6"/>
              </a:rPr>
              <a:t>Curiosity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93914" y="609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7"/>
              </a:rPr>
              <a:t>Spring Time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CURIOSITY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15400" cy="5105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200"/>
            <a:ext cx="41148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81200"/>
            <a:ext cx="42672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5800" y="6096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Video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86500" y="6096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Drive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746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52400"/>
            <a:ext cx="2819400" cy="28956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828800" y="3048000"/>
            <a:ext cx="1676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Mercury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0"/>
            <a:ext cx="2743200" cy="3200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91200" y="3048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Venus</a:t>
            </a:r>
          </a:p>
        </p:txBody>
      </p:sp>
      <p:pic>
        <p:nvPicPr>
          <p:cNvPr id="8" name="Picture 4" descr="C:\Users\Owner\AppData\Local\Microsoft\Windows\Temporary Internet Files\Content.IE5\OO8345SX\MP900430849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352800"/>
            <a:ext cx="39624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447800" y="6248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Earth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429000"/>
            <a:ext cx="2895600" cy="2819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867400" y="63246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81400" y="6422180"/>
            <a:ext cx="243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6"/>
              </a:rPr>
              <a:t>Planet’s Revolution Animation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218</Words>
  <Application>Microsoft Office PowerPoint</Application>
  <PresentationFormat>On-screen Show (4:3)</PresentationFormat>
  <Paragraphs>60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INNER PLANETS</vt:lpstr>
      <vt:lpstr>INNER PLANETS:</vt:lpstr>
      <vt:lpstr>MERCURY:</vt:lpstr>
      <vt:lpstr>VENUS:</vt:lpstr>
      <vt:lpstr>EARTH</vt:lpstr>
      <vt:lpstr>MARS</vt:lpstr>
      <vt:lpstr>CURIOSITY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INNER PLANETS</dc:title>
  <dc:creator>Mark Pompei</dc:creator>
  <cp:lastModifiedBy>Mark Pompei</cp:lastModifiedBy>
  <cp:revision>49</cp:revision>
  <dcterms:created xsi:type="dcterms:W3CDTF">2011-03-06T19:53:52Z</dcterms:created>
  <dcterms:modified xsi:type="dcterms:W3CDTF">2021-01-20T12:26:46Z</dcterms:modified>
</cp:coreProperties>
</file>