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63" r:id="rId2"/>
    <p:sldId id="264" r:id="rId3"/>
    <p:sldId id="265" r:id="rId4"/>
    <p:sldId id="266" r:id="rId5"/>
    <p:sldId id="267" r:id="rId6"/>
    <p:sldId id="268"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340"/>
    <p:restoredTop sz="94729"/>
  </p:normalViewPr>
  <p:slideViewPr>
    <p:cSldViewPr snapToGrid="0" snapToObjects="1">
      <p:cViewPr varScale="1">
        <p:scale>
          <a:sx n="87" d="100"/>
          <a:sy n="87" d="100"/>
        </p:scale>
        <p:origin x="200" y="7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Freeform 6"/>
          <p:cNvSpPr/>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10001" y="1449147"/>
            <a:ext cx="10572000" cy="2971051"/>
          </a:xfrm>
        </p:spPr>
        <p:txBody>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810001" y="5280847"/>
            <a:ext cx="10572000"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8B9EBBA-996F-894A-B54A-D6246ED52CEA}" type="datetimeFigureOut">
              <a:rPr lang="en-US" dirty="0"/>
              <a:pPr/>
              <a:t>10/31/19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1"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447188"/>
            <a:ext cx="10571998" cy="970450"/>
          </a:xfrm>
        </p:spPr>
        <p:txBody>
          <a:bodyPr/>
          <a:lstStyle/>
          <a:p>
            <a:r>
              <a:rPr lang="en-US"/>
              <a:t>Click to edit Master title style</a:t>
            </a:r>
            <a:endParaRPr lang="en-US" dirty="0"/>
          </a:p>
        </p:txBody>
      </p:sp>
      <p:sp>
        <p:nvSpPr>
          <p:cNvPr id="3" name="Content Placeholder 2"/>
          <p:cNvSpPr>
            <a:spLocks noGrp="1"/>
          </p:cNvSpPr>
          <p:nvPr>
            <p:ph idx="1"/>
          </p:nvPr>
        </p:nvSpPr>
        <p:spPr>
          <a:xfrm>
            <a:off x="818712" y="2222287"/>
            <a:ext cx="10554574" cy="363651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3A1323-8D79-1946-B0D7-40001CF92E9D}" type="datetimeFigureOut">
              <a:rPr lang="en-US" dirty="0"/>
              <a:pPr/>
              <a:t>10/31/19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 name="Freeform 7"/>
          <p:cNvSpPr/>
          <p:nvPr/>
        </p:nvSpPr>
        <p:spPr bwMode="auto">
          <a:xfrm>
            <a:off x="0" y="1"/>
            <a:ext cx="12192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2951396"/>
            <a:ext cx="10561418" cy="1468800"/>
          </a:xfrm>
        </p:spPr>
        <p:txBody>
          <a:bodyPr anchor="b"/>
          <a:lstStyle>
            <a:lvl1pPr algn="r">
              <a:defRPr sz="4800" b="1" cap="none"/>
            </a:lvl1pPr>
          </a:lstStyle>
          <a:p>
            <a:r>
              <a:rPr lang="en-US"/>
              <a:t>Click to edit Master title style</a:t>
            </a:r>
            <a:endParaRPr lang="en-US" dirty="0"/>
          </a:p>
        </p:txBody>
      </p:sp>
      <p:sp>
        <p:nvSpPr>
          <p:cNvPr id="3" name="Text Placeholder 2"/>
          <p:cNvSpPr>
            <a:spLocks noGrp="1"/>
          </p:cNvSpPr>
          <p:nvPr>
            <p:ph type="body" idx="1"/>
          </p:nvPr>
        </p:nvSpPr>
        <p:spPr>
          <a:xfrm>
            <a:off x="810000" y="5281201"/>
            <a:ext cx="10561418"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DFA1846-DA80-1C48-A609-854EA85C59AD}" type="datetimeFigureOut">
              <a:rPr lang="en-US" dirty="0"/>
              <a:pPr/>
              <a:t>10/31/19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18712" y="2222287"/>
            <a:ext cx="5185873" cy="3638763"/>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7415" y="2222287"/>
            <a:ext cx="5194583" cy="3638764"/>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7302355-E14B-8545-A8F8-0FE83CC9D524}" type="datetimeFigureOut">
              <a:rPr lang="en-US" dirty="0"/>
              <a:pPr/>
              <a:t>10/31/19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14728" y="2174875"/>
            <a:ext cx="5189857"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14729" y="2751138"/>
            <a:ext cx="5189856" cy="3109913"/>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7415" y="2174875"/>
            <a:ext cx="519458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87415" y="2751138"/>
            <a:ext cx="5194583" cy="3109913"/>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2640F58-564D-2B4F-AE67-E407BA4FCF45}" type="datetimeFigureOut">
              <a:rPr lang="en-US" dirty="0"/>
              <a:pPr/>
              <a:t>10/31/19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13A34C8-038E-2045-AF43-DF7DBB8E0E9E}" type="datetimeFigureOut">
              <a:rPr lang="en-US" dirty="0"/>
              <a:pPr/>
              <a:t>10/31/19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18C68F-D26B-8F47-958C-23B49CF8A634}" type="datetimeFigureOut">
              <a:rPr lang="en-US" dirty="0"/>
              <a:pPr/>
              <a:t>10/31/19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2" name="Freeform 6"/>
          <p:cNvSpPr>
            <a:spLocks noChangeAspect="1"/>
          </p:cNvSpPr>
          <p:nvPr/>
        </p:nvSpPr>
        <p:spPr bwMode="auto">
          <a:xfrm>
            <a:off x="1073151" y="446087"/>
            <a:ext cx="3547533"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073151" y="446088"/>
            <a:ext cx="3547533" cy="1618396"/>
          </a:xfrm>
        </p:spPr>
        <p:txBody>
          <a:bodyPr anchor="b"/>
          <a:lstStyle>
            <a:lvl1pPr algn="l">
              <a:defRPr sz="2000" b="1"/>
            </a:lvl1pPr>
          </a:lstStyle>
          <a:p>
            <a:r>
              <a:rPr lang="en-US"/>
              <a:t>Click to edit Master title style</a:t>
            </a:r>
            <a:endParaRPr lang="en-US" dirty="0"/>
          </a:p>
        </p:txBody>
      </p:sp>
      <p:sp>
        <p:nvSpPr>
          <p:cNvPr id="3" name="Content Placeholder 2"/>
          <p:cNvSpPr>
            <a:spLocks noGrp="1"/>
          </p:cNvSpPr>
          <p:nvPr>
            <p:ph idx="1"/>
          </p:nvPr>
        </p:nvSpPr>
        <p:spPr>
          <a:xfrm>
            <a:off x="4855633" y="446088"/>
            <a:ext cx="6252633" cy="5414963"/>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73151" y="2260738"/>
            <a:ext cx="3547533"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D0DF5E60-9974-AC48-9591-99C2BB44B7CF}" type="datetimeFigureOut">
              <a:rPr lang="en-US" dirty="0"/>
              <a:pPr/>
              <a:t>10/31/19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4728" y="727522"/>
            <a:ext cx="4852988" cy="1617163"/>
          </a:xfrm>
        </p:spPr>
        <p:txBody>
          <a:bodyPr anchor="b">
            <a:normAutofit/>
          </a:bodyPr>
          <a:lstStyle>
            <a:lvl1pPr algn="l">
              <a:defRPr sz="2400" b="0"/>
            </a:lvl1pPr>
          </a:lstStyle>
          <a:p>
            <a:r>
              <a:rPr lang="en-US"/>
              <a:t>Click to edit Master title style</a:t>
            </a:r>
            <a:endParaRPr lang="en-US" dirty="0"/>
          </a:p>
        </p:txBody>
      </p:sp>
      <p:sp>
        <p:nvSpPr>
          <p:cNvPr id="9" name="Picture Placeholder 11"/>
          <p:cNvSpPr>
            <a:spLocks noGrp="1" noChangeAspect="1"/>
          </p:cNvSpPr>
          <p:nvPr>
            <p:ph type="pic" sz="quarter" idx="13"/>
          </p:nvPr>
        </p:nvSpPr>
        <p:spPr bwMode="auto">
          <a:xfrm>
            <a:off x="6098117" y="0"/>
            <a:ext cx="6093883"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en-US"/>
              <a:t>Click icon to add picture</a:t>
            </a:r>
            <a:endParaRPr lang="en-US" dirty="0"/>
          </a:p>
        </p:txBody>
      </p:sp>
      <p:sp>
        <p:nvSpPr>
          <p:cNvPr id="4" name="Text Placeholder 3"/>
          <p:cNvSpPr>
            <a:spLocks noGrp="1"/>
          </p:cNvSpPr>
          <p:nvPr>
            <p:ph type="body" sz="half" idx="2"/>
          </p:nvPr>
        </p:nvSpPr>
        <p:spPr>
          <a:xfrm>
            <a:off x="814728" y="2344684"/>
            <a:ext cx="485298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3885810" y="6041362"/>
            <a:ext cx="976879" cy="365125"/>
          </a:xfrm>
        </p:spPr>
        <p:txBody>
          <a:bodyPr/>
          <a:lstStyle/>
          <a:p>
            <a:fld id="{18C79C5D-2A6F-F04D-97DA-BEF2467B64E4}" type="datetimeFigureOut">
              <a:rPr lang="en-US" dirty="0"/>
              <a:pPr/>
              <a:t>10/31/19</a:t>
            </a:fld>
            <a:endParaRPr lang="en-US" dirty="0"/>
          </a:p>
        </p:txBody>
      </p:sp>
      <p:sp>
        <p:nvSpPr>
          <p:cNvPr id="6" name="Footer Placeholder 5"/>
          <p:cNvSpPr>
            <a:spLocks noGrp="1"/>
          </p:cNvSpPr>
          <p:nvPr>
            <p:ph type="ftr" sz="quarter" idx="11"/>
          </p:nvPr>
        </p:nvSpPr>
        <p:spPr>
          <a:xfrm>
            <a:off x="590396" y="6041362"/>
            <a:ext cx="3295413" cy="365125"/>
          </a:xfrm>
        </p:spPr>
        <p:txBody>
          <a:bodyPr/>
          <a:lstStyle/>
          <a:p>
            <a:endParaRPr lang="en-US" dirty="0"/>
          </a:p>
        </p:txBody>
      </p:sp>
      <p:sp>
        <p:nvSpPr>
          <p:cNvPr id="7" name="Slide Number Placeholder 6"/>
          <p:cNvSpPr>
            <a:spLocks noGrp="1"/>
          </p:cNvSpPr>
          <p:nvPr>
            <p:ph type="sldNum" sz="quarter" idx="12"/>
          </p:nvPr>
        </p:nvSpPr>
        <p:spPr>
          <a:xfrm>
            <a:off x="4862689" y="5915888"/>
            <a:ext cx="1062155" cy="490599"/>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0000" y="4800600"/>
            <a:ext cx="10561418" cy="566738"/>
          </a:xfrm>
        </p:spPr>
        <p:txBody>
          <a:bodyPr anchor="b">
            <a:normAutofit/>
          </a:bodyPr>
          <a:lstStyle>
            <a:lvl1pPr algn="l">
              <a:defRPr sz="2400" b="0"/>
            </a:lvl1pPr>
          </a:lstStyle>
          <a:p>
            <a:r>
              <a:rPr lang="en-US"/>
              <a:t>Click to edit Master title style</a:t>
            </a:r>
            <a:endParaRPr lang="en-US" dirty="0"/>
          </a:p>
        </p:txBody>
      </p:sp>
      <p:sp>
        <p:nvSpPr>
          <p:cNvPr id="15" name="Picture Placeholder 14"/>
          <p:cNvSpPr>
            <a:spLocks noGrp="1" noChangeAspect="1"/>
          </p:cNvSpPr>
          <p:nvPr>
            <p:ph type="pic" sz="quarter" idx="13"/>
          </p:nvPr>
        </p:nvSpPr>
        <p:spPr bwMode="auto">
          <a:xfrm>
            <a:off x="0" y="0"/>
            <a:ext cx="12192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en-US"/>
              <a:t>Click icon to add picture</a:t>
            </a:r>
            <a:endParaRPr lang="en-US" dirty="0"/>
          </a:p>
        </p:txBody>
      </p:sp>
      <p:sp>
        <p:nvSpPr>
          <p:cNvPr id="4" name="Text Placeholder 3"/>
          <p:cNvSpPr>
            <a:spLocks noGrp="1"/>
          </p:cNvSpPr>
          <p:nvPr>
            <p:ph type="body" sz="half" idx="2"/>
          </p:nvPr>
        </p:nvSpPr>
        <p:spPr>
          <a:xfrm>
            <a:off x="810000" y="5367338"/>
            <a:ext cx="10561418"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18C79C5D-2A6F-F04D-97DA-BEF2467B64E4}" type="datetimeFigureOut">
              <a:rPr lang="en-US" dirty="0"/>
              <a:pPr/>
              <a:t>10/31/19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8" name="Freeform 6"/>
          <p:cNvSpPr>
            <a:spLocks noChangeAspect="1"/>
          </p:cNvSpPr>
          <p:nvPr/>
        </p:nvSpPr>
        <p:spPr bwMode="auto">
          <a:xfrm>
            <a:off x="631697" y="1081456"/>
            <a:ext cx="6332416"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50985" y="1238502"/>
            <a:ext cx="5893840" cy="2645912"/>
          </a:xfrm>
        </p:spPr>
        <p:txBody>
          <a:bodyPr anchor="b"/>
          <a:lstStyle>
            <a:lvl1pPr algn="l">
              <a:defRPr sz="4200" b="1" cap="none"/>
            </a:lvl1pPr>
          </a:lstStyle>
          <a:p>
            <a:r>
              <a:rPr lang="en-US"/>
              <a:t>Click to edit Master title style</a:t>
            </a:r>
            <a:endParaRPr lang="en-US" dirty="0"/>
          </a:p>
        </p:txBody>
      </p:sp>
      <p:sp>
        <p:nvSpPr>
          <p:cNvPr id="3" name="Text Placeholder 2"/>
          <p:cNvSpPr>
            <a:spLocks noGrp="1"/>
          </p:cNvSpPr>
          <p:nvPr>
            <p:ph type="body" idx="1"/>
          </p:nvPr>
        </p:nvSpPr>
        <p:spPr>
          <a:xfrm>
            <a:off x="853190" y="4443680"/>
            <a:ext cx="5891636"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9" name="Text Placeholder 5"/>
          <p:cNvSpPr>
            <a:spLocks noGrp="1"/>
          </p:cNvSpPr>
          <p:nvPr>
            <p:ph type="body" sz="quarter" idx="16"/>
          </p:nvPr>
        </p:nvSpPr>
        <p:spPr>
          <a:xfrm>
            <a:off x="7574642" y="1081456"/>
            <a:ext cx="3810001" cy="4075465"/>
          </a:xfrm>
        </p:spPr>
        <p:txBody>
          <a:bodyPr anchor="t"/>
          <a:lstStyle>
            <a:lvl1pPr marL="0" indent="0">
              <a:buFontTx/>
              <a:buNone/>
              <a:defRPr/>
            </a:lvl1pPr>
          </a:lstStyle>
          <a:p>
            <a:pPr lvl="0"/>
            <a:r>
              <a:rPr lang="en-US"/>
              <a:t>Edit Master text styles</a:t>
            </a:r>
          </a:p>
        </p:txBody>
      </p:sp>
      <p:sp>
        <p:nvSpPr>
          <p:cNvPr id="4" name="Date Placeholder 3"/>
          <p:cNvSpPr>
            <a:spLocks noGrp="1"/>
          </p:cNvSpPr>
          <p:nvPr>
            <p:ph type="dt" sz="half" idx="10"/>
          </p:nvPr>
        </p:nvSpPr>
        <p:spPr/>
        <p:txBody>
          <a:bodyPr/>
          <a:lstStyle/>
          <a:p>
            <a:fld id="{8DFA1846-DA80-1C48-A609-854EA85C59AD}" type="datetimeFigureOut">
              <a:rPr lang="en-US" dirty="0"/>
              <a:pPr/>
              <a:t>10/31/19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9" name="Freeform 6"/>
          <p:cNvSpPr>
            <a:spLocks noChangeAspect="1"/>
          </p:cNvSpPr>
          <p:nvPr/>
        </p:nvSpPr>
        <p:spPr bwMode="auto">
          <a:xfrm>
            <a:off x="1140884" y="2286585"/>
            <a:ext cx="4895115"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357089" y="2435957"/>
            <a:ext cx="4382521" cy="2007789"/>
          </a:xfrm>
        </p:spPr>
        <p:txBody>
          <a:bodyPr/>
          <a:lstStyle>
            <a:lvl1pPr>
              <a:defRPr sz="3200"/>
            </a:lvl1pPr>
          </a:lstStyle>
          <a:p>
            <a:r>
              <a:rPr lang="en-US"/>
              <a:t>Click to edit Master title style</a:t>
            </a:r>
            <a:endParaRPr lang="en-US" dirty="0"/>
          </a:p>
        </p:txBody>
      </p:sp>
      <p:sp>
        <p:nvSpPr>
          <p:cNvPr id="6" name="Text Placeholder 5"/>
          <p:cNvSpPr>
            <a:spLocks noGrp="1"/>
          </p:cNvSpPr>
          <p:nvPr>
            <p:ph type="body" sz="quarter" idx="16"/>
          </p:nvPr>
        </p:nvSpPr>
        <p:spPr>
          <a:xfrm>
            <a:off x="6156000" y="2286000"/>
            <a:ext cx="4880300" cy="2295525"/>
          </a:xfrm>
        </p:spPr>
        <p:txBody>
          <a:bodyPr anchor="t"/>
          <a:lstStyle>
            <a:lvl1pPr marL="0" indent="0">
              <a:buFontTx/>
              <a:buNone/>
              <a:defRPr/>
            </a:lvl1pPr>
          </a:lstStyle>
          <a:p>
            <a:pPr lvl="0"/>
            <a:r>
              <a:rPr lang="en-US"/>
              <a:t>Edit Master text styles</a:t>
            </a:r>
          </a:p>
        </p:txBody>
      </p:sp>
      <p:sp>
        <p:nvSpPr>
          <p:cNvPr id="2" name="Date Placeholder 1"/>
          <p:cNvSpPr>
            <a:spLocks noGrp="1"/>
          </p:cNvSpPr>
          <p:nvPr>
            <p:ph type="dt" sz="half" idx="10"/>
          </p:nvPr>
        </p:nvSpPr>
        <p:spPr/>
        <p:txBody>
          <a:bodyPr/>
          <a:lstStyle/>
          <a:p>
            <a:fld id="{FBF54567-0DE4-3F47-BF90-CB84690072F9}" type="datetimeFigureOut">
              <a:rPr lang="en-US" dirty="0"/>
              <a:pPr/>
              <a:t>10/31/19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6C52C72-DE31-F449-A4ED-4C594FD91407}" type="datetimeFigureOut">
              <a:rPr lang="en-US" dirty="0"/>
              <a:pPr/>
              <a:t>10/31/19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2" name="Freeform 6"/>
          <p:cNvSpPr>
            <a:spLocks noChangeAspect="1"/>
          </p:cNvSpPr>
          <p:nvPr/>
        </p:nvSpPr>
        <p:spPr bwMode="auto">
          <a:xfrm>
            <a:off x="7669651" y="446089"/>
            <a:ext cx="4522349"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183540" y="586171"/>
            <a:ext cx="2494791" cy="51347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10001" y="446089"/>
            <a:ext cx="6611540" cy="5414962"/>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D62726E-379B-B349-9EED-81ED093FA806}" type="datetimeFigureOut">
              <a:rPr lang="en-US" dirty="0"/>
              <a:pPr/>
              <a:t>10/31/19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0000" y="447188"/>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en-US"/>
              <a:t>Click to edit Master title style</a:t>
            </a:r>
            <a:endParaRPr lang="en-US" dirty="0"/>
          </a:p>
        </p:txBody>
      </p:sp>
      <p:sp>
        <p:nvSpPr>
          <p:cNvPr id="3" name="Text Placeholder 2"/>
          <p:cNvSpPr>
            <a:spLocks noGrp="1"/>
          </p:cNvSpPr>
          <p:nvPr>
            <p:ph type="body" idx="1"/>
          </p:nvPr>
        </p:nvSpPr>
        <p:spPr>
          <a:xfrm>
            <a:off x="810000" y="2184401"/>
            <a:ext cx="10563285"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451514" y="6041362"/>
            <a:ext cx="8644320" cy="365125"/>
          </a:xfrm>
          <a:prstGeom prst="rect">
            <a:avLst/>
          </a:prstGeom>
        </p:spPr>
        <p:txBody>
          <a:bodyPr vert="horz" lIns="91440" tIns="45720" rIns="91440" bIns="45720" rtlCol="0" anchor="b"/>
          <a:lstStyle>
            <a:lvl1pPr algn="l">
              <a:defRPr sz="900">
                <a:solidFill>
                  <a:schemeClr val="tx1"/>
                </a:solidFill>
              </a:defRPr>
            </a:lvl1pPr>
          </a:lstStyle>
          <a:p>
            <a:endParaRPr lang="en-US" dirty="0"/>
          </a:p>
        </p:txBody>
      </p:sp>
      <p:sp>
        <p:nvSpPr>
          <p:cNvPr id="4" name="Date Placeholder 3"/>
          <p:cNvSpPr>
            <a:spLocks noGrp="1"/>
          </p:cNvSpPr>
          <p:nvPr>
            <p:ph type="dt" sz="half" idx="2"/>
          </p:nvPr>
        </p:nvSpPr>
        <p:spPr>
          <a:xfrm>
            <a:off x="9334626" y="6041362"/>
            <a:ext cx="1343706" cy="365125"/>
          </a:xfrm>
          <a:prstGeom prst="rect">
            <a:avLst/>
          </a:prstGeom>
        </p:spPr>
        <p:txBody>
          <a:bodyPr vert="horz" lIns="91440" tIns="45720" rIns="91440" bIns="45720" rtlCol="0" anchor="b"/>
          <a:lstStyle>
            <a:lvl1pPr algn="r">
              <a:defRPr sz="900">
                <a:solidFill>
                  <a:schemeClr val="tx1"/>
                </a:solidFill>
              </a:defRPr>
            </a:lvl1pPr>
          </a:lstStyle>
          <a:p>
            <a:fld id="{09B482E8-6E0E-1B4F-B1FD-C69DB9E858D9}" type="datetimeFigureOut">
              <a:rPr lang="en-US" dirty="0"/>
              <a:pPr/>
              <a:t>10/31/19</a:t>
            </a:fld>
            <a:endParaRPr lang="en-US" dirty="0"/>
          </a:p>
        </p:txBody>
      </p:sp>
      <p:sp>
        <p:nvSpPr>
          <p:cNvPr id="6" name="Slide Number Placeholder 5"/>
          <p:cNvSpPr>
            <a:spLocks noGrp="1"/>
          </p:cNvSpPr>
          <p:nvPr>
            <p:ph type="sldNum" sz="quarter" idx="4"/>
          </p:nvPr>
        </p:nvSpPr>
        <p:spPr>
          <a:xfrm>
            <a:off x="10678331" y="5915888"/>
            <a:ext cx="1062155" cy="490599"/>
          </a:xfrm>
          <a:prstGeom prst="rect">
            <a:avLst/>
          </a:prstGeom>
        </p:spPr>
        <p:txBody>
          <a:bodyPr vert="horz" lIns="91440" tIns="45720" rIns="91440" bIns="10800" rtlCol="0" anchor="b"/>
          <a:lstStyle>
            <a:lvl1pPr algn="r">
              <a:defRPr sz="2000">
                <a:solidFill>
                  <a:schemeClr val="accent1"/>
                </a:solidFill>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3" r:id="rId9"/>
    <p:sldLayoutId id="2147483657" r:id="rId10"/>
    <p:sldLayoutId id="2147483666" r:id="rId11"/>
    <p:sldLayoutId id="2147483661" r:id="rId12"/>
    <p:sldLayoutId id="2147483658" r:id="rId13"/>
    <p:sldLayoutId id="2147483659" r:id="rId14"/>
  </p:sldLayoutIdLst>
  <p:hf sldNum="0" hdr="0" ftr="0" dt="0"/>
  <p:txStyles>
    <p:title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Sun and Star Writing</a:t>
            </a:r>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16188133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Opening</a:t>
            </a:r>
          </a:p>
        </p:txBody>
      </p:sp>
      <p:sp>
        <p:nvSpPr>
          <p:cNvPr id="3" name="Content Placeholder 2"/>
          <p:cNvSpPr>
            <a:spLocks noGrp="1"/>
          </p:cNvSpPr>
          <p:nvPr>
            <p:ph idx="1"/>
          </p:nvPr>
        </p:nvSpPr>
        <p:spPr/>
        <p:txBody>
          <a:bodyPr>
            <a:normAutofit/>
          </a:bodyPr>
          <a:lstStyle/>
          <a:p>
            <a:pPr marL="0" indent="0">
              <a:buNone/>
            </a:pPr>
            <a:r>
              <a:rPr lang="en-US" dirty="0"/>
              <a:t>	</a:t>
            </a:r>
            <a:r>
              <a:rPr lang="en-US" sz="4300" dirty="0"/>
              <a:t>The Sun is the largest object in the solar system. The sun is a star, but there are many other stars. Did you know that the Sun helps the Earth support life? The Sun is such an interesting star!</a:t>
            </a:r>
          </a:p>
          <a:p>
            <a:pPr marL="0" indent="0">
              <a:buNone/>
            </a:pPr>
            <a:endParaRPr lang="en-US" dirty="0"/>
          </a:p>
        </p:txBody>
      </p:sp>
    </p:spTree>
    <p:extLst>
      <p:ext uri="{BB962C8B-B14F-4D97-AF65-F5344CB8AC3E}">
        <p14:creationId xmlns:p14="http://schemas.microsoft.com/office/powerpoint/2010/main" val="9254311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Descriptive</a:t>
            </a:r>
          </a:p>
        </p:txBody>
      </p:sp>
      <p:sp>
        <p:nvSpPr>
          <p:cNvPr id="3" name="Content Placeholder 2"/>
          <p:cNvSpPr>
            <a:spLocks noGrp="1"/>
          </p:cNvSpPr>
          <p:nvPr>
            <p:ph idx="1"/>
          </p:nvPr>
        </p:nvSpPr>
        <p:spPr/>
        <p:txBody>
          <a:bodyPr>
            <a:normAutofit fontScale="85000" lnSpcReduction="20000"/>
          </a:bodyPr>
          <a:lstStyle/>
          <a:p>
            <a:pPr marL="0" indent="0">
              <a:buNone/>
            </a:pPr>
            <a:r>
              <a:rPr lang="en-US" sz="4800" dirty="0"/>
              <a:t>	The Sun is at the center of our solar system. It is 4.6 billion years old. The color of the sun is red, yellow, and orange. It is extremely hot. The surface of the sun is 10,000 degrees Fahrenheit. The sun is made of hot gases called hydrogen and helium.  </a:t>
            </a:r>
          </a:p>
        </p:txBody>
      </p:sp>
    </p:spTree>
    <p:extLst>
      <p:ext uri="{BB962C8B-B14F-4D97-AF65-F5344CB8AC3E}">
        <p14:creationId xmlns:p14="http://schemas.microsoft.com/office/powerpoint/2010/main" val="16441950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Comparing</a:t>
            </a:r>
          </a:p>
        </p:txBody>
      </p:sp>
      <p:sp>
        <p:nvSpPr>
          <p:cNvPr id="3" name="Content Placeholder 2"/>
          <p:cNvSpPr>
            <a:spLocks noGrp="1"/>
          </p:cNvSpPr>
          <p:nvPr>
            <p:ph idx="1"/>
          </p:nvPr>
        </p:nvSpPr>
        <p:spPr/>
        <p:txBody>
          <a:bodyPr>
            <a:normAutofit fontScale="85000" lnSpcReduction="20000"/>
          </a:bodyPr>
          <a:lstStyle/>
          <a:p>
            <a:pPr marL="0" indent="0">
              <a:buNone/>
            </a:pPr>
            <a:r>
              <a:rPr lang="en-US" sz="4800" dirty="0"/>
              <a:t>	The Sun is so big it can fit 1 million Earths in it! The Sun is so wide 109 earths could fit across it. The sun helps Earth support life by giving it heat and light. It helps plants grow, helps control our weather, and allows for life. Without our Sun we would not be alive!</a:t>
            </a:r>
          </a:p>
        </p:txBody>
      </p:sp>
    </p:spTree>
    <p:extLst>
      <p:ext uri="{BB962C8B-B14F-4D97-AF65-F5344CB8AC3E}">
        <p14:creationId xmlns:p14="http://schemas.microsoft.com/office/powerpoint/2010/main" val="1664340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Other Stars</a:t>
            </a:r>
          </a:p>
        </p:txBody>
      </p:sp>
      <p:sp>
        <p:nvSpPr>
          <p:cNvPr id="3" name="Content Placeholder 2"/>
          <p:cNvSpPr>
            <a:spLocks noGrp="1"/>
          </p:cNvSpPr>
          <p:nvPr>
            <p:ph idx="1"/>
          </p:nvPr>
        </p:nvSpPr>
        <p:spPr>
          <a:xfrm>
            <a:off x="280219" y="2109019"/>
            <a:ext cx="11488993" cy="4395020"/>
          </a:xfrm>
        </p:spPr>
        <p:txBody>
          <a:bodyPr>
            <a:normAutofit fontScale="77500" lnSpcReduction="20000"/>
          </a:bodyPr>
          <a:lstStyle/>
          <a:p>
            <a:pPr marL="0" indent="0">
              <a:buNone/>
            </a:pPr>
            <a:r>
              <a:rPr lang="en-US" sz="4400" dirty="0"/>
              <a:t>	There are many stars in space. Some stars make patterns, these are called constellations. People used to use constellations to tell stories and to navigate. A large group of stars is called a galaxy. Our sun is a part of the Milky Way Galaxy. Stars even have life cycles. Stars are born from gas and dust in nebulas. They then grow big and hot. They will continue to grow until they become a Red Giant. When a star dies it causes a supernova, or an explosion! Then it will become a black hole. </a:t>
            </a:r>
          </a:p>
        </p:txBody>
      </p:sp>
    </p:spTree>
    <p:extLst>
      <p:ext uri="{BB962C8B-B14F-4D97-AF65-F5344CB8AC3E}">
        <p14:creationId xmlns:p14="http://schemas.microsoft.com/office/powerpoint/2010/main" val="12337060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Closing</a:t>
            </a:r>
          </a:p>
        </p:txBody>
      </p:sp>
      <p:sp>
        <p:nvSpPr>
          <p:cNvPr id="3" name="Content Placeholder 2"/>
          <p:cNvSpPr>
            <a:spLocks noGrp="1"/>
          </p:cNvSpPr>
          <p:nvPr>
            <p:ph idx="1"/>
          </p:nvPr>
        </p:nvSpPr>
        <p:spPr>
          <a:xfrm>
            <a:off x="294968" y="2772697"/>
            <a:ext cx="11381998" cy="4383959"/>
          </a:xfrm>
        </p:spPr>
        <p:txBody>
          <a:bodyPr>
            <a:normAutofit lnSpcReduction="10000"/>
          </a:bodyPr>
          <a:lstStyle/>
          <a:p>
            <a:pPr marL="0" indent="0">
              <a:buNone/>
            </a:pPr>
            <a:r>
              <a:rPr lang="en-US" sz="4000" dirty="0"/>
              <a:t>	</a:t>
            </a:r>
            <a:r>
              <a:rPr lang="en-US" sz="4800" dirty="0"/>
              <a:t>The solar system is made up of the Sun and eight planets. It is at the center of our solar system and helps Earth support life! The sun is 4.6 billion years old. There are many stars in our galaxy but the Sun is the best!</a:t>
            </a:r>
          </a:p>
          <a:p>
            <a:pPr marL="0" indent="0">
              <a:buNone/>
            </a:pPr>
            <a:endParaRPr lang="en-US" sz="4000" dirty="0"/>
          </a:p>
          <a:p>
            <a:pPr marL="0" indent="0">
              <a:buNone/>
            </a:pPr>
            <a:endParaRPr lang="en-US" sz="4000" dirty="0"/>
          </a:p>
        </p:txBody>
      </p:sp>
    </p:spTree>
    <p:extLst>
      <p:ext uri="{BB962C8B-B14F-4D97-AF65-F5344CB8AC3E}">
        <p14:creationId xmlns:p14="http://schemas.microsoft.com/office/powerpoint/2010/main" val="94374368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Quotable">
  <a:themeElements>
    <a:clrScheme name="Quotable">
      <a:dk1>
        <a:sysClr val="windowText" lastClr="000000"/>
      </a:dk1>
      <a:lt1>
        <a:sysClr val="window" lastClr="FFFFFF"/>
      </a:lt1>
      <a:dk2>
        <a:srgbClr val="212121"/>
      </a:dk2>
      <a:lt2>
        <a:srgbClr val="636363"/>
      </a:lt2>
      <a:accent1>
        <a:srgbClr val="00C6BB"/>
      </a:accent1>
      <a:accent2>
        <a:srgbClr val="6FEBA0"/>
      </a:accent2>
      <a:accent3>
        <a:srgbClr val="B6DF5E"/>
      </a:accent3>
      <a:accent4>
        <a:srgbClr val="EFB251"/>
      </a:accent4>
      <a:accent5>
        <a:srgbClr val="EF755F"/>
      </a:accent5>
      <a:accent6>
        <a:srgbClr val="ED515C"/>
      </a:accent6>
      <a:hlink>
        <a:srgbClr val="8F8F8F"/>
      </a:hlink>
      <a:folHlink>
        <a:srgbClr val="A5A5A5"/>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6F3559E9-1A4C-49D8-94D4-F41003531C49}"/>
    </a:ext>
  </a:extLst>
</a:theme>
</file>

<file path=docProps/app.xml><?xml version="1.0" encoding="utf-8"?>
<Properties xmlns="http://schemas.openxmlformats.org/officeDocument/2006/extended-properties" xmlns:vt="http://schemas.openxmlformats.org/officeDocument/2006/docPropsVTypes">
  <Template>Quotable</Template>
  <TotalTime>1585</TotalTime>
  <Words>10</Words>
  <Application>Microsoft Macintosh PowerPoint</Application>
  <PresentationFormat>Widescreen</PresentationFormat>
  <Paragraphs>11</Paragraphs>
  <Slides>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Century Gothic</vt:lpstr>
      <vt:lpstr>Wingdings 2</vt:lpstr>
      <vt:lpstr>Quotable</vt:lpstr>
      <vt:lpstr>Sun and Star Writing</vt:lpstr>
      <vt:lpstr>Opening</vt:lpstr>
      <vt:lpstr>Descriptive</vt:lpstr>
      <vt:lpstr>Comparing</vt:lpstr>
      <vt:lpstr>Other Stars</vt:lpstr>
      <vt:lpstr>Closing</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Space Project</dc:title>
  <dc:creator>Ashleigh Bryant</dc:creator>
  <cp:lastModifiedBy>Microsoft Office User</cp:lastModifiedBy>
  <cp:revision>12</cp:revision>
  <dcterms:created xsi:type="dcterms:W3CDTF">2018-11-12T23:50:19Z</dcterms:created>
  <dcterms:modified xsi:type="dcterms:W3CDTF">2019-11-01T13:58:15Z</dcterms:modified>
</cp:coreProperties>
</file>