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3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05"/>
    <p:restoredTop sz="94562"/>
  </p:normalViewPr>
  <p:slideViewPr>
    <p:cSldViewPr snapToGrid="0" snapToObjects="1">
      <p:cViewPr varScale="1">
        <p:scale>
          <a:sx n="108" d="100"/>
          <a:sy n="108" d="100"/>
        </p:scale>
        <p:origin x="11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157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093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596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542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314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907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04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43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303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300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239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71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Subtraction Strategies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3 strategies to add like a pro</a:t>
            </a:r>
          </a:p>
        </p:txBody>
      </p:sp>
    </p:spTree>
    <p:extLst>
      <p:ext uri="{BB962C8B-B14F-4D97-AF65-F5344CB8AC3E}">
        <p14:creationId xmlns:p14="http://schemas.microsoft.com/office/powerpoint/2010/main" val="47682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Decomposing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7786785"/>
              </p:ext>
            </p:extLst>
          </p:nvPr>
        </p:nvGraphicFramePr>
        <p:xfrm>
          <a:off x="838200" y="1825625"/>
          <a:ext cx="1051560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2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423 - 239=</a:t>
                      </a:r>
                    </a:p>
                    <a:p>
                      <a:pPr marL="0" marR="0" lvl="2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     300   110  13</a:t>
                      </a:r>
                    </a:p>
                    <a:p>
                      <a:pPr marL="0" marR="0" lvl="2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     400 + 20 + 3</a:t>
                      </a:r>
                    </a:p>
                    <a:p>
                      <a:pPr marL="285750" marR="0" lvl="2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u="sng" dirty="0"/>
                        <a:t>200 + 30 + 9</a:t>
                      </a:r>
                    </a:p>
                    <a:p>
                      <a:pPr marL="285750" marR="0" lvl="2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u="none" dirty="0"/>
                        <a:t>100 + 80 + 4= 184</a:t>
                      </a:r>
                    </a:p>
                    <a:p>
                      <a:pPr marL="0" marR="0" lvl="2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	      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456 - 237=                   Alternate way to decompose</a:t>
                      </a:r>
                    </a:p>
                    <a:p>
                      <a:pPr marL="0" marR="0" lvl="2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  <a:p>
                      <a:pPr marL="0" marR="0" lvl="2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456 - 200 =  256</a:t>
                      </a:r>
                    </a:p>
                    <a:p>
                      <a:pPr marL="0" marR="0" lvl="2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256 - 30 =    226</a:t>
                      </a:r>
                    </a:p>
                    <a:p>
                      <a:pPr marL="0" marR="0" lvl="2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226 -  7   =   219</a:t>
                      </a:r>
                      <a:endParaRPr lang="en-US" u="sng" dirty="0"/>
                    </a:p>
                    <a:p>
                      <a:pPr marL="0" marR="0" lvl="2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	       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54E73B0-68C8-4A4B-BA57-E0C8B1578CF4}"/>
              </a:ext>
            </a:extLst>
          </p:cNvPr>
          <p:cNvCxnSpPr/>
          <p:nvPr/>
        </p:nvCxnSpPr>
        <p:spPr>
          <a:xfrm flipV="1">
            <a:off x="1151906" y="2398816"/>
            <a:ext cx="463138" cy="3087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78ED1A9-9BE8-3A4C-BA09-1C37DF826039}"/>
              </a:ext>
            </a:extLst>
          </p:cNvPr>
          <p:cNvCxnSpPr/>
          <p:nvPr/>
        </p:nvCxnSpPr>
        <p:spPr>
          <a:xfrm flipV="1">
            <a:off x="1780308" y="2470068"/>
            <a:ext cx="296883" cy="1900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2726B5B-3824-9648-9852-F410CF77706E}"/>
              </a:ext>
            </a:extLst>
          </p:cNvPr>
          <p:cNvCxnSpPr/>
          <p:nvPr/>
        </p:nvCxnSpPr>
        <p:spPr>
          <a:xfrm flipV="1">
            <a:off x="2208810" y="2553195"/>
            <a:ext cx="142504" cy="11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510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Counting up (Adding) to Subtract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413 </a:t>
            </a:r>
            <a:r>
              <a:rPr lang="mr-IN" dirty="0"/>
              <a:t>–</a:t>
            </a:r>
            <a:r>
              <a:rPr lang="en-US" dirty="0"/>
              <a:t> 187=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1857262"/>
              </p:ext>
            </p:extLst>
          </p:nvPr>
        </p:nvGraphicFramePr>
        <p:xfrm>
          <a:off x="1222704" y="2622038"/>
          <a:ext cx="8128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=226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2129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4038</TotalTime>
  <Words>85</Words>
  <Application>Microsoft Macintosh PowerPoint</Application>
  <PresentationFormat>Widescreen</PresentationFormat>
  <Paragraphs>27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Mangal</vt:lpstr>
      <vt:lpstr>Office Theme</vt:lpstr>
      <vt:lpstr>Subtraction Strategies</vt:lpstr>
      <vt:lpstr>Decomposing</vt:lpstr>
      <vt:lpstr>Counting up (Adding) to Subtract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Multiplication Strategies</dc:title>
  <dc:creator>Microsoft Office User</dc:creator>
  <cp:lastModifiedBy>Shannon Morris</cp:lastModifiedBy>
  <cp:revision>11</cp:revision>
  <dcterms:created xsi:type="dcterms:W3CDTF">2018-09-28T19:46:30Z</dcterms:created>
  <dcterms:modified xsi:type="dcterms:W3CDTF">2021-01-07T19:09:10Z</dcterms:modified>
</cp:coreProperties>
</file>