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4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9"/>
  </p:normalViewPr>
  <p:slideViewPr>
    <p:cSldViewPr snapToGrid="0" snapToObjects="1">
      <p:cViewPr>
        <p:scale>
          <a:sx n="122" d="100"/>
          <a:sy n="122" d="100"/>
        </p:scale>
        <p:origin x="2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56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7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21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39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65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431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3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29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1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29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8C050-2890-744C-923B-FAF6F89E3977}" type="datetimeFigureOut">
              <a:rPr lang="en-US" smtClean="0"/>
              <a:t>11/5/17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3A666-5B83-094B-ADC5-02C5E84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3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759167"/>
              </p:ext>
            </p:extLst>
          </p:nvPr>
        </p:nvGraphicFramePr>
        <p:xfrm>
          <a:off x="1460810" y="446044"/>
          <a:ext cx="4951141" cy="54418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0355"/>
                <a:gridCol w="735182"/>
                <a:gridCol w="765139"/>
                <a:gridCol w="943267"/>
                <a:gridCol w="821817"/>
                <a:gridCol w="785381"/>
              </a:tblGrid>
              <a:tr h="33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MONDAY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TUESDAY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WEDNESDAY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THURSDAY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FRIDAY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4:00-4:30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4:30-5:00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5:00-5:30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5:30-6:00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6:00-6:30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6:30-7:00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7:00-7:30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7:30-8:00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8:00-8:30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8:30-9:00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9:00-9:30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9:30-10:00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10:30-11:00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9138"/>
              </p:ext>
            </p:extLst>
          </p:nvPr>
        </p:nvGraphicFramePr>
        <p:xfrm>
          <a:off x="7242629" y="1302576"/>
          <a:ext cx="4209142" cy="3332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4450"/>
                <a:gridCol w="184967"/>
                <a:gridCol w="1226743"/>
                <a:gridCol w="683380"/>
                <a:gridCol w="184967"/>
                <a:gridCol w="1224635"/>
              </a:tblGrid>
              <a:tr h="666575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Practice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Chores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  <a:tr h="666575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666575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Dinner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Free Time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  <a:tr h="666575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666575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Homework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Other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919761" y="3422457"/>
            <a:ext cx="11405839" cy="1454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515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248721"/>
              </p:ext>
            </p:extLst>
          </p:nvPr>
        </p:nvGraphicFramePr>
        <p:xfrm>
          <a:off x="1460810" y="446044"/>
          <a:ext cx="4951141" cy="54418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0355"/>
                <a:gridCol w="735182"/>
                <a:gridCol w="765139"/>
                <a:gridCol w="943267"/>
                <a:gridCol w="821817"/>
                <a:gridCol w="785381"/>
              </a:tblGrid>
              <a:tr h="33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MONDAY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TUESDAY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WEDNESDAY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THURSDAY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FRIDAY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4:00-4:30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4:30-5:00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5:00-5:30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5:30-6:00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6:00-6:30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6:30-7:00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7:00-7:30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7:30-8:00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8:00-8:30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8:30-9:00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9:00-9:30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9:30-10:00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</a:tr>
              <a:tr h="392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10:30-11:00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209996"/>
              </p:ext>
            </p:extLst>
          </p:nvPr>
        </p:nvGraphicFramePr>
        <p:xfrm>
          <a:off x="7242629" y="1302576"/>
          <a:ext cx="4209142" cy="3332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4450"/>
                <a:gridCol w="184967"/>
                <a:gridCol w="1226743"/>
                <a:gridCol w="683380"/>
                <a:gridCol w="184967"/>
                <a:gridCol w="1224635"/>
              </a:tblGrid>
              <a:tr h="666575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Practice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Chores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  <a:tr h="666575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666575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Dinner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Free Time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  <a:tr h="666575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666575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Homework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Other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919761" y="3422457"/>
            <a:ext cx="11405839" cy="1454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747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9" y="348343"/>
            <a:ext cx="3907971" cy="62816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56" y="337457"/>
            <a:ext cx="3855357" cy="632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88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1257"/>
            <a:ext cx="10515600" cy="5915706"/>
          </a:xfrm>
        </p:spPr>
        <p:txBody>
          <a:bodyPr/>
          <a:lstStyle/>
          <a:p>
            <a:r>
              <a:rPr lang="en-US" dirty="0"/>
              <a:t>If list A is very much higher than list </a:t>
            </a:r>
            <a:r>
              <a:rPr lang="en-US" dirty="0" smtClean="0"/>
              <a:t>B= </a:t>
            </a:r>
            <a:r>
              <a:rPr lang="en-US" dirty="0" smtClean="0">
                <a:solidFill>
                  <a:srgbClr val="7030A0"/>
                </a:solidFill>
              </a:rPr>
              <a:t>AUDITORY LEARNER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list B is much </a:t>
            </a:r>
            <a:r>
              <a:rPr lang="en-US" dirty="0" smtClean="0"/>
              <a:t>higher=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VISUAL LEARNER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If both lists are </a:t>
            </a:r>
            <a:r>
              <a:rPr lang="en-US" dirty="0" smtClean="0"/>
              <a:t>high=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TACTILE/KINESTHETIC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 smtClean="0"/>
              <a:t>(you </a:t>
            </a:r>
            <a:r>
              <a:rPr lang="en-US" i="1" dirty="0"/>
              <a:t>learn by touching and </a:t>
            </a:r>
            <a:r>
              <a:rPr lang="en-US" i="1" dirty="0" smtClean="0"/>
              <a:t>doing)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50196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oid 3"/>
          <p:cNvSpPr/>
          <p:nvPr/>
        </p:nvSpPr>
        <p:spPr>
          <a:xfrm>
            <a:off x="4604657" y="1469571"/>
            <a:ext cx="1556657" cy="1393372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apezoid 5"/>
          <p:cNvSpPr/>
          <p:nvPr/>
        </p:nvSpPr>
        <p:spPr>
          <a:xfrm>
            <a:off x="788276" y="4230413"/>
            <a:ext cx="1556657" cy="1393372"/>
          </a:xfrm>
          <a:prstGeom prst="trapezoi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apezoid 6"/>
          <p:cNvSpPr/>
          <p:nvPr/>
        </p:nvSpPr>
        <p:spPr>
          <a:xfrm>
            <a:off x="8698248" y="2469179"/>
            <a:ext cx="1556657" cy="1393372"/>
          </a:xfrm>
          <a:prstGeom prst="trapezoi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ightning Bolt 7"/>
          <p:cNvSpPr/>
          <p:nvPr/>
        </p:nvSpPr>
        <p:spPr>
          <a:xfrm>
            <a:off x="8316685" y="4245429"/>
            <a:ext cx="1393372" cy="1502228"/>
          </a:xfrm>
          <a:prstGeom prst="lightningBol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iley Face 8"/>
          <p:cNvSpPr/>
          <p:nvPr/>
        </p:nvSpPr>
        <p:spPr>
          <a:xfrm>
            <a:off x="1311728" y="1567542"/>
            <a:ext cx="1496786" cy="1480457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/>
          <p:cNvSpPr/>
          <p:nvPr/>
        </p:nvSpPr>
        <p:spPr>
          <a:xfrm>
            <a:off x="9367154" y="210207"/>
            <a:ext cx="1496786" cy="1480457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oon 10"/>
          <p:cNvSpPr/>
          <p:nvPr/>
        </p:nvSpPr>
        <p:spPr>
          <a:xfrm>
            <a:off x="3190828" y="2166257"/>
            <a:ext cx="1031515" cy="1497348"/>
          </a:xfrm>
          <a:prstGeom prst="mo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oon 11"/>
          <p:cNvSpPr/>
          <p:nvPr/>
        </p:nvSpPr>
        <p:spPr>
          <a:xfrm>
            <a:off x="6326852" y="4530336"/>
            <a:ext cx="1031515" cy="1497348"/>
          </a:xfrm>
          <a:prstGeom prst="mo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oon 12"/>
          <p:cNvSpPr/>
          <p:nvPr/>
        </p:nvSpPr>
        <p:spPr>
          <a:xfrm>
            <a:off x="10895095" y="2914931"/>
            <a:ext cx="1031515" cy="1497348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336425" y="210207"/>
            <a:ext cx="1723696" cy="918415"/>
          </a:xfrm>
          <a:custGeom>
            <a:avLst/>
            <a:gdLst>
              <a:gd name="connsiteX0" fmla="*/ 283779 w 1723696"/>
              <a:gd name="connsiteY0" fmla="*/ 224732 h 918415"/>
              <a:gd name="connsiteX1" fmla="*/ 241738 w 1723696"/>
              <a:gd name="connsiteY1" fmla="*/ 235242 h 918415"/>
              <a:gd name="connsiteX2" fmla="*/ 157655 w 1723696"/>
              <a:gd name="connsiteY2" fmla="*/ 245753 h 918415"/>
              <a:gd name="connsiteX3" fmla="*/ 126124 w 1723696"/>
              <a:gd name="connsiteY3" fmla="*/ 266773 h 918415"/>
              <a:gd name="connsiteX4" fmla="*/ 73572 w 1723696"/>
              <a:gd name="connsiteY4" fmla="*/ 329836 h 918415"/>
              <a:gd name="connsiteX5" fmla="*/ 31531 w 1723696"/>
              <a:gd name="connsiteY5" fmla="*/ 392898 h 918415"/>
              <a:gd name="connsiteX6" fmla="*/ 0 w 1723696"/>
              <a:gd name="connsiteY6" fmla="*/ 508511 h 918415"/>
              <a:gd name="connsiteX7" fmla="*/ 42041 w 1723696"/>
              <a:gd name="connsiteY7" fmla="*/ 729229 h 918415"/>
              <a:gd name="connsiteX8" fmla="*/ 63062 w 1723696"/>
              <a:gd name="connsiteY8" fmla="*/ 760760 h 918415"/>
              <a:gd name="connsiteX9" fmla="*/ 210207 w 1723696"/>
              <a:gd name="connsiteY9" fmla="*/ 823822 h 918415"/>
              <a:gd name="connsiteX10" fmla="*/ 241738 w 1723696"/>
              <a:gd name="connsiteY10" fmla="*/ 834332 h 918415"/>
              <a:gd name="connsiteX11" fmla="*/ 273269 w 1723696"/>
              <a:gd name="connsiteY11" fmla="*/ 844842 h 918415"/>
              <a:gd name="connsiteX12" fmla="*/ 693683 w 1723696"/>
              <a:gd name="connsiteY12" fmla="*/ 844842 h 918415"/>
              <a:gd name="connsiteX13" fmla="*/ 788276 w 1723696"/>
              <a:gd name="connsiteY13" fmla="*/ 897394 h 918415"/>
              <a:gd name="connsiteX14" fmla="*/ 861848 w 1723696"/>
              <a:gd name="connsiteY14" fmla="*/ 918415 h 918415"/>
              <a:gd name="connsiteX15" fmla="*/ 1177158 w 1723696"/>
              <a:gd name="connsiteY15" fmla="*/ 907905 h 918415"/>
              <a:gd name="connsiteX16" fmla="*/ 1271752 w 1723696"/>
              <a:gd name="connsiteY16" fmla="*/ 886884 h 918415"/>
              <a:gd name="connsiteX17" fmla="*/ 1366345 w 1723696"/>
              <a:gd name="connsiteY17" fmla="*/ 876373 h 918415"/>
              <a:gd name="connsiteX18" fmla="*/ 1660634 w 1723696"/>
              <a:gd name="connsiteY18" fmla="*/ 865863 h 918415"/>
              <a:gd name="connsiteX19" fmla="*/ 1713186 w 1723696"/>
              <a:gd name="connsiteY19" fmla="*/ 792291 h 918415"/>
              <a:gd name="connsiteX20" fmla="*/ 1723696 w 1723696"/>
              <a:gd name="connsiteY20" fmla="*/ 760760 h 918415"/>
              <a:gd name="connsiteX21" fmla="*/ 1713186 w 1723696"/>
              <a:gd name="connsiteY21" fmla="*/ 655656 h 918415"/>
              <a:gd name="connsiteX22" fmla="*/ 1660634 w 1723696"/>
              <a:gd name="connsiteY22" fmla="*/ 592594 h 918415"/>
              <a:gd name="connsiteX23" fmla="*/ 1597572 w 1723696"/>
              <a:gd name="connsiteY23" fmla="*/ 550553 h 918415"/>
              <a:gd name="connsiteX24" fmla="*/ 1492469 w 1723696"/>
              <a:gd name="connsiteY24" fmla="*/ 519022 h 918415"/>
              <a:gd name="connsiteX25" fmla="*/ 1460938 w 1723696"/>
              <a:gd name="connsiteY25" fmla="*/ 508511 h 918415"/>
              <a:gd name="connsiteX26" fmla="*/ 1061545 w 1723696"/>
              <a:gd name="connsiteY26" fmla="*/ 498001 h 918415"/>
              <a:gd name="connsiteX27" fmla="*/ 1030014 w 1723696"/>
              <a:gd name="connsiteY27" fmla="*/ 487491 h 918415"/>
              <a:gd name="connsiteX28" fmla="*/ 987972 w 1723696"/>
              <a:gd name="connsiteY28" fmla="*/ 424429 h 918415"/>
              <a:gd name="connsiteX29" fmla="*/ 966952 w 1723696"/>
              <a:gd name="connsiteY29" fmla="*/ 361367 h 918415"/>
              <a:gd name="connsiteX30" fmla="*/ 956441 w 1723696"/>
              <a:gd name="connsiteY30" fmla="*/ 329836 h 918415"/>
              <a:gd name="connsiteX31" fmla="*/ 945931 w 1723696"/>
              <a:gd name="connsiteY31" fmla="*/ 182691 h 918415"/>
              <a:gd name="connsiteX32" fmla="*/ 914400 w 1723696"/>
              <a:gd name="connsiteY32" fmla="*/ 161670 h 918415"/>
              <a:gd name="connsiteX33" fmla="*/ 851338 w 1723696"/>
              <a:gd name="connsiteY33" fmla="*/ 119629 h 918415"/>
              <a:gd name="connsiteX34" fmla="*/ 819807 w 1723696"/>
              <a:gd name="connsiteY34" fmla="*/ 98608 h 918415"/>
              <a:gd name="connsiteX35" fmla="*/ 788276 w 1723696"/>
              <a:gd name="connsiteY35" fmla="*/ 67077 h 918415"/>
              <a:gd name="connsiteX36" fmla="*/ 756745 w 1723696"/>
              <a:gd name="connsiteY36" fmla="*/ 56567 h 918415"/>
              <a:gd name="connsiteX37" fmla="*/ 662152 w 1723696"/>
              <a:gd name="connsiteY37" fmla="*/ 4015 h 918415"/>
              <a:gd name="connsiteX38" fmla="*/ 483476 w 1723696"/>
              <a:gd name="connsiteY38" fmla="*/ 46056 h 918415"/>
              <a:gd name="connsiteX39" fmla="*/ 472965 w 1723696"/>
              <a:gd name="connsiteY39" fmla="*/ 77587 h 918415"/>
              <a:gd name="connsiteX40" fmla="*/ 462455 w 1723696"/>
              <a:gd name="connsiteY40" fmla="*/ 161670 h 918415"/>
              <a:gd name="connsiteX41" fmla="*/ 451945 w 1723696"/>
              <a:gd name="connsiteY41" fmla="*/ 193201 h 918415"/>
              <a:gd name="connsiteX42" fmla="*/ 388883 w 1723696"/>
              <a:gd name="connsiteY42" fmla="*/ 235242 h 918415"/>
              <a:gd name="connsiteX43" fmla="*/ 283779 w 1723696"/>
              <a:gd name="connsiteY43" fmla="*/ 224732 h 91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723696" h="918415">
                <a:moveTo>
                  <a:pt x="283779" y="224732"/>
                </a:moveTo>
                <a:cubicBezTo>
                  <a:pt x="259255" y="224732"/>
                  <a:pt x="255986" y="232867"/>
                  <a:pt x="241738" y="235242"/>
                </a:cubicBezTo>
                <a:cubicBezTo>
                  <a:pt x="213877" y="239886"/>
                  <a:pt x="184906" y="238321"/>
                  <a:pt x="157655" y="245753"/>
                </a:cubicBezTo>
                <a:cubicBezTo>
                  <a:pt x="145468" y="249077"/>
                  <a:pt x="136634" y="259766"/>
                  <a:pt x="126124" y="266773"/>
                </a:cubicBezTo>
                <a:cubicBezTo>
                  <a:pt x="51010" y="379446"/>
                  <a:pt x="167983" y="208450"/>
                  <a:pt x="73572" y="329836"/>
                </a:cubicBezTo>
                <a:cubicBezTo>
                  <a:pt x="58062" y="349778"/>
                  <a:pt x="31531" y="392898"/>
                  <a:pt x="31531" y="392898"/>
                </a:cubicBezTo>
                <a:cubicBezTo>
                  <a:pt x="4861" y="472907"/>
                  <a:pt x="14855" y="434233"/>
                  <a:pt x="0" y="508511"/>
                </a:cubicBezTo>
                <a:cubicBezTo>
                  <a:pt x="12518" y="721329"/>
                  <a:pt x="-25574" y="634567"/>
                  <a:pt x="42041" y="729229"/>
                </a:cubicBezTo>
                <a:cubicBezTo>
                  <a:pt x="49383" y="739508"/>
                  <a:pt x="52713" y="753516"/>
                  <a:pt x="63062" y="760760"/>
                </a:cubicBezTo>
                <a:cubicBezTo>
                  <a:pt x="110287" y="793817"/>
                  <a:pt x="157493" y="806251"/>
                  <a:pt x="210207" y="823822"/>
                </a:cubicBezTo>
                <a:lnTo>
                  <a:pt x="241738" y="834332"/>
                </a:lnTo>
                <a:lnTo>
                  <a:pt x="273269" y="844842"/>
                </a:lnTo>
                <a:cubicBezTo>
                  <a:pt x="471660" y="836576"/>
                  <a:pt x="514921" y="826025"/>
                  <a:pt x="693683" y="844842"/>
                </a:cubicBezTo>
                <a:cubicBezTo>
                  <a:pt x="740002" y="849718"/>
                  <a:pt x="736927" y="880277"/>
                  <a:pt x="788276" y="897394"/>
                </a:cubicBezTo>
                <a:cubicBezTo>
                  <a:pt x="833511" y="912473"/>
                  <a:pt x="809059" y="905218"/>
                  <a:pt x="861848" y="918415"/>
                </a:cubicBezTo>
                <a:cubicBezTo>
                  <a:pt x="966951" y="914912"/>
                  <a:pt x="1072158" y="913738"/>
                  <a:pt x="1177158" y="907905"/>
                </a:cubicBezTo>
                <a:cubicBezTo>
                  <a:pt x="1326453" y="899611"/>
                  <a:pt x="1180856" y="902034"/>
                  <a:pt x="1271752" y="886884"/>
                </a:cubicBezTo>
                <a:cubicBezTo>
                  <a:pt x="1303045" y="881668"/>
                  <a:pt x="1334666" y="878085"/>
                  <a:pt x="1366345" y="876373"/>
                </a:cubicBezTo>
                <a:cubicBezTo>
                  <a:pt x="1464361" y="871075"/>
                  <a:pt x="1562538" y="869366"/>
                  <a:pt x="1660634" y="865863"/>
                </a:cubicBezTo>
                <a:cubicBezTo>
                  <a:pt x="1713186" y="848346"/>
                  <a:pt x="1688662" y="865863"/>
                  <a:pt x="1713186" y="792291"/>
                </a:cubicBezTo>
                <a:lnTo>
                  <a:pt x="1723696" y="760760"/>
                </a:lnTo>
                <a:cubicBezTo>
                  <a:pt x="1720193" y="725725"/>
                  <a:pt x="1721103" y="689964"/>
                  <a:pt x="1713186" y="655656"/>
                </a:cubicBezTo>
                <a:cubicBezTo>
                  <a:pt x="1709391" y="639210"/>
                  <a:pt x="1671126" y="600754"/>
                  <a:pt x="1660634" y="592594"/>
                </a:cubicBezTo>
                <a:cubicBezTo>
                  <a:pt x="1640692" y="577084"/>
                  <a:pt x="1621539" y="558542"/>
                  <a:pt x="1597572" y="550553"/>
                </a:cubicBezTo>
                <a:cubicBezTo>
                  <a:pt x="1447684" y="500590"/>
                  <a:pt x="1603675" y="550796"/>
                  <a:pt x="1492469" y="519022"/>
                </a:cubicBezTo>
                <a:cubicBezTo>
                  <a:pt x="1481816" y="515978"/>
                  <a:pt x="1472004" y="509051"/>
                  <a:pt x="1460938" y="508511"/>
                </a:cubicBezTo>
                <a:cubicBezTo>
                  <a:pt x="1327919" y="502022"/>
                  <a:pt x="1194676" y="501504"/>
                  <a:pt x="1061545" y="498001"/>
                </a:cubicBezTo>
                <a:cubicBezTo>
                  <a:pt x="1051035" y="494498"/>
                  <a:pt x="1037848" y="495325"/>
                  <a:pt x="1030014" y="487491"/>
                </a:cubicBezTo>
                <a:cubicBezTo>
                  <a:pt x="1012150" y="469627"/>
                  <a:pt x="987972" y="424429"/>
                  <a:pt x="987972" y="424429"/>
                </a:cubicBezTo>
                <a:lnTo>
                  <a:pt x="966952" y="361367"/>
                </a:lnTo>
                <a:lnTo>
                  <a:pt x="956441" y="329836"/>
                </a:lnTo>
                <a:cubicBezTo>
                  <a:pt x="952938" y="280788"/>
                  <a:pt x="957857" y="230396"/>
                  <a:pt x="945931" y="182691"/>
                </a:cubicBezTo>
                <a:cubicBezTo>
                  <a:pt x="942867" y="170436"/>
                  <a:pt x="924104" y="169757"/>
                  <a:pt x="914400" y="161670"/>
                </a:cubicBezTo>
                <a:cubicBezTo>
                  <a:pt x="861914" y="117932"/>
                  <a:pt x="906750" y="138099"/>
                  <a:pt x="851338" y="119629"/>
                </a:cubicBezTo>
                <a:cubicBezTo>
                  <a:pt x="840828" y="112622"/>
                  <a:pt x="829511" y="106695"/>
                  <a:pt x="819807" y="98608"/>
                </a:cubicBezTo>
                <a:cubicBezTo>
                  <a:pt x="808388" y="89092"/>
                  <a:pt x="800644" y="75322"/>
                  <a:pt x="788276" y="67077"/>
                </a:cubicBezTo>
                <a:cubicBezTo>
                  <a:pt x="779058" y="60932"/>
                  <a:pt x="767255" y="60070"/>
                  <a:pt x="756745" y="56567"/>
                </a:cubicBezTo>
                <a:cubicBezTo>
                  <a:pt x="684465" y="8380"/>
                  <a:pt x="717650" y="22514"/>
                  <a:pt x="662152" y="4015"/>
                </a:cubicBezTo>
                <a:cubicBezTo>
                  <a:pt x="546057" y="11754"/>
                  <a:pt x="520720" y="-28432"/>
                  <a:pt x="483476" y="46056"/>
                </a:cubicBezTo>
                <a:cubicBezTo>
                  <a:pt x="478521" y="55965"/>
                  <a:pt x="476469" y="67077"/>
                  <a:pt x="472965" y="77587"/>
                </a:cubicBezTo>
                <a:cubicBezTo>
                  <a:pt x="469462" y="105615"/>
                  <a:pt x="467508" y="133880"/>
                  <a:pt x="462455" y="161670"/>
                </a:cubicBezTo>
                <a:cubicBezTo>
                  <a:pt x="460473" y="172570"/>
                  <a:pt x="459779" y="185367"/>
                  <a:pt x="451945" y="193201"/>
                </a:cubicBezTo>
                <a:cubicBezTo>
                  <a:pt x="434081" y="211065"/>
                  <a:pt x="388883" y="235242"/>
                  <a:pt x="388883" y="235242"/>
                </a:cubicBezTo>
                <a:cubicBezTo>
                  <a:pt x="337410" y="218085"/>
                  <a:pt x="308303" y="224732"/>
                  <a:pt x="283779" y="224732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759277" y="2578600"/>
            <a:ext cx="1198180" cy="672662"/>
          </a:xfrm>
          <a:custGeom>
            <a:avLst/>
            <a:gdLst>
              <a:gd name="connsiteX0" fmla="*/ 409904 w 1198180"/>
              <a:gd name="connsiteY0" fmla="*/ 147145 h 672662"/>
              <a:gd name="connsiteX1" fmla="*/ 367862 w 1198180"/>
              <a:gd name="connsiteY1" fmla="*/ 115614 h 672662"/>
              <a:gd name="connsiteX2" fmla="*/ 304800 w 1198180"/>
              <a:gd name="connsiteY2" fmla="*/ 52552 h 672662"/>
              <a:gd name="connsiteX3" fmla="*/ 273269 w 1198180"/>
              <a:gd name="connsiteY3" fmla="*/ 42041 h 672662"/>
              <a:gd name="connsiteX4" fmla="*/ 241738 w 1198180"/>
              <a:gd name="connsiteY4" fmla="*/ 21021 h 672662"/>
              <a:gd name="connsiteX5" fmla="*/ 178676 w 1198180"/>
              <a:gd name="connsiteY5" fmla="*/ 0 h 672662"/>
              <a:gd name="connsiteX6" fmla="*/ 136635 w 1198180"/>
              <a:gd name="connsiteY6" fmla="*/ 94593 h 672662"/>
              <a:gd name="connsiteX7" fmla="*/ 126124 w 1198180"/>
              <a:gd name="connsiteY7" fmla="*/ 126124 h 672662"/>
              <a:gd name="connsiteX8" fmla="*/ 136635 w 1198180"/>
              <a:gd name="connsiteY8" fmla="*/ 220717 h 672662"/>
              <a:gd name="connsiteX9" fmla="*/ 199697 w 1198180"/>
              <a:gd name="connsiteY9" fmla="*/ 262759 h 672662"/>
              <a:gd name="connsiteX10" fmla="*/ 136635 w 1198180"/>
              <a:gd name="connsiteY10" fmla="*/ 241738 h 672662"/>
              <a:gd name="connsiteX11" fmla="*/ 52552 w 1198180"/>
              <a:gd name="connsiteY11" fmla="*/ 252248 h 672662"/>
              <a:gd name="connsiteX12" fmla="*/ 31531 w 1198180"/>
              <a:gd name="connsiteY12" fmla="*/ 315310 h 672662"/>
              <a:gd name="connsiteX13" fmla="*/ 0 w 1198180"/>
              <a:gd name="connsiteY13" fmla="*/ 336331 h 672662"/>
              <a:gd name="connsiteX14" fmla="*/ 10511 w 1198180"/>
              <a:gd name="connsiteY14" fmla="*/ 388883 h 672662"/>
              <a:gd name="connsiteX15" fmla="*/ 42042 w 1198180"/>
              <a:gd name="connsiteY15" fmla="*/ 409903 h 672662"/>
              <a:gd name="connsiteX16" fmla="*/ 115614 w 1198180"/>
              <a:gd name="connsiteY16" fmla="*/ 430924 h 672662"/>
              <a:gd name="connsiteX17" fmla="*/ 178676 w 1198180"/>
              <a:gd name="connsiteY17" fmla="*/ 451945 h 672662"/>
              <a:gd name="connsiteX18" fmla="*/ 210207 w 1198180"/>
              <a:gd name="connsiteY18" fmla="*/ 462455 h 672662"/>
              <a:gd name="connsiteX19" fmla="*/ 178676 w 1198180"/>
              <a:gd name="connsiteY19" fmla="*/ 525517 h 672662"/>
              <a:gd name="connsiteX20" fmla="*/ 115614 w 1198180"/>
              <a:gd name="connsiteY20" fmla="*/ 588579 h 672662"/>
              <a:gd name="connsiteX21" fmla="*/ 73573 w 1198180"/>
              <a:gd name="connsiteY21" fmla="*/ 651641 h 672662"/>
              <a:gd name="connsiteX22" fmla="*/ 157656 w 1198180"/>
              <a:gd name="connsiteY22" fmla="*/ 630621 h 672662"/>
              <a:gd name="connsiteX23" fmla="*/ 252249 w 1198180"/>
              <a:gd name="connsiteY23" fmla="*/ 588579 h 672662"/>
              <a:gd name="connsiteX24" fmla="*/ 336331 w 1198180"/>
              <a:gd name="connsiteY24" fmla="*/ 567559 h 672662"/>
              <a:gd name="connsiteX25" fmla="*/ 441435 w 1198180"/>
              <a:gd name="connsiteY25" fmla="*/ 588579 h 672662"/>
              <a:gd name="connsiteX26" fmla="*/ 504497 w 1198180"/>
              <a:gd name="connsiteY26" fmla="*/ 630621 h 672662"/>
              <a:gd name="connsiteX27" fmla="*/ 567559 w 1198180"/>
              <a:gd name="connsiteY27" fmla="*/ 651641 h 672662"/>
              <a:gd name="connsiteX28" fmla="*/ 599090 w 1198180"/>
              <a:gd name="connsiteY28" fmla="*/ 662152 h 672662"/>
              <a:gd name="connsiteX29" fmla="*/ 641131 w 1198180"/>
              <a:gd name="connsiteY29" fmla="*/ 672662 h 672662"/>
              <a:gd name="connsiteX30" fmla="*/ 1061545 w 1198180"/>
              <a:gd name="connsiteY30" fmla="*/ 662152 h 672662"/>
              <a:gd name="connsiteX31" fmla="*/ 1124607 w 1198180"/>
              <a:gd name="connsiteY31" fmla="*/ 651641 h 672662"/>
              <a:gd name="connsiteX32" fmla="*/ 1156138 w 1198180"/>
              <a:gd name="connsiteY32" fmla="*/ 620110 h 672662"/>
              <a:gd name="connsiteX33" fmla="*/ 1187669 w 1198180"/>
              <a:gd name="connsiteY33" fmla="*/ 525517 h 672662"/>
              <a:gd name="connsiteX34" fmla="*/ 1198180 w 1198180"/>
              <a:gd name="connsiteY34" fmla="*/ 493986 h 672662"/>
              <a:gd name="connsiteX35" fmla="*/ 1187669 w 1198180"/>
              <a:gd name="connsiteY35" fmla="*/ 378372 h 672662"/>
              <a:gd name="connsiteX36" fmla="*/ 1166649 w 1198180"/>
              <a:gd name="connsiteY36" fmla="*/ 315310 h 672662"/>
              <a:gd name="connsiteX37" fmla="*/ 1114097 w 1198180"/>
              <a:gd name="connsiteY37" fmla="*/ 220717 h 672662"/>
              <a:gd name="connsiteX38" fmla="*/ 1082566 w 1198180"/>
              <a:gd name="connsiteY38" fmla="*/ 210207 h 672662"/>
              <a:gd name="connsiteX39" fmla="*/ 1019504 w 1198180"/>
              <a:gd name="connsiteY39" fmla="*/ 168165 h 672662"/>
              <a:gd name="connsiteX40" fmla="*/ 956442 w 1198180"/>
              <a:gd name="connsiteY40" fmla="*/ 147145 h 672662"/>
              <a:gd name="connsiteX41" fmla="*/ 924911 w 1198180"/>
              <a:gd name="connsiteY41" fmla="*/ 126124 h 672662"/>
              <a:gd name="connsiteX42" fmla="*/ 893380 w 1198180"/>
              <a:gd name="connsiteY42" fmla="*/ 115614 h 672662"/>
              <a:gd name="connsiteX43" fmla="*/ 756745 w 1198180"/>
              <a:gd name="connsiteY43" fmla="*/ 94593 h 672662"/>
              <a:gd name="connsiteX44" fmla="*/ 462456 w 1198180"/>
              <a:gd name="connsiteY44" fmla="*/ 105103 h 672662"/>
              <a:gd name="connsiteX45" fmla="*/ 409904 w 1198180"/>
              <a:gd name="connsiteY45" fmla="*/ 147145 h 67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98180" h="672662">
                <a:moveTo>
                  <a:pt x="409904" y="147145"/>
                </a:moveTo>
                <a:cubicBezTo>
                  <a:pt x="394138" y="148897"/>
                  <a:pt x="380883" y="127332"/>
                  <a:pt x="367862" y="115614"/>
                </a:cubicBezTo>
                <a:cubicBezTo>
                  <a:pt x="345766" y="95727"/>
                  <a:pt x="333002" y="61953"/>
                  <a:pt x="304800" y="52552"/>
                </a:cubicBezTo>
                <a:cubicBezTo>
                  <a:pt x="294290" y="49048"/>
                  <a:pt x="283178" y="46996"/>
                  <a:pt x="273269" y="42041"/>
                </a:cubicBezTo>
                <a:cubicBezTo>
                  <a:pt x="261971" y="36392"/>
                  <a:pt x="253281" y="26151"/>
                  <a:pt x="241738" y="21021"/>
                </a:cubicBezTo>
                <a:cubicBezTo>
                  <a:pt x="221490" y="12022"/>
                  <a:pt x="178676" y="0"/>
                  <a:pt x="178676" y="0"/>
                </a:cubicBezTo>
                <a:cubicBezTo>
                  <a:pt x="145365" y="49968"/>
                  <a:pt x="161651" y="19546"/>
                  <a:pt x="136635" y="94593"/>
                </a:cubicBezTo>
                <a:lnTo>
                  <a:pt x="126124" y="126124"/>
                </a:lnTo>
                <a:cubicBezTo>
                  <a:pt x="129628" y="157655"/>
                  <a:pt x="121594" y="192784"/>
                  <a:pt x="136635" y="220717"/>
                </a:cubicBezTo>
                <a:cubicBezTo>
                  <a:pt x="148613" y="242961"/>
                  <a:pt x="223664" y="270748"/>
                  <a:pt x="199697" y="262759"/>
                </a:cubicBezTo>
                <a:lnTo>
                  <a:pt x="136635" y="241738"/>
                </a:lnTo>
                <a:cubicBezTo>
                  <a:pt x="108607" y="245241"/>
                  <a:pt x="75692" y="236050"/>
                  <a:pt x="52552" y="252248"/>
                </a:cubicBezTo>
                <a:cubicBezTo>
                  <a:pt x="34400" y="264955"/>
                  <a:pt x="49967" y="303019"/>
                  <a:pt x="31531" y="315310"/>
                </a:cubicBezTo>
                <a:lnTo>
                  <a:pt x="0" y="336331"/>
                </a:lnTo>
                <a:cubicBezTo>
                  <a:pt x="3504" y="353848"/>
                  <a:pt x="1648" y="373373"/>
                  <a:pt x="10511" y="388883"/>
                </a:cubicBezTo>
                <a:cubicBezTo>
                  <a:pt x="16778" y="399850"/>
                  <a:pt x="30744" y="404254"/>
                  <a:pt x="42042" y="409903"/>
                </a:cubicBezTo>
                <a:cubicBezTo>
                  <a:pt x="59709" y="418737"/>
                  <a:pt x="98768" y="425870"/>
                  <a:pt x="115614" y="430924"/>
                </a:cubicBezTo>
                <a:cubicBezTo>
                  <a:pt x="136837" y="437291"/>
                  <a:pt x="157655" y="444938"/>
                  <a:pt x="178676" y="451945"/>
                </a:cubicBezTo>
                <a:lnTo>
                  <a:pt x="210207" y="462455"/>
                </a:lnTo>
                <a:cubicBezTo>
                  <a:pt x="200467" y="491675"/>
                  <a:pt x="200410" y="501067"/>
                  <a:pt x="178676" y="525517"/>
                </a:cubicBezTo>
                <a:cubicBezTo>
                  <a:pt x="158926" y="547736"/>
                  <a:pt x="132104" y="563844"/>
                  <a:pt x="115614" y="588579"/>
                </a:cubicBezTo>
                <a:cubicBezTo>
                  <a:pt x="101600" y="609600"/>
                  <a:pt x="48800" y="656596"/>
                  <a:pt x="73573" y="651641"/>
                </a:cubicBezTo>
                <a:cubicBezTo>
                  <a:pt x="136988" y="638958"/>
                  <a:pt x="109177" y="646780"/>
                  <a:pt x="157656" y="630621"/>
                </a:cubicBezTo>
                <a:cubicBezTo>
                  <a:pt x="199066" y="603014"/>
                  <a:pt x="192214" y="603587"/>
                  <a:pt x="252249" y="588579"/>
                </a:cubicBezTo>
                <a:lnTo>
                  <a:pt x="336331" y="567559"/>
                </a:lnTo>
                <a:cubicBezTo>
                  <a:pt x="354606" y="570170"/>
                  <a:pt x="416036" y="574469"/>
                  <a:pt x="441435" y="588579"/>
                </a:cubicBezTo>
                <a:cubicBezTo>
                  <a:pt x="463520" y="600848"/>
                  <a:pt x="480530" y="622632"/>
                  <a:pt x="504497" y="630621"/>
                </a:cubicBezTo>
                <a:lnTo>
                  <a:pt x="567559" y="651641"/>
                </a:lnTo>
                <a:cubicBezTo>
                  <a:pt x="578069" y="655144"/>
                  <a:pt x="588342" y="659465"/>
                  <a:pt x="599090" y="662152"/>
                </a:cubicBezTo>
                <a:lnTo>
                  <a:pt x="641131" y="672662"/>
                </a:lnTo>
                <a:lnTo>
                  <a:pt x="1061545" y="662152"/>
                </a:lnTo>
                <a:cubicBezTo>
                  <a:pt x="1082836" y="661226"/>
                  <a:pt x="1105133" y="660296"/>
                  <a:pt x="1124607" y="651641"/>
                </a:cubicBezTo>
                <a:cubicBezTo>
                  <a:pt x="1138190" y="645604"/>
                  <a:pt x="1145628" y="630620"/>
                  <a:pt x="1156138" y="620110"/>
                </a:cubicBezTo>
                <a:lnTo>
                  <a:pt x="1187669" y="525517"/>
                </a:lnTo>
                <a:lnTo>
                  <a:pt x="1198180" y="493986"/>
                </a:lnTo>
                <a:cubicBezTo>
                  <a:pt x="1194676" y="455448"/>
                  <a:pt x="1194394" y="416480"/>
                  <a:pt x="1187669" y="378372"/>
                </a:cubicBezTo>
                <a:cubicBezTo>
                  <a:pt x="1183818" y="356552"/>
                  <a:pt x="1173656" y="336331"/>
                  <a:pt x="1166649" y="315310"/>
                </a:cubicBezTo>
                <a:cubicBezTo>
                  <a:pt x="1157395" y="287548"/>
                  <a:pt x="1141199" y="229751"/>
                  <a:pt x="1114097" y="220717"/>
                </a:cubicBezTo>
                <a:lnTo>
                  <a:pt x="1082566" y="210207"/>
                </a:lnTo>
                <a:cubicBezTo>
                  <a:pt x="1061545" y="196193"/>
                  <a:pt x="1043471" y="176154"/>
                  <a:pt x="1019504" y="168165"/>
                </a:cubicBezTo>
                <a:lnTo>
                  <a:pt x="956442" y="147145"/>
                </a:lnTo>
                <a:cubicBezTo>
                  <a:pt x="945932" y="140138"/>
                  <a:pt x="936209" y="131773"/>
                  <a:pt x="924911" y="126124"/>
                </a:cubicBezTo>
                <a:cubicBezTo>
                  <a:pt x="915002" y="121169"/>
                  <a:pt x="904128" y="118301"/>
                  <a:pt x="893380" y="115614"/>
                </a:cubicBezTo>
                <a:cubicBezTo>
                  <a:pt x="845223" y="103575"/>
                  <a:pt x="807812" y="100976"/>
                  <a:pt x="756745" y="94593"/>
                </a:cubicBezTo>
                <a:cubicBezTo>
                  <a:pt x="658649" y="98096"/>
                  <a:pt x="559694" y="91691"/>
                  <a:pt x="462456" y="105103"/>
                </a:cubicBezTo>
                <a:cubicBezTo>
                  <a:pt x="451481" y="106617"/>
                  <a:pt x="425670" y="145393"/>
                  <a:pt x="409904" y="147145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88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oid 3"/>
          <p:cNvSpPr/>
          <p:nvPr/>
        </p:nvSpPr>
        <p:spPr>
          <a:xfrm>
            <a:off x="8918587" y="630055"/>
            <a:ext cx="1556657" cy="1393372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apezoid 5"/>
          <p:cNvSpPr/>
          <p:nvPr/>
        </p:nvSpPr>
        <p:spPr>
          <a:xfrm>
            <a:off x="8840326" y="2470655"/>
            <a:ext cx="1556657" cy="1393372"/>
          </a:xfrm>
          <a:prstGeom prst="trapezoi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apezoid 6"/>
          <p:cNvSpPr/>
          <p:nvPr/>
        </p:nvSpPr>
        <p:spPr>
          <a:xfrm>
            <a:off x="8918586" y="4415231"/>
            <a:ext cx="1556657" cy="1393372"/>
          </a:xfrm>
          <a:prstGeom prst="trapezoi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ightning Bolt 7"/>
          <p:cNvSpPr/>
          <p:nvPr/>
        </p:nvSpPr>
        <p:spPr>
          <a:xfrm>
            <a:off x="1809467" y="2487546"/>
            <a:ext cx="1393372" cy="1502228"/>
          </a:xfrm>
          <a:prstGeom prst="lightningBol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iley Face 8"/>
          <p:cNvSpPr/>
          <p:nvPr/>
        </p:nvSpPr>
        <p:spPr>
          <a:xfrm>
            <a:off x="3739618" y="2487546"/>
            <a:ext cx="1496786" cy="1480457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/>
          <p:cNvSpPr/>
          <p:nvPr/>
        </p:nvSpPr>
        <p:spPr>
          <a:xfrm>
            <a:off x="3739618" y="4415231"/>
            <a:ext cx="1496786" cy="1480457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oon 10"/>
          <p:cNvSpPr/>
          <p:nvPr/>
        </p:nvSpPr>
        <p:spPr>
          <a:xfrm>
            <a:off x="6638228" y="4311255"/>
            <a:ext cx="1031515" cy="1497348"/>
          </a:xfrm>
          <a:prstGeom prst="mo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oon 11"/>
          <p:cNvSpPr/>
          <p:nvPr/>
        </p:nvSpPr>
        <p:spPr>
          <a:xfrm>
            <a:off x="6735252" y="2470655"/>
            <a:ext cx="1031515" cy="1497348"/>
          </a:xfrm>
          <a:prstGeom prst="mo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oon 12"/>
          <p:cNvSpPr/>
          <p:nvPr/>
        </p:nvSpPr>
        <p:spPr>
          <a:xfrm>
            <a:off x="6735253" y="526079"/>
            <a:ext cx="1031515" cy="1497348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248116" y="4696251"/>
            <a:ext cx="1723696" cy="918415"/>
          </a:xfrm>
          <a:custGeom>
            <a:avLst/>
            <a:gdLst>
              <a:gd name="connsiteX0" fmla="*/ 283779 w 1723696"/>
              <a:gd name="connsiteY0" fmla="*/ 224732 h 918415"/>
              <a:gd name="connsiteX1" fmla="*/ 241738 w 1723696"/>
              <a:gd name="connsiteY1" fmla="*/ 235242 h 918415"/>
              <a:gd name="connsiteX2" fmla="*/ 157655 w 1723696"/>
              <a:gd name="connsiteY2" fmla="*/ 245753 h 918415"/>
              <a:gd name="connsiteX3" fmla="*/ 126124 w 1723696"/>
              <a:gd name="connsiteY3" fmla="*/ 266773 h 918415"/>
              <a:gd name="connsiteX4" fmla="*/ 73572 w 1723696"/>
              <a:gd name="connsiteY4" fmla="*/ 329836 h 918415"/>
              <a:gd name="connsiteX5" fmla="*/ 31531 w 1723696"/>
              <a:gd name="connsiteY5" fmla="*/ 392898 h 918415"/>
              <a:gd name="connsiteX6" fmla="*/ 0 w 1723696"/>
              <a:gd name="connsiteY6" fmla="*/ 508511 h 918415"/>
              <a:gd name="connsiteX7" fmla="*/ 42041 w 1723696"/>
              <a:gd name="connsiteY7" fmla="*/ 729229 h 918415"/>
              <a:gd name="connsiteX8" fmla="*/ 63062 w 1723696"/>
              <a:gd name="connsiteY8" fmla="*/ 760760 h 918415"/>
              <a:gd name="connsiteX9" fmla="*/ 210207 w 1723696"/>
              <a:gd name="connsiteY9" fmla="*/ 823822 h 918415"/>
              <a:gd name="connsiteX10" fmla="*/ 241738 w 1723696"/>
              <a:gd name="connsiteY10" fmla="*/ 834332 h 918415"/>
              <a:gd name="connsiteX11" fmla="*/ 273269 w 1723696"/>
              <a:gd name="connsiteY11" fmla="*/ 844842 h 918415"/>
              <a:gd name="connsiteX12" fmla="*/ 693683 w 1723696"/>
              <a:gd name="connsiteY12" fmla="*/ 844842 h 918415"/>
              <a:gd name="connsiteX13" fmla="*/ 788276 w 1723696"/>
              <a:gd name="connsiteY13" fmla="*/ 897394 h 918415"/>
              <a:gd name="connsiteX14" fmla="*/ 861848 w 1723696"/>
              <a:gd name="connsiteY14" fmla="*/ 918415 h 918415"/>
              <a:gd name="connsiteX15" fmla="*/ 1177158 w 1723696"/>
              <a:gd name="connsiteY15" fmla="*/ 907905 h 918415"/>
              <a:gd name="connsiteX16" fmla="*/ 1271752 w 1723696"/>
              <a:gd name="connsiteY16" fmla="*/ 886884 h 918415"/>
              <a:gd name="connsiteX17" fmla="*/ 1366345 w 1723696"/>
              <a:gd name="connsiteY17" fmla="*/ 876373 h 918415"/>
              <a:gd name="connsiteX18" fmla="*/ 1660634 w 1723696"/>
              <a:gd name="connsiteY18" fmla="*/ 865863 h 918415"/>
              <a:gd name="connsiteX19" fmla="*/ 1713186 w 1723696"/>
              <a:gd name="connsiteY19" fmla="*/ 792291 h 918415"/>
              <a:gd name="connsiteX20" fmla="*/ 1723696 w 1723696"/>
              <a:gd name="connsiteY20" fmla="*/ 760760 h 918415"/>
              <a:gd name="connsiteX21" fmla="*/ 1713186 w 1723696"/>
              <a:gd name="connsiteY21" fmla="*/ 655656 h 918415"/>
              <a:gd name="connsiteX22" fmla="*/ 1660634 w 1723696"/>
              <a:gd name="connsiteY22" fmla="*/ 592594 h 918415"/>
              <a:gd name="connsiteX23" fmla="*/ 1597572 w 1723696"/>
              <a:gd name="connsiteY23" fmla="*/ 550553 h 918415"/>
              <a:gd name="connsiteX24" fmla="*/ 1492469 w 1723696"/>
              <a:gd name="connsiteY24" fmla="*/ 519022 h 918415"/>
              <a:gd name="connsiteX25" fmla="*/ 1460938 w 1723696"/>
              <a:gd name="connsiteY25" fmla="*/ 508511 h 918415"/>
              <a:gd name="connsiteX26" fmla="*/ 1061545 w 1723696"/>
              <a:gd name="connsiteY26" fmla="*/ 498001 h 918415"/>
              <a:gd name="connsiteX27" fmla="*/ 1030014 w 1723696"/>
              <a:gd name="connsiteY27" fmla="*/ 487491 h 918415"/>
              <a:gd name="connsiteX28" fmla="*/ 987972 w 1723696"/>
              <a:gd name="connsiteY28" fmla="*/ 424429 h 918415"/>
              <a:gd name="connsiteX29" fmla="*/ 966952 w 1723696"/>
              <a:gd name="connsiteY29" fmla="*/ 361367 h 918415"/>
              <a:gd name="connsiteX30" fmla="*/ 956441 w 1723696"/>
              <a:gd name="connsiteY30" fmla="*/ 329836 h 918415"/>
              <a:gd name="connsiteX31" fmla="*/ 945931 w 1723696"/>
              <a:gd name="connsiteY31" fmla="*/ 182691 h 918415"/>
              <a:gd name="connsiteX32" fmla="*/ 914400 w 1723696"/>
              <a:gd name="connsiteY32" fmla="*/ 161670 h 918415"/>
              <a:gd name="connsiteX33" fmla="*/ 851338 w 1723696"/>
              <a:gd name="connsiteY33" fmla="*/ 119629 h 918415"/>
              <a:gd name="connsiteX34" fmla="*/ 819807 w 1723696"/>
              <a:gd name="connsiteY34" fmla="*/ 98608 h 918415"/>
              <a:gd name="connsiteX35" fmla="*/ 788276 w 1723696"/>
              <a:gd name="connsiteY35" fmla="*/ 67077 h 918415"/>
              <a:gd name="connsiteX36" fmla="*/ 756745 w 1723696"/>
              <a:gd name="connsiteY36" fmla="*/ 56567 h 918415"/>
              <a:gd name="connsiteX37" fmla="*/ 662152 w 1723696"/>
              <a:gd name="connsiteY37" fmla="*/ 4015 h 918415"/>
              <a:gd name="connsiteX38" fmla="*/ 483476 w 1723696"/>
              <a:gd name="connsiteY38" fmla="*/ 46056 h 918415"/>
              <a:gd name="connsiteX39" fmla="*/ 472965 w 1723696"/>
              <a:gd name="connsiteY39" fmla="*/ 77587 h 918415"/>
              <a:gd name="connsiteX40" fmla="*/ 462455 w 1723696"/>
              <a:gd name="connsiteY40" fmla="*/ 161670 h 918415"/>
              <a:gd name="connsiteX41" fmla="*/ 451945 w 1723696"/>
              <a:gd name="connsiteY41" fmla="*/ 193201 h 918415"/>
              <a:gd name="connsiteX42" fmla="*/ 388883 w 1723696"/>
              <a:gd name="connsiteY42" fmla="*/ 235242 h 918415"/>
              <a:gd name="connsiteX43" fmla="*/ 283779 w 1723696"/>
              <a:gd name="connsiteY43" fmla="*/ 224732 h 91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723696" h="918415">
                <a:moveTo>
                  <a:pt x="283779" y="224732"/>
                </a:moveTo>
                <a:cubicBezTo>
                  <a:pt x="259255" y="224732"/>
                  <a:pt x="255986" y="232867"/>
                  <a:pt x="241738" y="235242"/>
                </a:cubicBezTo>
                <a:cubicBezTo>
                  <a:pt x="213877" y="239886"/>
                  <a:pt x="184906" y="238321"/>
                  <a:pt x="157655" y="245753"/>
                </a:cubicBezTo>
                <a:cubicBezTo>
                  <a:pt x="145468" y="249077"/>
                  <a:pt x="136634" y="259766"/>
                  <a:pt x="126124" y="266773"/>
                </a:cubicBezTo>
                <a:cubicBezTo>
                  <a:pt x="51010" y="379446"/>
                  <a:pt x="167983" y="208450"/>
                  <a:pt x="73572" y="329836"/>
                </a:cubicBezTo>
                <a:cubicBezTo>
                  <a:pt x="58062" y="349778"/>
                  <a:pt x="31531" y="392898"/>
                  <a:pt x="31531" y="392898"/>
                </a:cubicBezTo>
                <a:cubicBezTo>
                  <a:pt x="4861" y="472907"/>
                  <a:pt x="14855" y="434233"/>
                  <a:pt x="0" y="508511"/>
                </a:cubicBezTo>
                <a:cubicBezTo>
                  <a:pt x="12518" y="721329"/>
                  <a:pt x="-25574" y="634567"/>
                  <a:pt x="42041" y="729229"/>
                </a:cubicBezTo>
                <a:cubicBezTo>
                  <a:pt x="49383" y="739508"/>
                  <a:pt x="52713" y="753516"/>
                  <a:pt x="63062" y="760760"/>
                </a:cubicBezTo>
                <a:cubicBezTo>
                  <a:pt x="110287" y="793817"/>
                  <a:pt x="157493" y="806251"/>
                  <a:pt x="210207" y="823822"/>
                </a:cubicBezTo>
                <a:lnTo>
                  <a:pt x="241738" y="834332"/>
                </a:lnTo>
                <a:lnTo>
                  <a:pt x="273269" y="844842"/>
                </a:lnTo>
                <a:cubicBezTo>
                  <a:pt x="471660" y="836576"/>
                  <a:pt x="514921" y="826025"/>
                  <a:pt x="693683" y="844842"/>
                </a:cubicBezTo>
                <a:cubicBezTo>
                  <a:pt x="740002" y="849718"/>
                  <a:pt x="736927" y="880277"/>
                  <a:pt x="788276" y="897394"/>
                </a:cubicBezTo>
                <a:cubicBezTo>
                  <a:pt x="833511" y="912473"/>
                  <a:pt x="809059" y="905218"/>
                  <a:pt x="861848" y="918415"/>
                </a:cubicBezTo>
                <a:cubicBezTo>
                  <a:pt x="966951" y="914912"/>
                  <a:pt x="1072158" y="913738"/>
                  <a:pt x="1177158" y="907905"/>
                </a:cubicBezTo>
                <a:cubicBezTo>
                  <a:pt x="1326453" y="899611"/>
                  <a:pt x="1180856" y="902034"/>
                  <a:pt x="1271752" y="886884"/>
                </a:cubicBezTo>
                <a:cubicBezTo>
                  <a:pt x="1303045" y="881668"/>
                  <a:pt x="1334666" y="878085"/>
                  <a:pt x="1366345" y="876373"/>
                </a:cubicBezTo>
                <a:cubicBezTo>
                  <a:pt x="1464361" y="871075"/>
                  <a:pt x="1562538" y="869366"/>
                  <a:pt x="1660634" y="865863"/>
                </a:cubicBezTo>
                <a:cubicBezTo>
                  <a:pt x="1713186" y="848346"/>
                  <a:pt x="1688662" y="865863"/>
                  <a:pt x="1713186" y="792291"/>
                </a:cubicBezTo>
                <a:lnTo>
                  <a:pt x="1723696" y="760760"/>
                </a:lnTo>
                <a:cubicBezTo>
                  <a:pt x="1720193" y="725725"/>
                  <a:pt x="1721103" y="689964"/>
                  <a:pt x="1713186" y="655656"/>
                </a:cubicBezTo>
                <a:cubicBezTo>
                  <a:pt x="1709391" y="639210"/>
                  <a:pt x="1671126" y="600754"/>
                  <a:pt x="1660634" y="592594"/>
                </a:cubicBezTo>
                <a:cubicBezTo>
                  <a:pt x="1640692" y="577084"/>
                  <a:pt x="1621539" y="558542"/>
                  <a:pt x="1597572" y="550553"/>
                </a:cubicBezTo>
                <a:cubicBezTo>
                  <a:pt x="1447684" y="500590"/>
                  <a:pt x="1603675" y="550796"/>
                  <a:pt x="1492469" y="519022"/>
                </a:cubicBezTo>
                <a:cubicBezTo>
                  <a:pt x="1481816" y="515978"/>
                  <a:pt x="1472004" y="509051"/>
                  <a:pt x="1460938" y="508511"/>
                </a:cubicBezTo>
                <a:cubicBezTo>
                  <a:pt x="1327919" y="502022"/>
                  <a:pt x="1194676" y="501504"/>
                  <a:pt x="1061545" y="498001"/>
                </a:cubicBezTo>
                <a:cubicBezTo>
                  <a:pt x="1051035" y="494498"/>
                  <a:pt x="1037848" y="495325"/>
                  <a:pt x="1030014" y="487491"/>
                </a:cubicBezTo>
                <a:cubicBezTo>
                  <a:pt x="1012150" y="469627"/>
                  <a:pt x="987972" y="424429"/>
                  <a:pt x="987972" y="424429"/>
                </a:cubicBezTo>
                <a:lnTo>
                  <a:pt x="966952" y="361367"/>
                </a:lnTo>
                <a:lnTo>
                  <a:pt x="956441" y="329836"/>
                </a:lnTo>
                <a:cubicBezTo>
                  <a:pt x="952938" y="280788"/>
                  <a:pt x="957857" y="230396"/>
                  <a:pt x="945931" y="182691"/>
                </a:cubicBezTo>
                <a:cubicBezTo>
                  <a:pt x="942867" y="170436"/>
                  <a:pt x="924104" y="169757"/>
                  <a:pt x="914400" y="161670"/>
                </a:cubicBezTo>
                <a:cubicBezTo>
                  <a:pt x="861914" y="117932"/>
                  <a:pt x="906750" y="138099"/>
                  <a:pt x="851338" y="119629"/>
                </a:cubicBezTo>
                <a:cubicBezTo>
                  <a:pt x="840828" y="112622"/>
                  <a:pt x="829511" y="106695"/>
                  <a:pt x="819807" y="98608"/>
                </a:cubicBezTo>
                <a:cubicBezTo>
                  <a:pt x="808388" y="89092"/>
                  <a:pt x="800644" y="75322"/>
                  <a:pt x="788276" y="67077"/>
                </a:cubicBezTo>
                <a:cubicBezTo>
                  <a:pt x="779058" y="60932"/>
                  <a:pt x="767255" y="60070"/>
                  <a:pt x="756745" y="56567"/>
                </a:cubicBezTo>
                <a:cubicBezTo>
                  <a:pt x="684465" y="8380"/>
                  <a:pt x="717650" y="22514"/>
                  <a:pt x="662152" y="4015"/>
                </a:cubicBezTo>
                <a:cubicBezTo>
                  <a:pt x="546057" y="11754"/>
                  <a:pt x="520720" y="-28432"/>
                  <a:pt x="483476" y="46056"/>
                </a:cubicBezTo>
                <a:cubicBezTo>
                  <a:pt x="478521" y="55965"/>
                  <a:pt x="476469" y="67077"/>
                  <a:pt x="472965" y="77587"/>
                </a:cubicBezTo>
                <a:cubicBezTo>
                  <a:pt x="469462" y="105615"/>
                  <a:pt x="467508" y="133880"/>
                  <a:pt x="462455" y="161670"/>
                </a:cubicBezTo>
                <a:cubicBezTo>
                  <a:pt x="460473" y="172570"/>
                  <a:pt x="459779" y="185367"/>
                  <a:pt x="451945" y="193201"/>
                </a:cubicBezTo>
                <a:cubicBezTo>
                  <a:pt x="434081" y="211065"/>
                  <a:pt x="388883" y="235242"/>
                  <a:pt x="388883" y="235242"/>
                </a:cubicBezTo>
                <a:cubicBezTo>
                  <a:pt x="337410" y="218085"/>
                  <a:pt x="308303" y="224732"/>
                  <a:pt x="283779" y="224732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342898" y="2902329"/>
            <a:ext cx="1198180" cy="672662"/>
          </a:xfrm>
          <a:custGeom>
            <a:avLst/>
            <a:gdLst>
              <a:gd name="connsiteX0" fmla="*/ 409904 w 1198180"/>
              <a:gd name="connsiteY0" fmla="*/ 147145 h 672662"/>
              <a:gd name="connsiteX1" fmla="*/ 367862 w 1198180"/>
              <a:gd name="connsiteY1" fmla="*/ 115614 h 672662"/>
              <a:gd name="connsiteX2" fmla="*/ 304800 w 1198180"/>
              <a:gd name="connsiteY2" fmla="*/ 52552 h 672662"/>
              <a:gd name="connsiteX3" fmla="*/ 273269 w 1198180"/>
              <a:gd name="connsiteY3" fmla="*/ 42041 h 672662"/>
              <a:gd name="connsiteX4" fmla="*/ 241738 w 1198180"/>
              <a:gd name="connsiteY4" fmla="*/ 21021 h 672662"/>
              <a:gd name="connsiteX5" fmla="*/ 178676 w 1198180"/>
              <a:gd name="connsiteY5" fmla="*/ 0 h 672662"/>
              <a:gd name="connsiteX6" fmla="*/ 136635 w 1198180"/>
              <a:gd name="connsiteY6" fmla="*/ 94593 h 672662"/>
              <a:gd name="connsiteX7" fmla="*/ 126124 w 1198180"/>
              <a:gd name="connsiteY7" fmla="*/ 126124 h 672662"/>
              <a:gd name="connsiteX8" fmla="*/ 136635 w 1198180"/>
              <a:gd name="connsiteY8" fmla="*/ 220717 h 672662"/>
              <a:gd name="connsiteX9" fmla="*/ 199697 w 1198180"/>
              <a:gd name="connsiteY9" fmla="*/ 262759 h 672662"/>
              <a:gd name="connsiteX10" fmla="*/ 136635 w 1198180"/>
              <a:gd name="connsiteY10" fmla="*/ 241738 h 672662"/>
              <a:gd name="connsiteX11" fmla="*/ 52552 w 1198180"/>
              <a:gd name="connsiteY11" fmla="*/ 252248 h 672662"/>
              <a:gd name="connsiteX12" fmla="*/ 31531 w 1198180"/>
              <a:gd name="connsiteY12" fmla="*/ 315310 h 672662"/>
              <a:gd name="connsiteX13" fmla="*/ 0 w 1198180"/>
              <a:gd name="connsiteY13" fmla="*/ 336331 h 672662"/>
              <a:gd name="connsiteX14" fmla="*/ 10511 w 1198180"/>
              <a:gd name="connsiteY14" fmla="*/ 388883 h 672662"/>
              <a:gd name="connsiteX15" fmla="*/ 42042 w 1198180"/>
              <a:gd name="connsiteY15" fmla="*/ 409903 h 672662"/>
              <a:gd name="connsiteX16" fmla="*/ 115614 w 1198180"/>
              <a:gd name="connsiteY16" fmla="*/ 430924 h 672662"/>
              <a:gd name="connsiteX17" fmla="*/ 178676 w 1198180"/>
              <a:gd name="connsiteY17" fmla="*/ 451945 h 672662"/>
              <a:gd name="connsiteX18" fmla="*/ 210207 w 1198180"/>
              <a:gd name="connsiteY18" fmla="*/ 462455 h 672662"/>
              <a:gd name="connsiteX19" fmla="*/ 178676 w 1198180"/>
              <a:gd name="connsiteY19" fmla="*/ 525517 h 672662"/>
              <a:gd name="connsiteX20" fmla="*/ 115614 w 1198180"/>
              <a:gd name="connsiteY20" fmla="*/ 588579 h 672662"/>
              <a:gd name="connsiteX21" fmla="*/ 73573 w 1198180"/>
              <a:gd name="connsiteY21" fmla="*/ 651641 h 672662"/>
              <a:gd name="connsiteX22" fmla="*/ 157656 w 1198180"/>
              <a:gd name="connsiteY22" fmla="*/ 630621 h 672662"/>
              <a:gd name="connsiteX23" fmla="*/ 252249 w 1198180"/>
              <a:gd name="connsiteY23" fmla="*/ 588579 h 672662"/>
              <a:gd name="connsiteX24" fmla="*/ 336331 w 1198180"/>
              <a:gd name="connsiteY24" fmla="*/ 567559 h 672662"/>
              <a:gd name="connsiteX25" fmla="*/ 441435 w 1198180"/>
              <a:gd name="connsiteY25" fmla="*/ 588579 h 672662"/>
              <a:gd name="connsiteX26" fmla="*/ 504497 w 1198180"/>
              <a:gd name="connsiteY26" fmla="*/ 630621 h 672662"/>
              <a:gd name="connsiteX27" fmla="*/ 567559 w 1198180"/>
              <a:gd name="connsiteY27" fmla="*/ 651641 h 672662"/>
              <a:gd name="connsiteX28" fmla="*/ 599090 w 1198180"/>
              <a:gd name="connsiteY28" fmla="*/ 662152 h 672662"/>
              <a:gd name="connsiteX29" fmla="*/ 641131 w 1198180"/>
              <a:gd name="connsiteY29" fmla="*/ 672662 h 672662"/>
              <a:gd name="connsiteX30" fmla="*/ 1061545 w 1198180"/>
              <a:gd name="connsiteY30" fmla="*/ 662152 h 672662"/>
              <a:gd name="connsiteX31" fmla="*/ 1124607 w 1198180"/>
              <a:gd name="connsiteY31" fmla="*/ 651641 h 672662"/>
              <a:gd name="connsiteX32" fmla="*/ 1156138 w 1198180"/>
              <a:gd name="connsiteY32" fmla="*/ 620110 h 672662"/>
              <a:gd name="connsiteX33" fmla="*/ 1187669 w 1198180"/>
              <a:gd name="connsiteY33" fmla="*/ 525517 h 672662"/>
              <a:gd name="connsiteX34" fmla="*/ 1198180 w 1198180"/>
              <a:gd name="connsiteY34" fmla="*/ 493986 h 672662"/>
              <a:gd name="connsiteX35" fmla="*/ 1187669 w 1198180"/>
              <a:gd name="connsiteY35" fmla="*/ 378372 h 672662"/>
              <a:gd name="connsiteX36" fmla="*/ 1166649 w 1198180"/>
              <a:gd name="connsiteY36" fmla="*/ 315310 h 672662"/>
              <a:gd name="connsiteX37" fmla="*/ 1114097 w 1198180"/>
              <a:gd name="connsiteY37" fmla="*/ 220717 h 672662"/>
              <a:gd name="connsiteX38" fmla="*/ 1082566 w 1198180"/>
              <a:gd name="connsiteY38" fmla="*/ 210207 h 672662"/>
              <a:gd name="connsiteX39" fmla="*/ 1019504 w 1198180"/>
              <a:gd name="connsiteY39" fmla="*/ 168165 h 672662"/>
              <a:gd name="connsiteX40" fmla="*/ 956442 w 1198180"/>
              <a:gd name="connsiteY40" fmla="*/ 147145 h 672662"/>
              <a:gd name="connsiteX41" fmla="*/ 924911 w 1198180"/>
              <a:gd name="connsiteY41" fmla="*/ 126124 h 672662"/>
              <a:gd name="connsiteX42" fmla="*/ 893380 w 1198180"/>
              <a:gd name="connsiteY42" fmla="*/ 115614 h 672662"/>
              <a:gd name="connsiteX43" fmla="*/ 756745 w 1198180"/>
              <a:gd name="connsiteY43" fmla="*/ 94593 h 672662"/>
              <a:gd name="connsiteX44" fmla="*/ 462456 w 1198180"/>
              <a:gd name="connsiteY44" fmla="*/ 105103 h 672662"/>
              <a:gd name="connsiteX45" fmla="*/ 409904 w 1198180"/>
              <a:gd name="connsiteY45" fmla="*/ 147145 h 67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98180" h="672662">
                <a:moveTo>
                  <a:pt x="409904" y="147145"/>
                </a:moveTo>
                <a:cubicBezTo>
                  <a:pt x="394138" y="148897"/>
                  <a:pt x="380883" y="127332"/>
                  <a:pt x="367862" y="115614"/>
                </a:cubicBezTo>
                <a:cubicBezTo>
                  <a:pt x="345766" y="95727"/>
                  <a:pt x="333002" y="61953"/>
                  <a:pt x="304800" y="52552"/>
                </a:cubicBezTo>
                <a:cubicBezTo>
                  <a:pt x="294290" y="49048"/>
                  <a:pt x="283178" y="46996"/>
                  <a:pt x="273269" y="42041"/>
                </a:cubicBezTo>
                <a:cubicBezTo>
                  <a:pt x="261971" y="36392"/>
                  <a:pt x="253281" y="26151"/>
                  <a:pt x="241738" y="21021"/>
                </a:cubicBezTo>
                <a:cubicBezTo>
                  <a:pt x="221490" y="12022"/>
                  <a:pt x="178676" y="0"/>
                  <a:pt x="178676" y="0"/>
                </a:cubicBezTo>
                <a:cubicBezTo>
                  <a:pt x="145365" y="49968"/>
                  <a:pt x="161651" y="19546"/>
                  <a:pt x="136635" y="94593"/>
                </a:cubicBezTo>
                <a:lnTo>
                  <a:pt x="126124" y="126124"/>
                </a:lnTo>
                <a:cubicBezTo>
                  <a:pt x="129628" y="157655"/>
                  <a:pt x="121594" y="192784"/>
                  <a:pt x="136635" y="220717"/>
                </a:cubicBezTo>
                <a:cubicBezTo>
                  <a:pt x="148613" y="242961"/>
                  <a:pt x="223664" y="270748"/>
                  <a:pt x="199697" y="262759"/>
                </a:cubicBezTo>
                <a:lnTo>
                  <a:pt x="136635" y="241738"/>
                </a:lnTo>
                <a:cubicBezTo>
                  <a:pt x="108607" y="245241"/>
                  <a:pt x="75692" y="236050"/>
                  <a:pt x="52552" y="252248"/>
                </a:cubicBezTo>
                <a:cubicBezTo>
                  <a:pt x="34400" y="264955"/>
                  <a:pt x="49967" y="303019"/>
                  <a:pt x="31531" y="315310"/>
                </a:cubicBezTo>
                <a:lnTo>
                  <a:pt x="0" y="336331"/>
                </a:lnTo>
                <a:cubicBezTo>
                  <a:pt x="3504" y="353848"/>
                  <a:pt x="1648" y="373373"/>
                  <a:pt x="10511" y="388883"/>
                </a:cubicBezTo>
                <a:cubicBezTo>
                  <a:pt x="16778" y="399850"/>
                  <a:pt x="30744" y="404254"/>
                  <a:pt x="42042" y="409903"/>
                </a:cubicBezTo>
                <a:cubicBezTo>
                  <a:pt x="59709" y="418737"/>
                  <a:pt x="98768" y="425870"/>
                  <a:pt x="115614" y="430924"/>
                </a:cubicBezTo>
                <a:cubicBezTo>
                  <a:pt x="136837" y="437291"/>
                  <a:pt x="157655" y="444938"/>
                  <a:pt x="178676" y="451945"/>
                </a:cubicBezTo>
                <a:lnTo>
                  <a:pt x="210207" y="462455"/>
                </a:lnTo>
                <a:cubicBezTo>
                  <a:pt x="200467" y="491675"/>
                  <a:pt x="200410" y="501067"/>
                  <a:pt x="178676" y="525517"/>
                </a:cubicBezTo>
                <a:cubicBezTo>
                  <a:pt x="158926" y="547736"/>
                  <a:pt x="132104" y="563844"/>
                  <a:pt x="115614" y="588579"/>
                </a:cubicBezTo>
                <a:cubicBezTo>
                  <a:pt x="101600" y="609600"/>
                  <a:pt x="48800" y="656596"/>
                  <a:pt x="73573" y="651641"/>
                </a:cubicBezTo>
                <a:cubicBezTo>
                  <a:pt x="136988" y="638958"/>
                  <a:pt x="109177" y="646780"/>
                  <a:pt x="157656" y="630621"/>
                </a:cubicBezTo>
                <a:cubicBezTo>
                  <a:pt x="199066" y="603014"/>
                  <a:pt x="192214" y="603587"/>
                  <a:pt x="252249" y="588579"/>
                </a:cubicBezTo>
                <a:lnTo>
                  <a:pt x="336331" y="567559"/>
                </a:lnTo>
                <a:cubicBezTo>
                  <a:pt x="354606" y="570170"/>
                  <a:pt x="416036" y="574469"/>
                  <a:pt x="441435" y="588579"/>
                </a:cubicBezTo>
                <a:cubicBezTo>
                  <a:pt x="463520" y="600848"/>
                  <a:pt x="480530" y="622632"/>
                  <a:pt x="504497" y="630621"/>
                </a:cubicBezTo>
                <a:lnTo>
                  <a:pt x="567559" y="651641"/>
                </a:lnTo>
                <a:cubicBezTo>
                  <a:pt x="578069" y="655144"/>
                  <a:pt x="588342" y="659465"/>
                  <a:pt x="599090" y="662152"/>
                </a:cubicBezTo>
                <a:lnTo>
                  <a:pt x="641131" y="672662"/>
                </a:lnTo>
                <a:lnTo>
                  <a:pt x="1061545" y="662152"/>
                </a:lnTo>
                <a:cubicBezTo>
                  <a:pt x="1082836" y="661226"/>
                  <a:pt x="1105133" y="660296"/>
                  <a:pt x="1124607" y="651641"/>
                </a:cubicBezTo>
                <a:cubicBezTo>
                  <a:pt x="1138190" y="645604"/>
                  <a:pt x="1145628" y="630620"/>
                  <a:pt x="1156138" y="620110"/>
                </a:cubicBezTo>
                <a:lnTo>
                  <a:pt x="1187669" y="525517"/>
                </a:lnTo>
                <a:lnTo>
                  <a:pt x="1198180" y="493986"/>
                </a:lnTo>
                <a:cubicBezTo>
                  <a:pt x="1194676" y="455448"/>
                  <a:pt x="1194394" y="416480"/>
                  <a:pt x="1187669" y="378372"/>
                </a:cubicBezTo>
                <a:cubicBezTo>
                  <a:pt x="1183818" y="356552"/>
                  <a:pt x="1173656" y="336331"/>
                  <a:pt x="1166649" y="315310"/>
                </a:cubicBezTo>
                <a:cubicBezTo>
                  <a:pt x="1157395" y="287548"/>
                  <a:pt x="1141199" y="229751"/>
                  <a:pt x="1114097" y="220717"/>
                </a:cubicBezTo>
                <a:lnTo>
                  <a:pt x="1082566" y="210207"/>
                </a:lnTo>
                <a:cubicBezTo>
                  <a:pt x="1061545" y="196193"/>
                  <a:pt x="1043471" y="176154"/>
                  <a:pt x="1019504" y="168165"/>
                </a:cubicBezTo>
                <a:lnTo>
                  <a:pt x="956442" y="147145"/>
                </a:lnTo>
                <a:cubicBezTo>
                  <a:pt x="945932" y="140138"/>
                  <a:pt x="936209" y="131773"/>
                  <a:pt x="924911" y="126124"/>
                </a:cubicBezTo>
                <a:cubicBezTo>
                  <a:pt x="915002" y="121169"/>
                  <a:pt x="904128" y="118301"/>
                  <a:pt x="893380" y="115614"/>
                </a:cubicBezTo>
                <a:cubicBezTo>
                  <a:pt x="845223" y="103575"/>
                  <a:pt x="807812" y="100976"/>
                  <a:pt x="756745" y="94593"/>
                </a:cubicBezTo>
                <a:cubicBezTo>
                  <a:pt x="658649" y="98096"/>
                  <a:pt x="559694" y="91691"/>
                  <a:pt x="462456" y="105103"/>
                </a:cubicBezTo>
                <a:cubicBezTo>
                  <a:pt x="451481" y="106617"/>
                  <a:pt x="425670" y="145393"/>
                  <a:pt x="409904" y="147145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47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8482" y="1839309"/>
            <a:ext cx="102686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0" dirty="0" smtClean="0">
                <a:latin typeface="Times New Roman" charset="0"/>
                <a:ea typeface="Times New Roman" charset="0"/>
                <a:cs typeface="Times New Roman" charset="0"/>
              </a:rPr>
              <a:t>548759654</a:t>
            </a:r>
            <a:endParaRPr lang="en-US" sz="13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449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8482" y="1839309"/>
            <a:ext cx="102686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0" dirty="0" smtClean="0">
                <a:latin typeface="Times New Roman" charset="0"/>
                <a:ea typeface="Times New Roman" charset="0"/>
                <a:cs typeface="Times New Roman" charset="0"/>
              </a:rPr>
              <a:t>548   759   654</a:t>
            </a:r>
            <a:endParaRPr lang="en-US" sz="13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485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26378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>
                <a:latin typeface="Times New Roman" charset="0"/>
                <a:ea typeface="Times New Roman" charset="0"/>
                <a:cs typeface="Times New Roman" charset="0"/>
              </a:rPr>
              <a:t>Calisthenics</a:t>
            </a:r>
            <a:br>
              <a:rPr lang="en-US" sz="8000" dirty="0" smtClean="0"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en-US" sz="8000" dirty="0">
                <a:latin typeface="Times New Roman" charset="0"/>
                <a:ea typeface="Times New Roman" charset="0"/>
                <a:cs typeface="Times New Roman" charset="0"/>
              </a:rPr>
              <a:t/>
            </a:r>
            <a:br>
              <a:rPr lang="en-US" sz="8000" dirty="0"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en-US" sz="5400" dirty="0" smtClean="0"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5400" dirty="0" err="1" smtClean="0">
                <a:latin typeface="Times New Roman" charset="0"/>
                <a:ea typeface="Times New Roman" charset="0"/>
                <a:cs typeface="Times New Roman" charset="0"/>
              </a:rPr>
              <a:t>def</a:t>
            </a:r>
            <a:r>
              <a:rPr lang="en-US" sz="5400" dirty="0" smtClean="0">
                <a:latin typeface="Times New Roman" charset="0"/>
                <a:ea typeface="Times New Roman" charset="0"/>
                <a:cs typeface="Times New Roman" charset="0"/>
              </a:rPr>
              <a:t>:  simple </a:t>
            </a:r>
            <a:r>
              <a:rPr lang="en-US" sz="5400" smtClean="0">
                <a:latin typeface="Times New Roman" charset="0"/>
                <a:ea typeface="Times New Roman" charset="0"/>
                <a:cs typeface="Times New Roman" charset="0"/>
              </a:rPr>
              <a:t>athletic exercises)</a:t>
            </a:r>
            <a:br>
              <a:rPr lang="en-US" sz="5400" smtClean="0">
                <a:latin typeface="Times New Roman" charset="0"/>
                <a:ea typeface="Times New Roman" charset="0"/>
                <a:cs typeface="Times New Roman" charset="0"/>
              </a:rPr>
            </a:br>
            <a:endParaRPr lang="en-US" sz="800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27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85</Words>
  <Application>Microsoft Macintosh PowerPoint</Application>
  <PresentationFormat>Widescreen</PresentationFormat>
  <Paragraphs>205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Calibri Light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Calisthenics  (def:  simple athletic exercises) 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Kessler</dc:creator>
  <cp:lastModifiedBy>Michelle Kessler</cp:lastModifiedBy>
  <cp:revision>5</cp:revision>
  <dcterms:created xsi:type="dcterms:W3CDTF">2017-11-05T16:30:54Z</dcterms:created>
  <dcterms:modified xsi:type="dcterms:W3CDTF">2017-11-05T17:08:25Z</dcterms:modified>
</cp:coreProperties>
</file>