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64" r:id="rId4"/>
    <p:sldMasterId id="2147483666" r:id="rId5"/>
    <p:sldMasterId id="2147483668" r:id="rId6"/>
    <p:sldMasterId id="2147483670" r:id="rId7"/>
    <p:sldMasterId id="2147483672" r:id="rId8"/>
    <p:sldMasterId id="2147483674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2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63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27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05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6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7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7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96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srgbClr val="B71E42"/>
                </a:solidFill>
              </a:rPr>
              <a:pPr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672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srgbClr val="B71E42"/>
                </a:solidFill>
              </a:rPr>
              <a:pPr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428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srgbClr val="B71E42"/>
                </a:solidFill>
              </a:rPr>
              <a:pPr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496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srgbClr val="B71E42"/>
                </a:solidFill>
              </a:rPr>
              <a:pPr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525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srgbClr val="B71E42"/>
                </a:solidFill>
              </a:rPr>
              <a:pPr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20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srgbClr val="B71E42"/>
                </a:solidFill>
              </a:rPr>
              <a:pPr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205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srgbClr val="B71E42"/>
                </a:solidFill>
              </a:rPr>
              <a:pPr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837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srgbClr val="B71E42"/>
                </a:solidFill>
              </a:rPr>
              <a:pPr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2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30DC8-E2FC-4214-B322-C015F11D79D7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0D746-8D3F-4B6C-9571-1F95AE4C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0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defTabSz="457200"/>
            <a:fld id="{69E57DC2-970A-4B3E-BB1C-7A09969E49DF}" type="slidenum">
              <a:rPr lang="en-US" smtClean="0">
                <a:solidFill>
                  <a:srgbClr val="B71E42"/>
                </a:solidFill>
              </a:rPr>
              <a:pPr defTabSz="457200"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04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defTabSz="457200"/>
            <a:fld id="{69E57DC2-970A-4B3E-BB1C-7A09969E49DF}" type="slidenum">
              <a:rPr lang="en-US" smtClean="0">
                <a:solidFill>
                  <a:srgbClr val="B71E42"/>
                </a:solidFill>
              </a:rPr>
              <a:pPr defTabSz="457200"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99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defTabSz="457200"/>
            <a:fld id="{69E57DC2-970A-4B3E-BB1C-7A09969E49DF}" type="slidenum">
              <a:rPr lang="en-US" smtClean="0">
                <a:solidFill>
                  <a:srgbClr val="B71E42"/>
                </a:solidFill>
              </a:rPr>
              <a:pPr defTabSz="457200"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63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defTabSz="457200"/>
            <a:fld id="{69E57DC2-970A-4B3E-BB1C-7A09969E49DF}" type="slidenum">
              <a:rPr lang="en-US" smtClean="0">
                <a:solidFill>
                  <a:srgbClr val="B71E42"/>
                </a:solidFill>
              </a:rPr>
              <a:pPr defTabSz="457200"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37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defTabSz="457200"/>
            <a:fld id="{69E57DC2-970A-4B3E-BB1C-7A09969E49DF}" type="slidenum">
              <a:rPr lang="en-US" smtClean="0">
                <a:solidFill>
                  <a:srgbClr val="B71E42"/>
                </a:solidFill>
              </a:rPr>
              <a:pPr defTabSz="457200"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38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defTabSz="457200"/>
            <a:fld id="{69E57DC2-970A-4B3E-BB1C-7A09969E49DF}" type="slidenum">
              <a:rPr lang="en-US" smtClean="0">
                <a:solidFill>
                  <a:srgbClr val="B71E42"/>
                </a:solidFill>
              </a:rPr>
              <a:pPr defTabSz="457200"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62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defTabSz="457200"/>
            <a:fld id="{69E57DC2-970A-4B3E-BB1C-7A09969E49DF}" type="slidenum">
              <a:rPr lang="en-US" smtClean="0">
                <a:solidFill>
                  <a:srgbClr val="B71E42"/>
                </a:solidFill>
              </a:rPr>
              <a:pPr defTabSz="457200"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19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DE6118-2437-4B30-8E3C-4D2BE60205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defTabSz="457200"/>
            <a:fld id="{69E57DC2-970A-4B3E-BB1C-7A09969E49DF}" type="slidenum">
              <a:rPr lang="en-US" smtClean="0">
                <a:solidFill>
                  <a:srgbClr val="B71E42"/>
                </a:solidFill>
              </a:rPr>
              <a:pPr defTabSz="457200"/>
              <a:t>‹#›</a:t>
            </a:fld>
            <a:endParaRPr lang="en-US" dirty="0">
              <a:solidFill>
                <a:srgbClr val="B71E4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59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Claiming IAM account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my.ncedcloud.org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543" t="11713" r="33804" b="20278"/>
          <a:stretch/>
        </p:blipFill>
        <p:spPr>
          <a:xfrm>
            <a:off x="7010400" y="1308101"/>
            <a:ext cx="3737113" cy="4661826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>
            <a:off x="5459896" y="5526155"/>
            <a:ext cx="1709530" cy="38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85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Claiming IAM account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76" t="11473" r="30627" b="22835"/>
          <a:stretch/>
        </p:blipFill>
        <p:spPr>
          <a:xfrm>
            <a:off x="494744" y="2067337"/>
            <a:ext cx="4169787" cy="3949147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7758228">
            <a:off x="4228370" y="3812070"/>
            <a:ext cx="1192880" cy="36258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884" y="2393798"/>
            <a:ext cx="2809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dirty="0">
                <a:solidFill>
                  <a:prstClr val="black"/>
                </a:solidFill>
              </a:rPr>
              <a:t>Select dropdown arrow to change to </a:t>
            </a:r>
          </a:p>
          <a:p>
            <a:pPr algn="ctr" defTabSz="457200"/>
            <a:r>
              <a:rPr lang="en-US" dirty="0">
                <a:solidFill>
                  <a:prstClr val="black"/>
                </a:solidFill>
              </a:rPr>
              <a:t>“LEA </a:t>
            </a:r>
            <a:r>
              <a:rPr lang="en-US" b="1" dirty="0">
                <a:solidFill>
                  <a:prstClr val="black"/>
                </a:solidFill>
              </a:rPr>
              <a:t>Student</a:t>
            </a:r>
            <a:r>
              <a:rPr lang="en-US" dirty="0">
                <a:solidFill>
                  <a:prstClr val="black"/>
                </a:solidFill>
              </a:rPr>
              <a:t> Claim Policy”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0761" t="11712" r="30654" b="23272"/>
          <a:stretch/>
        </p:blipFill>
        <p:spPr>
          <a:xfrm>
            <a:off x="7381462" y="1970242"/>
            <a:ext cx="4271157" cy="4046243"/>
          </a:xfrm>
          <a:prstGeom prst="rect">
            <a:avLst/>
          </a:prstGeom>
        </p:spPr>
      </p:pic>
      <p:sp>
        <p:nvSpPr>
          <p:cNvPr id="8" name="Arrow: Notched Right 4"/>
          <p:cNvSpPr/>
          <p:nvPr/>
        </p:nvSpPr>
        <p:spPr>
          <a:xfrm rot="2293113">
            <a:off x="6365434" y="4464308"/>
            <a:ext cx="1192880" cy="36258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4873746" y="4077286"/>
            <a:ext cx="540044" cy="5400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3746" y="4123648"/>
            <a:ext cx="540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6519442" y="3650566"/>
            <a:ext cx="540044" cy="5400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19442" y="3689755"/>
            <a:ext cx="540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925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217" t="10647" r="36423" b="5872"/>
          <a:stretch/>
        </p:blipFill>
        <p:spPr>
          <a:xfrm>
            <a:off x="2358891" y="121920"/>
            <a:ext cx="3949148" cy="6535807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10800000" flipV="1">
            <a:off x="6004935" y="1913962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59092" y="1818923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Student ID Number/”Lunch Number”</a:t>
            </a:r>
          </a:p>
        </p:txBody>
      </p:sp>
      <p:sp>
        <p:nvSpPr>
          <p:cNvPr id="7" name="Arrow: Notched Right 6"/>
          <p:cNvSpPr/>
          <p:nvPr/>
        </p:nvSpPr>
        <p:spPr>
          <a:xfrm rot="10800000" flipV="1">
            <a:off x="6004936" y="2665737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59092" y="2567452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Numeric </a:t>
            </a:r>
            <a:r>
              <a:rPr lang="en-US" dirty="0" smtClean="0">
                <a:solidFill>
                  <a:prstClr val="black"/>
                </a:solidFill>
              </a:rPr>
              <a:t>Grade </a:t>
            </a:r>
            <a:r>
              <a:rPr lang="en-US" b="1" dirty="0" smtClean="0">
                <a:solidFill>
                  <a:srgbClr val="C00000"/>
                </a:solidFill>
              </a:rPr>
              <a:t>(6, 7, or 8)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Arrow: Notched Right 8"/>
          <p:cNvSpPr/>
          <p:nvPr/>
        </p:nvSpPr>
        <p:spPr>
          <a:xfrm rot="10800000" flipV="1">
            <a:off x="6004936" y="3586166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59092" y="3487881"/>
            <a:ext cx="45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Birthday: Be sure to follow the correct format</a:t>
            </a:r>
          </a:p>
        </p:txBody>
      </p:sp>
      <p:sp>
        <p:nvSpPr>
          <p:cNvPr id="11" name="Arrow: Notched Right 10"/>
          <p:cNvSpPr/>
          <p:nvPr/>
        </p:nvSpPr>
        <p:spPr>
          <a:xfrm rot="10800000" flipV="1">
            <a:off x="6004936" y="4486474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59092" y="4388189"/>
            <a:ext cx="45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Cabarrus County LEA: 130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1652" y="1832175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B71E42">
                    <a:lumMod val="75000"/>
                  </a:srgbClr>
                </a:solidFill>
              </a:rPr>
              <a:t>10012345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1651" y="2578699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B71E42">
                    <a:lumMod val="75000"/>
                  </a:srgbClr>
                </a:solidFill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4903" y="3484203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B71E42">
                    <a:lumMod val="75000"/>
                  </a:srgbClr>
                </a:solidFill>
              </a:rPr>
              <a:t>19850517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4903" y="4390949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B71E42">
                    <a:lumMod val="75000"/>
                  </a:srgbClr>
                </a:solidFill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284639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Password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Whole </a:t>
            </a:r>
            <a:r>
              <a:rPr lang="en-US" dirty="0"/>
              <a:t>school </a:t>
            </a:r>
            <a:r>
              <a:rPr lang="en-US" dirty="0" smtClean="0"/>
              <a:t>password of </a:t>
            </a:r>
            <a:endParaRPr lang="en-US" dirty="0" smtClean="0"/>
          </a:p>
          <a:p>
            <a:pPr marL="457200" lvl="1" indent="0">
              <a:buNone/>
            </a:pPr>
            <a:r>
              <a:rPr lang="en-US" sz="48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MPtigers1</a:t>
            </a:r>
            <a:endParaRPr lang="en-US" sz="4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565" t="11712" r="35846" b="8385"/>
          <a:stretch/>
        </p:blipFill>
        <p:spPr>
          <a:xfrm>
            <a:off x="6652590" y="168415"/>
            <a:ext cx="4306957" cy="6539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31549" y="5044005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b="1" dirty="0">
                <a:solidFill>
                  <a:srgbClr val="B71E42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MPtigers1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31548" y="5331373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b="1" dirty="0">
                <a:solidFill>
                  <a:srgbClr val="B71E42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MPtigers1</a:t>
            </a:r>
          </a:p>
        </p:txBody>
      </p:sp>
    </p:spTree>
    <p:extLst>
      <p:ext uri="{BB962C8B-B14F-4D97-AF65-F5344CB8AC3E}">
        <p14:creationId xmlns:p14="http://schemas.microsoft.com/office/powerpoint/2010/main" val="5647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2843" y="2015732"/>
            <a:ext cx="4999906" cy="3450613"/>
          </a:xfrm>
        </p:spPr>
        <p:txBody>
          <a:bodyPr/>
          <a:lstStyle/>
          <a:p>
            <a:r>
              <a:rPr lang="en-US" dirty="0" smtClean="0"/>
              <a:t>Students </a:t>
            </a:r>
            <a:r>
              <a:rPr lang="en-US" dirty="0"/>
              <a:t>type school mascot for </a:t>
            </a:r>
            <a:r>
              <a:rPr lang="en-US" dirty="0" smtClean="0"/>
              <a:t>all </a:t>
            </a:r>
            <a:r>
              <a:rPr lang="en-US" b="1" dirty="0" smtClean="0">
                <a:solidFill>
                  <a:srgbClr val="C00000"/>
                </a:solidFill>
              </a:rPr>
              <a:t>(tigers)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/>
              <a:t>Answer </a:t>
            </a:r>
            <a:r>
              <a:rPr lang="en-US" b="1" dirty="0"/>
              <a:t>ALL</a:t>
            </a:r>
            <a:r>
              <a:rPr lang="en-US" dirty="0"/>
              <a:t> questions, not just 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001" t="10237" r="35961" b="5485"/>
          <a:stretch/>
        </p:blipFill>
        <p:spPr>
          <a:xfrm>
            <a:off x="6877879" y="-1"/>
            <a:ext cx="4176976" cy="6815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096479" y="993913"/>
            <a:ext cx="728870" cy="1590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1286" y="2410941"/>
            <a:ext cx="11940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B71E42">
                    <a:lumMod val="75000"/>
                  </a:srgbClr>
                </a:solidFill>
              </a:rPr>
              <a:t>tigers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21285" y="4260943"/>
            <a:ext cx="11940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B71E42">
                    <a:lumMod val="75000"/>
                  </a:srgbClr>
                </a:solidFill>
              </a:rPr>
              <a:t>tigers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21285" y="5097013"/>
            <a:ext cx="11940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B71E42">
                    <a:lumMod val="75000"/>
                  </a:srgbClr>
                </a:solidFill>
              </a:rPr>
              <a:t>tigers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21286" y="6032446"/>
            <a:ext cx="11940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B71E42">
                    <a:lumMod val="75000"/>
                  </a:srgbClr>
                </a:solidFill>
              </a:rPr>
              <a:t>tigers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1285" y="3407848"/>
            <a:ext cx="11940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B71E42">
                    <a:lumMod val="75000"/>
                  </a:srgbClr>
                </a:solidFill>
              </a:rPr>
              <a:t>tigers</a:t>
            </a:r>
          </a:p>
        </p:txBody>
      </p:sp>
    </p:spTree>
    <p:extLst>
      <p:ext uri="{BB962C8B-B14F-4D97-AF65-F5344CB8AC3E}">
        <p14:creationId xmlns:p14="http://schemas.microsoft.com/office/powerpoint/2010/main" val="328258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Once complete:</a:t>
            </a:r>
          </a:p>
          <a:p>
            <a:pPr lvl="1"/>
            <a:r>
              <a:rPr lang="en-US" dirty="0"/>
              <a:t>Close out browser</a:t>
            </a:r>
          </a:p>
          <a:p>
            <a:pPr lvl="1"/>
            <a:r>
              <a:rPr lang="en-US" dirty="0"/>
              <a:t>Return to website</a:t>
            </a:r>
          </a:p>
          <a:p>
            <a:pPr lvl="1"/>
            <a:r>
              <a:rPr lang="en-US" dirty="0"/>
              <a:t>Log 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601" t="21114" r="35500" b="32987"/>
          <a:stretch/>
        </p:blipFill>
        <p:spPr>
          <a:xfrm>
            <a:off x="6566871" y="1177043"/>
            <a:ext cx="4803494" cy="42893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06217" y="3582012"/>
            <a:ext cx="836565" cy="1285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3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712" r="34457" b="59038"/>
          <a:stretch/>
        </p:blipFill>
        <p:spPr>
          <a:xfrm>
            <a:off x="1451579" y="2015732"/>
            <a:ext cx="9660281" cy="2423746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14982237" flipV="1">
            <a:off x="7793976" y="4684412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1413" y="5195296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err="1">
                <a:solidFill>
                  <a:srgbClr val="B71E42">
                    <a:lumMod val="75000"/>
                  </a:srgbClr>
                </a:solidFill>
              </a:rPr>
              <a:t>Schoolnet</a:t>
            </a:r>
            <a:endParaRPr lang="en-US" dirty="0">
              <a:solidFill>
                <a:srgbClr val="B71E42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180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393701"/>
            <a:ext cx="9603275" cy="1049235"/>
          </a:xfrm>
        </p:spPr>
        <p:txBody>
          <a:bodyPr/>
          <a:lstStyle/>
          <a:p>
            <a:r>
              <a:rPr lang="en-US" dirty="0" err="1"/>
              <a:t>Schoolnet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61" t="11712" r="13808" b="6452"/>
          <a:stretch/>
        </p:blipFill>
        <p:spPr>
          <a:xfrm>
            <a:off x="1694468" y="1130354"/>
            <a:ext cx="8734994" cy="55106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85322" y="2849217"/>
            <a:ext cx="2080591" cy="3710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076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1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4.xml><?xml version="1.0" encoding="utf-8"?>
<a:theme xmlns:a="http://schemas.openxmlformats.org/drawingml/2006/main" name="2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5.xml><?xml version="1.0" encoding="utf-8"?>
<a:theme xmlns:a="http://schemas.openxmlformats.org/drawingml/2006/main" name="3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6.xml><?xml version="1.0" encoding="utf-8"?>
<a:theme xmlns:a="http://schemas.openxmlformats.org/drawingml/2006/main" name="4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7.xml><?xml version="1.0" encoding="utf-8"?>
<a:theme xmlns:a="http://schemas.openxmlformats.org/drawingml/2006/main" name="5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8.xml><?xml version="1.0" encoding="utf-8"?>
<a:theme xmlns:a="http://schemas.openxmlformats.org/drawingml/2006/main" name="6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9.xml><?xml version="1.0" encoding="utf-8"?>
<a:theme xmlns:a="http://schemas.openxmlformats.org/drawingml/2006/main" name="7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104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Calibri</vt:lpstr>
      <vt:lpstr>Calibri Light</vt:lpstr>
      <vt:lpstr>Gill Sans MT</vt:lpstr>
      <vt:lpstr>Office Theme</vt:lpstr>
      <vt:lpstr>Gallery</vt:lpstr>
      <vt:lpstr>1_Gallery</vt:lpstr>
      <vt:lpstr>2_Gallery</vt:lpstr>
      <vt:lpstr>3_Gallery</vt:lpstr>
      <vt:lpstr>4_Gallery</vt:lpstr>
      <vt:lpstr>5_Gallery</vt:lpstr>
      <vt:lpstr>6_Gallery</vt:lpstr>
      <vt:lpstr>7_Gallery</vt:lpstr>
      <vt:lpstr>Claiming IAM account</vt:lpstr>
      <vt:lpstr>Claiming IAM account</vt:lpstr>
      <vt:lpstr>PowerPoint Presentation</vt:lpstr>
      <vt:lpstr>Update Password</vt:lpstr>
      <vt:lpstr>Security Questions</vt:lpstr>
      <vt:lpstr>Complete</vt:lpstr>
      <vt:lpstr>Student view</vt:lpstr>
      <vt:lpstr>Schoolnet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Claiming IAM account</dc:title>
  <dc:creator>Janice Holshouser</dc:creator>
  <cp:lastModifiedBy>Janice Holshouser</cp:lastModifiedBy>
  <cp:revision>5</cp:revision>
  <dcterms:created xsi:type="dcterms:W3CDTF">2016-10-19T14:52:43Z</dcterms:created>
  <dcterms:modified xsi:type="dcterms:W3CDTF">2016-10-20T11:23:11Z</dcterms:modified>
</cp:coreProperties>
</file>