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11"/>
  </p:notesMasterIdLst>
  <p:handoutMasterIdLst>
    <p:handoutMasterId r:id="rId12"/>
  </p:handoutMasterIdLst>
  <p:sldIdLst>
    <p:sldId id="260" r:id="rId2"/>
    <p:sldId id="256" r:id="rId3"/>
    <p:sldId id="261" r:id="rId4"/>
    <p:sldId id="258" r:id="rId5"/>
    <p:sldId id="262" r:id="rId6"/>
    <p:sldId id="257" r:id="rId7"/>
    <p:sldId id="263" r:id="rId8"/>
    <p:sldId id="259" r:id="rId9"/>
    <p:sldId id="264" r:id="rId10"/>
  </p:sldIdLst>
  <p:sldSz cx="9144000" cy="6858000" type="screen4x3"/>
  <p:notesSz cx="68580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41" d="100"/>
          <a:sy n="41" d="100"/>
        </p:scale>
        <p:origin x="278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4" d="100"/>
          <a:sy n="84" d="100"/>
        </p:scale>
        <p:origin x="1992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5693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049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416425"/>
            <a:ext cx="502920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297180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831263"/>
            <a:ext cx="297180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6EB3659C-18ED-4C89-AFFB-1C16031679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1930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charset="0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70ABC174-AECC-4730-A928-B1483C7FDF0B}" type="slidenum">
              <a:rPr lang="en-US" altLang="en-US" sz="1200"/>
              <a:pPr eaLnBrk="1" hangingPunct="1"/>
              <a:t>1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6281444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charset="0"/>
            </a:endParaRPr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D4B3BE42-A7F6-4664-9C42-BBFA59A6C88F}" type="slidenum">
              <a:rPr lang="en-US" altLang="en-US" sz="1200"/>
              <a:pPr eaLnBrk="1" hangingPunct="1"/>
              <a:t>2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6729332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charset="0"/>
            </a:endParaRPr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13875825-A133-4537-A514-755E5EBCE773}" type="slidenum">
              <a:rPr lang="en-US" altLang="en-US" sz="1200"/>
              <a:pPr eaLnBrk="1" hangingPunct="1"/>
              <a:t>3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3018235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charset="0"/>
            </a:endParaRPr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809EC04D-39BA-46E7-B9FD-AF815D5B02A2}" type="slidenum">
              <a:rPr lang="en-US" altLang="en-US" sz="1200"/>
              <a:pPr eaLnBrk="1" hangingPunct="1"/>
              <a:t>4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41965870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charset="0"/>
            </a:endParaRPr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EFB5B51-1F12-4D12-B7F5-3A3A510DAFC3}" type="slidenum">
              <a:rPr lang="en-US" altLang="en-US" sz="1200"/>
              <a:pPr eaLnBrk="1" hangingPunct="1"/>
              <a:t>5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8726890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charset="0"/>
            </a:endParaRPr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53D6D9A9-3040-429A-8A39-ED119CEAA417}" type="slidenum">
              <a:rPr lang="en-US" altLang="en-US" sz="1200"/>
              <a:pPr eaLnBrk="1" hangingPunct="1"/>
              <a:t>6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8591819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charset="0"/>
            </a:endParaRPr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C6858919-11E0-4FAB-988E-2EC42E0B3ADF}" type="slidenum">
              <a:rPr lang="en-US" altLang="en-US" sz="1200"/>
              <a:pPr eaLnBrk="1" hangingPunct="1"/>
              <a:t>7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8826382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charset="0"/>
            </a:endParaRP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19622C11-9E8B-47A0-9A55-DFC381F49597}" type="slidenum">
              <a:rPr lang="en-US" altLang="en-US" sz="1200"/>
              <a:pPr eaLnBrk="1" hangingPunct="1"/>
              <a:t>8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7594278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charset="0"/>
            </a:endParaRPr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6C70C640-0C05-4353-8BFC-E1175A2822BD}" type="slidenum">
              <a:rPr lang="en-US" altLang="en-US" sz="1200"/>
              <a:pPr eaLnBrk="1" hangingPunct="1"/>
              <a:t>9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3069595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FD8404ED-154C-4C8A-8FDD-DC00844E9D37}" type="datetime1">
              <a:rPr lang="en-US" altLang="en-US" smtClean="0"/>
              <a:t>12/15/2019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pPr>
              <a:defRPr/>
            </a:pPr>
            <a:fld id="{A8389506-CBBB-4953-BF54-5B7F20FA15C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9912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4DD0D-0556-4717-9F24-D99264FBA535}" type="datetime1">
              <a:rPr lang="en-US" altLang="en-US" smtClean="0"/>
              <a:t>12/15/2019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9CD890-314A-42C5-9C3B-B30D09DCC1D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517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FFAB6-C16D-4FD2-B854-9B02DC308758}" type="datetime1">
              <a:rPr lang="en-US" altLang="en-US" smtClean="0"/>
              <a:t>12/15/2019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71E840-35FC-4531-B3F4-10A6D784E8C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8276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1E60A-1AB5-4035-9C24-2DF0DCEDC68F}" type="datetime1">
              <a:rPr lang="en-US" altLang="en-US" smtClean="0"/>
              <a:t>12/15/2019</a:t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B8D04B-3D5A-432B-9751-E23D8AF5C2D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7536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3A948-2D44-41D0-85D0-C4D8757A5F9E}" type="datetime1">
              <a:rPr lang="en-US" altLang="en-US" smtClean="0"/>
              <a:t>12/15/2019</a:t>
            </a:fld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57F876-2FC1-4AD6-8DF8-C9AA7A42D24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8053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9D393-4F73-4D63-B14F-DEF8E6B4D058}" type="datetime1">
              <a:rPr lang="en-US" altLang="en-US" smtClean="0"/>
              <a:t>12/15/2019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132715-3EDB-4EC9-B1A4-D48A85CB556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5934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101BB-CCC6-4448-9D99-E420B3B619DB}" type="datetime1">
              <a:rPr lang="en-US" altLang="en-US" smtClean="0"/>
              <a:t>12/15/2019</a:t>
            </a:fld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08D167-D00A-495D-A414-075F996D76C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027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CFA00-3A91-4B04-8254-30F3E9712F05}" type="datetime1">
              <a:rPr lang="en-US" altLang="en-US" smtClean="0"/>
              <a:t>12/15/2019</a:t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40DAC5-1C9C-4912-82AF-FD07C9EADF6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90386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32F1F-F94C-427E-899F-ADD0AE27ABE7}" type="datetime1">
              <a:rPr lang="en-US" altLang="en-US" smtClean="0"/>
              <a:t>12/15/2019</a:t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9EF9AD-A1DC-4659-B443-8D755631B7A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5315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02544-C412-4BAD-A925-A9024E630FAC}" type="datetime1">
              <a:rPr lang="en-US" altLang="en-US" smtClean="0"/>
              <a:t>12/15/2019</a:t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E339FD-F38B-4A96-A74B-AF89200BFCA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97841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02544-C412-4BAD-A925-A9024E630FAC}" type="datetime1">
              <a:rPr lang="en-US" altLang="en-US" smtClean="0"/>
              <a:t>12/15/2019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E339FD-F38B-4A96-A74B-AF89200BFCA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9904426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02544-C412-4BAD-A925-A9024E630FAC}" type="datetime1">
              <a:rPr lang="en-US" altLang="en-US" smtClean="0"/>
              <a:t>12/15/2019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E339FD-F38B-4A96-A74B-AF89200BFCA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5612472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02544-C412-4BAD-A925-A9024E630FAC}" type="datetime1">
              <a:rPr lang="en-US" altLang="en-US" smtClean="0"/>
              <a:t>12/15/2019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E339FD-F38B-4A96-A74B-AF89200BFCA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731668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02544-C412-4BAD-A925-A9024E630FAC}" type="datetime1">
              <a:rPr lang="en-US" altLang="en-US" smtClean="0"/>
              <a:t>12/15/2019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E339FD-F38B-4A96-A74B-AF89200BFCA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7023875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02544-C412-4BAD-A925-A9024E630FAC}" type="datetime1">
              <a:rPr lang="en-US" altLang="en-US" smtClean="0"/>
              <a:t>12/15/2019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E339FD-F38B-4A96-A74B-AF89200BFCA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370266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35139-3C9B-4F95-B7AD-B54F64D760A8}" type="datetime1">
              <a:rPr lang="en-US" altLang="en-US" smtClean="0"/>
              <a:t>12/15/2019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57E2A4-3B66-4874-85C2-D32EE75D349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28472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E7015-E746-4E8F-B43E-9359061081AB}" type="datetime1">
              <a:rPr lang="en-US" altLang="en-US" smtClean="0"/>
              <a:t>12/15/2019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DAB433-3D92-4C75-9961-A0D6727E563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5726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AB02544-C412-4BAD-A925-A9024E630FAC}" type="datetime1">
              <a:rPr lang="en-US" altLang="en-US" smtClean="0"/>
              <a:t>12/15/2019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70E339FD-F38B-4A96-A74B-AF89200BFCA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591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689" r:id="rId16"/>
    <p:sldLayoutId id="2147483690" r:id="rId17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 sz="4200" b="1" dirty="0">
                <a:latin typeface="Arial" panose="020B0604020202020204" pitchFamily="34" charset="0"/>
                <a:cs typeface="Arial" panose="020B0604020202020204" pitchFamily="34" charset="0"/>
              </a:rPr>
              <a:t>STORE OPTIONS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5029200"/>
            <a:ext cx="586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All images are available on </a:t>
            </a:r>
            <a:r>
              <a:rPr lang="en-US" sz="1100" dirty="0">
                <a:hlinkClick r:id="rId3"/>
              </a:rPr>
              <a:t>www.google.com</a:t>
            </a:r>
            <a:r>
              <a:rPr lang="en-US" sz="1100" dirty="0"/>
              <a:t> with a Creative Commons 0 License.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2FB55A-5C54-485A-8C33-F031AD1DE6B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2681" y="3810000"/>
            <a:ext cx="2095238" cy="12192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7C40727-6D4D-4F32-8F5E-7F47ABF9B6B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3958904"/>
            <a:ext cx="2438400" cy="107029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Convenience Stores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idx="1"/>
          </p:nvPr>
        </p:nvSpPr>
        <p:spPr>
          <a:xfrm>
            <a:off x="1176866" y="2590800"/>
            <a:ext cx="7772400" cy="316388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Limited selection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Open 24 hours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Usually more expensive</a:t>
            </a: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en-US" sz="28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3066" y="4154487"/>
            <a:ext cx="2857500" cy="1600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800" b="1">
                <a:latin typeface="Arial" panose="020B0604020202020204" pitchFamily="34" charset="0"/>
                <a:cs typeface="Arial" panose="020B0604020202020204" pitchFamily="34" charset="0"/>
              </a:rPr>
              <a:t>Electronic Ordering/Pick Up At Store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1295400" y="2590800"/>
            <a:ext cx="6680200" cy="2895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Order online/someone shops for you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You pick it up and pay for order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Usually more expensive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8800" y="3886200"/>
            <a:ext cx="2466975" cy="18478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Farmers’ Markets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idx="1"/>
          </p:nvPr>
        </p:nvSpPr>
        <p:spPr>
          <a:xfrm>
            <a:off x="1447800" y="2514600"/>
            <a:ext cx="4992688" cy="3770313"/>
          </a:xfrm>
        </p:spPr>
        <p:txBody>
          <a:bodyPr/>
          <a:lstStyle/>
          <a:p>
            <a:pPr eaLnBrk="1" hangingPunct="1"/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Food sold directly from grower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1300" y="3276600"/>
            <a:ext cx="3581400" cy="268259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675481" y="877703"/>
            <a:ext cx="7793038" cy="1143000"/>
          </a:xfrm>
        </p:spPr>
        <p:txBody>
          <a:bodyPr/>
          <a:lstStyle/>
          <a:p>
            <a:pPr eaLnBrk="1" hangingPunct="1"/>
            <a:r>
              <a:rPr lang="en-US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Food Cooperatives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Group of consumers own and operate stores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9328" y="3429000"/>
            <a:ext cx="3485344" cy="23193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Home Grown</a:t>
            </a:r>
          </a:p>
        </p:txBody>
      </p:sp>
      <p:sp>
        <p:nvSpPr>
          <p:cNvPr id="8196" name="Rectangle 3"/>
          <p:cNvSpPr>
            <a:spLocks noGrp="1" noChangeArrowheads="1"/>
          </p:cNvSpPr>
          <p:nvPr>
            <p:ph idx="1"/>
          </p:nvPr>
        </p:nvSpPr>
        <p:spPr>
          <a:xfrm>
            <a:off x="1303606" y="2514600"/>
            <a:ext cx="6680200" cy="4114800"/>
          </a:xfrm>
        </p:spPr>
        <p:txBody>
          <a:bodyPr/>
          <a:lstStyle/>
          <a:p>
            <a:pPr eaLnBrk="1" hangingPunct="1"/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Not really a store, but YOU grow or raise some of your own food needs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9040" y="3657600"/>
            <a:ext cx="3385919" cy="225317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Specialty Stores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Stores that sell only one item or only a few items</a:t>
            </a:r>
          </a:p>
          <a:p>
            <a:pPr eaLnBrk="1" hangingPunct="1"/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0" y="3430172"/>
            <a:ext cx="2628900" cy="17430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5240" y="3429000"/>
            <a:ext cx="2619375" cy="174307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 sz="4000" b="1">
                <a:latin typeface="Arial" panose="020B0604020202020204" pitchFamily="34" charset="0"/>
                <a:cs typeface="Arial" panose="020B0604020202020204" pitchFamily="34" charset="0"/>
              </a:rPr>
              <a:t>Supermarkets/Supercenters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2743200"/>
            <a:ext cx="3160713" cy="4114800"/>
          </a:xfrm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Carry a variety of foods and non-food items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3516" y="3657600"/>
            <a:ext cx="3469821" cy="19431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Warehouse Stores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Sell food in bulk quantities</a:t>
            </a:r>
          </a:p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8328" y="3276600"/>
            <a:ext cx="3567344" cy="2373905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148</TotalTime>
  <Words>129</Words>
  <Application>Microsoft Office PowerPoint</Application>
  <PresentationFormat>On-screen Show (4:3)</PresentationFormat>
  <Paragraphs>31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Garamond</vt:lpstr>
      <vt:lpstr>Tahoma</vt:lpstr>
      <vt:lpstr>Times New Roman</vt:lpstr>
      <vt:lpstr>Wingdings</vt:lpstr>
      <vt:lpstr>Organic</vt:lpstr>
      <vt:lpstr>STORE OPTIONS</vt:lpstr>
      <vt:lpstr>Convenience Stores</vt:lpstr>
      <vt:lpstr>Electronic Ordering/Pick Up At Store</vt:lpstr>
      <vt:lpstr>Farmers’ Markets</vt:lpstr>
      <vt:lpstr>Food Cooperatives</vt:lpstr>
      <vt:lpstr>Home Grown</vt:lpstr>
      <vt:lpstr>Specialty Stores</vt:lpstr>
      <vt:lpstr>Supermarkets/Supercenters</vt:lpstr>
      <vt:lpstr>Warehouse Stores</vt:lpstr>
    </vt:vector>
  </TitlesOfParts>
  <Company>wsfcs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Types of Food Stores</dc:title>
  <dc:creator>EFHS</dc:creator>
  <cp:lastModifiedBy>Eva McCorkle</cp:lastModifiedBy>
  <cp:revision>23</cp:revision>
  <dcterms:created xsi:type="dcterms:W3CDTF">2009-01-25T18:17:00Z</dcterms:created>
  <dcterms:modified xsi:type="dcterms:W3CDTF">2019-12-15T23:28:39Z</dcterms:modified>
</cp:coreProperties>
</file>