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5" r:id="rId1"/>
  </p:sldMasterIdLst>
  <p:notesMasterIdLst>
    <p:notesMasterId r:id="rId51"/>
  </p:notesMasterIdLst>
  <p:sldIdLst>
    <p:sldId id="257" r:id="rId2"/>
    <p:sldId id="296" r:id="rId3"/>
    <p:sldId id="300" r:id="rId4"/>
    <p:sldId id="291" r:id="rId5"/>
    <p:sldId id="317" r:id="rId6"/>
    <p:sldId id="295" r:id="rId7"/>
    <p:sldId id="259" r:id="rId8"/>
    <p:sldId id="269" r:id="rId9"/>
    <p:sldId id="294" r:id="rId10"/>
    <p:sldId id="268" r:id="rId11"/>
    <p:sldId id="256" r:id="rId12"/>
    <p:sldId id="258" r:id="rId13"/>
    <p:sldId id="265" r:id="rId14"/>
    <p:sldId id="270" r:id="rId15"/>
    <p:sldId id="262" r:id="rId16"/>
    <p:sldId id="260" r:id="rId17"/>
    <p:sldId id="266" r:id="rId18"/>
    <p:sldId id="267" r:id="rId19"/>
    <p:sldId id="263" r:id="rId20"/>
    <p:sldId id="272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313" r:id="rId31"/>
    <p:sldId id="283" r:id="rId32"/>
    <p:sldId id="297" r:id="rId33"/>
    <p:sldId id="284" r:id="rId34"/>
    <p:sldId id="286" r:id="rId35"/>
    <p:sldId id="287" r:id="rId36"/>
    <p:sldId id="288" r:id="rId37"/>
    <p:sldId id="289" r:id="rId38"/>
    <p:sldId id="314" r:id="rId39"/>
    <p:sldId id="290" r:id="rId40"/>
    <p:sldId id="304" r:id="rId41"/>
    <p:sldId id="318" r:id="rId42"/>
    <p:sldId id="301" r:id="rId43"/>
    <p:sldId id="299" r:id="rId44"/>
    <p:sldId id="264" r:id="rId45"/>
    <p:sldId id="298" r:id="rId46"/>
    <p:sldId id="315" r:id="rId47"/>
    <p:sldId id="302" r:id="rId48"/>
    <p:sldId id="344" r:id="rId49"/>
    <p:sldId id="343" r:id="rId50"/>
  </p:sldIdLst>
  <p:sldSz cx="10058400" cy="7772400"/>
  <p:notesSz cx="6858000" cy="9144000"/>
  <p:defaultTextStyle>
    <a:defPPr>
      <a:defRPr lang="en-US"/>
    </a:defPPr>
    <a:lvl1pPr marL="0" algn="l" defTabSz="5093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352" algn="l" defTabSz="5093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705" algn="l" defTabSz="5093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058" algn="l" defTabSz="5093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411" algn="l" defTabSz="5093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6764" algn="l" defTabSz="5093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116" algn="l" defTabSz="5093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469" algn="l" defTabSz="5093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4821" algn="l" defTabSz="5093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5BCCAD"/>
    <a:srgbClr val="73FDD6"/>
    <a:srgbClr val="319B9F"/>
    <a:srgbClr val="44D2D7"/>
    <a:srgbClr val="52AED5"/>
    <a:srgbClr val="FF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2593"/>
  </p:normalViewPr>
  <p:slideViewPr>
    <p:cSldViewPr snapToGrid="0" snapToObjects="1">
      <p:cViewPr varScale="1">
        <p:scale>
          <a:sx n="103" d="100"/>
          <a:sy n="103" d="100"/>
        </p:scale>
        <p:origin x="1584" y="184"/>
      </p:cViewPr>
      <p:guideLst>
        <p:guide orient="horz" pos="2448"/>
        <p:guide pos="316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4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0FEAD0-1B58-4C47-BC82-CD809306BF47}" type="datetimeFigureOut">
              <a:rPr lang="en-US" smtClean="0"/>
              <a:t>3/29/22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FF003B-6868-AB43-A51C-3E3705F27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61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=cKaWJ72x1rI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F003B-6868-AB43-A51C-3E3705F27B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7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414482"/>
            <a:ext cx="8549640" cy="16660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404360"/>
            <a:ext cx="704088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9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0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67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1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4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40D9A-B598-9F4E-BFFE-3D1E1FD5CE59}" type="datetimeFigureOut">
              <a:rPr lang="en-US" smtClean="0"/>
              <a:t>3/29/22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85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40D9A-B598-9F4E-BFFE-3D1E1FD5CE59}" type="datetimeFigureOut">
              <a:rPr lang="en-US" smtClean="0"/>
              <a:t>3/29/22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A5F8-212D-A54C-A9E1-CD04B3F67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88"/>
            <a:ext cx="8549640" cy="1543685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5"/>
            <a:ext cx="8549640" cy="1700212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935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870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80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7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67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561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654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748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40D9A-B598-9F4E-BFFE-3D1E1FD5CE59}" type="datetimeFigureOut">
              <a:rPr lang="en-US" smtClean="0"/>
              <a:t>3/29/22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A5F8-212D-A54C-A9E1-CD04B3F67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518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813562"/>
            <a:ext cx="4442460" cy="512942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020" y="1813562"/>
            <a:ext cx="4442460" cy="512942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40D9A-B598-9F4E-BFFE-3D1E1FD5CE59}" type="datetimeFigureOut">
              <a:rPr lang="en-US" smtClean="0"/>
              <a:t>3/29/22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A5F8-212D-A54C-A9E1-CD04B3F67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698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1" y="1739795"/>
            <a:ext cx="4444207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352" indent="0">
              <a:buNone/>
              <a:defRPr sz="2200" b="1"/>
            </a:lvl2pPr>
            <a:lvl3pPr marL="1018705" indent="0">
              <a:buNone/>
              <a:defRPr sz="2000" b="1"/>
            </a:lvl3pPr>
            <a:lvl4pPr marL="1528058" indent="0">
              <a:buNone/>
              <a:defRPr sz="1800" b="1"/>
            </a:lvl4pPr>
            <a:lvl5pPr marL="2037411" indent="0">
              <a:buNone/>
              <a:defRPr sz="1800" b="1"/>
            </a:lvl5pPr>
            <a:lvl6pPr marL="2546764" indent="0">
              <a:buNone/>
              <a:defRPr sz="1800" b="1"/>
            </a:lvl6pPr>
            <a:lvl7pPr marL="3056116" indent="0">
              <a:buNone/>
              <a:defRPr sz="1800" b="1"/>
            </a:lvl7pPr>
            <a:lvl8pPr marL="3565469" indent="0">
              <a:buNone/>
              <a:defRPr sz="1800" b="1"/>
            </a:lvl8pPr>
            <a:lvl9pPr marL="4074821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1" y="2464859"/>
            <a:ext cx="4444207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29" y="1739795"/>
            <a:ext cx="4445953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352" indent="0">
              <a:buNone/>
              <a:defRPr sz="2200" b="1"/>
            </a:lvl2pPr>
            <a:lvl3pPr marL="1018705" indent="0">
              <a:buNone/>
              <a:defRPr sz="2000" b="1"/>
            </a:lvl3pPr>
            <a:lvl4pPr marL="1528058" indent="0">
              <a:buNone/>
              <a:defRPr sz="1800" b="1"/>
            </a:lvl4pPr>
            <a:lvl5pPr marL="2037411" indent="0">
              <a:buNone/>
              <a:defRPr sz="1800" b="1"/>
            </a:lvl5pPr>
            <a:lvl6pPr marL="2546764" indent="0">
              <a:buNone/>
              <a:defRPr sz="1800" b="1"/>
            </a:lvl6pPr>
            <a:lvl7pPr marL="3056116" indent="0">
              <a:buNone/>
              <a:defRPr sz="1800" b="1"/>
            </a:lvl7pPr>
            <a:lvl8pPr marL="3565469" indent="0">
              <a:buNone/>
              <a:defRPr sz="1800" b="1"/>
            </a:lvl8pPr>
            <a:lvl9pPr marL="4074821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29" y="2464859"/>
            <a:ext cx="4445953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40D9A-B598-9F4E-BFFE-3D1E1FD5CE59}" type="datetimeFigureOut">
              <a:rPr lang="en-US" smtClean="0"/>
              <a:t>3/29/22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A5F8-212D-A54C-A9E1-CD04B3F67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30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40D9A-B598-9F4E-BFFE-3D1E1FD5CE59}" type="datetimeFigureOut">
              <a:rPr lang="en-US" smtClean="0"/>
              <a:t>3/29/22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A5F8-212D-A54C-A9E1-CD04B3F67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425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40D9A-B598-9F4E-BFFE-3D1E1FD5CE59}" type="datetimeFigureOut">
              <a:rPr lang="en-US" smtClean="0"/>
              <a:t>3/29/22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A5F8-212D-A54C-A9E1-CD04B3F67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769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2" y="309457"/>
            <a:ext cx="3309144" cy="131699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5" y="309457"/>
            <a:ext cx="5622925" cy="6633528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2" y="1626447"/>
            <a:ext cx="3309144" cy="5316538"/>
          </a:xfrm>
        </p:spPr>
        <p:txBody>
          <a:bodyPr/>
          <a:lstStyle>
            <a:lvl1pPr marL="0" indent="0">
              <a:buNone/>
              <a:defRPr sz="1600"/>
            </a:lvl1pPr>
            <a:lvl2pPr marL="509352" indent="0">
              <a:buNone/>
              <a:defRPr sz="1300"/>
            </a:lvl2pPr>
            <a:lvl3pPr marL="1018705" indent="0">
              <a:buNone/>
              <a:defRPr sz="1100"/>
            </a:lvl3pPr>
            <a:lvl4pPr marL="1528058" indent="0">
              <a:buNone/>
              <a:defRPr sz="1000"/>
            </a:lvl4pPr>
            <a:lvl5pPr marL="2037411" indent="0">
              <a:buNone/>
              <a:defRPr sz="1000"/>
            </a:lvl5pPr>
            <a:lvl6pPr marL="2546764" indent="0">
              <a:buNone/>
              <a:defRPr sz="1000"/>
            </a:lvl6pPr>
            <a:lvl7pPr marL="3056116" indent="0">
              <a:buNone/>
              <a:defRPr sz="1000"/>
            </a:lvl7pPr>
            <a:lvl8pPr marL="3565469" indent="0">
              <a:buNone/>
              <a:defRPr sz="1000"/>
            </a:lvl8pPr>
            <a:lvl9pPr marL="4074821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40D9A-B598-9F4E-BFFE-3D1E1FD5CE59}" type="datetimeFigureOut">
              <a:rPr lang="en-US" smtClean="0"/>
              <a:t>3/29/22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A5F8-212D-A54C-A9E1-CD04B3F67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321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0"/>
            <a:ext cx="6035040" cy="64230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600"/>
            </a:lvl1pPr>
            <a:lvl2pPr marL="509352" indent="0">
              <a:buNone/>
              <a:defRPr sz="3100"/>
            </a:lvl2pPr>
            <a:lvl3pPr marL="1018705" indent="0">
              <a:buNone/>
              <a:defRPr sz="2700"/>
            </a:lvl3pPr>
            <a:lvl4pPr marL="1528058" indent="0">
              <a:buNone/>
              <a:defRPr sz="2200"/>
            </a:lvl4pPr>
            <a:lvl5pPr marL="2037411" indent="0">
              <a:buNone/>
              <a:defRPr sz="2200"/>
            </a:lvl5pPr>
            <a:lvl6pPr marL="2546764" indent="0">
              <a:buNone/>
              <a:defRPr sz="2200"/>
            </a:lvl6pPr>
            <a:lvl7pPr marL="3056116" indent="0">
              <a:buNone/>
              <a:defRPr sz="2200"/>
            </a:lvl7pPr>
            <a:lvl8pPr marL="3565469" indent="0">
              <a:buNone/>
              <a:defRPr sz="2200"/>
            </a:lvl8pPr>
            <a:lvl9pPr marL="4074821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3"/>
            <a:ext cx="6035040" cy="912177"/>
          </a:xfrm>
        </p:spPr>
        <p:txBody>
          <a:bodyPr/>
          <a:lstStyle>
            <a:lvl1pPr marL="0" indent="0">
              <a:buNone/>
              <a:defRPr sz="1600"/>
            </a:lvl1pPr>
            <a:lvl2pPr marL="509352" indent="0">
              <a:buNone/>
              <a:defRPr sz="1300"/>
            </a:lvl2pPr>
            <a:lvl3pPr marL="1018705" indent="0">
              <a:buNone/>
              <a:defRPr sz="1100"/>
            </a:lvl3pPr>
            <a:lvl4pPr marL="1528058" indent="0">
              <a:buNone/>
              <a:defRPr sz="1000"/>
            </a:lvl4pPr>
            <a:lvl5pPr marL="2037411" indent="0">
              <a:buNone/>
              <a:defRPr sz="1000"/>
            </a:lvl5pPr>
            <a:lvl6pPr marL="2546764" indent="0">
              <a:buNone/>
              <a:defRPr sz="1000"/>
            </a:lvl6pPr>
            <a:lvl7pPr marL="3056116" indent="0">
              <a:buNone/>
              <a:defRPr sz="1000"/>
            </a:lvl7pPr>
            <a:lvl8pPr marL="3565469" indent="0">
              <a:buNone/>
              <a:defRPr sz="1000"/>
            </a:lvl8pPr>
            <a:lvl9pPr marL="4074821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40D9A-B598-9F4E-BFFE-3D1E1FD5CE59}" type="datetimeFigureOut">
              <a:rPr lang="en-US" smtClean="0"/>
              <a:t>3/29/22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A5F8-212D-A54C-A9E1-CD04B3F67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486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40D9A-B598-9F4E-BFFE-3D1E1FD5CE59}" type="datetimeFigureOut">
              <a:rPr lang="en-US" smtClean="0"/>
              <a:t>3/29/22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A5F8-212D-A54C-A9E1-CD04B3F67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209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2340" y="311257"/>
            <a:ext cx="2263140" cy="66317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311257"/>
            <a:ext cx="6621780" cy="66317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40D9A-B598-9F4E-BFFE-3D1E1FD5CE59}" type="datetimeFigureOut">
              <a:rPr lang="en-US" smtClean="0"/>
              <a:t>3/29/22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A5F8-212D-A54C-A9E1-CD04B3F67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776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813562"/>
            <a:ext cx="9052560" cy="5129425"/>
          </a:xfrm>
          <a:prstGeom prst="rect">
            <a:avLst/>
          </a:prstGeom>
        </p:spPr>
        <p:txBody>
          <a:bodyPr vert="horz" lIns="101870" tIns="50935" rIns="101870" bIns="5093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</p:spPr>
        <p:txBody>
          <a:bodyPr vert="horz" lIns="101870" tIns="50935" rIns="101870" bIns="5093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40D9A-B598-9F4E-BFFE-3D1E1FD5CE59}" type="datetimeFigureOut">
              <a:rPr lang="en-US" smtClean="0"/>
              <a:t>3/29/22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</p:spPr>
        <p:txBody>
          <a:bodyPr vert="horz" lIns="101870" tIns="50935" rIns="101870" bIns="5093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</p:spPr>
        <p:txBody>
          <a:bodyPr vert="horz" lIns="101870" tIns="50935" rIns="101870" bIns="5093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3A5F8-212D-A54C-A9E1-CD04B3F67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51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ctr" defTabSz="509352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2015" indent="-382015" algn="l" defTabSz="50935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27698" indent="-318346" algn="l" defTabSz="509352" rtl="0" eaLnBrk="1" latinLnBrk="0" hangingPunct="1">
        <a:spcBef>
          <a:spcPct val="20000"/>
        </a:spcBef>
        <a:buFont typeface="Arial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3382" indent="-254676" algn="l" defTabSz="509352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734" indent="-254676" algn="l" defTabSz="509352" rtl="0" eaLnBrk="1" latinLnBrk="0" hangingPunct="1">
        <a:spcBef>
          <a:spcPct val="20000"/>
        </a:spcBef>
        <a:buFont typeface="Arial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92087" indent="-254676" algn="l" defTabSz="509352" rtl="0" eaLnBrk="1" latinLnBrk="0" hangingPunct="1">
        <a:spcBef>
          <a:spcPct val="20000"/>
        </a:spcBef>
        <a:buFont typeface="Arial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440" indent="-254676" algn="l" defTabSz="50935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0793" indent="-254676" algn="l" defTabSz="50935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145" indent="-254676" algn="l" defTabSz="50935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29498" indent="-254676" algn="l" defTabSz="50935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93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352" algn="l" defTabSz="5093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705" algn="l" defTabSz="5093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058" algn="l" defTabSz="5093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411" algn="l" defTabSz="5093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6764" algn="l" defTabSz="5093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116" algn="l" defTabSz="5093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469" algn="l" defTabSz="5093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4821" algn="l" defTabSz="5093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cKaWJ72x1rI" TargetMode="Externa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1.wdp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hyperlink" Target="https://www.youtube.com/watch?v=0KdT4pYEDKY" TargetMode="External"/><Relationship Id="rId5" Type="http://schemas.openxmlformats.org/officeDocument/2006/relationships/image" Target="../media/image42.png"/><Relationship Id="rId4" Type="http://schemas.openxmlformats.org/officeDocument/2006/relationships/image" Target="../media/image41.jp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hyperlink" Target="https://www.youtube.com/watch?v=MgB8xBJaBoU" TargetMode="External"/><Relationship Id="rId5" Type="http://schemas.openxmlformats.org/officeDocument/2006/relationships/image" Target="../media/image47.png"/><Relationship Id="rId4" Type="http://schemas.openxmlformats.org/officeDocument/2006/relationships/image" Target="../media/image46.jp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kkTN0pQ_Ug&amp;t=3s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hyperlink" Target="https://www.teacherspayteachers.com/Store/The-Counseling-Teacher-Brandy-Thompson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hyperlink" Target="https://www.teacherspayteachers.com/Store/Kimberly-Geswein-Font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643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733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858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446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838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l="12656" r="12655" b="12321"/>
          <a:stretch/>
        </p:blipFill>
        <p:spPr>
          <a:xfrm>
            <a:off x="-1" y="0"/>
            <a:ext cx="10058401" cy="7772400"/>
          </a:xfrm>
          <a:prstGeom prst="rect">
            <a:avLst/>
          </a:prstGeom>
        </p:spPr>
      </p:pic>
      <p:pic>
        <p:nvPicPr>
          <p:cNvPr id="5" name="What the Internet is Doing to Our Brains.mp4" descr="https://www.youtube.com/watch?v=cKaWJ72x1rI" title="Link: https://www.youtube.com/watch?v=cKaWJ72x1r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97000" y="1701800"/>
            <a:ext cx="8128000" cy="4572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2700000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TextBox 1"/>
          <p:cNvSpPr txBox="1"/>
          <p:nvPr/>
        </p:nvSpPr>
        <p:spPr>
          <a:xfrm>
            <a:off x="4375150" y="7064514"/>
            <a:ext cx="711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hlinkClick r:id="rId8"/>
              </a:rPr>
              <a:t>https://www.youtube.com/watch?v=cKaWJ72x1rI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7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1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0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98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712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0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408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940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224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587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780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508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710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932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1838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4974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609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619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2315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837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0821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4830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490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3364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016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157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418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6634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6898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3587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3900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9439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6484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512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9526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0116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4082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  <p:pic>
        <p:nvPicPr>
          <p:cNvPr id="6" name="Unplug and Reconnect with Natur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1700" y="1911349"/>
            <a:ext cx="8445500" cy="47505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946150" y="7112000"/>
            <a:ext cx="816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6"/>
              </a:rPr>
              <a:t>https://www.youtube.com/watch?v=0KdT4pYEDKY</a:t>
            </a:r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082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2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2255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4309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7100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lide4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  <p:pic>
        <p:nvPicPr>
          <p:cNvPr id="7" name="Social Media_ Don't Lose A $140k Scholarship for a 140-Character Tweet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6800" y="2070100"/>
            <a:ext cx="8128000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4140200" y="7105544"/>
            <a:ext cx="736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hlinkClick r:id="rId6"/>
              </a:rPr>
              <a:t>https://www.youtube.com/watch?v=MgB8xBJaBoU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21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7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8972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8197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5813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6E32E-3875-AD49-B9DB-6B1B16176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Safety for Kids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25AFFE-7A94-0D49-822F-7CC114881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https://www.youtube.com/watch?v=JkkTN0pQ_Ug&amp;t=3s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5422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0214" y="4953994"/>
            <a:ext cx="7612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GRunningLateIsMyCardio Medium" charset="0"/>
                <a:ea typeface="AGRunningLateIsMyCardio Medium" charset="0"/>
                <a:cs typeface="AGRunningLateIsMyCardio Medium" charset="0"/>
              </a:rPr>
              <a:t>credits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19696" y="940970"/>
            <a:ext cx="4416136" cy="567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91">
                <a:latin typeface="KG Beneath Your Beautiful Chunk"/>
                <a:cs typeface="KG Beneath Your Beautiful Chunk"/>
              </a:rPr>
              <a:t>Made with Love by:</a:t>
            </a:r>
            <a:endParaRPr lang="en-US" sz="3091" dirty="0">
              <a:latin typeface="KG Beneath Your Beautiful Chunk"/>
              <a:cs typeface="KG Beneath Your Beautiful Chunk"/>
            </a:endParaRPr>
          </a:p>
        </p:txBody>
      </p:sp>
      <p:pic>
        <p:nvPicPr>
          <p:cNvPr id="10" name="Picture 9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882" y="1508946"/>
            <a:ext cx="2149764" cy="2149764"/>
          </a:xfrm>
          <a:prstGeom prst="rect">
            <a:avLst/>
          </a:prstGeom>
        </p:spPr>
      </p:pic>
      <p:pic>
        <p:nvPicPr>
          <p:cNvPr id="4" name="Picture 3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046" y="5477214"/>
            <a:ext cx="3996565" cy="163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694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3162</TotalTime>
  <Words>82</Words>
  <Application>Microsoft Macintosh PowerPoint</Application>
  <PresentationFormat>Custom</PresentationFormat>
  <Paragraphs>9</Paragraphs>
  <Slides>49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4" baseType="lpstr">
      <vt:lpstr>AGRunningLateIsMyCardio Medium</vt:lpstr>
      <vt:lpstr>Arial</vt:lpstr>
      <vt:lpstr>Calibri</vt:lpstr>
      <vt:lpstr>KG Beneath Your Beautiful Chunk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Digital Safety for Kids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Brandy Thompson</dc:creator>
  <cp:lastModifiedBy>Kimberly Stiffel</cp:lastModifiedBy>
  <cp:revision>55</cp:revision>
  <cp:lastPrinted>2016-04-22T11:56:36Z</cp:lastPrinted>
  <dcterms:created xsi:type="dcterms:W3CDTF">2016-04-21T00:23:37Z</dcterms:created>
  <dcterms:modified xsi:type="dcterms:W3CDTF">2022-03-29T14:05:59Z</dcterms:modified>
</cp:coreProperties>
</file>