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3"/>
  </p:notesMasterIdLst>
  <p:handoutMasterIdLst>
    <p:handoutMasterId r:id="rId164"/>
  </p:handoutMasterIdLst>
  <p:sldIdLst>
    <p:sldId id="559" r:id="rId2"/>
    <p:sldId id="558" r:id="rId3"/>
    <p:sldId id="380" r:id="rId4"/>
    <p:sldId id="522" r:id="rId5"/>
    <p:sldId id="523" r:id="rId6"/>
    <p:sldId id="381" r:id="rId7"/>
    <p:sldId id="382" r:id="rId8"/>
    <p:sldId id="383" r:id="rId9"/>
    <p:sldId id="384" r:id="rId10"/>
    <p:sldId id="385" r:id="rId11"/>
    <p:sldId id="386" r:id="rId12"/>
    <p:sldId id="387" r:id="rId13"/>
    <p:sldId id="388" r:id="rId14"/>
    <p:sldId id="389" r:id="rId15"/>
    <p:sldId id="390" r:id="rId16"/>
    <p:sldId id="391" r:id="rId17"/>
    <p:sldId id="392" r:id="rId18"/>
    <p:sldId id="393" r:id="rId19"/>
    <p:sldId id="394" r:id="rId20"/>
    <p:sldId id="395" r:id="rId21"/>
    <p:sldId id="396" r:id="rId22"/>
    <p:sldId id="397" r:id="rId23"/>
    <p:sldId id="521" r:id="rId24"/>
    <p:sldId id="398" r:id="rId25"/>
    <p:sldId id="527" r:id="rId26"/>
    <p:sldId id="524" r:id="rId27"/>
    <p:sldId id="399" r:id="rId28"/>
    <p:sldId id="400" r:id="rId29"/>
    <p:sldId id="401" r:id="rId30"/>
    <p:sldId id="402" r:id="rId31"/>
    <p:sldId id="403" r:id="rId32"/>
    <p:sldId id="404" r:id="rId33"/>
    <p:sldId id="405" r:id="rId34"/>
    <p:sldId id="406" r:id="rId35"/>
    <p:sldId id="409" r:id="rId36"/>
    <p:sldId id="525" r:id="rId37"/>
    <p:sldId id="410" r:id="rId38"/>
    <p:sldId id="411" r:id="rId39"/>
    <p:sldId id="412" r:id="rId40"/>
    <p:sldId id="413" r:id="rId41"/>
    <p:sldId id="414" r:id="rId42"/>
    <p:sldId id="526" r:id="rId43"/>
    <p:sldId id="419" r:id="rId44"/>
    <p:sldId id="519" r:id="rId45"/>
    <p:sldId id="520" r:id="rId46"/>
    <p:sldId id="529" r:id="rId47"/>
    <p:sldId id="416" r:id="rId48"/>
    <p:sldId id="417" r:id="rId49"/>
    <p:sldId id="418" r:id="rId50"/>
    <p:sldId id="420" r:id="rId51"/>
    <p:sldId id="530" r:id="rId52"/>
    <p:sldId id="433" r:id="rId53"/>
    <p:sldId id="517" r:id="rId54"/>
    <p:sldId id="561" r:id="rId55"/>
    <p:sldId id="422" r:id="rId56"/>
    <p:sldId id="424" r:id="rId57"/>
    <p:sldId id="533" r:id="rId58"/>
    <p:sldId id="423" r:id="rId59"/>
    <p:sldId id="531" r:id="rId60"/>
    <p:sldId id="532" r:id="rId61"/>
    <p:sldId id="425" r:id="rId62"/>
    <p:sldId id="435" r:id="rId63"/>
    <p:sldId id="437" r:id="rId64"/>
    <p:sldId id="438" r:id="rId65"/>
    <p:sldId id="439" r:id="rId66"/>
    <p:sldId id="440" r:id="rId67"/>
    <p:sldId id="441" r:id="rId68"/>
    <p:sldId id="442" r:id="rId69"/>
    <p:sldId id="443" r:id="rId70"/>
    <p:sldId id="427" r:id="rId71"/>
    <p:sldId id="428" r:id="rId72"/>
    <p:sldId id="429" r:id="rId73"/>
    <p:sldId id="534" r:id="rId74"/>
    <p:sldId id="535" r:id="rId75"/>
    <p:sldId id="431" r:id="rId76"/>
    <p:sldId id="432" r:id="rId77"/>
    <p:sldId id="446" r:id="rId78"/>
    <p:sldId id="536" r:id="rId79"/>
    <p:sldId id="537" r:id="rId80"/>
    <p:sldId id="447" r:id="rId81"/>
    <p:sldId id="448" r:id="rId82"/>
    <p:sldId id="449" r:id="rId83"/>
    <p:sldId id="451" r:id="rId84"/>
    <p:sldId id="452" r:id="rId85"/>
    <p:sldId id="453" r:id="rId86"/>
    <p:sldId id="454" r:id="rId87"/>
    <p:sldId id="455" r:id="rId88"/>
    <p:sldId id="456" r:id="rId89"/>
    <p:sldId id="457" r:id="rId90"/>
    <p:sldId id="458" r:id="rId91"/>
    <p:sldId id="459" r:id="rId92"/>
    <p:sldId id="460" r:id="rId93"/>
    <p:sldId id="461" r:id="rId94"/>
    <p:sldId id="462" r:id="rId95"/>
    <p:sldId id="473" r:id="rId96"/>
    <p:sldId id="474" r:id="rId97"/>
    <p:sldId id="463" r:id="rId98"/>
    <p:sldId id="464" r:id="rId99"/>
    <p:sldId id="538" r:id="rId100"/>
    <p:sldId id="539" r:id="rId101"/>
    <p:sldId id="465" r:id="rId102"/>
    <p:sldId id="540" r:id="rId103"/>
    <p:sldId id="469" r:id="rId104"/>
    <p:sldId id="470" r:id="rId105"/>
    <p:sldId id="471" r:id="rId106"/>
    <p:sldId id="472" r:id="rId107"/>
    <p:sldId id="541" r:id="rId108"/>
    <p:sldId id="475" r:id="rId109"/>
    <p:sldId id="476" r:id="rId110"/>
    <p:sldId id="542" r:id="rId111"/>
    <p:sldId id="543" r:id="rId112"/>
    <p:sldId id="544" r:id="rId113"/>
    <p:sldId id="477" r:id="rId114"/>
    <p:sldId id="546" r:id="rId115"/>
    <p:sldId id="478" r:id="rId116"/>
    <p:sldId id="548" r:id="rId117"/>
    <p:sldId id="479" r:id="rId118"/>
    <p:sldId id="545" r:id="rId119"/>
    <p:sldId id="547" r:id="rId120"/>
    <p:sldId id="480" r:id="rId121"/>
    <p:sldId id="481" r:id="rId122"/>
    <p:sldId id="482" r:id="rId123"/>
    <p:sldId id="483" r:id="rId124"/>
    <p:sldId id="484" r:id="rId125"/>
    <p:sldId id="549" r:id="rId126"/>
    <p:sldId id="550" r:id="rId127"/>
    <p:sldId id="551" r:id="rId128"/>
    <p:sldId id="562" r:id="rId129"/>
    <p:sldId id="486" r:id="rId130"/>
    <p:sldId id="487" r:id="rId131"/>
    <p:sldId id="488" r:id="rId132"/>
    <p:sldId id="489" r:id="rId133"/>
    <p:sldId id="553" r:id="rId134"/>
    <p:sldId id="490" r:id="rId135"/>
    <p:sldId id="491" r:id="rId136"/>
    <p:sldId id="492" r:id="rId137"/>
    <p:sldId id="493" r:id="rId138"/>
    <p:sldId id="555" r:id="rId139"/>
    <p:sldId id="494" r:id="rId140"/>
    <p:sldId id="495" r:id="rId141"/>
    <p:sldId id="496" r:id="rId142"/>
    <p:sldId id="497" r:id="rId143"/>
    <p:sldId id="499" r:id="rId144"/>
    <p:sldId id="501" r:id="rId145"/>
    <p:sldId id="554" r:id="rId146"/>
    <p:sldId id="502" r:id="rId147"/>
    <p:sldId id="503" r:id="rId148"/>
    <p:sldId id="504" r:id="rId149"/>
    <p:sldId id="505" r:id="rId150"/>
    <p:sldId id="506" r:id="rId151"/>
    <p:sldId id="507" r:id="rId152"/>
    <p:sldId id="508" r:id="rId153"/>
    <p:sldId id="509" r:id="rId154"/>
    <p:sldId id="510" r:id="rId155"/>
    <p:sldId id="511" r:id="rId156"/>
    <p:sldId id="512" r:id="rId157"/>
    <p:sldId id="556" r:id="rId158"/>
    <p:sldId id="513" r:id="rId159"/>
    <p:sldId id="514" r:id="rId160"/>
    <p:sldId id="515" r:id="rId161"/>
    <p:sldId id="516" r:id="rId162"/>
  </p:sldIdLst>
  <p:sldSz cx="9144000" cy="6858000" type="screen4x3"/>
  <p:notesSz cx="6797675" cy="9874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a:srgbClr val="FFFFCC"/>
    <a:srgbClr val="660066"/>
    <a:srgbClr val="FF0000"/>
    <a:srgbClr val="FF3399"/>
    <a:srgbClr val="00FF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20" autoAdjust="0"/>
    <p:restoredTop sz="98713" autoAdjust="0"/>
  </p:normalViewPr>
  <p:slideViewPr>
    <p:cSldViewPr>
      <p:cViewPr varScale="1">
        <p:scale>
          <a:sx n="109" d="100"/>
          <a:sy n="109" d="100"/>
        </p:scale>
        <p:origin x="1428"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CA6E40-C185-114F-AA93-CA7B9D491D28}" type="doc">
      <dgm:prSet loTypeId="urn:microsoft.com/office/officeart/2005/8/layout/orgChart1" loCatId="hierarchy" qsTypeId="urn:microsoft.com/office/officeart/2005/8/quickstyle/simple4" qsCatId="simple" csTypeId="urn:microsoft.com/office/officeart/2005/8/colors/accent1_2" csCatId="accent1" phldr="1"/>
      <dgm:spPr/>
      <dgm:t>
        <a:bodyPr/>
        <a:lstStyle/>
        <a:p>
          <a:endParaRPr lang="en-US"/>
        </a:p>
      </dgm:t>
    </dgm:pt>
    <dgm:pt modelId="{600C1A08-0143-7A40-8492-FA537AECF172}">
      <dgm:prSet phldrT="[Text]"/>
      <dgm:spPr/>
      <dgm:t>
        <a:bodyPr/>
        <a:lstStyle/>
        <a:p>
          <a:r>
            <a:rPr lang="en-US" dirty="0"/>
            <a:t>Tennis</a:t>
          </a:r>
        </a:p>
      </dgm:t>
    </dgm:pt>
    <dgm:pt modelId="{D3106E38-0E01-2D4A-9B27-FE12DC1F3BA6}" type="parTrans" cxnId="{CE4D55E2-B74C-634E-B33F-26605C0F7170}">
      <dgm:prSet/>
      <dgm:spPr/>
      <dgm:t>
        <a:bodyPr/>
        <a:lstStyle/>
        <a:p>
          <a:endParaRPr lang="en-US"/>
        </a:p>
      </dgm:t>
    </dgm:pt>
    <dgm:pt modelId="{F85CAAC0-F0A9-D04E-B56F-B3617054C6B8}" type="sibTrans" cxnId="{CE4D55E2-B74C-634E-B33F-26605C0F7170}">
      <dgm:prSet/>
      <dgm:spPr/>
      <dgm:t>
        <a:bodyPr/>
        <a:lstStyle/>
        <a:p>
          <a:endParaRPr lang="en-US"/>
        </a:p>
      </dgm:t>
    </dgm:pt>
    <dgm:pt modelId="{FA266A79-90A4-5148-AB7D-F04A09FB0F97}" type="asst">
      <dgm:prSet phldrT="[Text]"/>
      <dgm:spPr/>
      <dgm:t>
        <a:bodyPr/>
        <a:lstStyle/>
        <a:p>
          <a:r>
            <a:rPr lang="en-US"/>
            <a:t>Serve</a:t>
          </a:r>
        </a:p>
      </dgm:t>
    </dgm:pt>
    <dgm:pt modelId="{8B07A126-F2B9-AE48-B97F-36C727FD1659}" type="parTrans" cxnId="{D81459EF-641E-2F44-B6BE-369AF9ADA9BD}">
      <dgm:prSet/>
      <dgm:spPr/>
      <dgm:t>
        <a:bodyPr/>
        <a:lstStyle/>
        <a:p>
          <a:endParaRPr lang="en-US"/>
        </a:p>
      </dgm:t>
    </dgm:pt>
    <dgm:pt modelId="{93A97BBE-956A-8C44-A2DF-2EE21F6CE5A4}" type="sibTrans" cxnId="{D81459EF-641E-2F44-B6BE-369AF9ADA9BD}">
      <dgm:prSet/>
      <dgm:spPr/>
      <dgm:t>
        <a:bodyPr/>
        <a:lstStyle/>
        <a:p>
          <a:endParaRPr lang="en-US"/>
        </a:p>
      </dgm:t>
    </dgm:pt>
    <dgm:pt modelId="{39A49896-AAA2-3A46-8EB7-C4407B230FFE}">
      <dgm:prSet phldrT="[Text]"/>
      <dgm:spPr/>
      <dgm:t>
        <a:bodyPr/>
        <a:lstStyle/>
        <a:p>
          <a:r>
            <a:rPr lang="en-US"/>
            <a:t>Stance</a:t>
          </a:r>
        </a:p>
      </dgm:t>
    </dgm:pt>
    <dgm:pt modelId="{A5200AA5-2981-FA49-92F4-C15103B52004}" type="parTrans" cxnId="{ED05614B-50D6-CF48-8CE3-95F203A4FB61}">
      <dgm:prSet/>
      <dgm:spPr/>
      <dgm:t>
        <a:bodyPr/>
        <a:lstStyle/>
        <a:p>
          <a:endParaRPr lang="en-US"/>
        </a:p>
      </dgm:t>
    </dgm:pt>
    <dgm:pt modelId="{38DB7170-98F9-4841-B647-968ACDDC6CD8}" type="sibTrans" cxnId="{ED05614B-50D6-CF48-8CE3-95F203A4FB61}">
      <dgm:prSet/>
      <dgm:spPr/>
      <dgm:t>
        <a:bodyPr/>
        <a:lstStyle/>
        <a:p>
          <a:endParaRPr lang="en-US"/>
        </a:p>
      </dgm:t>
    </dgm:pt>
    <dgm:pt modelId="{A47292F2-BBD1-704D-8FC8-C6FF599D87EE}">
      <dgm:prSet phldrT="[Text]"/>
      <dgm:spPr/>
      <dgm:t>
        <a:bodyPr/>
        <a:lstStyle/>
        <a:p>
          <a:r>
            <a:rPr lang="en-US"/>
            <a:t>Throw</a:t>
          </a:r>
        </a:p>
      </dgm:t>
    </dgm:pt>
    <dgm:pt modelId="{41AA6679-D745-864A-976B-F2B5DCCB018E}" type="parTrans" cxnId="{5D99DAF9-6C32-3B48-B70D-51EB5271BFA6}">
      <dgm:prSet/>
      <dgm:spPr/>
      <dgm:t>
        <a:bodyPr/>
        <a:lstStyle/>
        <a:p>
          <a:endParaRPr lang="en-US"/>
        </a:p>
      </dgm:t>
    </dgm:pt>
    <dgm:pt modelId="{D760911F-295F-0144-9739-C7D21B42DABB}" type="sibTrans" cxnId="{5D99DAF9-6C32-3B48-B70D-51EB5271BFA6}">
      <dgm:prSet/>
      <dgm:spPr/>
      <dgm:t>
        <a:bodyPr/>
        <a:lstStyle/>
        <a:p>
          <a:endParaRPr lang="en-US"/>
        </a:p>
      </dgm:t>
    </dgm:pt>
    <dgm:pt modelId="{B13DCD0D-43A2-654B-B326-165A0BE0C221}">
      <dgm:prSet phldrT="[Text]"/>
      <dgm:spPr/>
      <dgm:t>
        <a:bodyPr/>
        <a:lstStyle/>
        <a:p>
          <a:r>
            <a:rPr lang="en-US"/>
            <a:t>Swing</a:t>
          </a:r>
        </a:p>
      </dgm:t>
    </dgm:pt>
    <dgm:pt modelId="{EB89B000-7189-A042-873F-A7245813C74A}" type="parTrans" cxnId="{B3CCD777-DF2D-1F49-A202-A88DF6FC8A05}">
      <dgm:prSet/>
      <dgm:spPr/>
      <dgm:t>
        <a:bodyPr/>
        <a:lstStyle/>
        <a:p>
          <a:endParaRPr lang="en-US"/>
        </a:p>
      </dgm:t>
    </dgm:pt>
    <dgm:pt modelId="{131D2B4F-950B-C643-8825-44BCE806F5E8}" type="sibTrans" cxnId="{B3CCD777-DF2D-1F49-A202-A88DF6FC8A05}">
      <dgm:prSet/>
      <dgm:spPr/>
      <dgm:t>
        <a:bodyPr/>
        <a:lstStyle/>
        <a:p>
          <a:endParaRPr lang="en-US"/>
        </a:p>
      </dgm:t>
    </dgm:pt>
    <dgm:pt modelId="{81FFBD82-6D58-D44C-A9A1-5ABA9C831A54}">
      <dgm:prSet/>
      <dgm:spPr/>
      <dgm:t>
        <a:bodyPr/>
        <a:lstStyle/>
        <a:p>
          <a:r>
            <a:rPr lang="en-US" dirty="0"/>
            <a:t>Weight  Transfer</a:t>
          </a:r>
        </a:p>
      </dgm:t>
    </dgm:pt>
    <dgm:pt modelId="{B60BC84A-1382-F942-BB0D-CF0110E0C785}" type="parTrans" cxnId="{EF52E194-DD55-4C45-A760-BD3798850D9A}">
      <dgm:prSet/>
      <dgm:spPr/>
      <dgm:t>
        <a:bodyPr/>
        <a:lstStyle/>
        <a:p>
          <a:endParaRPr lang="en-US"/>
        </a:p>
      </dgm:t>
    </dgm:pt>
    <dgm:pt modelId="{AC5FB1E4-46AE-484D-B67E-E85955C27E9B}" type="sibTrans" cxnId="{EF52E194-DD55-4C45-A760-BD3798850D9A}">
      <dgm:prSet/>
      <dgm:spPr/>
      <dgm:t>
        <a:bodyPr/>
        <a:lstStyle/>
        <a:p>
          <a:endParaRPr lang="en-US"/>
        </a:p>
      </dgm:t>
    </dgm:pt>
    <dgm:pt modelId="{E2513295-F16C-614E-8FF4-4294104974E9}">
      <dgm:prSet/>
      <dgm:spPr/>
      <dgm:t>
        <a:bodyPr/>
        <a:lstStyle/>
        <a:p>
          <a:r>
            <a:rPr lang="en-US" dirty="0"/>
            <a:t>Strike</a:t>
          </a:r>
        </a:p>
      </dgm:t>
    </dgm:pt>
    <dgm:pt modelId="{FC98A0C2-1E4C-EF4E-B853-27F068D08663}" type="parTrans" cxnId="{CB7993B6-16F8-4843-A629-4ECDD9BD0AF9}">
      <dgm:prSet/>
      <dgm:spPr/>
      <dgm:t>
        <a:bodyPr/>
        <a:lstStyle/>
        <a:p>
          <a:endParaRPr lang="en-US"/>
        </a:p>
      </dgm:t>
    </dgm:pt>
    <dgm:pt modelId="{8C27C531-73FA-D449-AC0F-7912393C0224}" type="sibTrans" cxnId="{CB7993B6-16F8-4843-A629-4ECDD9BD0AF9}">
      <dgm:prSet/>
      <dgm:spPr/>
      <dgm:t>
        <a:bodyPr/>
        <a:lstStyle/>
        <a:p>
          <a:endParaRPr lang="en-US"/>
        </a:p>
      </dgm:t>
    </dgm:pt>
    <dgm:pt modelId="{4621B782-D148-6D49-ACA7-B42FA11DE744}" type="pres">
      <dgm:prSet presAssocID="{D6CA6E40-C185-114F-AA93-CA7B9D491D28}" presName="hierChild1" presStyleCnt="0">
        <dgm:presLayoutVars>
          <dgm:orgChart val="1"/>
          <dgm:chPref val="1"/>
          <dgm:dir/>
          <dgm:animOne val="branch"/>
          <dgm:animLvl val="lvl"/>
          <dgm:resizeHandles/>
        </dgm:presLayoutVars>
      </dgm:prSet>
      <dgm:spPr/>
    </dgm:pt>
    <dgm:pt modelId="{4D4BFB83-7458-EE42-8DAA-67CD0F7EBEAF}" type="pres">
      <dgm:prSet presAssocID="{600C1A08-0143-7A40-8492-FA537AECF172}" presName="hierRoot1" presStyleCnt="0">
        <dgm:presLayoutVars>
          <dgm:hierBranch val="init"/>
        </dgm:presLayoutVars>
      </dgm:prSet>
      <dgm:spPr/>
    </dgm:pt>
    <dgm:pt modelId="{23185C85-E9BD-6B4D-A0E2-8BA63819D60D}" type="pres">
      <dgm:prSet presAssocID="{600C1A08-0143-7A40-8492-FA537AECF172}" presName="rootComposite1" presStyleCnt="0"/>
      <dgm:spPr/>
    </dgm:pt>
    <dgm:pt modelId="{5EDE1711-6F30-0746-8A80-91E630D08764}" type="pres">
      <dgm:prSet presAssocID="{600C1A08-0143-7A40-8492-FA537AECF172}" presName="rootText1" presStyleLbl="node0" presStyleIdx="0" presStyleCnt="1">
        <dgm:presLayoutVars>
          <dgm:chPref val="3"/>
        </dgm:presLayoutVars>
      </dgm:prSet>
      <dgm:spPr/>
    </dgm:pt>
    <dgm:pt modelId="{FA69E9C3-1707-144F-B888-3ED855C335C1}" type="pres">
      <dgm:prSet presAssocID="{600C1A08-0143-7A40-8492-FA537AECF172}" presName="rootConnector1" presStyleLbl="node1" presStyleIdx="0" presStyleCnt="0"/>
      <dgm:spPr/>
    </dgm:pt>
    <dgm:pt modelId="{BD7B308E-1E07-594F-B671-7C66475E9705}" type="pres">
      <dgm:prSet presAssocID="{600C1A08-0143-7A40-8492-FA537AECF172}" presName="hierChild2" presStyleCnt="0"/>
      <dgm:spPr/>
    </dgm:pt>
    <dgm:pt modelId="{C743AF95-1594-AB4E-BEEB-83755BDC57E6}" type="pres">
      <dgm:prSet presAssocID="{A5200AA5-2981-FA49-92F4-C15103B52004}" presName="Name37" presStyleLbl="parChTrans1D2" presStyleIdx="0" presStyleCnt="6"/>
      <dgm:spPr/>
    </dgm:pt>
    <dgm:pt modelId="{8A8B993C-B841-544C-83BC-37FF8CDF582D}" type="pres">
      <dgm:prSet presAssocID="{39A49896-AAA2-3A46-8EB7-C4407B230FFE}" presName="hierRoot2" presStyleCnt="0">
        <dgm:presLayoutVars>
          <dgm:hierBranch val="init"/>
        </dgm:presLayoutVars>
      </dgm:prSet>
      <dgm:spPr/>
    </dgm:pt>
    <dgm:pt modelId="{8828EEFD-AD02-FC43-BCCE-9E52EF2DDD75}" type="pres">
      <dgm:prSet presAssocID="{39A49896-AAA2-3A46-8EB7-C4407B230FFE}" presName="rootComposite" presStyleCnt="0"/>
      <dgm:spPr/>
    </dgm:pt>
    <dgm:pt modelId="{723355B9-87BA-A443-94F9-E9FEDCDB9331}" type="pres">
      <dgm:prSet presAssocID="{39A49896-AAA2-3A46-8EB7-C4407B230FFE}" presName="rootText" presStyleLbl="node2" presStyleIdx="0" presStyleCnt="5">
        <dgm:presLayoutVars>
          <dgm:chPref val="3"/>
        </dgm:presLayoutVars>
      </dgm:prSet>
      <dgm:spPr/>
    </dgm:pt>
    <dgm:pt modelId="{8223126B-4F04-B742-B2B4-7EC769EC0EAD}" type="pres">
      <dgm:prSet presAssocID="{39A49896-AAA2-3A46-8EB7-C4407B230FFE}" presName="rootConnector" presStyleLbl="node2" presStyleIdx="0" presStyleCnt="5"/>
      <dgm:spPr/>
    </dgm:pt>
    <dgm:pt modelId="{3AA5CCF1-BE3C-0043-A4AF-F34B0CE8F39E}" type="pres">
      <dgm:prSet presAssocID="{39A49896-AAA2-3A46-8EB7-C4407B230FFE}" presName="hierChild4" presStyleCnt="0"/>
      <dgm:spPr/>
    </dgm:pt>
    <dgm:pt modelId="{6E6E9772-19B5-D242-9C5F-599DFE7D7E52}" type="pres">
      <dgm:prSet presAssocID="{39A49896-AAA2-3A46-8EB7-C4407B230FFE}" presName="hierChild5" presStyleCnt="0"/>
      <dgm:spPr/>
    </dgm:pt>
    <dgm:pt modelId="{127BA472-4D8F-A24A-BF55-1A9632BACB1D}" type="pres">
      <dgm:prSet presAssocID="{41AA6679-D745-864A-976B-F2B5DCCB018E}" presName="Name37" presStyleLbl="parChTrans1D2" presStyleIdx="1" presStyleCnt="6"/>
      <dgm:spPr/>
    </dgm:pt>
    <dgm:pt modelId="{4C002FF6-CCF8-5E4F-B9B8-0D6C8ED9DFC1}" type="pres">
      <dgm:prSet presAssocID="{A47292F2-BBD1-704D-8FC8-C6FF599D87EE}" presName="hierRoot2" presStyleCnt="0">
        <dgm:presLayoutVars>
          <dgm:hierBranch val="init"/>
        </dgm:presLayoutVars>
      </dgm:prSet>
      <dgm:spPr/>
    </dgm:pt>
    <dgm:pt modelId="{4D28A7B6-62B4-7648-ACAE-1281AAFCBE85}" type="pres">
      <dgm:prSet presAssocID="{A47292F2-BBD1-704D-8FC8-C6FF599D87EE}" presName="rootComposite" presStyleCnt="0"/>
      <dgm:spPr/>
    </dgm:pt>
    <dgm:pt modelId="{4CB86A7E-943F-884B-8106-E4DE5ABF0222}" type="pres">
      <dgm:prSet presAssocID="{A47292F2-BBD1-704D-8FC8-C6FF599D87EE}" presName="rootText" presStyleLbl="node2" presStyleIdx="1" presStyleCnt="5">
        <dgm:presLayoutVars>
          <dgm:chPref val="3"/>
        </dgm:presLayoutVars>
      </dgm:prSet>
      <dgm:spPr/>
    </dgm:pt>
    <dgm:pt modelId="{BFA8B150-6828-9E46-A492-6586797565A1}" type="pres">
      <dgm:prSet presAssocID="{A47292F2-BBD1-704D-8FC8-C6FF599D87EE}" presName="rootConnector" presStyleLbl="node2" presStyleIdx="1" presStyleCnt="5"/>
      <dgm:spPr/>
    </dgm:pt>
    <dgm:pt modelId="{DB830299-91C0-F147-981C-EF7B400E1631}" type="pres">
      <dgm:prSet presAssocID="{A47292F2-BBD1-704D-8FC8-C6FF599D87EE}" presName="hierChild4" presStyleCnt="0"/>
      <dgm:spPr/>
    </dgm:pt>
    <dgm:pt modelId="{3D2D3DCE-8000-C541-B490-F1B0BEA7CBA9}" type="pres">
      <dgm:prSet presAssocID="{A47292F2-BBD1-704D-8FC8-C6FF599D87EE}" presName="hierChild5" presStyleCnt="0"/>
      <dgm:spPr/>
    </dgm:pt>
    <dgm:pt modelId="{1F337F01-B4BE-A042-A26B-E6F111335CE1}" type="pres">
      <dgm:prSet presAssocID="{EB89B000-7189-A042-873F-A7245813C74A}" presName="Name37" presStyleLbl="parChTrans1D2" presStyleIdx="2" presStyleCnt="6"/>
      <dgm:spPr/>
    </dgm:pt>
    <dgm:pt modelId="{734795B5-1BE6-9C45-8ADA-A1DCB0EBF2D4}" type="pres">
      <dgm:prSet presAssocID="{B13DCD0D-43A2-654B-B326-165A0BE0C221}" presName="hierRoot2" presStyleCnt="0">
        <dgm:presLayoutVars>
          <dgm:hierBranch val="init"/>
        </dgm:presLayoutVars>
      </dgm:prSet>
      <dgm:spPr/>
    </dgm:pt>
    <dgm:pt modelId="{E066535C-9A9D-524B-97CE-92EDF3E12F2D}" type="pres">
      <dgm:prSet presAssocID="{B13DCD0D-43A2-654B-B326-165A0BE0C221}" presName="rootComposite" presStyleCnt="0"/>
      <dgm:spPr/>
    </dgm:pt>
    <dgm:pt modelId="{BDB64375-5A51-E441-AE1C-DCD75918BBCE}" type="pres">
      <dgm:prSet presAssocID="{B13DCD0D-43A2-654B-B326-165A0BE0C221}" presName="rootText" presStyleLbl="node2" presStyleIdx="2" presStyleCnt="5">
        <dgm:presLayoutVars>
          <dgm:chPref val="3"/>
        </dgm:presLayoutVars>
      </dgm:prSet>
      <dgm:spPr/>
    </dgm:pt>
    <dgm:pt modelId="{FE33A4A9-ADB8-8848-9AF3-5B3CAD62B003}" type="pres">
      <dgm:prSet presAssocID="{B13DCD0D-43A2-654B-B326-165A0BE0C221}" presName="rootConnector" presStyleLbl="node2" presStyleIdx="2" presStyleCnt="5"/>
      <dgm:spPr/>
    </dgm:pt>
    <dgm:pt modelId="{3365D8B9-4EFB-4C4B-A764-FD12398C5009}" type="pres">
      <dgm:prSet presAssocID="{B13DCD0D-43A2-654B-B326-165A0BE0C221}" presName="hierChild4" presStyleCnt="0"/>
      <dgm:spPr/>
    </dgm:pt>
    <dgm:pt modelId="{610AC9A8-E001-944B-AF23-FF7337564DC1}" type="pres">
      <dgm:prSet presAssocID="{B13DCD0D-43A2-654B-B326-165A0BE0C221}" presName="hierChild5" presStyleCnt="0"/>
      <dgm:spPr/>
    </dgm:pt>
    <dgm:pt modelId="{AB0EC1BE-56B9-FE4D-93CE-72611E395FD0}" type="pres">
      <dgm:prSet presAssocID="{B60BC84A-1382-F942-BB0D-CF0110E0C785}" presName="Name37" presStyleLbl="parChTrans1D2" presStyleIdx="3" presStyleCnt="6"/>
      <dgm:spPr/>
    </dgm:pt>
    <dgm:pt modelId="{22FE22D0-A571-DB41-843F-77930DED12DB}" type="pres">
      <dgm:prSet presAssocID="{81FFBD82-6D58-D44C-A9A1-5ABA9C831A54}" presName="hierRoot2" presStyleCnt="0">
        <dgm:presLayoutVars>
          <dgm:hierBranch val="init"/>
        </dgm:presLayoutVars>
      </dgm:prSet>
      <dgm:spPr/>
    </dgm:pt>
    <dgm:pt modelId="{B0EB2176-6632-BC4A-9FDC-18E4392893A7}" type="pres">
      <dgm:prSet presAssocID="{81FFBD82-6D58-D44C-A9A1-5ABA9C831A54}" presName="rootComposite" presStyleCnt="0"/>
      <dgm:spPr/>
    </dgm:pt>
    <dgm:pt modelId="{41667974-5E57-5543-8876-F39EA81E7ACB}" type="pres">
      <dgm:prSet presAssocID="{81FFBD82-6D58-D44C-A9A1-5ABA9C831A54}" presName="rootText" presStyleLbl="node2" presStyleIdx="3" presStyleCnt="5">
        <dgm:presLayoutVars>
          <dgm:chPref val="3"/>
        </dgm:presLayoutVars>
      </dgm:prSet>
      <dgm:spPr/>
    </dgm:pt>
    <dgm:pt modelId="{26375369-55D6-114B-AF4D-4B1FF9B654BF}" type="pres">
      <dgm:prSet presAssocID="{81FFBD82-6D58-D44C-A9A1-5ABA9C831A54}" presName="rootConnector" presStyleLbl="node2" presStyleIdx="3" presStyleCnt="5"/>
      <dgm:spPr/>
    </dgm:pt>
    <dgm:pt modelId="{70C0443A-54B9-7E4C-8F0F-5A7689A28869}" type="pres">
      <dgm:prSet presAssocID="{81FFBD82-6D58-D44C-A9A1-5ABA9C831A54}" presName="hierChild4" presStyleCnt="0"/>
      <dgm:spPr/>
    </dgm:pt>
    <dgm:pt modelId="{20A3274A-30D5-9442-815F-3A01CDAA005E}" type="pres">
      <dgm:prSet presAssocID="{81FFBD82-6D58-D44C-A9A1-5ABA9C831A54}" presName="hierChild5" presStyleCnt="0"/>
      <dgm:spPr/>
    </dgm:pt>
    <dgm:pt modelId="{A0B3C395-A91E-B74D-9159-2F7FB2402842}" type="pres">
      <dgm:prSet presAssocID="{FC98A0C2-1E4C-EF4E-B853-27F068D08663}" presName="Name37" presStyleLbl="parChTrans1D2" presStyleIdx="4" presStyleCnt="6"/>
      <dgm:spPr/>
    </dgm:pt>
    <dgm:pt modelId="{40CB215C-6A6C-4E49-BA88-06B3E29E350F}" type="pres">
      <dgm:prSet presAssocID="{E2513295-F16C-614E-8FF4-4294104974E9}" presName="hierRoot2" presStyleCnt="0">
        <dgm:presLayoutVars>
          <dgm:hierBranch val="init"/>
        </dgm:presLayoutVars>
      </dgm:prSet>
      <dgm:spPr/>
    </dgm:pt>
    <dgm:pt modelId="{1EC670EB-A553-894B-B1AD-E43F01215A20}" type="pres">
      <dgm:prSet presAssocID="{E2513295-F16C-614E-8FF4-4294104974E9}" presName="rootComposite" presStyleCnt="0"/>
      <dgm:spPr/>
    </dgm:pt>
    <dgm:pt modelId="{ED9DBFFA-0829-3D48-9D80-60DC10CC82D5}" type="pres">
      <dgm:prSet presAssocID="{E2513295-F16C-614E-8FF4-4294104974E9}" presName="rootText" presStyleLbl="node2" presStyleIdx="4" presStyleCnt="5">
        <dgm:presLayoutVars>
          <dgm:chPref val="3"/>
        </dgm:presLayoutVars>
      </dgm:prSet>
      <dgm:spPr/>
    </dgm:pt>
    <dgm:pt modelId="{7E010B6F-7B31-AE42-82DD-BA2A5D5E0BF4}" type="pres">
      <dgm:prSet presAssocID="{E2513295-F16C-614E-8FF4-4294104974E9}" presName="rootConnector" presStyleLbl="node2" presStyleIdx="4" presStyleCnt="5"/>
      <dgm:spPr/>
    </dgm:pt>
    <dgm:pt modelId="{74FE63A5-7C37-ED40-8CED-34F975000A99}" type="pres">
      <dgm:prSet presAssocID="{E2513295-F16C-614E-8FF4-4294104974E9}" presName="hierChild4" presStyleCnt="0"/>
      <dgm:spPr/>
    </dgm:pt>
    <dgm:pt modelId="{41A222CA-41FE-4C4B-9402-69E4FE3098AA}" type="pres">
      <dgm:prSet presAssocID="{E2513295-F16C-614E-8FF4-4294104974E9}" presName="hierChild5" presStyleCnt="0"/>
      <dgm:spPr/>
    </dgm:pt>
    <dgm:pt modelId="{6E5CB30B-279D-6B4F-A836-8346EF79F59C}" type="pres">
      <dgm:prSet presAssocID="{600C1A08-0143-7A40-8492-FA537AECF172}" presName="hierChild3" presStyleCnt="0"/>
      <dgm:spPr/>
    </dgm:pt>
    <dgm:pt modelId="{DC379B8F-A410-214D-AFA1-C1C75C3AA78C}" type="pres">
      <dgm:prSet presAssocID="{8B07A126-F2B9-AE48-B97F-36C727FD1659}" presName="Name111" presStyleLbl="parChTrans1D2" presStyleIdx="5" presStyleCnt="6"/>
      <dgm:spPr/>
    </dgm:pt>
    <dgm:pt modelId="{6E44FFBA-5F28-FA4D-AA15-F9B0FFB41049}" type="pres">
      <dgm:prSet presAssocID="{FA266A79-90A4-5148-AB7D-F04A09FB0F97}" presName="hierRoot3" presStyleCnt="0">
        <dgm:presLayoutVars>
          <dgm:hierBranch val="init"/>
        </dgm:presLayoutVars>
      </dgm:prSet>
      <dgm:spPr/>
    </dgm:pt>
    <dgm:pt modelId="{2D88CB28-1391-A645-9397-0ACC675161FB}" type="pres">
      <dgm:prSet presAssocID="{FA266A79-90A4-5148-AB7D-F04A09FB0F97}" presName="rootComposite3" presStyleCnt="0"/>
      <dgm:spPr/>
    </dgm:pt>
    <dgm:pt modelId="{0C1A0950-CEC5-1B4A-8B70-0C81A6AEAA26}" type="pres">
      <dgm:prSet presAssocID="{FA266A79-90A4-5148-AB7D-F04A09FB0F97}" presName="rootText3" presStyleLbl="asst1" presStyleIdx="0" presStyleCnt="1" custLinFactNeighborX="56417" custLinFactNeighborY="1325">
        <dgm:presLayoutVars>
          <dgm:chPref val="3"/>
        </dgm:presLayoutVars>
      </dgm:prSet>
      <dgm:spPr/>
    </dgm:pt>
    <dgm:pt modelId="{D6A98696-1858-6747-B61F-B207AC547B6C}" type="pres">
      <dgm:prSet presAssocID="{FA266A79-90A4-5148-AB7D-F04A09FB0F97}" presName="rootConnector3" presStyleLbl="asst1" presStyleIdx="0" presStyleCnt="1"/>
      <dgm:spPr/>
    </dgm:pt>
    <dgm:pt modelId="{6BAFC739-CF41-7049-AC51-A259C4245EB2}" type="pres">
      <dgm:prSet presAssocID="{FA266A79-90A4-5148-AB7D-F04A09FB0F97}" presName="hierChild6" presStyleCnt="0"/>
      <dgm:spPr/>
    </dgm:pt>
    <dgm:pt modelId="{8A057977-97C3-4248-87D9-1E939400B5FA}" type="pres">
      <dgm:prSet presAssocID="{FA266A79-90A4-5148-AB7D-F04A09FB0F97}" presName="hierChild7" presStyleCnt="0"/>
      <dgm:spPr/>
    </dgm:pt>
  </dgm:ptLst>
  <dgm:cxnLst>
    <dgm:cxn modelId="{3D409A02-2846-477C-98E2-8133F3CE805F}" type="presOf" srcId="{600C1A08-0143-7A40-8492-FA537AECF172}" destId="{FA69E9C3-1707-144F-B888-3ED855C335C1}" srcOrd="1" destOrd="0" presId="urn:microsoft.com/office/officeart/2005/8/layout/orgChart1"/>
    <dgm:cxn modelId="{9318CE0C-8916-481D-B376-11F87365E834}" type="presOf" srcId="{A47292F2-BBD1-704D-8FC8-C6FF599D87EE}" destId="{4CB86A7E-943F-884B-8106-E4DE5ABF0222}" srcOrd="0" destOrd="0" presId="urn:microsoft.com/office/officeart/2005/8/layout/orgChart1"/>
    <dgm:cxn modelId="{A1BA6215-B220-402B-BCB7-41CA0F417E52}" type="presOf" srcId="{D6CA6E40-C185-114F-AA93-CA7B9D491D28}" destId="{4621B782-D148-6D49-ACA7-B42FA11DE744}" srcOrd="0" destOrd="0" presId="urn:microsoft.com/office/officeart/2005/8/layout/orgChart1"/>
    <dgm:cxn modelId="{29A0C116-1973-44FC-B6CC-0BA25DFD4BC0}" type="presOf" srcId="{41AA6679-D745-864A-976B-F2B5DCCB018E}" destId="{127BA472-4D8F-A24A-BF55-1A9632BACB1D}" srcOrd="0" destOrd="0" presId="urn:microsoft.com/office/officeart/2005/8/layout/orgChart1"/>
    <dgm:cxn modelId="{91759517-B7CA-4D59-B62E-AA38B4AE4F46}" type="presOf" srcId="{39A49896-AAA2-3A46-8EB7-C4407B230FFE}" destId="{8223126B-4F04-B742-B2B4-7EC769EC0EAD}" srcOrd="1" destOrd="0" presId="urn:microsoft.com/office/officeart/2005/8/layout/orgChart1"/>
    <dgm:cxn modelId="{15266325-07BA-4E5C-8D7E-4E5D9342BF0A}" type="presOf" srcId="{81FFBD82-6D58-D44C-A9A1-5ABA9C831A54}" destId="{26375369-55D6-114B-AF4D-4B1FF9B654BF}" srcOrd="1" destOrd="0" presId="urn:microsoft.com/office/officeart/2005/8/layout/orgChart1"/>
    <dgm:cxn modelId="{ACD0FC29-CC26-46BF-9D61-AA689CDBEFB8}" type="presOf" srcId="{A5200AA5-2981-FA49-92F4-C15103B52004}" destId="{C743AF95-1594-AB4E-BEEB-83755BDC57E6}" srcOrd="0" destOrd="0" presId="urn:microsoft.com/office/officeart/2005/8/layout/orgChart1"/>
    <dgm:cxn modelId="{CD04F52D-A71B-4CE6-83A1-0258B3CD7738}" type="presOf" srcId="{B13DCD0D-43A2-654B-B326-165A0BE0C221}" destId="{FE33A4A9-ADB8-8848-9AF3-5B3CAD62B003}" srcOrd="1" destOrd="0" presId="urn:microsoft.com/office/officeart/2005/8/layout/orgChart1"/>
    <dgm:cxn modelId="{455CD062-F275-453D-B9F4-789F5897F7E5}" type="presOf" srcId="{A47292F2-BBD1-704D-8FC8-C6FF599D87EE}" destId="{BFA8B150-6828-9E46-A492-6586797565A1}" srcOrd="1" destOrd="0" presId="urn:microsoft.com/office/officeart/2005/8/layout/orgChart1"/>
    <dgm:cxn modelId="{D675214B-C81C-4056-A725-EF3CFF7E3E23}" type="presOf" srcId="{FA266A79-90A4-5148-AB7D-F04A09FB0F97}" destId="{0C1A0950-CEC5-1B4A-8B70-0C81A6AEAA26}" srcOrd="0" destOrd="0" presId="urn:microsoft.com/office/officeart/2005/8/layout/orgChart1"/>
    <dgm:cxn modelId="{ED05614B-50D6-CF48-8CE3-95F203A4FB61}" srcId="{600C1A08-0143-7A40-8492-FA537AECF172}" destId="{39A49896-AAA2-3A46-8EB7-C4407B230FFE}" srcOrd="1" destOrd="0" parTransId="{A5200AA5-2981-FA49-92F4-C15103B52004}" sibTransId="{38DB7170-98F9-4841-B647-968ACDDC6CD8}"/>
    <dgm:cxn modelId="{5FB36650-5B41-4864-8792-2E88EF661F86}" type="presOf" srcId="{EB89B000-7189-A042-873F-A7245813C74A}" destId="{1F337F01-B4BE-A042-A26B-E6F111335CE1}" srcOrd="0" destOrd="0" presId="urn:microsoft.com/office/officeart/2005/8/layout/orgChart1"/>
    <dgm:cxn modelId="{9B878274-CE75-4B83-8819-D3E1D3EEF020}" type="presOf" srcId="{600C1A08-0143-7A40-8492-FA537AECF172}" destId="{5EDE1711-6F30-0746-8A80-91E630D08764}" srcOrd="0" destOrd="0" presId="urn:microsoft.com/office/officeart/2005/8/layout/orgChart1"/>
    <dgm:cxn modelId="{D12A3576-5A73-497F-8434-18038F8E9251}" type="presOf" srcId="{E2513295-F16C-614E-8FF4-4294104974E9}" destId="{ED9DBFFA-0829-3D48-9D80-60DC10CC82D5}" srcOrd="0" destOrd="0" presId="urn:microsoft.com/office/officeart/2005/8/layout/orgChart1"/>
    <dgm:cxn modelId="{B3CCD777-DF2D-1F49-A202-A88DF6FC8A05}" srcId="{600C1A08-0143-7A40-8492-FA537AECF172}" destId="{B13DCD0D-43A2-654B-B326-165A0BE0C221}" srcOrd="3" destOrd="0" parTransId="{EB89B000-7189-A042-873F-A7245813C74A}" sibTransId="{131D2B4F-950B-C643-8825-44BCE806F5E8}"/>
    <dgm:cxn modelId="{EF52E194-DD55-4C45-A760-BD3798850D9A}" srcId="{600C1A08-0143-7A40-8492-FA537AECF172}" destId="{81FFBD82-6D58-D44C-A9A1-5ABA9C831A54}" srcOrd="4" destOrd="0" parTransId="{B60BC84A-1382-F942-BB0D-CF0110E0C785}" sibTransId="{AC5FB1E4-46AE-484D-B67E-E85955C27E9B}"/>
    <dgm:cxn modelId="{0E1FBBAD-4181-4779-932B-A9C2F0615C3D}" type="presOf" srcId="{E2513295-F16C-614E-8FF4-4294104974E9}" destId="{7E010B6F-7B31-AE42-82DD-BA2A5D5E0BF4}" srcOrd="1" destOrd="0" presId="urn:microsoft.com/office/officeart/2005/8/layout/orgChart1"/>
    <dgm:cxn modelId="{5A6B50B0-1446-4CFE-8A1D-9B4583E6B49C}" type="presOf" srcId="{FC98A0C2-1E4C-EF4E-B853-27F068D08663}" destId="{A0B3C395-A91E-B74D-9159-2F7FB2402842}" srcOrd="0" destOrd="0" presId="urn:microsoft.com/office/officeart/2005/8/layout/orgChart1"/>
    <dgm:cxn modelId="{CB7993B6-16F8-4843-A629-4ECDD9BD0AF9}" srcId="{600C1A08-0143-7A40-8492-FA537AECF172}" destId="{E2513295-F16C-614E-8FF4-4294104974E9}" srcOrd="5" destOrd="0" parTransId="{FC98A0C2-1E4C-EF4E-B853-27F068D08663}" sibTransId="{8C27C531-73FA-D449-AC0F-7912393C0224}"/>
    <dgm:cxn modelId="{2AA7C5BE-14BD-4131-AB38-6A82B1C3E28F}" type="presOf" srcId="{8B07A126-F2B9-AE48-B97F-36C727FD1659}" destId="{DC379B8F-A410-214D-AFA1-C1C75C3AA78C}" srcOrd="0" destOrd="0" presId="urn:microsoft.com/office/officeart/2005/8/layout/orgChart1"/>
    <dgm:cxn modelId="{8CAD18C7-8A69-4878-91B8-793CA7CBCABE}" type="presOf" srcId="{81FFBD82-6D58-D44C-A9A1-5ABA9C831A54}" destId="{41667974-5E57-5543-8876-F39EA81E7ACB}" srcOrd="0" destOrd="0" presId="urn:microsoft.com/office/officeart/2005/8/layout/orgChart1"/>
    <dgm:cxn modelId="{BD6B56CD-3A7D-46A1-AC35-247F82CE964C}" type="presOf" srcId="{39A49896-AAA2-3A46-8EB7-C4407B230FFE}" destId="{723355B9-87BA-A443-94F9-E9FEDCDB9331}" srcOrd="0" destOrd="0" presId="urn:microsoft.com/office/officeart/2005/8/layout/orgChart1"/>
    <dgm:cxn modelId="{320CD3DF-D224-4AC3-A4F5-08B56D403D59}" type="presOf" srcId="{FA266A79-90A4-5148-AB7D-F04A09FB0F97}" destId="{D6A98696-1858-6747-B61F-B207AC547B6C}" srcOrd="1" destOrd="0" presId="urn:microsoft.com/office/officeart/2005/8/layout/orgChart1"/>
    <dgm:cxn modelId="{CE4D55E2-B74C-634E-B33F-26605C0F7170}" srcId="{D6CA6E40-C185-114F-AA93-CA7B9D491D28}" destId="{600C1A08-0143-7A40-8492-FA537AECF172}" srcOrd="0" destOrd="0" parTransId="{D3106E38-0E01-2D4A-9B27-FE12DC1F3BA6}" sibTransId="{F85CAAC0-F0A9-D04E-B56F-B3617054C6B8}"/>
    <dgm:cxn modelId="{D81459EF-641E-2F44-B6BE-369AF9ADA9BD}" srcId="{600C1A08-0143-7A40-8492-FA537AECF172}" destId="{FA266A79-90A4-5148-AB7D-F04A09FB0F97}" srcOrd="0" destOrd="0" parTransId="{8B07A126-F2B9-AE48-B97F-36C727FD1659}" sibTransId="{93A97BBE-956A-8C44-A2DF-2EE21F6CE5A4}"/>
    <dgm:cxn modelId="{4ADE87EF-B9CF-4DDA-BC34-6B9EE7125B0D}" type="presOf" srcId="{B60BC84A-1382-F942-BB0D-CF0110E0C785}" destId="{AB0EC1BE-56B9-FE4D-93CE-72611E395FD0}" srcOrd="0" destOrd="0" presId="urn:microsoft.com/office/officeart/2005/8/layout/orgChart1"/>
    <dgm:cxn modelId="{54549FF4-6337-4551-AA8C-171978E4A893}" type="presOf" srcId="{B13DCD0D-43A2-654B-B326-165A0BE0C221}" destId="{BDB64375-5A51-E441-AE1C-DCD75918BBCE}" srcOrd="0" destOrd="0" presId="urn:microsoft.com/office/officeart/2005/8/layout/orgChart1"/>
    <dgm:cxn modelId="{5D99DAF9-6C32-3B48-B70D-51EB5271BFA6}" srcId="{600C1A08-0143-7A40-8492-FA537AECF172}" destId="{A47292F2-BBD1-704D-8FC8-C6FF599D87EE}" srcOrd="2" destOrd="0" parTransId="{41AA6679-D745-864A-976B-F2B5DCCB018E}" sibTransId="{D760911F-295F-0144-9739-C7D21B42DABB}"/>
    <dgm:cxn modelId="{8F78212F-E1E4-4061-82EB-DA0645DA1F03}" type="presParOf" srcId="{4621B782-D148-6D49-ACA7-B42FA11DE744}" destId="{4D4BFB83-7458-EE42-8DAA-67CD0F7EBEAF}" srcOrd="0" destOrd="0" presId="urn:microsoft.com/office/officeart/2005/8/layout/orgChart1"/>
    <dgm:cxn modelId="{E34420F1-402E-400A-A16F-3B929A44999D}" type="presParOf" srcId="{4D4BFB83-7458-EE42-8DAA-67CD0F7EBEAF}" destId="{23185C85-E9BD-6B4D-A0E2-8BA63819D60D}" srcOrd="0" destOrd="0" presId="urn:microsoft.com/office/officeart/2005/8/layout/orgChart1"/>
    <dgm:cxn modelId="{94C96F77-1568-4D5B-A595-C8C6E0618242}" type="presParOf" srcId="{23185C85-E9BD-6B4D-A0E2-8BA63819D60D}" destId="{5EDE1711-6F30-0746-8A80-91E630D08764}" srcOrd="0" destOrd="0" presId="urn:microsoft.com/office/officeart/2005/8/layout/orgChart1"/>
    <dgm:cxn modelId="{4EFA1D4C-B0B1-4A3C-A48D-2E4845907B5B}" type="presParOf" srcId="{23185C85-E9BD-6B4D-A0E2-8BA63819D60D}" destId="{FA69E9C3-1707-144F-B888-3ED855C335C1}" srcOrd="1" destOrd="0" presId="urn:microsoft.com/office/officeart/2005/8/layout/orgChart1"/>
    <dgm:cxn modelId="{DEB62DEB-3981-4B45-99A4-7698BFA90FC3}" type="presParOf" srcId="{4D4BFB83-7458-EE42-8DAA-67CD0F7EBEAF}" destId="{BD7B308E-1E07-594F-B671-7C66475E9705}" srcOrd="1" destOrd="0" presId="urn:microsoft.com/office/officeart/2005/8/layout/orgChart1"/>
    <dgm:cxn modelId="{6A4B8BE4-1503-49D4-9040-477C7072EFAE}" type="presParOf" srcId="{BD7B308E-1E07-594F-B671-7C66475E9705}" destId="{C743AF95-1594-AB4E-BEEB-83755BDC57E6}" srcOrd="0" destOrd="0" presId="urn:microsoft.com/office/officeart/2005/8/layout/orgChart1"/>
    <dgm:cxn modelId="{F2A11AE8-D2E2-4274-82FE-9912DE5B2FCF}" type="presParOf" srcId="{BD7B308E-1E07-594F-B671-7C66475E9705}" destId="{8A8B993C-B841-544C-83BC-37FF8CDF582D}" srcOrd="1" destOrd="0" presId="urn:microsoft.com/office/officeart/2005/8/layout/orgChart1"/>
    <dgm:cxn modelId="{3383535E-4D4F-47F8-B721-87F89D647C95}" type="presParOf" srcId="{8A8B993C-B841-544C-83BC-37FF8CDF582D}" destId="{8828EEFD-AD02-FC43-BCCE-9E52EF2DDD75}" srcOrd="0" destOrd="0" presId="urn:microsoft.com/office/officeart/2005/8/layout/orgChart1"/>
    <dgm:cxn modelId="{D750C81E-A375-4BEC-9E4F-BCA440BFA5E7}" type="presParOf" srcId="{8828EEFD-AD02-FC43-BCCE-9E52EF2DDD75}" destId="{723355B9-87BA-A443-94F9-E9FEDCDB9331}" srcOrd="0" destOrd="0" presId="urn:microsoft.com/office/officeart/2005/8/layout/orgChart1"/>
    <dgm:cxn modelId="{EC0473E4-380A-4D60-B858-C2925DFA6740}" type="presParOf" srcId="{8828EEFD-AD02-FC43-BCCE-9E52EF2DDD75}" destId="{8223126B-4F04-B742-B2B4-7EC769EC0EAD}" srcOrd="1" destOrd="0" presId="urn:microsoft.com/office/officeart/2005/8/layout/orgChart1"/>
    <dgm:cxn modelId="{48C86AE0-D211-4010-A363-B3CFA606D391}" type="presParOf" srcId="{8A8B993C-B841-544C-83BC-37FF8CDF582D}" destId="{3AA5CCF1-BE3C-0043-A4AF-F34B0CE8F39E}" srcOrd="1" destOrd="0" presId="urn:microsoft.com/office/officeart/2005/8/layout/orgChart1"/>
    <dgm:cxn modelId="{4787D54C-B849-4AC1-81BB-67FC38CF3236}" type="presParOf" srcId="{8A8B993C-B841-544C-83BC-37FF8CDF582D}" destId="{6E6E9772-19B5-D242-9C5F-599DFE7D7E52}" srcOrd="2" destOrd="0" presId="urn:microsoft.com/office/officeart/2005/8/layout/orgChart1"/>
    <dgm:cxn modelId="{F0AE7781-EB7B-4642-9AD5-31F94A70F3FB}" type="presParOf" srcId="{BD7B308E-1E07-594F-B671-7C66475E9705}" destId="{127BA472-4D8F-A24A-BF55-1A9632BACB1D}" srcOrd="2" destOrd="0" presId="urn:microsoft.com/office/officeart/2005/8/layout/orgChart1"/>
    <dgm:cxn modelId="{82777101-C685-42BD-96B1-3D31BC05737A}" type="presParOf" srcId="{BD7B308E-1E07-594F-B671-7C66475E9705}" destId="{4C002FF6-CCF8-5E4F-B9B8-0D6C8ED9DFC1}" srcOrd="3" destOrd="0" presId="urn:microsoft.com/office/officeart/2005/8/layout/orgChart1"/>
    <dgm:cxn modelId="{26C83C75-58B7-4226-817F-AFA4942592DD}" type="presParOf" srcId="{4C002FF6-CCF8-5E4F-B9B8-0D6C8ED9DFC1}" destId="{4D28A7B6-62B4-7648-ACAE-1281AAFCBE85}" srcOrd="0" destOrd="0" presId="urn:microsoft.com/office/officeart/2005/8/layout/orgChart1"/>
    <dgm:cxn modelId="{2EF9362B-AEE6-4B48-AC00-711CE4A780CC}" type="presParOf" srcId="{4D28A7B6-62B4-7648-ACAE-1281AAFCBE85}" destId="{4CB86A7E-943F-884B-8106-E4DE5ABF0222}" srcOrd="0" destOrd="0" presId="urn:microsoft.com/office/officeart/2005/8/layout/orgChart1"/>
    <dgm:cxn modelId="{F2AD66D6-2CE4-400A-9973-9849735301A9}" type="presParOf" srcId="{4D28A7B6-62B4-7648-ACAE-1281AAFCBE85}" destId="{BFA8B150-6828-9E46-A492-6586797565A1}" srcOrd="1" destOrd="0" presId="urn:microsoft.com/office/officeart/2005/8/layout/orgChart1"/>
    <dgm:cxn modelId="{F68DB0BF-0954-4DB3-89D3-B431B6B62A25}" type="presParOf" srcId="{4C002FF6-CCF8-5E4F-B9B8-0D6C8ED9DFC1}" destId="{DB830299-91C0-F147-981C-EF7B400E1631}" srcOrd="1" destOrd="0" presId="urn:microsoft.com/office/officeart/2005/8/layout/orgChart1"/>
    <dgm:cxn modelId="{3652B837-6E81-4938-8A92-064E8E7BFC2B}" type="presParOf" srcId="{4C002FF6-CCF8-5E4F-B9B8-0D6C8ED9DFC1}" destId="{3D2D3DCE-8000-C541-B490-F1B0BEA7CBA9}" srcOrd="2" destOrd="0" presId="urn:microsoft.com/office/officeart/2005/8/layout/orgChart1"/>
    <dgm:cxn modelId="{8EAE6417-02DB-4F73-AD5D-05FE37656E72}" type="presParOf" srcId="{BD7B308E-1E07-594F-B671-7C66475E9705}" destId="{1F337F01-B4BE-A042-A26B-E6F111335CE1}" srcOrd="4" destOrd="0" presId="urn:microsoft.com/office/officeart/2005/8/layout/orgChart1"/>
    <dgm:cxn modelId="{D262AF61-D284-4C0D-8C12-C1F3BC9C2F4F}" type="presParOf" srcId="{BD7B308E-1E07-594F-B671-7C66475E9705}" destId="{734795B5-1BE6-9C45-8ADA-A1DCB0EBF2D4}" srcOrd="5" destOrd="0" presId="urn:microsoft.com/office/officeart/2005/8/layout/orgChart1"/>
    <dgm:cxn modelId="{1A5DD650-4E7C-4856-A273-DB196539B6A4}" type="presParOf" srcId="{734795B5-1BE6-9C45-8ADA-A1DCB0EBF2D4}" destId="{E066535C-9A9D-524B-97CE-92EDF3E12F2D}" srcOrd="0" destOrd="0" presId="urn:microsoft.com/office/officeart/2005/8/layout/orgChart1"/>
    <dgm:cxn modelId="{5D03F8B7-15D4-413F-8F5D-27DF0462F424}" type="presParOf" srcId="{E066535C-9A9D-524B-97CE-92EDF3E12F2D}" destId="{BDB64375-5A51-E441-AE1C-DCD75918BBCE}" srcOrd="0" destOrd="0" presId="urn:microsoft.com/office/officeart/2005/8/layout/orgChart1"/>
    <dgm:cxn modelId="{BFD8F4F8-3B88-4528-9037-7FDFF78B3F50}" type="presParOf" srcId="{E066535C-9A9D-524B-97CE-92EDF3E12F2D}" destId="{FE33A4A9-ADB8-8848-9AF3-5B3CAD62B003}" srcOrd="1" destOrd="0" presId="urn:microsoft.com/office/officeart/2005/8/layout/orgChart1"/>
    <dgm:cxn modelId="{D0ADF521-8974-4E88-90CC-43435C16AE48}" type="presParOf" srcId="{734795B5-1BE6-9C45-8ADA-A1DCB0EBF2D4}" destId="{3365D8B9-4EFB-4C4B-A764-FD12398C5009}" srcOrd="1" destOrd="0" presId="urn:microsoft.com/office/officeart/2005/8/layout/orgChart1"/>
    <dgm:cxn modelId="{B0D95B9E-EC24-4D3F-993C-CC4EB3006961}" type="presParOf" srcId="{734795B5-1BE6-9C45-8ADA-A1DCB0EBF2D4}" destId="{610AC9A8-E001-944B-AF23-FF7337564DC1}" srcOrd="2" destOrd="0" presId="urn:microsoft.com/office/officeart/2005/8/layout/orgChart1"/>
    <dgm:cxn modelId="{8B2FD6A9-A4E0-4A57-A52C-7DC13645F255}" type="presParOf" srcId="{BD7B308E-1E07-594F-B671-7C66475E9705}" destId="{AB0EC1BE-56B9-FE4D-93CE-72611E395FD0}" srcOrd="6" destOrd="0" presId="urn:microsoft.com/office/officeart/2005/8/layout/orgChart1"/>
    <dgm:cxn modelId="{90CC0403-FBD2-4E2E-9BEA-82C9DFDE8337}" type="presParOf" srcId="{BD7B308E-1E07-594F-B671-7C66475E9705}" destId="{22FE22D0-A571-DB41-843F-77930DED12DB}" srcOrd="7" destOrd="0" presId="urn:microsoft.com/office/officeart/2005/8/layout/orgChart1"/>
    <dgm:cxn modelId="{70099B58-363C-49FB-9CF0-2E0C27E163A6}" type="presParOf" srcId="{22FE22D0-A571-DB41-843F-77930DED12DB}" destId="{B0EB2176-6632-BC4A-9FDC-18E4392893A7}" srcOrd="0" destOrd="0" presId="urn:microsoft.com/office/officeart/2005/8/layout/orgChart1"/>
    <dgm:cxn modelId="{0A53AF2C-9CA2-4727-87A9-CE6F3C9B6E49}" type="presParOf" srcId="{B0EB2176-6632-BC4A-9FDC-18E4392893A7}" destId="{41667974-5E57-5543-8876-F39EA81E7ACB}" srcOrd="0" destOrd="0" presId="urn:microsoft.com/office/officeart/2005/8/layout/orgChart1"/>
    <dgm:cxn modelId="{51F1054E-908C-4562-A67A-0B89AEFD57A8}" type="presParOf" srcId="{B0EB2176-6632-BC4A-9FDC-18E4392893A7}" destId="{26375369-55D6-114B-AF4D-4B1FF9B654BF}" srcOrd="1" destOrd="0" presId="urn:microsoft.com/office/officeart/2005/8/layout/orgChart1"/>
    <dgm:cxn modelId="{CE8C1CDC-CC29-42DB-9817-4771D0F195A5}" type="presParOf" srcId="{22FE22D0-A571-DB41-843F-77930DED12DB}" destId="{70C0443A-54B9-7E4C-8F0F-5A7689A28869}" srcOrd="1" destOrd="0" presId="urn:microsoft.com/office/officeart/2005/8/layout/orgChart1"/>
    <dgm:cxn modelId="{2509C5BD-75B8-4772-847B-7C8241EFD84C}" type="presParOf" srcId="{22FE22D0-A571-DB41-843F-77930DED12DB}" destId="{20A3274A-30D5-9442-815F-3A01CDAA005E}" srcOrd="2" destOrd="0" presId="urn:microsoft.com/office/officeart/2005/8/layout/orgChart1"/>
    <dgm:cxn modelId="{A1A76A9C-4AC9-47C2-BB2A-C8A342ADD51A}" type="presParOf" srcId="{BD7B308E-1E07-594F-B671-7C66475E9705}" destId="{A0B3C395-A91E-B74D-9159-2F7FB2402842}" srcOrd="8" destOrd="0" presId="urn:microsoft.com/office/officeart/2005/8/layout/orgChart1"/>
    <dgm:cxn modelId="{AEB5F56C-03E1-4C60-B3F9-86CAA4315809}" type="presParOf" srcId="{BD7B308E-1E07-594F-B671-7C66475E9705}" destId="{40CB215C-6A6C-4E49-BA88-06B3E29E350F}" srcOrd="9" destOrd="0" presId="urn:microsoft.com/office/officeart/2005/8/layout/orgChart1"/>
    <dgm:cxn modelId="{0B01F553-FBA4-450D-AD1D-E5D452EA747B}" type="presParOf" srcId="{40CB215C-6A6C-4E49-BA88-06B3E29E350F}" destId="{1EC670EB-A553-894B-B1AD-E43F01215A20}" srcOrd="0" destOrd="0" presId="urn:microsoft.com/office/officeart/2005/8/layout/orgChart1"/>
    <dgm:cxn modelId="{D8070EC6-5385-4F08-A533-AA2D90C96F46}" type="presParOf" srcId="{1EC670EB-A553-894B-B1AD-E43F01215A20}" destId="{ED9DBFFA-0829-3D48-9D80-60DC10CC82D5}" srcOrd="0" destOrd="0" presId="urn:microsoft.com/office/officeart/2005/8/layout/orgChart1"/>
    <dgm:cxn modelId="{6A00F654-CE58-4784-AB3B-112D7CD65934}" type="presParOf" srcId="{1EC670EB-A553-894B-B1AD-E43F01215A20}" destId="{7E010B6F-7B31-AE42-82DD-BA2A5D5E0BF4}" srcOrd="1" destOrd="0" presId="urn:microsoft.com/office/officeart/2005/8/layout/orgChart1"/>
    <dgm:cxn modelId="{51449B4F-CE46-4A2E-8A41-1941B677DBD1}" type="presParOf" srcId="{40CB215C-6A6C-4E49-BA88-06B3E29E350F}" destId="{74FE63A5-7C37-ED40-8CED-34F975000A99}" srcOrd="1" destOrd="0" presId="urn:microsoft.com/office/officeart/2005/8/layout/orgChart1"/>
    <dgm:cxn modelId="{039B3EF3-3DFC-44EB-B43F-B8D845E1EF5A}" type="presParOf" srcId="{40CB215C-6A6C-4E49-BA88-06B3E29E350F}" destId="{41A222CA-41FE-4C4B-9402-69E4FE3098AA}" srcOrd="2" destOrd="0" presId="urn:microsoft.com/office/officeart/2005/8/layout/orgChart1"/>
    <dgm:cxn modelId="{B3AB5C86-DEDB-43D6-BEFB-B86345A1AD83}" type="presParOf" srcId="{4D4BFB83-7458-EE42-8DAA-67CD0F7EBEAF}" destId="{6E5CB30B-279D-6B4F-A836-8346EF79F59C}" srcOrd="2" destOrd="0" presId="urn:microsoft.com/office/officeart/2005/8/layout/orgChart1"/>
    <dgm:cxn modelId="{9757B2D6-2589-4054-B5E0-C8063214DD71}" type="presParOf" srcId="{6E5CB30B-279D-6B4F-A836-8346EF79F59C}" destId="{DC379B8F-A410-214D-AFA1-C1C75C3AA78C}" srcOrd="0" destOrd="0" presId="urn:microsoft.com/office/officeart/2005/8/layout/orgChart1"/>
    <dgm:cxn modelId="{086236F9-9B92-411A-9D12-23DDA5646809}" type="presParOf" srcId="{6E5CB30B-279D-6B4F-A836-8346EF79F59C}" destId="{6E44FFBA-5F28-FA4D-AA15-F9B0FFB41049}" srcOrd="1" destOrd="0" presId="urn:microsoft.com/office/officeart/2005/8/layout/orgChart1"/>
    <dgm:cxn modelId="{92E16763-F6A7-44D4-BB35-22671A5C80BC}" type="presParOf" srcId="{6E44FFBA-5F28-FA4D-AA15-F9B0FFB41049}" destId="{2D88CB28-1391-A645-9397-0ACC675161FB}" srcOrd="0" destOrd="0" presId="urn:microsoft.com/office/officeart/2005/8/layout/orgChart1"/>
    <dgm:cxn modelId="{EC78BE9F-CF9C-47F4-A268-F60171D410A1}" type="presParOf" srcId="{2D88CB28-1391-A645-9397-0ACC675161FB}" destId="{0C1A0950-CEC5-1B4A-8B70-0C81A6AEAA26}" srcOrd="0" destOrd="0" presId="urn:microsoft.com/office/officeart/2005/8/layout/orgChart1"/>
    <dgm:cxn modelId="{AC57BD25-44CC-4EA1-983F-C82E9F074703}" type="presParOf" srcId="{2D88CB28-1391-A645-9397-0ACC675161FB}" destId="{D6A98696-1858-6747-B61F-B207AC547B6C}" srcOrd="1" destOrd="0" presId="urn:microsoft.com/office/officeart/2005/8/layout/orgChart1"/>
    <dgm:cxn modelId="{9E9CFEC2-745A-4FF5-8437-370360781885}" type="presParOf" srcId="{6E44FFBA-5F28-FA4D-AA15-F9B0FFB41049}" destId="{6BAFC739-CF41-7049-AC51-A259C4245EB2}" srcOrd="1" destOrd="0" presId="urn:microsoft.com/office/officeart/2005/8/layout/orgChart1"/>
    <dgm:cxn modelId="{C5CC5D84-89AD-4B30-9302-F2E2F36E0973}" type="presParOf" srcId="{6E44FFBA-5F28-FA4D-AA15-F9B0FFB41049}" destId="{8A057977-97C3-4248-87D9-1E939400B5FA}"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379B8F-A410-214D-AFA1-C1C75C3AA78C}">
      <dsp:nvSpPr>
        <dsp:cNvPr id="0" name=""/>
        <dsp:cNvSpPr/>
      </dsp:nvSpPr>
      <dsp:spPr>
        <a:xfrm>
          <a:off x="4114800" y="811260"/>
          <a:ext cx="646941" cy="657445"/>
        </a:xfrm>
        <a:custGeom>
          <a:avLst/>
          <a:gdLst/>
          <a:ahLst/>
          <a:cxnLst/>
          <a:rect l="0" t="0" r="0" b="0"/>
          <a:pathLst>
            <a:path>
              <a:moveTo>
                <a:pt x="0" y="0"/>
              </a:moveTo>
              <a:lnTo>
                <a:pt x="646941" y="657445"/>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0B3C395-A91E-B74D-9159-2F7FB2402842}">
      <dsp:nvSpPr>
        <dsp:cNvPr id="0" name=""/>
        <dsp:cNvSpPr/>
      </dsp:nvSpPr>
      <dsp:spPr>
        <a:xfrm>
          <a:off x="4114800" y="811260"/>
          <a:ext cx="3409628" cy="1296222"/>
        </a:xfrm>
        <a:custGeom>
          <a:avLst/>
          <a:gdLst/>
          <a:ahLst/>
          <a:cxnLst/>
          <a:rect l="0" t="0" r="0" b="0"/>
          <a:pathLst>
            <a:path>
              <a:moveTo>
                <a:pt x="0" y="0"/>
              </a:moveTo>
              <a:lnTo>
                <a:pt x="0" y="1148283"/>
              </a:lnTo>
              <a:lnTo>
                <a:pt x="3409628" y="1148283"/>
              </a:lnTo>
              <a:lnTo>
                <a:pt x="3409628" y="1296222"/>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B0EC1BE-56B9-FE4D-93CE-72611E395FD0}">
      <dsp:nvSpPr>
        <dsp:cNvPr id="0" name=""/>
        <dsp:cNvSpPr/>
      </dsp:nvSpPr>
      <dsp:spPr>
        <a:xfrm>
          <a:off x="4114800" y="811260"/>
          <a:ext cx="1704814" cy="1296222"/>
        </a:xfrm>
        <a:custGeom>
          <a:avLst/>
          <a:gdLst/>
          <a:ahLst/>
          <a:cxnLst/>
          <a:rect l="0" t="0" r="0" b="0"/>
          <a:pathLst>
            <a:path>
              <a:moveTo>
                <a:pt x="0" y="0"/>
              </a:moveTo>
              <a:lnTo>
                <a:pt x="0" y="1148283"/>
              </a:lnTo>
              <a:lnTo>
                <a:pt x="1704814" y="1148283"/>
              </a:lnTo>
              <a:lnTo>
                <a:pt x="1704814" y="1296222"/>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F337F01-B4BE-A042-A26B-E6F111335CE1}">
      <dsp:nvSpPr>
        <dsp:cNvPr id="0" name=""/>
        <dsp:cNvSpPr/>
      </dsp:nvSpPr>
      <dsp:spPr>
        <a:xfrm>
          <a:off x="4069080" y="811260"/>
          <a:ext cx="91440" cy="1296222"/>
        </a:xfrm>
        <a:custGeom>
          <a:avLst/>
          <a:gdLst/>
          <a:ahLst/>
          <a:cxnLst/>
          <a:rect l="0" t="0" r="0" b="0"/>
          <a:pathLst>
            <a:path>
              <a:moveTo>
                <a:pt x="45720" y="0"/>
              </a:moveTo>
              <a:lnTo>
                <a:pt x="45720" y="1296222"/>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27BA472-4D8F-A24A-BF55-1A9632BACB1D}">
      <dsp:nvSpPr>
        <dsp:cNvPr id="0" name=""/>
        <dsp:cNvSpPr/>
      </dsp:nvSpPr>
      <dsp:spPr>
        <a:xfrm>
          <a:off x="2409985" y="811260"/>
          <a:ext cx="1704814" cy="1296222"/>
        </a:xfrm>
        <a:custGeom>
          <a:avLst/>
          <a:gdLst/>
          <a:ahLst/>
          <a:cxnLst/>
          <a:rect l="0" t="0" r="0" b="0"/>
          <a:pathLst>
            <a:path>
              <a:moveTo>
                <a:pt x="1704814" y="0"/>
              </a:moveTo>
              <a:lnTo>
                <a:pt x="1704814" y="1148283"/>
              </a:lnTo>
              <a:lnTo>
                <a:pt x="0" y="1148283"/>
              </a:lnTo>
              <a:lnTo>
                <a:pt x="0" y="1296222"/>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743AF95-1594-AB4E-BEEB-83755BDC57E6}">
      <dsp:nvSpPr>
        <dsp:cNvPr id="0" name=""/>
        <dsp:cNvSpPr/>
      </dsp:nvSpPr>
      <dsp:spPr>
        <a:xfrm>
          <a:off x="705171" y="811260"/>
          <a:ext cx="3409628" cy="1296222"/>
        </a:xfrm>
        <a:custGeom>
          <a:avLst/>
          <a:gdLst/>
          <a:ahLst/>
          <a:cxnLst/>
          <a:rect l="0" t="0" r="0" b="0"/>
          <a:pathLst>
            <a:path>
              <a:moveTo>
                <a:pt x="3409628" y="0"/>
              </a:moveTo>
              <a:lnTo>
                <a:pt x="3409628" y="1148283"/>
              </a:lnTo>
              <a:lnTo>
                <a:pt x="0" y="1148283"/>
              </a:lnTo>
              <a:lnTo>
                <a:pt x="0" y="1296222"/>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EDE1711-6F30-0746-8A80-91E630D08764}">
      <dsp:nvSpPr>
        <dsp:cNvPr id="0" name=""/>
        <dsp:cNvSpPr/>
      </dsp:nvSpPr>
      <dsp:spPr>
        <a:xfrm>
          <a:off x="3410331" y="106792"/>
          <a:ext cx="1408937" cy="704468"/>
        </a:xfrm>
        <a:prstGeom prst="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Tennis</a:t>
          </a:r>
        </a:p>
      </dsp:txBody>
      <dsp:txXfrm>
        <a:off x="3410331" y="106792"/>
        <a:ext cx="1408937" cy="704468"/>
      </dsp:txXfrm>
    </dsp:sp>
    <dsp:sp modelId="{723355B9-87BA-A443-94F9-E9FEDCDB9331}">
      <dsp:nvSpPr>
        <dsp:cNvPr id="0" name=""/>
        <dsp:cNvSpPr/>
      </dsp:nvSpPr>
      <dsp:spPr>
        <a:xfrm>
          <a:off x="703" y="2107483"/>
          <a:ext cx="1408937" cy="704468"/>
        </a:xfrm>
        <a:prstGeom prst="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a:t>Stance</a:t>
          </a:r>
        </a:p>
      </dsp:txBody>
      <dsp:txXfrm>
        <a:off x="703" y="2107483"/>
        <a:ext cx="1408937" cy="704468"/>
      </dsp:txXfrm>
    </dsp:sp>
    <dsp:sp modelId="{4CB86A7E-943F-884B-8106-E4DE5ABF0222}">
      <dsp:nvSpPr>
        <dsp:cNvPr id="0" name=""/>
        <dsp:cNvSpPr/>
      </dsp:nvSpPr>
      <dsp:spPr>
        <a:xfrm>
          <a:off x="1705517" y="2107483"/>
          <a:ext cx="1408937" cy="704468"/>
        </a:xfrm>
        <a:prstGeom prst="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a:t>Throw</a:t>
          </a:r>
        </a:p>
      </dsp:txBody>
      <dsp:txXfrm>
        <a:off x="1705517" y="2107483"/>
        <a:ext cx="1408937" cy="704468"/>
      </dsp:txXfrm>
    </dsp:sp>
    <dsp:sp modelId="{BDB64375-5A51-E441-AE1C-DCD75918BBCE}">
      <dsp:nvSpPr>
        <dsp:cNvPr id="0" name=""/>
        <dsp:cNvSpPr/>
      </dsp:nvSpPr>
      <dsp:spPr>
        <a:xfrm>
          <a:off x="3410331" y="2107483"/>
          <a:ext cx="1408937" cy="704468"/>
        </a:xfrm>
        <a:prstGeom prst="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a:t>Swing</a:t>
          </a:r>
        </a:p>
      </dsp:txBody>
      <dsp:txXfrm>
        <a:off x="3410331" y="2107483"/>
        <a:ext cx="1408937" cy="704468"/>
      </dsp:txXfrm>
    </dsp:sp>
    <dsp:sp modelId="{41667974-5E57-5543-8876-F39EA81E7ACB}">
      <dsp:nvSpPr>
        <dsp:cNvPr id="0" name=""/>
        <dsp:cNvSpPr/>
      </dsp:nvSpPr>
      <dsp:spPr>
        <a:xfrm>
          <a:off x="5115145" y="2107483"/>
          <a:ext cx="1408937" cy="704468"/>
        </a:xfrm>
        <a:prstGeom prst="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Weight  Transfer</a:t>
          </a:r>
        </a:p>
      </dsp:txBody>
      <dsp:txXfrm>
        <a:off x="5115145" y="2107483"/>
        <a:ext cx="1408937" cy="704468"/>
      </dsp:txXfrm>
    </dsp:sp>
    <dsp:sp modelId="{ED9DBFFA-0829-3D48-9D80-60DC10CC82D5}">
      <dsp:nvSpPr>
        <dsp:cNvPr id="0" name=""/>
        <dsp:cNvSpPr/>
      </dsp:nvSpPr>
      <dsp:spPr>
        <a:xfrm>
          <a:off x="6819959" y="2107483"/>
          <a:ext cx="1408937" cy="704468"/>
        </a:xfrm>
        <a:prstGeom prst="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Strike</a:t>
          </a:r>
        </a:p>
      </dsp:txBody>
      <dsp:txXfrm>
        <a:off x="6819959" y="2107483"/>
        <a:ext cx="1408937" cy="704468"/>
      </dsp:txXfrm>
    </dsp:sp>
    <dsp:sp modelId="{0C1A0950-CEC5-1B4A-8B70-0C81A6AEAA26}">
      <dsp:nvSpPr>
        <dsp:cNvPr id="0" name=""/>
        <dsp:cNvSpPr/>
      </dsp:nvSpPr>
      <dsp:spPr>
        <a:xfrm>
          <a:off x="3352804" y="1116471"/>
          <a:ext cx="1408937" cy="704468"/>
        </a:xfrm>
        <a:prstGeom prst="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a:t>Serve</a:t>
          </a:r>
        </a:p>
      </dsp:txBody>
      <dsp:txXfrm>
        <a:off x="3352804" y="1116471"/>
        <a:ext cx="1408937" cy="70446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0818" name="Rectangle 2"/>
          <p:cNvSpPr>
            <a:spLocks noGrp="1" noChangeArrowheads="1"/>
          </p:cNvSpPr>
          <p:nvPr>
            <p:ph type="hdr" sz="quarter"/>
          </p:nvPr>
        </p:nvSpPr>
        <p:spPr bwMode="auto">
          <a:xfrm>
            <a:off x="0"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en-AU"/>
          </a:p>
        </p:txBody>
      </p:sp>
      <p:sp>
        <p:nvSpPr>
          <p:cNvPr id="290819" name="Rectangle 3"/>
          <p:cNvSpPr>
            <a:spLocks noGrp="1" noChangeArrowheads="1"/>
          </p:cNvSpPr>
          <p:nvPr>
            <p:ph type="dt" sz="quarter" idx="1"/>
          </p:nvPr>
        </p:nvSpPr>
        <p:spPr bwMode="auto">
          <a:xfrm>
            <a:off x="3851275"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n-AU"/>
          </a:p>
        </p:txBody>
      </p:sp>
      <p:sp>
        <p:nvSpPr>
          <p:cNvPr id="290820" name="Rectangle 4"/>
          <p:cNvSpPr>
            <a:spLocks noGrp="1" noChangeArrowheads="1"/>
          </p:cNvSpPr>
          <p:nvPr>
            <p:ph type="ftr" sz="quarter" idx="2"/>
          </p:nvPr>
        </p:nvSpPr>
        <p:spPr bwMode="auto">
          <a:xfrm>
            <a:off x="0" y="9380538"/>
            <a:ext cx="2946400" cy="4937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en-AU"/>
          </a:p>
        </p:txBody>
      </p:sp>
      <p:sp>
        <p:nvSpPr>
          <p:cNvPr id="290821" name="Rectangle 5"/>
          <p:cNvSpPr>
            <a:spLocks noGrp="1" noChangeArrowheads="1"/>
          </p:cNvSpPr>
          <p:nvPr>
            <p:ph type="sldNum" sz="quarter" idx="3"/>
          </p:nvPr>
        </p:nvSpPr>
        <p:spPr bwMode="auto">
          <a:xfrm>
            <a:off x="3851275" y="9380538"/>
            <a:ext cx="2946400" cy="4937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076668B2-0843-4B70-973E-36C1A7730B3A}" type="slidenum">
              <a:rPr lang="en-AU"/>
              <a:pPr>
                <a:defRPr/>
              </a:pPr>
              <a:t>‹#›</a:t>
            </a:fld>
            <a:endParaRPr lang="en-AU"/>
          </a:p>
        </p:txBody>
      </p:sp>
    </p:spTree>
    <p:extLst>
      <p:ext uri="{BB962C8B-B14F-4D97-AF65-F5344CB8AC3E}">
        <p14:creationId xmlns:p14="http://schemas.microsoft.com/office/powerpoint/2010/main" val="24463914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22" name="Rectangle 2"/>
          <p:cNvSpPr>
            <a:spLocks noGrp="1" noChangeArrowheads="1"/>
          </p:cNvSpPr>
          <p:nvPr>
            <p:ph type="hdr" sz="quarter"/>
          </p:nvPr>
        </p:nvSpPr>
        <p:spPr bwMode="auto">
          <a:xfrm>
            <a:off x="0"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en-AU"/>
          </a:p>
        </p:txBody>
      </p:sp>
      <p:sp>
        <p:nvSpPr>
          <p:cNvPr id="542723" name="Rectangle 3"/>
          <p:cNvSpPr>
            <a:spLocks noGrp="1" noChangeArrowheads="1"/>
          </p:cNvSpPr>
          <p:nvPr>
            <p:ph type="dt" idx="1"/>
          </p:nvPr>
        </p:nvSpPr>
        <p:spPr bwMode="auto">
          <a:xfrm>
            <a:off x="3849688"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n-AU"/>
          </a:p>
        </p:txBody>
      </p:sp>
      <p:sp>
        <p:nvSpPr>
          <p:cNvPr id="13316" name="Rectangle 4"/>
          <p:cNvSpPr>
            <a:spLocks noGrp="1" noRot="1" noChangeAspect="1" noChangeArrowheads="1" noTextEdit="1"/>
          </p:cNvSpPr>
          <p:nvPr>
            <p:ph type="sldImg" idx="2"/>
          </p:nvPr>
        </p:nvSpPr>
        <p:spPr bwMode="auto">
          <a:xfrm>
            <a:off x="931863" y="741363"/>
            <a:ext cx="4933950" cy="3702050"/>
          </a:xfrm>
          <a:prstGeom prst="rect">
            <a:avLst/>
          </a:prstGeom>
          <a:noFill/>
          <a:ln w="9525">
            <a:solidFill>
              <a:srgbClr val="000000"/>
            </a:solidFill>
            <a:miter lim="800000"/>
            <a:headEnd/>
            <a:tailEnd/>
          </a:ln>
        </p:spPr>
      </p:sp>
      <p:sp>
        <p:nvSpPr>
          <p:cNvPr id="542725" name="Rectangle 5"/>
          <p:cNvSpPr>
            <a:spLocks noGrp="1" noChangeArrowheads="1"/>
          </p:cNvSpPr>
          <p:nvPr>
            <p:ph type="body" sz="quarter" idx="3"/>
          </p:nvPr>
        </p:nvSpPr>
        <p:spPr bwMode="auto">
          <a:xfrm>
            <a:off x="679450" y="4691063"/>
            <a:ext cx="5438775" cy="44434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AU" noProof="0"/>
              <a:t>Click to 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542726" name="Rectangle 6"/>
          <p:cNvSpPr>
            <a:spLocks noGrp="1" noChangeArrowheads="1"/>
          </p:cNvSpPr>
          <p:nvPr>
            <p:ph type="ftr" sz="quarter" idx="4"/>
          </p:nvPr>
        </p:nvSpPr>
        <p:spPr bwMode="auto">
          <a:xfrm>
            <a:off x="0" y="9378950"/>
            <a:ext cx="2946400"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en-AU"/>
          </a:p>
        </p:txBody>
      </p:sp>
      <p:sp>
        <p:nvSpPr>
          <p:cNvPr id="542727" name="Rectangle 7"/>
          <p:cNvSpPr>
            <a:spLocks noGrp="1" noChangeArrowheads="1"/>
          </p:cNvSpPr>
          <p:nvPr>
            <p:ph type="sldNum" sz="quarter" idx="5"/>
          </p:nvPr>
        </p:nvSpPr>
        <p:spPr bwMode="auto">
          <a:xfrm>
            <a:off x="3849688" y="9378950"/>
            <a:ext cx="2946400"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87178A06-A51A-44A6-9BD8-AE33BF8E043E}" type="slidenum">
              <a:rPr lang="en-AU"/>
              <a:pPr>
                <a:defRPr/>
              </a:pPr>
              <a:t>‹#›</a:t>
            </a:fld>
            <a:endParaRPr lang="en-AU"/>
          </a:p>
        </p:txBody>
      </p:sp>
    </p:spTree>
    <p:extLst>
      <p:ext uri="{BB962C8B-B14F-4D97-AF65-F5344CB8AC3E}">
        <p14:creationId xmlns:p14="http://schemas.microsoft.com/office/powerpoint/2010/main" val="18597354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536BB54A-9007-49AE-9F34-59BA1C1345AE}" type="slidenum">
              <a:rPr lang="en-AU" smtClean="0">
                <a:cs typeface="Arial" charset="0"/>
              </a:rPr>
              <a:pPr/>
              <a:t>2</a:t>
            </a:fld>
            <a:endParaRPr lang="en-AU">
              <a:cs typeface="Arial" charset="0"/>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83436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536BB54A-9007-49AE-9F34-59BA1C1345AE}" type="slidenum">
              <a:rPr lang="en-AU" smtClean="0">
                <a:cs typeface="Arial" charset="0"/>
              </a:rPr>
              <a:pPr/>
              <a:t>3</a:t>
            </a:fld>
            <a:endParaRPr lang="en-AU">
              <a:cs typeface="Arial" charset="0"/>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200572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p:spPr>
        <p:txBody>
          <a:bodyPr/>
          <a:lstStyle/>
          <a:p>
            <a:fld id="{FC15EC25-A72E-4395-8528-EDCEFFF8023D}" type="slidenum">
              <a:rPr lang="en-AU" smtClean="0">
                <a:cs typeface="Arial" charset="0"/>
              </a:rPr>
              <a:pPr/>
              <a:t>6</a:t>
            </a:fld>
            <a:endParaRPr lang="en-AU">
              <a:cs typeface="Arial" charset="0"/>
            </a:endParaRP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52116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57D14CDD-FB78-4252-8B7A-68953685A2E7}" type="slidenum">
              <a:rPr lang="en-AU" smtClean="0">
                <a:cs typeface="Arial" charset="0"/>
              </a:rPr>
              <a:pPr/>
              <a:t>7</a:t>
            </a:fld>
            <a:endParaRPr lang="en-AU">
              <a:cs typeface="Arial" charset="0"/>
            </a:endParaRP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772228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p:spPr>
        <p:txBody>
          <a:bodyPr/>
          <a:lstStyle/>
          <a:p>
            <a:fld id="{1F018448-0E7B-43AA-AEA7-AEBC07AC49A5}" type="slidenum">
              <a:rPr lang="en-AU" smtClean="0">
                <a:cs typeface="Arial" charset="0"/>
              </a:rPr>
              <a:pPr/>
              <a:t>8</a:t>
            </a:fld>
            <a:endParaRPr lang="en-AU">
              <a:cs typeface="Arial" charset="0"/>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96286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p>
            <a:fld id="{5DE02E00-67D0-405C-BD08-4217918D9140}" type="slidenum">
              <a:rPr lang="en-AU" smtClean="0">
                <a:cs typeface="Arial" charset="0"/>
              </a:rPr>
              <a:pPr/>
              <a:t>9</a:t>
            </a:fld>
            <a:endParaRPr lang="en-AU">
              <a:cs typeface="Arial" charset="0"/>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722857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p:spPr>
        <p:txBody>
          <a:bodyPr/>
          <a:lstStyle/>
          <a:p>
            <a:fld id="{5F8025C9-99B5-43B6-96FB-825AB9686C17}" type="slidenum">
              <a:rPr lang="en-AU" smtClean="0">
                <a:cs typeface="Arial" charset="0"/>
              </a:rPr>
              <a:pPr/>
              <a:t>10</a:t>
            </a:fld>
            <a:endParaRPr lang="en-AU">
              <a:cs typeface="Arial" charset="0"/>
            </a:endParaRPr>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6107691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1CCC8C34-1ED6-4FFA-889A-B35B97BC8394}" type="slidenum">
              <a:rPr lang="en-AU" smtClean="0">
                <a:cs typeface="Arial" charset="0"/>
              </a:rPr>
              <a:pPr/>
              <a:t>11</a:t>
            </a:fld>
            <a:endParaRPr lang="en-AU">
              <a:cs typeface="Arial" charset="0"/>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8829694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p:spPr>
        <p:txBody>
          <a:bodyPr/>
          <a:lstStyle/>
          <a:p>
            <a:fld id="{87AAAE52-A5D3-4B35-BC58-528370C5924E}" type="slidenum">
              <a:rPr lang="en-AU" smtClean="0">
                <a:cs typeface="Arial" charset="0"/>
              </a:rPr>
              <a:pPr/>
              <a:t>12</a:t>
            </a:fld>
            <a:endParaRPr lang="en-AU">
              <a:cs typeface="Arial"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892186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p:spPr>
        <p:txBody>
          <a:bodyPr/>
          <a:lstStyle/>
          <a:p>
            <a:fld id="{47C115E9-3323-4E8B-AD82-5CD033F72130}" type="slidenum">
              <a:rPr lang="en-AU" smtClean="0">
                <a:cs typeface="Arial" charset="0"/>
              </a:rPr>
              <a:pPr/>
              <a:t>13</a:t>
            </a:fld>
            <a:endParaRPr lang="en-AU">
              <a:cs typeface="Arial" charset="0"/>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842756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p:spPr>
        <p:txBody>
          <a:bodyPr/>
          <a:lstStyle/>
          <a:p>
            <a:fld id="{181AEF99-33AE-421B-A119-DB7EF89D575B}" type="slidenum">
              <a:rPr lang="en-AU" smtClean="0">
                <a:cs typeface="Arial" charset="0"/>
              </a:rPr>
              <a:pPr/>
              <a:t>14</a:t>
            </a:fld>
            <a:endParaRPr lang="en-AU">
              <a:cs typeface="Arial" charset="0"/>
            </a:endParaRPr>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994680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p:spPr>
        <p:txBody>
          <a:bodyPr/>
          <a:lstStyle/>
          <a:p>
            <a:fld id="{1AA15E1E-E6F0-4A74-8FA7-5AB2CB8C9F45}" type="slidenum">
              <a:rPr lang="en-AU" smtClean="0">
                <a:cs typeface="Arial" charset="0"/>
              </a:rPr>
              <a:pPr/>
              <a:t>15</a:t>
            </a:fld>
            <a:endParaRPr lang="en-AU">
              <a:cs typeface="Arial" charset="0"/>
            </a:endParaRPr>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6696740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p:spPr>
        <p:txBody>
          <a:bodyPr/>
          <a:lstStyle/>
          <a:p>
            <a:fld id="{F82EAD7E-576B-4637-890B-F00FA370DB5D}" type="slidenum">
              <a:rPr lang="en-AU" smtClean="0">
                <a:cs typeface="Arial" charset="0"/>
              </a:rPr>
              <a:pPr/>
              <a:t>16</a:t>
            </a:fld>
            <a:endParaRPr lang="en-AU">
              <a:cs typeface="Arial" charset="0"/>
            </a:endParaRPr>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0569584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p:spPr>
        <p:txBody>
          <a:bodyPr/>
          <a:lstStyle/>
          <a:p>
            <a:fld id="{FEDD20C7-1D31-4BB4-B9A1-BEBD861F8587}" type="slidenum">
              <a:rPr lang="en-AU" smtClean="0">
                <a:cs typeface="Arial" charset="0"/>
              </a:rPr>
              <a:pPr/>
              <a:t>17</a:t>
            </a:fld>
            <a:endParaRPr lang="en-AU">
              <a:cs typeface="Arial" charset="0"/>
            </a:endParaRP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8549803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p:spPr>
        <p:txBody>
          <a:bodyPr/>
          <a:lstStyle/>
          <a:p>
            <a:fld id="{9DFFFCC8-B0D3-415A-BECD-9941A4D188ED}" type="slidenum">
              <a:rPr lang="en-AU" smtClean="0">
                <a:cs typeface="Arial" charset="0"/>
              </a:rPr>
              <a:pPr/>
              <a:t>18</a:t>
            </a:fld>
            <a:endParaRPr lang="en-AU">
              <a:cs typeface="Arial" charset="0"/>
            </a:endParaRP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237111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p:spPr>
        <p:txBody>
          <a:bodyPr/>
          <a:lstStyle/>
          <a:p>
            <a:fld id="{9A5EDD4C-5CF9-4676-94E9-D2E4F031771B}" type="slidenum">
              <a:rPr lang="en-AU" smtClean="0">
                <a:cs typeface="Arial" charset="0"/>
              </a:rPr>
              <a:pPr/>
              <a:t>19</a:t>
            </a:fld>
            <a:endParaRPr lang="en-AU">
              <a:cs typeface="Arial" charset="0"/>
            </a:endParaRP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437329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p:spPr>
        <p:txBody>
          <a:bodyPr/>
          <a:lstStyle/>
          <a:p>
            <a:fld id="{9F0E76E8-2251-4D1F-9B11-3453E5A68965}" type="slidenum">
              <a:rPr lang="en-AU" smtClean="0">
                <a:cs typeface="Arial" charset="0"/>
              </a:rPr>
              <a:pPr/>
              <a:t>20</a:t>
            </a:fld>
            <a:endParaRPr lang="en-AU">
              <a:cs typeface="Arial" charset="0"/>
            </a:endParaRPr>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974541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p:spPr>
        <p:txBody>
          <a:bodyPr/>
          <a:lstStyle/>
          <a:p>
            <a:fld id="{E582DABE-E5F3-41ED-8B3E-1E7419EF1CB5}" type="slidenum">
              <a:rPr lang="en-AU" smtClean="0">
                <a:cs typeface="Arial" charset="0"/>
              </a:rPr>
              <a:pPr/>
              <a:t>21</a:t>
            </a:fld>
            <a:endParaRPr lang="en-AU">
              <a:cs typeface="Arial" charset="0"/>
            </a:endParaRPr>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50369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p:spPr>
        <p:txBody>
          <a:bodyPr/>
          <a:lstStyle/>
          <a:p>
            <a:fld id="{BC00B1A1-5E8A-4153-A3FA-62EF1B315074}" type="slidenum">
              <a:rPr lang="en-AU" smtClean="0">
                <a:cs typeface="Arial" charset="0"/>
              </a:rPr>
              <a:pPr/>
              <a:t>22</a:t>
            </a:fld>
            <a:endParaRPr lang="en-AU">
              <a:cs typeface="Arial" charset="0"/>
            </a:endParaRP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395863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p>
            <a:fld id="{A54CDB5E-2A74-4F0E-B697-2E5DD4B0F8E7}" type="slidenum">
              <a:rPr lang="en-AU" smtClean="0">
                <a:cs typeface="Arial" charset="0"/>
              </a:rPr>
              <a:pPr/>
              <a:t>24</a:t>
            </a:fld>
            <a:endParaRPr lang="en-AU">
              <a:cs typeface="Arial" charset="0"/>
            </a:endParaRP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143590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p:spPr>
        <p:txBody>
          <a:bodyPr/>
          <a:lstStyle/>
          <a:p>
            <a:fld id="{C96FEE5E-1FA5-406E-BCA1-127AB34CD217}" type="slidenum">
              <a:rPr lang="en-AU" smtClean="0">
                <a:cs typeface="Arial" charset="0"/>
              </a:rPr>
              <a:pPr/>
              <a:t>27</a:t>
            </a:fld>
            <a:endParaRPr lang="en-AU">
              <a:cs typeface="Arial" charset="0"/>
            </a:endParaRPr>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391291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p:spPr>
        <p:txBody>
          <a:bodyPr/>
          <a:lstStyle/>
          <a:p>
            <a:fld id="{1EE4CFD0-BC5A-4E83-8CB7-8AB1D05CA2BC}" type="slidenum">
              <a:rPr lang="en-AU" smtClean="0">
                <a:cs typeface="Arial" charset="0"/>
              </a:rPr>
              <a:pPr/>
              <a:t>28</a:t>
            </a:fld>
            <a:endParaRPr lang="en-AU">
              <a:cs typeface="Arial" charset="0"/>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222827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p:spPr>
        <p:txBody>
          <a:bodyPr/>
          <a:lstStyle/>
          <a:p>
            <a:fld id="{1E7B153F-2A30-45A2-AE95-0819D832D190}" type="slidenum">
              <a:rPr lang="en-AU" smtClean="0">
                <a:cs typeface="Arial" charset="0"/>
              </a:rPr>
              <a:pPr/>
              <a:t>29</a:t>
            </a:fld>
            <a:endParaRPr lang="en-AU">
              <a:cs typeface="Arial" charset="0"/>
            </a:endParaRPr>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6602507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p:spPr>
        <p:txBody>
          <a:bodyPr/>
          <a:lstStyle/>
          <a:p>
            <a:fld id="{72A553B5-1A7E-4426-BAF8-2DDF68C9A3EB}" type="slidenum">
              <a:rPr lang="en-AU" smtClean="0">
                <a:cs typeface="Arial" charset="0"/>
              </a:rPr>
              <a:pPr/>
              <a:t>30</a:t>
            </a:fld>
            <a:endParaRPr lang="en-AU">
              <a:cs typeface="Arial" charset="0"/>
            </a:endParaRPr>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846966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p:spPr>
        <p:txBody>
          <a:bodyPr/>
          <a:lstStyle/>
          <a:p>
            <a:fld id="{2518E80F-1147-48F6-A8F3-4B9F66561A28}" type="slidenum">
              <a:rPr lang="en-AU" smtClean="0">
                <a:cs typeface="Arial" charset="0"/>
              </a:rPr>
              <a:pPr/>
              <a:t>31</a:t>
            </a:fld>
            <a:endParaRPr lang="en-AU">
              <a:cs typeface="Arial" charset="0"/>
            </a:endParaRP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4746880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p:spPr>
        <p:txBody>
          <a:bodyPr/>
          <a:lstStyle/>
          <a:p>
            <a:fld id="{805DDC8A-0314-48DE-AA3E-5591CA9606D0}" type="slidenum">
              <a:rPr lang="en-AU" smtClean="0">
                <a:cs typeface="Arial" charset="0"/>
              </a:rPr>
              <a:pPr/>
              <a:t>32</a:t>
            </a:fld>
            <a:endParaRPr lang="en-AU">
              <a:cs typeface="Arial" charset="0"/>
            </a:endParaRPr>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164493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p:spPr>
        <p:txBody>
          <a:bodyPr/>
          <a:lstStyle/>
          <a:p>
            <a:fld id="{0A61CE73-1575-45D3-A817-E5F3A986E232}" type="slidenum">
              <a:rPr lang="en-AU" smtClean="0">
                <a:cs typeface="Arial" charset="0"/>
              </a:rPr>
              <a:pPr/>
              <a:t>33</a:t>
            </a:fld>
            <a:endParaRPr lang="en-AU">
              <a:cs typeface="Arial" charset="0"/>
            </a:endParaRPr>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6781994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p:spPr>
        <p:txBody>
          <a:bodyPr/>
          <a:lstStyle/>
          <a:p>
            <a:fld id="{D30B662C-AF31-40B3-A283-930828EB7E69}" type="slidenum">
              <a:rPr lang="en-AU" smtClean="0">
                <a:cs typeface="Arial" charset="0"/>
              </a:rPr>
              <a:pPr/>
              <a:t>34</a:t>
            </a:fld>
            <a:endParaRPr lang="en-AU">
              <a:cs typeface="Arial" charset="0"/>
            </a:endParaRPr>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8722781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p:spPr>
        <p:txBody>
          <a:bodyPr/>
          <a:lstStyle/>
          <a:p>
            <a:fld id="{8C0B0959-FB00-46B6-A2B6-23659691B306}" type="slidenum">
              <a:rPr lang="en-AU" smtClean="0">
                <a:cs typeface="Arial" charset="0"/>
              </a:rPr>
              <a:pPr/>
              <a:t>35</a:t>
            </a:fld>
            <a:endParaRPr lang="en-AU">
              <a:cs typeface="Arial" charset="0"/>
            </a:endParaRPr>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789920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p:spPr>
        <p:txBody>
          <a:bodyPr/>
          <a:lstStyle/>
          <a:p>
            <a:fld id="{6AD8CB3E-1404-4366-B496-297F4CAE674D}" type="slidenum">
              <a:rPr lang="en-AU" smtClean="0">
                <a:cs typeface="Arial" charset="0"/>
              </a:rPr>
              <a:pPr/>
              <a:t>37</a:t>
            </a:fld>
            <a:endParaRPr lang="en-AU">
              <a:cs typeface="Arial" charset="0"/>
            </a:endParaRPr>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670186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p:spPr>
        <p:txBody>
          <a:bodyPr/>
          <a:lstStyle/>
          <a:p>
            <a:fld id="{438520DD-854C-4577-81AF-435C9D1B54ED}" type="slidenum">
              <a:rPr lang="en-AU" smtClean="0">
                <a:cs typeface="Arial" charset="0"/>
              </a:rPr>
              <a:pPr/>
              <a:t>38</a:t>
            </a:fld>
            <a:endParaRPr lang="en-AU">
              <a:cs typeface="Arial" charset="0"/>
            </a:endParaRPr>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794145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a:noFill/>
        </p:spPr>
        <p:txBody>
          <a:bodyPr/>
          <a:lstStyle/>
          <a:p>
            <a:fld id="{5C69CA69-7FC0-4207-86E6-DC33B56E074C}" type="slidenum">
              <a:rPr lang="en-AU" smtClean="0">
                <a:cs typeface="Arial" charset="0"/>
              </a:rPr>
              <a:pPr/>
              <a:t>39</a:t>
            </a:fld>
            <a:endParaRPr lang="en-AU">
              <a:cs typeface="Arial" charset="0"/>
            </a:endParaRPr>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406959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p:spPr>
        <p:txBody>
          <a:bodyPr/>
          <a:lstStyle/>
          <a:p>
            <a:fld id="{F05147AC-DEAD-4385-AFC3-3CC6922C2879}" type="slidenum">
              <a:rPr lang="en-AU" smtClean="0">
                <a:cs typeface="Arial" charset="0"/>
              </a:rPr>
              <a:pPr/>
              <a:t>40</a:t>
            </a:fld>
            <a:endParaRPr lang="en-AU">
              <a:cs typeface="Arial" charset="0"/>
            </a:endParaRPr>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2295889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p:spPr>
        <p:txBody>
          <a:bodyPr/>
          <a:lstStyle/>
          <a:p>
            <a:fld id="{8B3D9771-C119-4ABE-9407-C8A3CE774633}" type="slidenum">
              <a:rPr lang="en-AU" smtClean="0">
                <a:cs typeface="Arial" charset="0"/>
              </a:rPr>
              <a:pPr/>
              <a:t>41</a:t>
            </a:fld>
            <a:endParaRPr lang="en-AU">
              <a:cs typeface="Arial" charset="0"/>
            </a:endParaRPr>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707076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p:spPr>
        <p:txBody>
          <a:bodyPr/>
          <a:lstStyle/>
          <a:p>
            <a:fld id="{85F4C864-78DB-4593-AFAA-BC6D777EF548}" type="slidenum">
              <a:rPr lang="en-AU" smtClean="0">
                <a:cs typeface="Arial" charset="0"/>
              </a:rPr>
              <a:pPr/>
              <a:t>43</a:t>
            </a:fld>
            <a:endParaRPr lang="en-AU">
              <a:cs typeface="Arial" charset="0"/>
            </a:endParaRPr>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352131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p:spPr>
        <p:txBody>
          <a:bodyPr/>
          <a:lstStyle/>
          <a:p>
            <a:fld id="{85F4C864-78DB-4593-AFAA-BC6D777EF548}" type="slidenum">
              <a:rPr lang="en-AU" smtClean="0">
                <a:cs typeface="Arial" charset="0"/>
              </a:rPr>
              <a:pPr/>
              <a:t>44</a:t>
            </a:fld>
            <a:endParaRPr lang="en-AU">
              <a:cs typeface="Arial" charset="0"/>
            </a:endParaRPr>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8467735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p:spPr>
        <p:txBody>
          <a:bodyPr/>
          <a:lstStyle/>
          <a:p>
            <a:fld id="{85F4C864-78DB-4593-AFAA-BC6D777EF548}" type="slidenum">
              <a:rPr lang="en-AU" smtClean="0">
                <a:cs typeface="Arial" charset="0"/>
              </a:rPr>
              <a:pPr/>
              <a:t>45</a:t>
            </a:fld>
            <a:endParaRPr lang="en-AU">
              <a:cs typeface="Arial" charset="0"/>
            </a:endParaRPr>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63572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p:spPr>
        <p:txBody>
          <a:bodyPr/>
          <a:lstStyle/>
          <a:p>
            <a:fld id="{D0EBCBD9-005C-457E-8A2C-027F2B780F96}" type="slidenum">
              <a:rPr lang="en-AU" smtClean="0">
                <a:cs typeface="Arial" charset="0"/>
              </a:rPr>
              <a:pPr/>
              <a:t>47</a:t>
            </a:fld>
            <a:endParaRPr lang="en-AU">
              <a:cs typeface="Arial" charset="0"/>
            </a:endParaRPr>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632862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p:spPr>
        <p:txBody>
          <a:bodyPr/>
          <a:lstStyle/>
          <a:p>
            <a:fld id="{77E14AF3-2E2B-4541-B708-A85C99CE8D02}" type="slidenum">
              <a:rPr lang="en-AU" smtClean="0">
                <a:cs typeface="Arial" charset="0"/>
              </a:rPr>
              <a:pPr/>
              <a:t>48</a:t>
            </a:fld>
            <a:endParaRPr lang="en-AU">
              <a:cs typeface="Arial" charset="0"/>
            </a:endParaRPr>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105334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p:spPr>
        <p:txBody>
          <a:bodyPr/>
          <a:lstStyle/>
          <a:p>
            <a:fld id="{28A163F6-630C-4EF6-9C5A-453AF28BA48C}" type="slidenum">
              <a:rPr lang="en-AU" smtClean="0">
                <a:cs typeface="Arial" charset="0"/>
              </a:rPr>
              <a:pPr/>
              <a:t>49</a:t>
            </a:fld>
            <a:endParaRPr lang="en-AU">
              <a:cs typeface="Arial" charset="0"/>
            </a:endParaRPr>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672531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p:spPr>
        <p:txBody>
          <a:bodyPr/>
          <a:lstStyle/>
          <a:p>
            <a:fld id="{3840D27A-DC41-474B-9799-1F26DC7D3E89}" type="slidenum">
              <a:rPr lang="en-AU" smtClean="0">
                <a:cs typeface="Arial" charset="0"/>
              </a:rPr>
              <a:pPr/>
              <a:t>50</a:t>
            </a:fld>
            <a:endParaRPr lang="en-AU">
              <a:cs typeface="Arial" charset="0"/>
            </a:endParaRPr>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0865315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6365D757-6134-4419-8E85-C00F70F2C446}" type="slidenum">
              <a:rPr lang="en-AU" sz="1200"/>
              <a:pPr algn="r"/>
              <a:t>52</a:t>
            </a:fld>
            <a:endParaRPr lang="en-AU" sz="1200"/>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3107034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6365D757-6134-4419-8E85-C00F70F2C446}" type="slidenum">
              <a:rPr lang="en-AU" sz="1200"/>
              <a:pPr algn="r"/>
              <a:t>54</a:t>
            </a:fld>
            <a:endParaRPr lang="en-AU" sz="1200"/>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080671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a:noFill/>
        </p:spPr>
        <p:txBody>
          <a:bodyPr/>
          <a:lstStyle/>
          <a:p>
            <a:fld id="{73BABECE-F4F4-45B0-9396-0C73D18B2C37}" type="slidenum">
              <a:rPr lang="en-AU" smtClean="0">
                <a:cs typeface="Arial" charset="0"/>
              </a:rPr>
              <a:pPr/>
              <a:t>55</a:t>
            </a:fld>
            <a:endParaRPr lang="en-AU">
              <a:cs typeface="Arial" charset="0"/>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434699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p:spPr>
        <p:txBody>
          <a:bodyPr/>
          <a:lstStyle/>
          <a:p>
            <a:fld id="{EE29442D-F1AB-4133-A0BA-766DA5F840CF}" type="slidenum">
              <a:rPr lang="en-AU" smtClean="0">
                <a:cs typeface="Arial" charset="0"/>
              </a:rPr>
              <a:pPr/>
              <a:t>56</a:t>
            </a:fld>
            <a:endParaRPr lang="en-AU">
              <a:cs typeface="Arial" charset="0"/>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2416317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p:spPr>
        <p:txBody>
          <a:bodyPr/>
          <a:lstStyle/>
          <a:p>
            <a:fld id="{1081711C-17CC-4535-A3D6-8F81CA3B5300}" type="slidenum">
              <a:rPr lang="en-AU" smtClean="0">
                <a:cs typeface="Arial" charset="0"/>
              </a:rPr>
              <a:pPr/>
              <a:t>58</a:t>
            </a:fld>
            <a:endParaRPr lang="en-AU">
              <a:cs typeface="Arial" charset="0"/>
            </a:endParaRPr>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011274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a:noFill/>
        </p:spPr>
        <p:txBody>
          <a:bodyPr/>
          <a:lstStyle/>
          <a:p>
            <a:fld id="{5023384E-2CC4-481C-8BF7-ACC7A2EAE149}" type="slidenum">
              <a:rPr lang="en-AU" smtClean="0">
                <a:cs typeface="Arial" charset="0"/>
              </a:rPr>
              <a:pPr/>
              <a:t>61</a:t>
            </a:fld>
            <a:endParaRPr lang="en-AU">
              <a:cs typeface="Arial" charset="0"/>
            </a:endParaRPr>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766515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B4A55F54-CFAD-473F-8C83-D6A761422524}" type="slidenum">
              <a:rPr lang="en-AU" sz="1200"/>
              <a:pPr algn="r"/>
              <a:t>62</a:t>
            </a:fld>
            <a:endParaRPr lang="en-AU" sz="1200"/>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325245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8BB0DCAA-3813-4CDE-A6EB-A7848E69A54A}" type="slidenum">
              <a:rPr lang="en-AU" sz="1200"/>
              <a:pPr algn="r"/>
              <a:t>63</a:t>
            </a:fld>
            <a:endParaRPr lang="en-AU" sz="1200"/>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6459412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17D0B8F2-50EE-421D-A3B9-A274F8EA8BE8}" type="slidenum">
              <a:rPr lang="en-AU" sz="1200"/>
              <a:pPr algn="r"/>
              <a:t>64</a:t>
            </a:fld>
            <a:endParaRPr lang="en-AU" sz="1200"/>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288172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0C508275-108A-4E91-A144-5ED7836CCE76}" type="slidenum">
              <a:rPr lang="en-AU" sz="1200"/>
              <a:pPr algn="r"/>
              <a:t>65</a:t>
            </a:fld>
            <a:endParaRPr lang="en-AU" sz="1200"/>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2419476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8C17E479-34FF-4F8A-B5BD-8A968FB2A13E}" type="slidenum">
              <a:rPr lang="en-AU" sz="1200"/>
              <a:pPr algn="r"/>
              <a:t>66</a:t>
            </a:fld>
            <a:endParaRPr lang="en-AU" sz="1200"/>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390181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216C621F-073B-42E4-8C5F-828CB892287A}" type="slidenum">
              <a:rPr lang="en-AU" sz="1200"/>
              <a:pPr algn="r"/>
              <a:t>67</a:t>
            </a:fld>
            <a:endParaRPr lang="en-AU" sz="1200"/>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945528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BE0F3851-7E2F-4BC0-A18A-DBE3FD40828E}" type="slidenum">
              <a:rPr lang="en-AU" sz="1200"/>
              <a:pPr algn="r"/>
              <a:t>68</a:t>
            </a:fld>
            <a:endParaRPr lang="en-AU" sz="1200"/>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8215458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8546F143-7480-43AA-A0DE-8CE62EC79896}" type="slidenum">
              <a:rPr lang="en-AU" sz="1200"/>
              <a:pPr algn="r"/>
              <a:t>69</a:t>
            </a:fld>
            <a:endParaRPr lang="en-AU" sz="1200"/>
          </a:p>
        </p:txBody>
      </p:sp>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3182904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a:noFill/>
        </p:spPr>
        <p:txBody>
          <a:bodyPr/>
          <a:lstStyle/>
          <a:p>
            <a:fld id="{4B44C1FC-E0FD-450C-8A89-CDF58669C4B4}" type="slidenum">
              <a:rPr lang="en-AU" smtClean="0">
                <a:cs typeface="Arial" charset="0"/>
              </a:rPr>
              <a:pPr/>
              <a:t>70</a:t>
            </a:fld>
            <a:endParaRPr lang="en-AU">
              <a:cs typeface="Arial" charset="0"/>
            </a:endParaRPr>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281284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22D4DA98-3498-489C-8DDC-CEC93592838D}" type="slidenum">
              <a:rPr lang="en-AU" sz="1200"/>
              <a:pPr algn="r"/>
              <a:t>71</a:t>
            </a:fld>
            <a:endParaRPr lang="en-AU" sz="1200"/>
          </a:p>
        </p:txBody>
      </p:sp>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41306133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E44A7F1D-5CF4-46D7-8503-AAF30D15EAC4}" type="slidenum">
              <a:rPr lang="en-AU" sz="1200"/>
              <a:pPr algn="r"/>
              <a:t>72</a:t>
            </a:fld>
            <a:endParaRPr lang="en-AU" sz="1200"/>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220373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07E1D0-57F9-4A84-A726-F0D74A54C696}" type="slidenum">
              <a:rPr lang="en-AU" sz="1200"/>
              <a:pPr algn="r"/>
              <a:t>75</a:t>
            </a:fld>
            <a:endParaRPr lang="en-AU" sz="1200"/>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010827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0297E59B-EE76-4A01-97A3-5AA419DE1BAA}" type="slidenum">
              <a:rPr lang="en-AU" sz="1200"/>
              <a:pPr algn="r"/>
              <a:t>76</a:t>
            </a:fld>
            <a:endParaRPr lang="en-AU" sz="1200"/>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43339877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9D7DE79-014C-4128-A6BD-F923089A69E6}" type="slidenum">
              <a:rPr lang="en-AU" sz="1200"/>
              <a:pPr algn="r"/>
              <a:t>77</a:t>
            </a:fld>
            <a:endParaRPr lang="en-AU" sz="1200"/>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1284424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25B73E8A-19C3-4B1D-B805-3557D4182E01}" type="slidenum">
              <a:rPr lang="en-AU" sz="1200"/>
              <a:pPr algn="r"/>
              <a:t>80</a:t>
            </a:fld>
            <a:endParaRPr lang="en-AU" sz="1200"/>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588998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665D1909-6D5F-4E76-8196-85F3AD067811}" type="slidenum">
              <a:rPr lang="en-AU" sz="1200"/>
              <a:pPr algn="r"/>
              <a:t>81</a:t>
            </a:fld>
            <a:endParaRPr lang="en-AU" sz="1200"/>
          </a:p>
        </p:txBody>
      </p:sp>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23392101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D198A192-C6FF-4030-97A3-B74438A1CAD5}" type="slidenum">
              <a:rPr lang="en-AU" sz="1200"/>
              <a:pPr algn="r"/>
              <a:t>82</a:t>
            </a:fld>
            <a:endParaRPr lang="en-AU" sz="1200"/>
          </a:p>
        </p:txBody>
      </p:sp>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5519129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02D4E06-D499-44FE-A495-51FB2131EAC8}" type="slidenum">
              <a:rPr lang="en-AU" sz="1200"/>
              <a:pPr algn="r"/>
              <a:t>83</a:t>
            </a:fld>
            <a:endParaRPr lang="en-AU" sz="1200"/>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8255223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312AFA36-3953-4004-9AFC-26F6C6FA4A83}" type="slidenum">
              <a:rPr lang="en-AU" sz="1200"/>
              <a:pPr algn="r"/>
              <a:t>84</a:t>
            </a:fld>
            <a:endParaRPr lang="en-AU" sz="1200"/>
          </a:p>
        </p:txBody>
      </p:sp>
      <p:sp>
        <p:nvSpPr>
          <p:cNvPr id="161794" name="Rectangle 2"/>
          <p:cNvSpPr>
            <a:spLocks noGrp="1" noRot="1" noChangeAspect="1" noChangeArrowheads="1" noTextEdit="1"/>
          </p:cNvSpPr>
          <p:nvPr>
            <p:ph type="sldImg"/>
          </p:nvPr>
        </p:nvSpPr>
        <p:spPr>
          <a:ln/>
        </p:spPr>
      </p:sp>
      <p:sp>
        <p:nvSpPr>
          <p:cNvPr id="16179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32620235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168E5A07-E9F5-45A4-BC1B-9B3F772DE971}" type="slidenum">
              <a:rPr lang="en-AU" sz="1200"/>
              <a:pPr algn="r"/>
              <a:t>85</a:t>
            </a:fld>
            <a:endParaRPr lang="en-AU" sz="1200"/>
          </a:p>
        </p:txBody>
      </p:sp>
      <p:sp>
        <p:nvSpPr>
          <p:cNvPr id="163842" name="Rectangle 2"/>
          <p:cNvSpPr>
            <a:spLocks noGrp="1" noRot="1" noChangeAspect="1" noChangeArrowheads="1" noTextEdit="1"/>
          </p:cNvSpPr>
          <p:nvPr>
            <p:ph type="sldImg"/>
          </p:nvPr>
        </p:nvSpPr>
        <p:spPr>
          <a:ln/>
        </p:spPr>
      </p:sp>
      <p:sp>
        <p:nvSpPr>
          <p:cNvPr id="16384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60397154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13707E00-4A44-40F1-80DA-AD795EBE8682}" type="slidenum">
              <a:rPr lang="en-AU" sz="1200"/>
              <a:pPr algn="r"/>
              <a:t>86</a:t>
            </a:fld>
            <a:endParaRPr lang="en-AU" sz="1200"/>
          </a:p>
        </p:txBody>
      </p:sp>
      <p:sp>
        <p:nvSpPr>
          <p:cNvPr id="165890" name="Rectangle 2"/>
          <p:cNvSpPr>
            <a:spLocks noGrp="1" noRot="1" noChangeAspect="1" noChangeArrowheads="1" noTextEdit="1"/>
          </p:cNvSpPr>
          <p:nvPr>
            <p:ph type="sldImg"/>
          </p:nvPr>
        </p:nvSpPr>
        <p:spPr>
          <a:ln/>
        </p:spPr>
      </p:sp>
      <p:sp>
        <p:nvSpPr>
          <p:cNvPr id="16589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43963030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807DD908-9114-4C14-9DB9-895B5EDFA2F3}" type="slidenum">
              <a:rPr lang="en-AU" sz="1200"/>
              <a:pPr algn="r"/>
              <a:t>87</a:t>
            </a:fld>
            <a:endParaRPr lang="en-AU" sz="1200"/>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4245132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B00C3439-AC8F-454D-A59E-8468067376BB}" type="slidenum">
              <a:rPr lang="en-AU" sz="1200"/>
              <a:pPr algn="r"/>
              <a:t>88</a:t>
            </a:fld>
            <a:endParaRPr lang="en-AU" sz="1200"/>
          </a:p>
        </p:txBody>
      </p:sp>
      <p:sp>
        <p:nvSpPr>
          <p:cNvPr id="169986" name="Rectangle 2"/>
          <p:cNvSpPr>
            <a:spLocks noGrp="1" noRot="1" noChangeAspect="1" noChangeArrowheads="1" noTextEdit="1"/>
          </p:cNvSpPr>
          <p:nvPr>
            <p:ph type="sldImg"/>
          </p:nvPr>
        </p:nvSpPr>
        <p:spPr>
          <a:ln/>
        </p:spPr>
      </p:sp>
      <p:sp>
        <p:nvSpPr>
          <p:cNvPr id="16998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4119815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DCEC2437-FF9A-431E-A3AA-D3F2B21315B9}" type="slidenum">
              <a:rPr lang="en-AU" sz="1200"/>
              <a:pPr algn="r"/>
              <a:t>89</a:t>
            </a:fld>
            <a:endParaRPr lang="en-AU" sz="1200"/>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8296890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26366452-B74E-47CC-9FFB-3CC24907AA8C}" type="slidenum">
              <a:rPr lang="en-AU" sz="1200"/>
              <a:pPr algn="r"/>
              <a:t>90</a:t>
            </a:fld>
            <a:endParaRPr lang="en-AU" sz="1200"/>
          </a:p>
        </p:txBody>
      </p:sp>
      <p:sp>
        <p:nvSpPr>
          <p:cNvPr id="174082" name="Rectangle 2"/>
          <p:cNvSpPr>
            <a:spLocks noGrp="1" noRot="1" noChangeAspect="1" noChangeArrowheads="1" noTextEdit="1"/>
          </p:cNvSpPr>
          <p:nvPr>
            <p:ph type="sldImg"/>
          </p:nvPr>
        </p:nvSpPr>
        <p:spPr>
          <a:ln/>
        </p:spPr>
      </p:sp>
      <p:sp>
        <p:nvSpPr>
          <p:cNvPr id="1740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7825111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6400AFF7-28D1-441E-8143-D1C77E45148A}" type="slidenum">
              <a:rPr lang="en-AU" sz="1200"/>
              <a:pPr algn="r"/>
              <a:t>91</a:t>
            </a:fld>
            <a:endParaRPr lang="en-AU" sz="1200"/>
          </a:p>
        </p:txBody>
      </p:sp>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601209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5CD0770B-D35E-4929-BEE7-786C494FBB59}" type="slidenum">
              <a:rPr lang="en-AU" sz="1200"/>
              <a:pPr algn="r"/>
              <a:t>92</a:t>
            </a:fld>
            <a:endParaRPr lang="en-AU" sz="1200"/>
          </a:p>
        </p:txBody>
      </p:sp>
      <p:sp>
        <p:nvSpPr>
          <p:cNvPr id="178178" name="Rectangle 2"/>
          <p:cNvSpPr>
            <a:spLocks noGrp="1" noRot="1" noChangeAspect="1" noChangeArrowheads="1" noTextEdit="1"/>
          </p:cNvSpPr>
          <p:nvPr>
            <p:ph type="sldImg"/>
          </p:nvPr>
        </p:nvSpPr>
        <p:spPr>
          <a:ln/>
        </p:spPr>
      </p:sp>
      <p:sp>
        <p:nvSpPr>
          <p:cNvPr id="17817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45821426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E71AD507-1A07-4759-AFD7-0564C6C34C96}" type="slidenum">
              <a:rPr lang="en-AU" sz="1200"/>
              <a:pPr algn="r"/>
              <a:t>93</a:t>
            </a:fld>
            <a:endParaRPr lang="en-AU" sz="1200"/>
          </a:p>
        </p:txBody>
      </p:sp>
      <p:sp>
        <p:nvSpPr>
          <p:cNvPr id="180226" name="Rectangle 2"/>
          <p:cNvSpPr>
            <a:spLocks noGrp="1" noRot="1" noChangeAspect="1" noChangeArrowheads="1" noTextEdit="1"/>
          </p:cNvSpPr>
          <p:nvPr>
            <p:ph type="sldImg"/>
          </p:nvPr>
        </p:nvSpPr>
        <p:spPr>
          <a:ln/>
        </p:spPr>
      </p:sp>
      <p:sp>
        <p:nvSpPr>
          <p:cNvPr id="18022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5063308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98734A4-28AB-4331-820C-206E91E05543}" type="slidenum">
              <a:rPr lang="en-AU" sz="1200"/>
              <a:pPr algn="r"/>
              <a:t>94</a:t>
            </a:fld>
            <a:endParaRPr lang="en-AU" sz="1200"/>
          </a:p>
        </p:txBody>
      </p:sp>
      <p:sp>
        <p:nvSpPr>
          <p:cNvPr id="182274" name="Rectangle 2"/>
          <p:cNvSpPr>
            <a:spLocks noGrp="1" noRot="1" noChangeAspect="1" noChangeArrowheads="1" noTextEdit="1"/>
          </p:cNvSpPr>
          <p:nvPr>
            <p:ph type="sldImg"/>
          </p:nvPr>
        </p:nvSpPr>
        <p:spPr>
          <a:ln/>
        </p:spPr>
      </p:sp>
      <p:sp>
        <p:nvSpPr>
          <p:cNvPr id="18227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9509351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930E679B-C8C3-4B7B-80C6-618CC8BC240A}" type="slidenum">
              <a:rPr lang="en-AU" sz="1200"/>
              <a:pPr algn="r"/>
              <a:t>95</a:t>
            </a:fld>
            <a:endParaRPr lang="en-AU" sz="1200"/>
          </a:p>
        </p:txBody>
      </p:sp>
      <p:sp>
        <p:nvSpPr>
          <p:cNvPr id="184322" name="Rectangle 2"/>
          <p:cNvSpPr>
            <a:spLocks noGrp="1" noRot="1" noChangeAspect="1" noChangeArrowheads="1" noTextEdit="1"/>
          </p:cNvSpPr>
          <p:nvPr>
            <p:ph type="sldImg"/>
          </p:nvPr>
        </p:nvSpPr>
        <p:spPr>
          <a:ln/>
        </p:spPr>
      </p:sp>
      <p:sp>
        <p:nvSpPr>
          <p:cNvPr id="18432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6222605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E4DE911E-F0A2-4329-BE70-124821E04675}" type="slidenum">
              <a:rPr lang="en-AU" sz="1200"/>
              <a:pPr algn="r"/>
              <a:t>96</a:t>
            </a:fld>
            <a:endParaRPr lang="en-AU" sz="1200"/>
          </a:p>
        </p:txBody>
      </p:sp>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9427560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81219926-6181-4EBC-B8C2-C49F507AFC33}" type="slidenum">
              <a:rPr lang="en-AU" sz="1200"/>
              <a:pPr algn="r"/>
              <a:t>97</a:t>
            </a:fld>
            <a:endParaRPr lang="en-AU" sz="1200"/>
          </a:p>
        </p:txBody>
      </p:sp>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0257892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A9CF5C3D-E12A-4707-AE56-2A3CCC98B3D1}" type="slidenum">
              <a:rPr lang="en-AU" sz="1200"/>
              <a:pPr algn="r"/>
              <a:t>98</a:t>
            </a:fld>
            <a:endParaRPr lang="en-AU" sz="1200"/>
          </a:p>
        </p:txBody>
      </p:sp>
      <p:sp>
        <p:nvSpPr>
          <p:cNvPr id="190466" name="Rectangle 2"/>
          <p:cNvSpPr>
            <a:spLocks noGrp="1" noRot="1" noChangeAspect="1" noChangeArrowheads="1" noTextEdit="1"/>
          </p:cNvSpPr>
          <p:nvPr>
            <p:ph type="sldImg"/>
          </p:nvPr>
        </p:nvSpPr>
        <p:spPr>
          <a:ln/>
        </p:spPr>
      </p:sp>
      <p:sp>
        <p:nvSpPr>
          <p:cNvPr id="19046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78093745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E7FEF129-DAE6-4790-B5FF-51D740246E09}" type="slidenum">
              <a:rPr lang="en-AU" sz="1200"/>
              <a:pPr algn="r"/>
              <a:t>101</a:t>
            </a:fld>
            <a:endParaRPr lang="en-AU" sz="1200"/>
          </a:p>
        </p:txBody>
      </p:sp>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1573079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3158EBE0-3DCF-4067-9807-4F14E3A6ED71}" type="slidenum">
              <a:rPr lang="en-AU" sz="1200"/>
              <a:pPr algn="r"/>
              <a:t>103</a:t>
            </a:fld>
            <a:endParaRPr lang="en-AU" sz="1200"/>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1293363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632775C8-4AAD-4EC9-AADB-F810F899E8A5}" type="slidenum">
              <a:rPr lang="en-AU" sz="1200"/>
              <a:pPr algn="r"/>
              <a:t>104</a:t>
            </a:fld>
            <a:endParaRPr lang="en-AU" sz="1200"/>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6425557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46F5E867-1E9A-4FBD-A1D1-B911EF5A523D}" type="slidenum">
              <a:rPr lang="en-AU" sz="1200"/>
              <a:pPr algn="r"/>
              <a:t>105</a:t>
            </a:fld>
            <a:endParaRPr lang="en-AU" sz="1200"/>
          </a:p>
        </p:txBody>
      </p:sp>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2655357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9406E2E3-AA5E-4844-982A-ED14DCAD4C76}" type="slidenum">
              <a:rPr lang="en-AU" sz="1200"/>
              <a:pPr algn="r"/>
              <a:t>106</a:t>
            </a:fld>
            <a:endParaRPr lang="en-AU" sz="1200"/>
          </a:p>
        </p:txBody>
      </p:sp>
      <p:sp>
        <p:nvSpPr>
          <p:cNvPr id="204802" name="Rectangle 2"/>
          <p:cNvSpPr>
            <a:spLocks noGrp="1" noRot="1" noChangeAspect="1" noChangeArrowheads="1" noTextEdit="1"/>
          </p:cNvSpPr>
          <p:nvPr>
            <p:ph type="sldImg"/>
          </p:nvPr>
        </p:nvSpPr>
        <p:spPr>
          <a:ln/>
        </p:spPr>
      </p:sp>
      <p:sp>
        <p:nvSpPr>
          <p:cNvPr id="20480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27235724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22E3FA2C-071A-4AC3-A3DB-B685F364D80A}" type="slidenum">
              <a:rPr lang="en-AU" sz="1200"/>
              <a:pPr algn="r"/>
              <a:t>108</a:t>
            </a:fld>
            <a:endParaRPr lang="en-AU" sz="1200"/>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96671521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7775BA27-942F-4F81-9583-DF378C77CE47}" type="slidenum">
              <a:rPr lang="en-AU" sz="1200"/>
              <a:pPr algn="r"/>
              <a:t>109</a:t>
            </a:fld>
            <a:endParaRPr lang="en-AU" sz="1200"/>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3886023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18526C11-C9C7-477F-B1D5-EFB495EE4251}" type="slidenum">
              <a:rPr lang="en-AU" sz="1200"/>
              <a:pPr algn="r"/>
              <a:t>113</a:t>
            </a:fld>
            <a:endParaRPr lang="en-AU" sz="1200"/>
          </a:p>
        </p:txBody>
      </p:sp>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76999355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220482D5-7D3F-41C8-9E8E-F3DF96A8FB8F}" type="slidenum">
              <a:rPr lang="en-AU" sz="1200"/>
              <a:pPr algn="r"/>
              <a:t>115</a:t>
            </a:fld>
            <a:endParaRPr lang="en-AU" sz="1200"/>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0711008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20416E8D-A808-4BD5-B5FF-6AD5443CC744}" type="slidenum">
              <a:rPr lang="en-AU" sz="1200"/>
              <a:pPr algn="r"/>
              <a:t>117</a:t>
            </a:fld>
            <a:endParaRPr lang="en-AU" sz="1200"/>
          </a:p>
        </p:txBody>
      </p:sp>
      <p:sp>
        <p:nvSpPr>
          <p:cNvPr id="215042"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4492582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61C6D231-2DA4-46E8-AD45-A13991588CA1}" type="slidenum">
              <a:rPr lang="en-AU" sz="1200"/>
              <a:pPr algn="r"/>
              <a:t>120</a:t>
            </a:fld>
            <a:endParaRPr lang="en-AU" sz="1200"/>
          </a:p>
        </p:txBody>
      </p:sp>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79432954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B04134CF-CD02-49EB-B9F2-878A5F5A397F}" type="slidenum">
              <a:rPr lang="en-AU" sz="1200"/>
              <a:pPr algn="r"/>
              <a:t>121</a:t>
            </a:fld>
            <a:endParaRPr lang="en-AU" sz="1200"/>
          </a:p>
        </p:txBody>
      </p:sp>
      <p:sp>
        <p:nvSpPr>
          <p:cNvPr id="219138" name="Rectangle 2"/>
          <p:cNvSpPr>
            <a:spLocks noGrp="1" noRot="1" noChangeAspect="1" noChangeArrowheads="1" noTextEdit="1"/>
          </p:cNvSpPr>
          <p:nvPr>
            <p:ph type="sldImg"/>
          </p:nvPr>
        </p:nvSpPr>
        <p:spPr>
          <a:ln/>
        </p:spPr>
      </p:sp>
      <p:sp>
        <p:nvSpPr>
          <p:cNvPr id="21913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5901794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D79DDC27-08CA-4A64-B2E0-64A1B9306B9D}" type="slidenum">
              <a:rPr lang="en-AU" sz="1200"/>
              <a:pPr algn="r"/>
              <a:t>122</a:t>
            </a:fld>
            <a:endParaRPr lang="en-AU" sz="1200"/>
          </a:p>
        </p:txBody>
      </p:sp>
      <p:sp>
        <p:nvSpPr>
          <p:cNvPr id="221186" name="Rectangle 2"/>
          <p:cNvSpPr>
            <a:spLocks noGrp="1" noRot="1" noChangeAspect="1" noChangeArrowheads="1" noTextEdit="1"/>
          </p:cNvSpPr>
          <p:nvPr>
            <p:ph type="sldImg"/>
          </p:nvPr>
        </p:nvSpPr>
        <p:spPr>
          <a:ln/>
        </p:spPr>
      </p:sp>
      <p:sp>
        <p:nvSpPr>
          <p:cNvPr id="22118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5052764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D8911D9E-8CD6-4137-AEB2-8429C8C6F349}" type="slidenum">
              <a:rPr lang="en-AU" sz="1200"/>
              <a:pPr algn="r"/>
              <a:t>123</a:t>
            </a:fld>
            <a:endParaRPr lang="en-AU" sz="1200"/>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6531145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64CB6833-472B-47EA-A914-8799C069F000}" type="slidenum">
              <a:rPr lang="en-AU" sz="1200"/>
              <a:pPr algn="r"/>
              <a:t>124</a:t>
            </a:fld>
            <a:endParaRPr lang="en-AU" sz="1200"/>
          </a:p>
        </p:txBody>
      </p:sp>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29303364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64CB6833-472B-47EA-A914-8799C069F000}" type="slidenum">
              <a:rPr lang="en-AU" sz="1200"/>
              <a:pPr algn="r"/>
              <a:t>128</a:t>
            </a:fld>
            <a:endParaRPr lang="en-AU" sz="1200"/>
          </a:p>
        </p:txBody>
      </p:sp>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9887588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5C654C86-A084-41F7-A292-2A99ED13937E}" type="slidenum">
              <a:rPr lang="en-AU" sz="1200"/>
              <a:pPr algn="r"/>
              <a:t>129</a:t>
            </a:fld>
            <a:endParaRPr lang="en-AU" sz="1200"/>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09549032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526EEEDA-4E6B-4CB0-ADC0-2BDDEB82EBD3}" type="slidenum">
              <a:rPr lang="en-AU" sz="1200"/>
              <a:pPr algn="r"/>
              <a:t>130</a:t>
            </a:fld>
            <a:endParaRPr lang="en-AU" sz="1200"/>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813912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B4D8AA72-8B2B-47AE-B16D-638B2DE8BB7B}" type="slidenum">
              <a:rPr lang="en-AU" sz="1200"/>
              <a:pPr algn="r"/>
              <a:t>131</a:t>
            </a:fld>
            <a:endParaRPr lang="en-AU" sz="1200"/>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99847503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132</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6452098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134</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70177349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135</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3172349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136</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7257856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137</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09572766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139</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0600191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140</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1727551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141</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6935346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142</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7926006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143</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0703712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144</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92923341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146</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72758187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147</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7723439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148</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7366246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149</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0117736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150</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6105137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151</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20548169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152</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25860521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153</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1893180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154</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70350046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155</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6948325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156</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9378703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157</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7543709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158</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7604384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159</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8659172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160</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2327891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anchor="b"/>
          <a:lstStyle/>
          <a:p>
            <a:pPr algn="r"/>
            <a:fld id="{FD27E75D-5275-4930-A2A8-BF7268803A2E}" type="slidenum">
              <a:rPr lang="en-AU" sz="1200"/>
              <a:pPr algn="r"/>
              <a:t>161</a:t>
            </a:fld>
            <a:endParaRPr lang="en-AU"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47430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7" name="Group 76" title="Feather Background"/>
          <p:cNvGrpSpPr/>
          <p:nvPr/>
        </p:nvGrpSpPr>
        <p:grpSpPr>
          <a:xfrm>
            <a:off x="-6284" y="0"/>
            <a:ext cx="9152521" cy="6867426"/>
            <a:chOff x="-6284" y="0"/>
            <a:chExt cx="9152521" cy="6867426"/>
          </a:xfrm>
        </p:grpSpPr>
        <p:sp>
          <p:nvSpPr>
            <p:cNvPr id="67" name="Freeform 41"/>
            <p:cNvSpPr>
              <a:spLocks noEditPoints="1"/>
            </p:cNvSpPr>
            <p:nvPr/>
          </p:nvSpPr>
          <p:spPr bwMode="auto">
            <a:xfrm>
              <a:off x="0" y="0"/>
              <a:ext cx="9146237" cy="6858000"/>
            </a:xfrm>
            <a:custGeom>
              <a:avLst/>
              <a:gdLst/>
              <a:ahLst/>
              <a:cxnLst/>
              <a:rect l="0" t="0" r="r" b="b"/>
              <a:pathLst>
                <a:path w="2882" h="2160">
                  <a:moveTo>
                    <a:pt x="582" y="371"/>
                  </a:moveTo>
                  <a:cubicBezTo>
                    <a:pt x="592" y="376"/>
                    <a:pt x="600" y="381"/>
                    <a:pt x="610" y="384"/>
                  </a:cubicBezTo>
                  <a:cubicBezTo>
                    <a:pt x="635" y="393"/>
                    <a:pt x="640" y="395"/>
                    <a:pt x="641" y="392"/>
                  </a:cubicBezTo>
                  <a:cubicBezTo>
                    <a:pt x="596" y="372"/>
                    <a:pt x="592" y="370"/>
                    <a:pt x="589" y="367"/>
                  </a:cubicBezTo>
                  <a:cubicBezTo>
                    <a:pt x="554" y="342"/>
                    <a:pt x="552" y="341"/>
                    <a:pt x="550" y="340"/>
                  </a:cubicBezTo>
                  <a:cubicBezTo>
                    <a:pt x="532" y="326"/>
                    <a:pt x="531" y="325"/>
                    <a:pt x="529" y="324"/>
                  </a:cubicBezTo>
                  <a:cubicBezTo>
                    <a:pt x="511" y="305"/>
                    <a:pt x="507" y="302"/>
                    <a:pt x="503" y="299"/>
                  </a:cubicBezTo>
                  <a:cubicBezTo>
                    <a:pt x="455" y="236"/>
                    <a:pt x="453" y="233"/>
                    <a:pt x="450" y="230"/>
                  </a:cubicBezTo>
                  <a:cubicBezTo>
                    <a:pt x="442" y="219"/>
                    <a:pt x="438" y="213"/>
                    <a:pt x="433" y="208"/>
                  </a:cubicBezTo>
                  <a:cubicBezTo>
                    <a:pt x="419" y="175"/>
                    <a:pt x="409" y="179"/>
                    <a:pt x="410" y="173"/>
                  </a:cubicBezTo>
                  <a:cubicBezTo>
                    <a:pt x="382" y="135"/>
                    <a:pt x="378" y="134"/>
                    <a:pt x="378" y="129"/>
                  </a:cubicBezTo>
                  <a:cubicBezTo>
                    <a:pt x="368" y="118"/>
                    <a:pt x="365" y="115"/>
                    <a:pt x="363" y="111"/>
                  </a:cubicBezTo>
                  <a:cubicBezTo>
                    <a:pt x="336" y="73"/>
                    <a:pt x="332" y="65"/>
                    <a:pt x="328" y="58"/>
                  </a:cubicBezTo>
                  <a:cubicBezTo>
                    <a:pt x="308" y="34"/>
                    <a:pt x="305" y="31"/>
                    <a:pt x="300" y="31"/>
                  </a:cubicBezTo>
                  <a:cubicBezTo>
                    <a:pt x="274" y="1"/>
                    <a:pt x="273" y="1"/>
                    <a:pt x="273" y="0"/>
                  </a:cubicBezTo>
                  <a:cubicBezTo>
                    <a:pt x="280" y="19"/>
                    <a:pt x="286" y="26"/>
                    <a:pt x="291" y="33"/>
                  </a:cubicBezTo>
                  <a:cubicBezTo>
                    <a:pt x="345" y="95"/>
                    <a:pt x="345" y="101"/>
                    <a:pt x="348" y="104"/>
                  </a:cubicBezTo>
                  <a:cubicBezTo>
                    <a:pt x="362" y="131"/>
                    <a:pt x="369" y="130"/>
                    <a:pt x="369" y="135"/>
                  </a:cubicBezTo>
                  <a:cubicBezTo>
                    <a:pt x="382" y="150"/>
                    <a:pt x="385" y="150"/>
                    <a:pt x="387" y="151"/>
                  </a:cubicBezTo>
                  <a:cubicBezTo>
                    <a:pt x="423" y="208"/>
                    <a:pt x="423" y="213"/>
                    <a:pt x="429" y="213"/>
                  </a:cubicBezTo>
                  <a:cubicBezTo>
                    <a:pt x="448" y="246"/>
                    <a:pt x="455" y="249"/>
                    <a:pt x="456" y="257"/>
                  </a:cubicBezTo>
                  <a:cubicBezTo>
                    <a:pt x="474" y="279"/>
                    <a:pt x="478" y="284"/>
                    <a:pt x="484" y="288"/>
                  </a:cubicBezTo>
                  <a:cubicBezTo>
                    <a:pt x="468" y="274"/>
                    <a:pt x="462" y="272"/>
                    <a:pt x="460" y="266"/>
                  </a:cubicBezTo>
                  <a:cubicBezTo>
                    <a:pt x="414" y="208"/>
                    <a:pt x="411" y="206"/>
                    <a:pt x="409" y="203"/>
                  </a:cubicBezTo>
                  <a:cubicBezTo>
                    <a:pt x="386" y="173"/>
                    <a:pt x="382" y="160"/>
                    <a:pt x="373" y="152"/>
                  </a:cubicBezTo>
                  <a:cubicBezTo>
                    <a:pt x="342" y="106"/>
                    <a:pt x="339" y="106"/>
                    <a:pt x="337" y="106"/>
                  </a:cubicBezTo>
                  <a:cubicBezTo>
                    <a:pt x="327" y="83"/>
                    <a:pt x="317" y="77"/>
                    <a:pt x="312" y="66"/>
                  </a:cubicBezTo>
                  <a:cubicBezTo>
                    <a:pt x="297" y="47"/>
                    <a:pt x="291" y="45"/>
                    <a:pt x="289" y="39"/>
                  </a:cubicBezTo>
                  <a:cubicBezTo>
                    <a:pt x="267" y="18"/>
                    <a:pt x="267" y="14"/>
                    <a:pt x="263" y="15"/>
                  </a:cubicBezTo>
                  <a:cubicBezTo>
                    <a:pt x="238" y="0"/>
                    <a:pt x="238" y="0"/>
                    <a:pt x="238" y="0"/>
                  </a:cubicBezTo>
                  <a:cubicBezTo>
                    <a:pt x="269" y="27"/>
                    <a:pt x="273" y="36"/>
                    <a:pt x="280" y="44"/>
                  </a:cubicBezTo>
                  <a:cubicBezTo>
                    <a:pt x="301" y="68"/>
                    <a:pt x="304" y="69"/>
                    <a:pt x="301" y="70"/>
                  </a:cubicBezTo>
                  <a:cubicBezTo>
                    <a:pt x="323" y="95"/>
                    <a:pt x="328" y="105"/>
                    <a:pt x="335" y="112"/>
                  </a:cubicBezTo>
                  <a:cubicBezTo>
                    <a:pt x="376" y="170"/>
                    <a:pt x="381" y="179"/>
                    <a:pt x="388" y="186"/>
                  </a:cubicBezTo>
                  <a:cubicBezTo>
                    <a:pt x="400" y="199"/>
                    <a:pt x="398" y="205"/>
                    <a:pt x="401" y="205"/>
                  </a:cubicBezTo>
                  <a:cubicBezTo>
                    <a:pt x="447" y="261"/>
                    <a:pt x="446" y="268"/>
                    <a:pt x="454" y="268"/>
                  </a:cubicBezTo>
                  <a:cubicBezTo>
                    <a:pt x="490" y="311"/>
                    <a:pt x="499" y="316"/>
                    <a:pt x="507" y="321"/>
                  </a:cubicBezTo>
                  <a:cubicBezTo>
                    <a:pt x="561" y="357"/>
                    <a:pt x="566" y="359"/>
                    <a:pt x="570" y="362"/>
                  </a:cubicBezTo>
                  <a:close/>
                  <a:moveTo>
                    <a:pt x="302" y="11"/>
                  </a:moveTo>
                  <a:cubicBezTo>
                    <a:pt x="307" y="12"/>
                    <a:pt x="307" y="17"/>
                    <a:pt x="309" y="20"/>
                  </a:cubicBezTo>
                  <a:cubicBezTo>
                    <a:pt x="330" y="42"/>
                    <a:pt x="334" y="46"/>
                    <a:pt x="336" y="49"/>
                  </a:cubicBezTo>
                  <a:cubicBezTo>
                    <a:pt x="367" y="88"/>
                    <a:pt x="377" y="91"/>
                    <a:pt x="379" y="102"/>
                  </a:cubicBezTo>
                  <a:cubicBezTo>
                    <a:pt x="406" y="126"/>
                    <a:pt x="411" y="133"/>
                    <a:pt x="417" y="140"/>
                  </a:cubicBezTo>
                  <a:cubicBezTo>
                    <a:pt x="438" y="163"/>
                    <a:pt x="438" y="170"/>
                    <a:pt x="443" y="171"/>
                  </a:cubicBezTo>
                  <a:cubicBezTo>
                    <a:pt x="467" y="210"/>
                    <a:pt x="471" y="213"/>
                    <a:pt x="475" y="216"/>
                  </a:cubicBezTo>
                  <a:cubicBezTo>
                    <a:pt x="531" y="283"/>
                    <a:pt x="547" y="295"/>
                    <a:pt x="560" y="309"/>
                  </a:cubicBezTo>
                  <a:cubicBezTo>
                    <a:pt x="599" y="341"/>
                    <a:pt x="605" y="342"/>
                    <a:pt x="609" y="345"/>
                  </a:cubicBezTo>
                  <a:cubicBezTo>
                    <a:pt x="673" y="381"/>
                    <a:pt x="686" y="381"/>
                    <a:pt x="695" y="386"/>
                  </a:cubicBezTo>
                  <a:cubicBezTo>
                    <a:pt x="721" y="396"/>
                    <a:pt x="727" y="396"/>
                    <a:pt x="728" y="394"/>
                  </a:cubicBezTo>
                  <a:cubicBezTo>
                    <a:pt x="651" y="365"/>
                    <a:pt x="649" y="359"/>
                    <a:pt x="642" y="359"/>
                  </a:cubicBezTo>
                  <a:cubicBezTo>
                    <a:pt x="620" y="341"/>
                    <a:pt x="613" y="344"/>
                    <a:pt x="614" y="339"/>
                  </a:cubicBezTo>
                  <a:cubicBezTo>
                    <a:pt x="577" y="315"/>
                    <a:pt x="575" y="308"/>
                    <a:pt x="569" y="305"/>
                  </a:cubicBezTo>
                  <a:cubicBezTo>
                    <a:pt x="528" y="271"/>
                    <a:pt x="522" y="259"/>
                    <a:pt x="513" y="249"/>
                  </a:cubicBezTo>
                  <a:cubicBezTo>
                    <a:pt x="493" y="223"/>
                    <a:pt x="490" y="221"/>
                    <a:pt x="488" y="218"/>
                  </a:cubicBezTo>
                  <a:cubicBezTo>
                    <a:pt x="438" y="148"/>
                    <a:pt x="431" y="145"/>
                    <a:pt x="428" y="138"/>
                  </a:cubicBezTo>
                  <a:cubicBezTo>
                    <a:pt x="399" y="107"/>
                    <a:pt x="393" y="109"/>
                    <a:pt x="394" y="103"/>
                  </a:cubicBezTo>
                  <a:cubicBezTo>
                    <a:pt x="402" y="110"/>
                    <a:pt x="418" y="119"/>
                    <a:pt x="426" y="136"/>
                  </a:cubicBezTo>
                  <a:cubicBezTo>
                    <a:pt x="508" y="213"/>
                    <a:pt x="510" y="216"/>
                    <a:pt x="512" y="221"/>
                  </a:cubicBezTo>
                  <a:cubicBezTo>
                    <a:pt x="551" y="253"/>
                    <a:pt x="560" y="257"/>
                    <a:pt x="565" y="264"/>
                  </a:cubicBezTo>
                  <a:cubicBezTo>
                    <a:pt x="600" y="292"/>
                    <a:pt x="607" y="292"/>
                    <a:pt x="610" y="295"/>
                  </a:cubicBezTo>
                  <a:cubicBezTo>
                    <a:pt x="673" y="323"/>
                    <a:pt x="681" y="327"/>
                    <a:pt x="690" y="332"/>
                  </a:cubicBezTo>
                  <a:cubicBezTo>
                    <a:pt x="776" y="339"/>
                    <a:pt x="758" y="349"/>
                    <a:pt x="758" y="342"/>
                  </a:cubicBezTo>
                  <a:cubicBezTo>
                    <a:pt x="713" y="335"/>
                    <a:pt x="714" y="330"/>
                    <a:pt x="708" y="332"/>
                  </a:cubicBezTo>
                  <a:cubicBezTo>
                    <a:pt x="676" y="319"/>
                    <a:pt x="674" y="317"/>
                    <a:pt x="671" y="316"/>
                  </a:cubicBezTo>
                  <a:cubicBezTo>
                    <a:pt x="583" y="266"/>
                    <a:pt x="571" y="260"/>
                    <a:pt x="563" y="250"/>
                  </a:cubicBezTo>
                  <a:cubicBezTo>
                    <a:pt x="544" y="234"/>
                    <a:pt x="536" y="232"/>
                    <a:pt x="533" y="226"/>
                  </a:cubicBezTo>
                  <a:cubicBezTo>
                    <a:pt x="500" y="189"/>
                    <a:pt x="493" y="192"/>
                    <a:pt x="493" y="188"/>
                  </a:cubicBezTo>
                  <a:cubicBezTo>
                    <a:pt x="460" y="157"/>
                    <a:pt x="453" y="154"/>
                    <a:pt x="450" y="148"/>
                  </a:cubicBezTo>
                  <a:cubicBezTo>
                    <a:pt x="419" y="117"/>
                    <a:pt x="418" y="113"/>
                    <a:pt x="416" y="110"/>
                  </a:cubicBezTo>
                  <a:cubicBezTo>
                    <a:pt x="395" y="90"/>
                    <a:pt x="392" y="87"/>
                    <a:pt x="390" y="83"/>
                  </a:cubicBezTo>
                  <a:cubicBezTo>
                    <a:pt x="362" y="53"/>
                    <a:pt x="359" y="51"/>
                    <a:pt x="356" y="47"/>
                  </a:cubicBezTo>
                  <a:cubicBezTo>
                    <a:pt x="336" y="23"/>
                    <a:pt x="330" y="17"/>
                    <a:pt x="322" y="14"/>
                  </a:cubicBezTo>
                  <a:cubicBezTo>
                    <a:pt x="298" y="1"/>
                    <a:pt x="299" y="2"/>
                    <a:pt x="300" y="3"/>
                  </a:cubicBezTo>
                  <a:close/>
                  <a:moveTo>
                    <a:pt x="481" y="318"/>
                  </a:moveTo>
                  <a:cubicBezTo>
                    <a:pt x="482" y="313"/>
                    <a:pt x="475" y="316"/>
                    <a:pt x="475" y="312"/>
                  </a:cubicBezTo>
                  <a:cubicBezTo>
                    <a:pt x="454" y="299"/>
                    <a:pt x="458" y="290"/>
                    <a:pt x="451" y="292"/>
                  </a:cubicBezTo>
                  <a:cubicBezTo>
                    <a:pt x="423" y="256"/>
                    <a:pt x="421" y="248"/>
                    <a:pt x="415" y="245"/>
                  </a:cubicBezTo>
                  <a:cubicBezTo>
                    <a:pt x="363" y="176"/>
                    <a:pt x="360" y="170"/>
                    <a:pt x="356" y="165"/>
                  </a:cubicBezTo>
                  <a:cubicBezTo>
                    <a:pt x="325" y="135"/>
                    <a:pt x="328" y="128"/>
                    <a:pt x="324" y="127"/>
                  </a:cubicBezTo>
                  <a:cubicBezTo>
                    <a:pt x="302" y="102"/>
                    <a:pt x="300" y="99"/>
                    <a:pt x="298" y="96"/>
                  </a:cubicBezTo>
                  <a:cubicBezTo>
                    <a:pt x="281" y="81"/>
                    <a:pt x="283" y="75"/>
                    <a:pt x="277" y="76"/>
                  </a:cubicBezTo>
                  <a:cubicBezTo>
                    <a:pt x="243" y="44"/>
                    <a:pt x="242" y="35"/>
                    <a:pt x="237" y="32"/>
                  </a:cubicBezTo>
                  <a:cubicBezTo>
                    <a:pt x="188" y="0"/>
                    <a:pt x="188" y="0"/>
                    <a:pt x="188" y="0"/>
                  </a:cubicBezTo>
                  <a:cubicBezTo>
                    <a:pt x="212" y="17"/>
                    <a:pt x="211" y="22"/>
                    <a:pt x="215" y="23"/>
                  </a:cubicBezTo>
                  <a:cubicBezTo>
                    <a:pt x="253" y="58"/>
                    <a:pt x="259" y="67"/>
                    <a:pt x="266" y="76"/>
                  </a:cubicBezTo>
                  <a:cubicBezTo>
                    <a:pt x="296" y="102"/>
                    <a:pt x="295" y="111"/>
                    <a:pt x="302" y="112"/>
                  </a:cubicBezTo>
                  <a:cubicBezTo>
                    <a:pt x="326" y="143"/>
                    <a:pt x="329" y="147"/>
                    <a:pt x="332" y="152"/>
                  </a:cubicBezTo>
                  <a:cubicBezTo>
                    <a:pt x="388" y="223"/>
                    <a:pt x="403" y="238"/>
                    <a:pt x="415" y="258"/>
                  </a:cubicBezTo>
                  <a:cubicBezTo>
                    <a:pt x="406" y="259"/>
                    <a:pt x="407" y="252"/>
                    <a:pt x="402" y="251"/>
                  </a:cubicBezTo>
                  <a:cubicBezTo>
                    <a:pt x="390" y="240"/>
                    <a:pt x="387" y="237"/>
                    <a:pt x="385" y="233"/>
                  </a:cubicBezTo>
                  <a:cubicBezTo>
                    <a:pt x="337" y="185"/>
                    <a:pt x="333" y="183"/>
                    <a:pt x="331" y="178"/>
                  </a:cubicBezTo>
                  <a:cubicBezTo>
                    <a:pt x="308" y="153"/>
                    <a:pt x="304" y="149"/>
                    <a:pt x="302" y="144"/>
                  </a:cubicBezTo>
                  <a:cubicBezTo>
                    <a:pt x="264" y="114"/>
                    <a:pt x="262" y="109"/>
                    <a:pt x="259" y="104"/>
                  </a:cubicBezTo>
                  <a:cubicBezTo>
                    <a:pt x="226" y="72"/>
                    <a:pt x="225" y="70"/>
                    <a:pt x="225" y="66"/>
                  </a:cubicBezTo>
                  <a:cubicBezTo>
                    <a:pt x="208" y="50"/>
                    <a:pt x="204" y="52"/>
                    <a:pt x="203" y="51"/>
                  </a:cubicBezTo>
                  <a:cubicBezTo>
                    <a:pt x="191" y="41"/>
                    <a:pt x="195" y="31"/>
                    <a:pt x="186" y="33"/>
                  </a:cubicBezTo>
                  <a:cubicBezTo>
                    <a:pt x="161" y="8"/>
                    <a:pt x="156" y="3"/>
                    <a:pt x="151" y="0"/>
                  </a:cubicBezTo>
                  <a:cubicBezTo>
                    <a:pt x="146" y="9"/>
                    <a:pt x="157" y="12"/>
                    <a:pt x="163" y="21"/>
                  </a:cubicBezTo>
                  <a:cubicBezTo>
                    <a:pt x="222" y="79"/>
                    <a:pt x="222" y="82"/>
                    <a:pt x="227" y="82"/>
                  </a:cubicBezTo>
                  <a:cubicBezTo>
                    <a:pt x="270" y="123"/>
                    <a:pt x="283" y="140"/>
                    <a:pt x="299" y="153"/>
                  </a:cubicBezTo>
                  <a:cubicBezTo>
                    <a:pt x="371" y="231"/>
                    <a:pt x="379" y="238"/>
                    <a:pt x="387" y="244"/>
                  </a:cubicBezTo>
                  <a:cubicBezTo>
                    <a:pt x="402" y="255"/>
                    <a:pt x="401" y="259"/>
                    <a:pt x="402" y="260"/>
                  </a:cubicBezTo>
                  <a:cubicBezTo>
                    <a:pt x="428" y="278"/>
                    <a:pt x="434" y="280"/>
                    <a:pt x="438" y="283"/>
                  </a:cubicBezTo>
                  <a:cubicBezTo>
                    <a:pt x="452" y="313"/>
                    <a:pt x="453" y="308"/>
                    <a:pt x="449" y="307"/>
                  </a:cubicBezTo>
                  <a:cubicBezTo>
                    <a:pt x="415" y="279"/>
                    <a:pt x="402" y="274"/>
                    <a:pt x="395" y="262"/>
                  </a:cubicBezTo>
                  <a:cubicBezTo>
                    <a:pt x="372" y="237"/>
                    <a:pt x="362" y="242"/>
                    <a:pt x="365" y="235"/>
                  </a:cubicBezTo>
                  <a:cubicBezTo>
                    <a:pt x="334" y="218"/>
                    <a:pt x="340" y="208"/>
                    <a:pt x="333" y="210"/>
                  </a:cubicBezTo>
                  <a:cubicBezTo>
                    <a:pt x="294" y="174"/>
                    <a:pt x="286" y="163"/>
                    <a:pt x="275" y="155"/>
                  </a:cubicBezTo>
                  <a:cubicBezTo>
                    <a:pt x="252" y="130"/>
                    <a:pt x="243" y="121"/>
                    <a:pt x="235" y="110"/>
                  </a:cubicBezTo>
                  <a:cubicBezTo>
                    <a:pt x="204" y="81"/>
                    <a:pt x="203" y="77"/>
                    <a:pt x="198" y="77"/>
                  </a:cubicBezTo>
                  <a:cubicBezTo>
                    <a:pt x="175" y="53"/>
                    <a:pt x="174" y="50"/>
                    <a:pt x="169" y="50"/>
                  </a:cubicBezTo>
                  <a:cubicBezTo>
                    <a:pt x="128" y="16"/>
                    <a:pt x="128" y="10"/>
                    <a:pt x="124" y="10"/>
                  </a:cubicBezTo>
                  <a:cubicBezTo>
                    <a:pt x="97" y="0"/>
                    <a:pt x="97" y="0"/>
                    <a:pt x="97" y="0"/>
                  </a:cubicBezTo>
                  <a:cubicBezTo>
                    <a:pt x="109" y="13"/>
                    <a:pt x="115" y="11"/>
                    <a:pt x="117" y="14"/>
                  </a:cubicBezTo>
                  <a:cubicBezTo>
                    <a:pt x="149" y="40"/>
                    <a:pt x="153" y="44"/>
                    <a:pt x="158" y="47"/>
                  </a:cubicBezTo>
                  <a:cubicBezTo>
                    <a:pt x="184" y="78"/>
                    <a:pt x="190" y="76"/>
                    <a:pt x="192" y="79"/>
                  </a:cubicBezTo>
                  <a:cubicBezTo>
                    <a:pt x="224" y="117"/>
                    <a:pt x="233" y="116"/>
                    <a:pt x="235" y="123"/>
                  </a:cubicBezTo>
                  <a:cubicBezTo>
                    <a:pt x="265" y="147"/>
                    <a:pt x="259" y="157"/>
                    <a:pt x="267" y="154"/>
                  </a:cubicBezTo>
                  <a:cubicBezTo>
                    <a:pt x="309" y="195"/>
                    <a:pt x="316" y="204"/>
                    <a:pt x="326" y="210"/>
                  </a:cubicBezTo>
                  <a:cubicBezTo>
                    <a:pt x="368" y="247"/>
                    <a:pt x="370" y="250"/>
                    <a:pt x="371" y="253"/>
                  </a:cubicBezTo>
                  <a:cubicBezTo>
                    <a:pt x="388" y="266"/>
                    <a:pt x="391" y="268"/>
                    <a:pt x="393" y="271"/>
                  </a:cubicBezTo>
                  <a:cubicBezTo>
                    <a:pt x="434" y="300"/>
                    <a:pt x="438" y="306"/>
                    <a:pt x="444" y="311"/>
                  </a:cubicBezTo>
                  <a:cubicBezTo>
                    <a:pt x="518" y="348"/>
                    <a:pt x="519" y="356"/>
                    <a:pt x="528" y="356"/>
                  </a:cubicBezTo>
                  <a:cubicBezTo>
                    <a:pt x="528" y="354"/>
                    <a:pt x="515" y="339"/>
                    <a:pt x="494" y="332"/>
                  </a:cubicBezTo>
                  <a:close/>
                  <a:moveTo>
                    <a:pt x="334" y="250"/>
                  </a:moveTo>
                  <a:cubicBezTo>
                    <a:pt x="334" y="253"/>
                    <a:pt x="329" y="251"/>
                    <a:pt x="328" y="250"/>
                  </a:cubicBezTo>
                  <a:cubicBezTo>
                    <a:pt x="294" y="242"/>
                    <a:pt x="287" y="241"/>
                    <a:pt x="282" y="238"/>
                  </a:cubicBezTo>
                  <a:cubicBezTo>
                    <a:pt x="243" y="217"/>
                    <a:pt x="240" y="212"/>
                    <a:pt x="233" y="210"/>
                  </a:cubicBezTo>
                  <a:cubicBezTo>
                    <a:pt x="199" y="185"/>
                    <a:pt x="191" y="185"/>
                    <a:pt x="188" y="179"/>
                  </a:cubicBezTo>
                  <a:cubicBezTo>
                    <a:pt x="160" y="165"/>
                    <a:pt x="162" y="158"/>
                    <a:pt x="157" y="159"/>
                  </a:cubicBezTo>
                  <a:cubicBezTo>
                    <a:pt x="123" y="136"/>
                    <a:pt x="120" y="135"/>
                    <a:pt x="119" y="132"/>
                  </a:cubicBezTo>
                  <a:cubicBezTo>
                    <a:pt x="106" y="116"/>
                    <a:pt x="99" y="119"/>
                    <a:pt x="100" y="114"/>
                  </a:cubicBezTo>
                  <a:cubicBezTo>
                    <a:pt x="78" y="92"/>
                    <a:pt x="72" y="93"/>
                    <a:pt x="72" y="89"/>
                  </a:cubicBezTo>
                  <a:cubicBezTo>
                    <a:pt x="48" y="72"/>
                    <a:pt x="41" y="63"/>
                    <a:pt x="31" y="58"/>
                  </a:cubicBezTo>
                  <a:cubicBezTo>
                    <a:pt x="17" y="42"/>
                    <a:pt x="10" y="41"/>
                    <a:pt x="7" y="35"/>
                  </a:cubicBezTo>
                  <a:cubicBezTo>
                    <a:pt x="0" y="41"/>
                    <a:pt x="0" y="41"/>
                    <a:pt x="0" y="41"/>
                  </a:cubicBezTo>
                  <a:cubicBezTo>
                    <a:pt x="33" y="72"/>
                    <a:pt x="49" y="80"/>
                    <a:pt x="59" y="93"/>
                  </a:cubicBezTo>
                  <a:cubicBezTo>
                    <a:pt x="106" y="127"/>
                    <a:pt x="111" y="134"/>
                    <a:pt x="119" y="138"/>
                  </a:cubicBezTo>
                  <a:cubicBezTo>
                    <a:pt x="161" y="171"/>
                    <a:pt x="167" y="172"/>
                    <a:pt x="170" y="174"/>
                  </a:cubicBezTo>
                  <a:cubicBezTo>
                    <a:pt x="206" y="202"/>
                    <a:pt x="218" y="202"/>
                    <a:pt x="222" y="210"/>
                  </a:cubicBezTo>
                  <a:cubicBezTo>
                    <a:pt x="259" y="232"/>
                    <a:pt x="264" y="232"/>
                    <a:pt x="267" y="235"/>
                  </a:cubicBezTo>
                  <a:cubicBezTo>
                    <a:pt x="257" y="234"/>
                    <a:pt x="255" y="232"/>
                    <a:pt x="252" y="230"/>
                  </a:cubicBezTo>
                  <a:cubicBezTo>
                    <a:pt x="200" y="199"/>
                    <a:pt x="190" y="202"/>
                    <a:pt x="191" y="196"/>
                  </a:cubicBezTo>
                  <a:cubicBezTo>
                    <a:pt x="163" y="176"/>
                    <a:pt x="156" y="175"/>
                    <a:pt x="151" y="172"/>
                  </a:cubicBezTo>
                  <a:cubicBezTo>
                    <a:pt x="101" y="134"/>
                    <a:pt x="92" y="128"/>
                    <a:pt x="84" y="122"/>
                  </a:cubicBezTo>
                  <a:cubicBezTo>
                    <a:pt x="53" y="95"/>
                    <a:pt x="51" y="94"/>
                    <a:pt x="50" y="91"/>
                  </a:cubicBezTo>
                  <a:cubicBezTo>
                    <a:pt x="29" y="74"/>
                    <a:pt x="23" y="66"/>
                    <a:pt x="13" y="60"/>
                  </a:cubicBezTo>
                  <a:cubicBezTo>
                    <a:pt x="0" y="57"/>
                    <a:pt x="0" y="57"/>
                    <a:pt x="0" y="57"/>
                  </a:cubicBezTo>
                  <a:cubicBezTo>
                    <a:pt x="19" y="82"/>
                    <a:pt x="31" y="79"/>
                    <a:pt x="30" y="86"/>
                  </a:cubicBezTo>
                  <a:cubicBezTo>
                    <a:pt x="69" y="116"/>
                    <a:pt x="73" y="119"/>
                    <a:pt x="75" y="124"/>
                  </a:cubicBezTo>
                  <a:cubicBezTo>
                    <a:pt x="153" y="178"/>
                    <a:pt x="153" y="184"/>
                    <a:pt x="159" y="185"/>
                  </a:cubicBezTo>
                  <a:cubicBezTo>
                    <a:pt x="185" y="204"/>
                    <a:pt x="191" y="202"/>
                    <a:pt x="191" y="205"/>
                  </a:cubicBezTo>
                  <a:cubicBezTo>
                    <a:pt x="218" y="217"/>
                    <a:pt x="218" y="224"/>
                    <a:pt x="226" y="223"/>
                  </a:cubicBezTo>
                  <a:cubicBezTo>
                    <a:pt x="256" y="242"/>
                    <a:pt x="265" y="239"/>
                    <a:pt x="267" y="244"/>
                  </a:cubicBezTo>
                  <a:cubicBezTo>
                    <a:pt x="318" y="258"/>
                    <a:pt x="319" y="256"/>
                    <a:pt x="319" y="254"/>
                  </a:cubicBezTo>
                  <a:close/>
                  <a:moveTo>
                    <a:pt x="121" y="234"/>
                  </a:moveTo>
                  <a:cubicBezTo>
                    <a:pt x="120" y="225"/>
                    <a:pt x="107" y="224"/>
                    <a:pt x="113" y="214"/>
                  </a:cubicBezTo>
                  <a:cubicBezTo>
                    <a:pt x="89" y="189"/>
                    <a:pt x="86" y="187"/>
                    <a:pt x="85" y="183"/>
                  </a:cubicBezTo>
                  <a:cubicBezTo>
                    <a:pt x="33" y="112"/>
                    <a:pt x="28" y="112"/>
                    <a:pt x="28" y="108"/>
                  </a:cubicBezTo>
                  <a:cubicBezTo>
                    <a:pt x="17" y="98"/>
                    <a:pt x="17" y="93"/>
                    <a:pt x="15" y="90"/>
                  </a:cubicBezTo>
                  <a:cubicBezTo>
                    <a:pt x="0" y="87"/>
                    <a:pt x="0" y="87"/>
                    <a:pt x="0" y="87"/>
                  </a:cubicBezTo>
                  <a:cubicBezTo>
                    <a:pt x="55" y="148"/>
                    <a:pt x="52" y="155"/>
                    <a:pt x="57" y="154"/>
                  </a:cubicBezTo>
                  <a:cubicBezTo>
                    <a:pt x="78" y="181"/>
                    <a:pt x="82" y="193"/>
                    <a:pt x="91" y="199"/>
                  </a:cubicBezTo>
                  <a:cubicBezTo>
                    <a:pt x="73" y="185"/>
                    <a:pt x="68" y="185"/>
                    <a:pt x="65" y="183"/>
                  </a:cubicBezTo>
                  <a:cubicBezTo>
                    <a:pt x="41" y="160"/>
                    <a:pt x="37" y="159"/>
                    <a:pt x="35" y="156"/>
                  </a:cubicBezTo>
                  <a:cubicBezTo>
                    <a:pt x="18" y="140"/>
                    <a:pt x="18" y="134"/>
                    <a:pt x="14" y="134"/>
                  </a:cubicBezTo>
                  <a:cubicBezTo>
                    <a:pt x="1" y="118"/>
                    <a:pt x="0" y="117"/>
                    <a:pt x="0" y="117"/>
                  </a:cubicBezTo>
                  <a:cubicBezTo>
                    <a:pt x="14" y="140"/>
                    <a:pt x="14" y="149"/>
                    <a:pt x="22" y="149"/>
                  </a:cubicBezTo>
                  <a:cubicBezTo>
                    <a:pt x="57" y="180"/>
                    <a:pt x="73" y="199"/>
                    <a:pt x="100" y="210"/>
                  </a:cubicBezTo>
                  <a:cubicBezTo>
                    <a:pt x="129" y="243"/>
                    <a:pt x="126" y="252"/>
                    <a:pt x="134" y="252"/>
                  </a:cubicBezTo>
                  <a:close/>
                  <a:moveTo>
                    <a:pt x="11" y="166"/>
                  </a:moveTo>
                  <a:cubicBezTo>
                    <a:pt x="8" y="162"/>
                    <a:pt x="4" y="159"/>
                    <a:pt x="0" y="156"/>
                  </a:cubicBezTo>
                  <a:cubicBezTo>
                    <a:pt x="0" y="161"/>
                    <a:pt x="0" y="161"/>
                    <a:pt x="0" y="161"/>
                  </a:cubicBezTo>
                  <a:cubicBezTo>
                    <a:pt x="4" y="164"/>
                    <a:pt x="7" y="168"/>
                    <a:pt x="11" y="171"/>
                  </a:cubicBezTo>
                  <a:cubicBezTo>
                    <a:pt x="13" y="174"/>
                    <a:pt x="17" y="175"/>
                    <a:pt x="20" y="177"/>
                  </a:cubicBezTo>
                  <a:cubicBezTo>
                    <a:pt x="21" y="181"/>
                    <a:pt x="23" y="184"/>
                    <a:pt x="28" y="184"/>
                  </a:cubicBezTo>
                  <a:cubicBezTo>
                    <a:pt x="27" y="174"/>
                    <a:pt x="16" y="173"/>
                    <a:pt x="11" y="166"/>
                  </a:cubicBezTo>
                  <a:close/>
                  <a:moveTo>
                    <a:pt x="344" y="19"/>
                  </a:moveTo>
                  <a:cubicBezTo>
                    <a:pt x="350" y="20"/>
                    <a:pt x="354" y="23"/>
                    <a:pt x="357" y="28"/>
                  </a:cubicBezTo>
                  <a:cubicBezTo>
                    <a:pt x="389" y="48"/>
                    <a:pt x="387" y="57"/>
                    <a:pt x="395" y="57"/>
                  </a:cubicBezTo>
                  <a:cubicBezTo>
                    <a:pt x="424" y="87"/>
                    <a:pt x="433" y="94"/>
                    <a:pt x="440" y="102"/>
                  </a:cubicBezTo>
                  <a:cubicBezTo>
                    <a:pt x="455" y="116"/>
                    <a:pt x="459" y="119"/>
                    <a:pt x="461" y="124"/>
                  </a:cubicBezTo>
                  <a:cubicBezTo>
                    <a:pt x="510" y="168"/>
                    <a:pt x="510" y="171"/>
                    <a:pt x="513" y="173"/>
                  </a:cubicBezTo>
                  <a:cubicBezTo>
                    <a:pt x="537" y="198"/>
                    <a:pt x="543" y="206"/>
                    <a:pt x="551" y="213"/>
                  </a:cubicBezTo>
                  <a:cubicBezTo>
                    <a:pt x="608" y="261"/>
                    <a:pt x="615" y="269"/>
                    <a:pt x="626" y="274"/>
                  </a:cubicBezTo>
                  <a:cubicBezTo>
                    <a:pt x="680" y="316"/>
                    <a:pt x="689" y="315"/>
                    <a:pt x="690" y="321"/>
                  </a:cubicBezTo>
                  <a:cubicBezTo>
                    <a:pt x="732" y="334"/>
                    <a:pt x="735" y="339"/>
                    <a:pt x="742" y="339"/>
                  </a:cubicBezTo>
                  <a:cubicBezTo>
                    <a:pt x="730" y="330"/>
                    <a:pt x="704" y="323"/>
                    <a:pt x="686" y="308"/>
                  </a:cubicBezTo>
                  <a:cubicBezTo>
                    <a:pt x="639" y="278"/>
                    <a:pt x="641" y="272"/>
                    <a:pt x="635" y="274"/>
                  </a:cubicBezTo>
                  <a:cubicBezTo>
                    <a:pt x="608" y="255"/>
                    <a:pt x="606" y="249"/>
                    <a:pt x="600" y="247"/>
                  </a:cubicBezTo>
                  <a:cubicBezTo>
                    <a:pt x="583" y="231"/>
                    <a:pt x="579" y="227"/>
                    <a:pt x="575" y="222"/>
                  </a:cubicBezTo>
                  <a:cubicBezTo>
                    <a:pt x="552" y="203"/>
                    <a:pt x="550" y="201"/>
                    <a:pt x="549" y="198"/>
                  </a:cubicBezTo>
                  <a:cubicBezTo>
                    <a:pt x="514" y="167"/>
                    <a:pt x="510" y="155"/>
                    <a:pt x="498" y="151"/>
                  </a:cubicBezTo>
                  <a:cubicBezTo>
                    <a:pt x="483" y="134"/>
                    <a:pt x="481" y="128"/>
                    <a:pt x="474" y="126"/>
                  </a:cubicBezTo>
                  <a:cubicBezTo>
                    <a:pt x="437" y="89"/>
                    <a:pt x="435" y="87"/>
                    <a:pt x="434" y="84"/>
                  </a:cubicBezTo>
                  <a:cubicBezTo>
                    <a:pt x="412" y="66"/>
                    <a:pt x="412" y="61"/>
                    <a:pt x="410" y="60"/>
                  </a:cubicBezTo>
                  <a:cubicBezTo>
                    <a:pt x="384" y="40"/>
                    <a:pt x="384" y="33"/>
                    <a:pt x="376" y="33"/>
                  </a:cubicBezTo>
                  <a:cubicBezTo>
                    <a:pt x="341" y="5"/>
                    <a:pt x="342" y="2"/>
                    <a:pt x="340" y="0"/>
                  </a:cubicBezTo>
                  <a:cubicBezTo>
                    <a:pt x="333" y="12"/>
                    <a:pt x="344" y="10"/>
                    <a:pt x="344" y="19"/>
                  </a:cubicBezTo>
                  <a:close/>
                  <a:moveTo>
                    <a:pt x="23" y="16"/>
                  </a:moveTo>
                  <a:cubicBezTo>
                    <a:pt x="28" y="17"/>
                    <a:pt x="27" y="24"/>
                    <a:pt x="34" y="23"/>
                  </a:cubicBezTo>
                  <a:cubicBezTo>
                    <a:pt x="98" y="85"/>
                    <a:pt x="111" y="95"/>
                    <a:pt x="124" y="106"/>
                  </a:cubicBezTo>
                  <a:cubicBezTo>
                    <a:pt x="164" y="139"/>
                    <a:pt x="170" y="139"/>
                    <a:pt x="173" y="142"/>
                  </a:cubicBezTo>
                  <a:cubicBezTo>
                    <a:pt x="198" y="155"/>
                    <a:pt x="200" y="167"/>
                    <a:pt x="203" y="160"/>
                  </a:cubicBezTo>
                  <a:cubicBezTo>
                    <a:pt x="176" y="139"/>
                    <a:pt x="168" y="135"/>
                    <a:pt x="162" y="128"/>
                  </a:cubicBezTo>
                  <a:cubicBezTo>
                    <a:pt x="125" y="105"/>
                    <a:pt x="127" y="96"/>
                    <a:pt x="120" y="97"/>
                  </a:cubicBezTo>
                  <a:cubicBezTo>
                    <a:pt x="87" y="61"/>
                    <a:pt x="83" y="58"/>
                    <a:pt x="81" y="52"/>
                  </a:cubicBezTo>
                  <a:cubicBezTo>
                    <a:pt x="44" y="19"/>
                    <a:pt x="37" y="18"/>
                    <a:pt x="36" y="12"/>
                  </a:cubicBezTo>
                  <a:cubicBezTo>
                    <a:pt x="57" y="26"/>
                    <a:pt x="59" y="27"/>
                    <a:pt x="60" y="30"/>
                  </a:cubicBezTo>
                  <a:cubicBezTo>
                    <a:pt x="113" y="68"/>
                    <a:pt x="115" y="72"/>
                    <a:pt x="120" y="75"/>
                  </a:cubicBezTo>
                  <a:cubicBezTo>
                    <a:pt x="136" y="88"/>
                    <a:pt x="136" y="93"/>
                    <a:pt x="141" y="95"/>
                  </a:cubicBezTo>
                  <a:cubicBezTo>
                    <a:pt x="159" y="107"/>
                    <a:pt x="158" y="115"/>
                    <a:pt x="165" y="115"/>
                  </a:cubicBezTo>
                  <a:cubicBezTo>
                    <a:pt x="200" y="151"/>
                    <a:pt x="203" y="155"/>
                    <a:pt x="208" y="158"/>
                  </a:cubicBezTo>
                  <a:cubicBezTo>
                    <a:pt x="213" y="167"/>
                    <a:pt x="206" y="161"/>
                    <a:pt x="205" y="166"/>
                  </a:cubicBezTo>
                  <a:cubicBezTo>
                    <a:pt x="223" y="173"/>
                    <a:pt x="223" y="176"/>
                    <a:pt x="227" y="175"/>
                  </a:cubicBezTo>
                  <a:cubicBezTo>
                    <a:pt x="288" y="224"/>
                    <a:pt x="292" y="232"/>
                    <a:pt x="302" y="234"/>
                  </a:cubicBezTo>
                  <a:cubicBezTo>
                    <a:pt x="286" y="216"/>
                    <a:pt x="279" y="218"/>
                    <a:pt x="278" y="214"/>
                  </a:cubicBezTo>
                  <a:cubicBezTo>
                    <a:pt x="243" y="190"/>
                    <a:pt x="241" y="181"/>
                    <a:pt x="233" y="178"/>
                  </a:cubicBezTo>
                  <a:cubicBezTo>
                    <a:pt x="210" y="150"/>
                    <a:pt x="206" y="151"/>
                    <a:pt x="206" y="149"/>
                  </a:cubicBezTo>
                  <a:cubicBezTo>
                    <a:pt x="190" y="135"/>
                    <a:pt x="190" y="129"/>
                    <a:pt x="186" y="127"/>
                  </a:cubicBezTo>
                  <a:cubicBezTo>
                    <a:pt x="158" y="104"/>
                    <a:pt x="159" y="100"/>
                    <a:pt x="157" y="100"/>
                  </a:cubicBezTo>
                  <a:cubicBezTo>
                    <a:pt x="131" y="77"/>
                    <a:pt x="130" y="72"/>
                    <a:pt x="124" y="71"/>
                  </a:cubicBezTo>
                  <a:cubicBezTo>
                    <a:pt x="111" y="59"/>
                    <a:pt x="109" y="57"/>
                    <a:pt x="110" y="53"/>
                  </a:cubicBezTo>
                  <a:cubicBezTo>
                    <a:pt x="80" y="36"/>
                    <a:pt x="78" y="26"/>
                    <a:pt x="67" y="24"/>
                  </a:cubicBezTo>
                  <a:cubicBezTo>
                    <a:pt x="21" y="0"/>
                    <a:pt x="21" y="0"/>
                    <a:pt x="21" y="0"/>
                  </a:cubicBezTo>
                  <a:cubicBezTo>
                    <a:pt x="32" y="10"/>
                    <a:pt x="35" y="11"/>
                    <a:pt x="32" y="12"/>
                  </a:cubicBezTo>
                  <a:cubicBezTo>
                    <a:pt x="17" y="0"/>
                    <a:pt x="16" y="0"/>
                    <a:pt x="16" y="0"/>
                  </a:cubicBezTo>
                  <a:cubicBezTo>
                    <a:pt x="18" y="10"/>
                    <a:pt x="21" y="13"/>
                    <a:pt x="23" y="16"/>
                  </a:cubicBezTo>
                  <a:close/>
                  <a:moveTo>
                    <a:pt x="573" y="13"/>
                  </a:moveTo>
                  <a:cubicBezTo>
                    <a:pt x="580" y="12"/>
                    <a:pt x="581" y="16"/>
                    <a:pt x="586" y="18"/>
                  </a:cubicBezTo>
                  <a:cubicBezTo>
                    <a:pt x="629" y="35"/>
                    <a:pt x="631" y="39"/>
                    <a:pt x="633" y="43"/>
                  </a:cubicBezTo>
                  <a:cubicBezTo>
                    <a:pt x="676" y="58"/>
                    <a:pt x="677" y="64"/>
                    <a:pt x="683" y="63"/>
                  </a:cubicBezTo>
                  <a:cubicBezTo>
                    <a:pt x="756" y="103"/>
                    <a:pt x="764" y="101"/>
                    <a:pt x="767" y="104"/>
                  </a:cubicBezTo>
                  <a:cubicBezTo>
                    <a:pt x="794" y="116"/>
                    <a:pt x="796" y="117"/>
                    <a:pt x="797" y="118"/>
                  </a:cubicBezTo>
                  <a:cubicBezTo>
                    <a:pt x="830" y="132"/>
                    <a:pt x="838" y="134"/>
                    <a:pt x="843" y="139"/>
                  </a:cubicBezTo>
                  <a:cubicBezTo>
                    <a:pt x="867" y="145"/>
                    <a:pt x="870" y="146"/>
                    <a:pt x="873" y="148"/>
                  </a:cubicBezTo>
                  <a:cubicBezTo>
                    <a:pt x="896" y="159"/>
                    <a:pt x="909" y="152"/>
                    <a:pt x="908" y="158"/>
                  </a:cubicBezTo>
                  <a:cubicBezTo>
                    <a:pt x="949" y="161"/>
                    <a:pt x="969" y="161"/>
                    <a:pt x="988" y="162"/>
                  </a:cubicBezTo>
                  <a:cubicBezTo>
                    <a:pt x="1023" y="160"/>
                    <a:pt x="1029" y="155"/>
                    <a:pt x="1023" y="154"/>
                  </a:cubicBezTo>
                  <a:cubicBezTo>
                    <a:pt x="987" y="155"/>
                    <a:pt x="986" y="157"/>
                    <a:pt x="975" y="155"/>
                  </a:cubicBezTo>
                  <a:cubicBezTo>
                    <a:pt x="952" y="157"/>
                    <a:pt x="941" y="152"/>
                    <a:pt x="932" y="154"/>
                  </a:cubicBezTo>
                  <a:cubicBezTo>
                    <a:pt x="828" y="125"/>
                    <a:pt x="826" y="118"/>
                    <a:pt x="817" y="119"/>
                  </a:cubicBezTo>
                  <a:cubicBezTo>
                    <a:pt x="741" y="88"/>
                    <a:pt x="741" y="79"/>
                    <a:pt x="733" y="80"/>
                  </a:cubicBezTo>
                  <a:cubicBezTo>
                    <a:pt x="705" y="65"/>
                    <a:pt x="693" y="60"/>
                    <a:pt x="681" y="55"/>
                  </a:cubicBezTo>
                  <a:cubicBezTo>
                    <a:pt x="627" y="26"/>
                    <a:pt x="622" y="23"/>
                    <a:pt x="616" y="20"/>
                  </a:cubicBezTo>
                  <a:cubicBezTo>
                    <a:pt x="550" y="0"/>
                    <a:pt x="550" y="0"/>
                    <a:pt x="550" y="0"/>
                  </a:cubicBezTo>
                  <a:close/>
                  <a:moveTo>
                    <a:pt x="898" y="24"/>
                  </a:moveTo>
                  <a:cubicBezTo>
                    <a:pt x="929" y="32"/>
                    <a:pt x="973" y="35"/>
                    <a:pt x="1013" y="40"/>
                  </a:cubicBezTo>
                  <a:cubicBezTo>
                    <a:pt x="1029" y="40"/>
                    <a:pt x="1045" y="41"/>
                    <a:pt x="1061" y="41"/>
                  </a:cubicBezTo>
                  <a:cubicBezTo>
                    <a:pt x="1067" y="44"/>
                    <a:pt x="1070" y="40"/>
                    <a:pt x="1080" y="41"/>
                  </a:cubicBezTo>
                  <a:cubicBezTo>
                    <a:pt x="1085" y="42"/>
                    <a:pt x="1089" y="42"/>
                    <a:pt x="1093" y="42"/>
                  </a:cubicBezTo>
                  <a:cubicBezTo>
                    <a:pt x="1097" y="41"/>
                    <a:pt x="1105" y="45"/>
                    <a:pt x="1104" y="40"/>
                  </a:cubicBezTo>
                  <a:cubicBezTo>
                    <a:pt x="1102" y="38"/>
                    <a:pt x="1099" y="37"/>
                    <a:pt x="1093" y="37"/>
                  </a:cubicBezTo>
                  <a:cubicBezTo>
                    <a:pt x="1092" y="39"/>
                    <a:pt x="1083" y="42"/>
                    <a:pt x="1083" y="37"/>
                  </a:cubicBezTo>
                  <a:cubicBezTo>
                    <a:pt x="1071" y="38"/>
                    <a:pt x="1072" y="38"/>
                    <a:pt x="1061" y="39"/>
                  </a:cubicBezTo>
                  <a:cubicBezTo>
                    <a:pt x="1052" y="34"/>
                    <a:pt x="1036" y="37"/>
                    <a:pt x="1024" y="36"/>
                  </a:cubicBezTo>
                  <a:cubicBezTo>
                    <a:pt x="1020" y="32"/>
                    <a:pt x="1017" y="35"/>
                    <a:pt x="1013" y="36"/>
                  </a:cubicBezTo>
                  <a:cubicBezTo>
                    <a:pt x="1011" y="31"/>
                    <a:pt x="999" y="34"/>
                    <a:pt x="993" y="33"/>
                  </a:cubicBezTo>
                  <a:cubicBezTo>
                    <a:pt x="987" y="30"/>
                    <a:pt x="973" y="33"/>
                    <a:pt x="963" y="28"/>
                  </a:cubicBezTo>
                  <a:cubicBezTo>
                    <a:pt x="960" y="28"/>
                    <a:pt x="957" y="28"/>
                    <a:pt x="954" y="28"/>
                  </a:cubicBezTo>
                  <a:cubicBezTo>
                    <a:pt x="950" y="29"/>
                    <a:pt x="949" y="24"/>
                    <a:pt x="948" y="28"/>
                  </a:cubicBezTo>
                  <a:cubicBezTo>
                    <a:pt x="945" y="23"/>
                    <a:pt x="932" y="28"/>
                    <a:pt x="930" y="23"/>
                  </a:cubicBezTo>
                  <a:cubicBezTo>
                    <a:pt x="905" y="21"/>
                    <a:pt x="882" y="16"/>
                    <a:pt x="863" y="8"/>
                  </a:cubicBezTo>
                  <a:cubicBezTo>
                    <a:pt x="851" y="8"/>
                    <a:pt x="844" y="3"/>
                    <a:pt x="835" y="0"/>
                  </a:cubicBezTo>
                  <a:cubicBezTo>
                    <a:pt x="807" y="0"/>
                    <a:pt x="807" y="0"/>
                    <a:pt x="807" y="0"/>
                  </a:cubicBezTo>
                  <a:cubicBezTo>
                    <a:pt x="819" y="4"/>
                    <a:pt x="831" y="7"/>
                    <a:pt x="843" y="10"/>
                  </a:cubicBezTo>
                  <a:cubicBezTo>
                    <a:pt x="858" y="18"/>
                    <a:pt x="879" y="20"/>
                    <a:pt x="898" y="24"/>
                  </a:cubicBezTo>
                  <a:close/>
                  <a:moveTo>
                    <a:pt x="690" y="22"/>
                  </a:moveTo>
                  <a:cubicBezTo>
                    <a:pt x="702" y="24"/>
                    <a:pt x="706" y="33"/>
                    <a:pt x="718" y="34"/>
                  </a:cubicBezTo>
                  <a:cubicBezTo>
                    <a:pt x="748" y="52"/>
                    <a:pt x="757" y="50"/>
                    <a:pt x="757" y="56"/>
                  </a:cubicBezTo>
                  <a:cubicBezTo>
                    <a:pt x="818" y="82"/>
                    <a:pt x="835" y="92"/>
                    <a:pt x="854" y="100"/>
                  </a:cubicBezTo>
                  <a:cubicBezTo>
                    <a:pt x="902" y="118"/>
                    <a:pt x="913" y="116"/>
                    <a:pt x="915" y="121"/>
                  </a:cubicBezTo>
                  <a:cubicBezTo>
                    <a:pt x="1077" y="134"/>
                    <a:pt x="1088" y="131"/>
                    <a:pt x="1102" y="131"/>
                  </a:cubicBezTo>
                  <a:cubicBezTo>
                    <a:pt x="1107" y="124"/>
                    <a:pt x="1118" y="129"/>
                    <a:pt x="1116" y="121"/>
                  </a:cubicBezTo>
                  <a:cubicBezTo>
                    <a:pt x="1023" y="113"/>
                    <a:pt x="1015" y="114"/>
                    <a:pt x="1009" y="114"/>
                  </a:cubicBezTo>
                  <a:cubicBezTo>
                    <a:pt x="971" y="103"/>
                    <a:pt x="961" y="105"/>
                    <a:pt x="959" y="100"/>
                  </a:cubicBezTo>
                  <a:cubicBezTo>
                    <a:pt x="915" y="89"/>
                    <a:pt x="907" y="83"/>
                    <a:pt x="896" y="81"/>
                  </a:cubicBezTo>
                  <a:cubicBezTo>
                    <a:pt x="836" y="52"/>
                    <a:pt x="834" y="47"/>
                    <a:pt x="827" y="47"/>
                  </a:cubicBezTo>
                  <a:cubicBezTo>
                    <a:pt x="878" y="57"/>
                    <a:pt x="896" y="59"/>
                    <a:pt x="912" y="64"/>
                  </a:cubicBezTo>
                  <a:cubicBezTo>
                    <a:pt x="1046" y="80"/>
                    <a:pt x="1053" y="82"/>
                    <a:pt x="1058" y="78"/>
                  </a:cubicBezTo>
                  <a:cubicBezTo>
                    <a:pt x="869" y="49"/>
                    <a:pt x="854" y="41"/>
                    <a:pt x="834" y="38"/>
                  </a:cubicBezTo>
                  <a:cubicBezTo>
                    <a:pt x="813" y="30"/>
                    <a:pt x="811" y="25"/>
                    <a:pt x="801" y="27"/>
                  </a:cubicBezTo>
                  <a:cubicBezTo>
                    <a:pt x="765" y="4"/>
                    <a:pt x="754" y="6"/>
                    <a:pt x="750" y="2"/>
                  </a:cubicBezTo>
                  <a:cubicBezTo>
                    <a:pt x="713" y="4"/>
                    <a:pt x="720" y="8"/>
                    <a:pt x="730" y="10"/>
                  </a:cubicBezTo>
                  <a:cubicBezTo>
                    <a:pt x="763" y="30"/>
                    <a:pt x="770" y="27"/>
                    <a:pt x="771" y="30"/>
                  </a:cubicBezTo>
                  <a:cubicBezTo>
                    <a:pt x="800" y="45"/>
                    <a:pt x="809" y="45"/>
                    <a:pt x="814" y="49"/>
                  </a:cubicBezTo>
                  <a:cubicBezTo>
                    <a:pt x="874" y="78"/>
                    <a:pt x="884" y="83"/>
                    <a:pt x="896" y="88"/>
                  </a:cubicBezTo>
                  <a:cubicBezTo>
                    <a:pt x="921" y="100"/>
                    <a:pt x="925" y="99"/>
                    <a:pt x="929" y="99"/>
                  </a:cubicBezTo>
                  <a:cubicBezTo>
                    <a:pt x="979" y="115"/>
                    <a:pt x="995" y="116"/>
                    <a:pt x="1007" y="121"/>
                  </a:cubicBezTo>
                  <a:cubicBezTo>
                    <a:pt x="1080" y="126"/>
                    <a:pt x="1080" y="124"/>
                    <a:pt x="1089" y="127"/>
                  </a:cubicBezTo>
                  <a:cubicBezTo>
                    <a:pt x="1052" y="132"/>
                    <a:pt x="1050" y="132"/>
                    <a:pt x="1037" y="132"/>
                  </a:cubicBezTo>
                  <a:cubicBezTo>
                    <a:pt x="939" y="118"/>
                    <a:pt x="931" y="119"/>
                    <a:pt x="928" y="114"/>
                  </a:cubicBezTo>
                  <a:cubicBezTo>
                    <a:pt x="877" y="97"/>
                    <a:pt x="867" y="101"/>
                    <a:pt x="868" y="93"/>
                  </a:cubicBezTo>
                  <a:cubicBezTo>
                    <a:pt x="791" y="59"/>
                    <a:pt x="783" y="60"/>
                    <a:pt x="779" y="57"/>
                  </a:cubicBezTo>
                  <a:cubicBezTo>
                    <a:pt x="730" y="32"/>
                    <a:pt x="721" y="27"/>
                    <a:pt x="712" y="22"/>
                  </a:cubicBezTo>
                  <a:cubicBezTo>
                    <a:pt x="675" y="7"/>
                    <a:pt x="670" y="3"/>
                    <a:pt x="662" y="0"/>
                  </a:cubicBezTo>
                  <a:cubicBezTo>
                    <a:pt x="671" y="14"/>
                    <a:pt x="683" y="15"/>
                    <a:pt x="690" y="22"/>
                  </a:cubicBezTo>
                  <a:close/>
                  <a:moveTo>
                    <a:pt x="874" y="0"/>
                  </a:moveTo>
                  <a:cubicBezTo>
                    <a:pt x="874" y="0"/>
                    <a:pt x="874" y="0"/>
                    <a:pt x="874" y="0"/>
                  </a:cubicBezTo>
                  <a:cubicBezTo>
                    <a:pt x="874" y="0"/>
                    <a:pt x="874" y="0"/>
                    <a:pt x="874" y="0"/>
                  </a:cubicBezTo>
                  <a:cubicBezTo>
                    <a:pt x="874" y="0"/>
                    <a:pt x="874" y="0"/>
                    <a:pt x="874" y="0"/>
                  </a:cubicBezTo>
                  <a:close/>
                  <a:moveTo>
                    <a:pt x="375" y="4"/>
                  </a:moveTo>
                  <a:cubicBezTo>
                    <a:pt x="374" y="8"/>
                    <a:pt x="377" y="9"/>
                    <a:pt x="379" y="11"/>
                  </a:cubicBezTo>
                  <a:cubicBezTo>
                    <a:pt x="407" y="31"/>
                    <a:pt x="409" y="37"/>
                    <a:pt x="415" y="40"/>
                  </a:cubicBezTo>
                  <a:cubicBezTo>
                    <a:pt x="431" y="54"/>
                    <a:pt x="433" y="56"/>
                    <a:pt x="437" y="56"/>
                  </a:cubicBezTo>
                  <a:cubicBezTo>
                    <a:pt x="467" y="82"/>
                    <a:pt x="477" y="90"/>
                    <a:pt x="486" y="98"/>
                  </a:cubicBezTo>
                  <a:cubicBezTo>
                    <a:pt x="503" y="113"/>
                    <a:pt x="510" y="116"/>
                    <a:pt x="512" y="123"/>
                  </a:cubicBezTo>
                  <a:cubicBezTo>
                    <a:pt x="546" y="149"/>
                    <a:pt x="552" y="151"/>
                    <a:pt x="554" y="156"/>
                  </a:cubicBezTo>
                  <a:cubicBezTo>
                    <a:pt x="601" y="193"/>
                    <a:pt x="603" y="196"/>
                    <a:pt x="604" y="199"/>
                  </a:cubicBezTo>
                  <a:cubicBezTo>
                    <a:pt x="628" y="220"/>
                    <a:pt x="636" y="220"/>
                    <a:pt x="638" y="226"/>
                  </a:cubicBezTo>
                  <a:cubicBezTo>
                    <a:pt x="689" y="264"/>
                    <a:pt x="698" y="265"/>
                    <a:pt x="702" y="271"/>
                  </a:cubicBezTo>
                  <a:cubicBezTo>
                    <a:pt x="746" y="296"/>
                    <a:pt x="748" y="303"/>
                    <a:pt x="756" y="305"/>
                  </a:cubicBezTo>
                  <a:cubicBezTo>
                    <a:pt x="777" y="317"/>
                    <a:pt x="778" y="318"/>
                    <a:pt x="778" y="321"/>
                  </a:cubicBezTo>
                  <a:cubicBezTo>
                    <a:pt x="803" y="327"/>
                    <a:pt x="810" y="328"/>
                    <a:pt x="819" y="326"/>
                  </a:cubicBezTo>
                  <a:cubicBezTo>
                    <a:pt x="787" y="309"/>
                    <a:pt x="780" y="308"/>
                    <a:pt x="776" y="305"/>
                  </a:cubicBezTo>
                  <a:cubicBezTo>
                    <a:pt x="725" y="276"/>
                    <a:pt x="720" y="272"/>
                    <a:pt x="713" y="269"/>
                  </a:cubicBezTo>
                  <a:cubicBezTo>
                    <a:pt x="676" y="240"/>
                    <a:pt x="668" y="237"/>
                    <a:pt x="662" y="233"/>
                  </a:cubicBezTo>
                  <a:cubicBezTo>
                    <a:pt x="608" y="191"/>
                    <a:pt x="603" y="186"/>
                    <a:pt x="597" y="181"/>
                  </a:cubicBezTo>
                  <a:cubicBezTo>
                    <a:pt x="546" y="137"/>
                    <a:pt x="539" y="134"/>
                    <a:pt x="535" y="128"/>
                  </a:cubicBezTo>
                  <a:cubicBezTo>
                    <a:pt x="498" y="99"/>
                    <a:pt x="495" y="92"/>
                    <a:pt x="488" y="90"/>
                  </a:cubicBezTo>
                  <a:cubicBezTo>
                    <a:pt x="452" y="58"/>
                    <a:pt x="447" y="53"/>
                    <a:pt x="441" y="49"/>
                  </a:cubicBezTo>
                  <a:cubicBezTo>
                    <a:pt x="416" y="26"/>
                    <a:pt x="411" y="26"/>
                    <a:pt x="407" y="25"/>
                  </a:cubicBezTo>
                  <a:cubicBezTo>
                    <a:pt x="375" y="0"/>
                    <a:pt x="375" y="0"/>
                    <a:pt x="375" y="0"/>
                  </a:cubicBezTo>
                  <a:close/>
                  <a:moveTo>
                    <a:pt x="514" y="9"/>
                  </a:moveTo>
                  <a:cubicBezTo>
                    <a:pt x="519" y="12"/>
                    <a:pt x="525" y="13"/>
                    <a:pt x="529" y="16"/>
                  </a:cubicBezTo>
                  <a:cubicBezTo>
                    <a:pt x="547" y="27"/>
                    <a:pt x="554" y="29"/>
                    <a:pt x="557" y="32"/>
                  </a:cubicBezTo>
                  <a:cubicBezTo>
                    <a:pt x="621" y="63"/>
                    <a:pt x="623" y="68"/>
                    <a:pt x="628" y="71"/>
                  </a:cubicBezTo>
                  <a:cubicBezTo>
                    <a:pt x="662" y="87"/>
                    <a:pt x="665" y="87"/>
                    <a:pt x="667" y="89"/>
                  </a:cubicBezTo>
                  <a:cubicBezTo>
                    <a:pt x="722" y="114"/>
                    <a:pt x="731" y="121"/>
                    <a:pt x="745" y="124"/>
                  </a:cubicBezTo>
                  <a:cubicBezTo>
                    <a:pt x="829" y="156"/>
                    <a:pt x="839" y="162"/>
                    <a:pt x="855" y="163"/>
                  </a:cubicBezTo>
                  <a:cubicBezTo>
                    <a:pt x="882" y="169"/>
                    <a:pt x="887" y="172"/>
                    <a:pt x="896" y="170"/>
                  </a:cubicBezTo>
                  <a:cubicBezTo>
                    <a:pt x="925" y="171"/>
                    <a:pt x="920" y="171"/>
                    <a:pt x="916" y="171"/>
                  </a:cubicBezTo>
                  <a:cubicBezTo>
                    <a:pt x="844" y="156"/>
                    <a:pt x="840" y="152"/>
                    <a:pt x="831" y="152"/>
                  </a:cubicBezTo>
                  <a:cubicBezTo>
                    <a:pt x="797" y="142"/>
                    <a:pt x="788" y="132"/>
                    <a:pt x="771" y="131"/>
                  </a:cubicBezTo>
                  <a:cubicBezTo>
                    <a:pt x="756" y="122"/>
                    <a:pt x="750" y="120"/>
                    <a:pt x="747" y="117"/>
                  </a:cubicBezTo>
                  <a:cubicBezTo>
                    <a:pt x="686" y="90"/>
                    <a:pt x="677" y="86"/>
                    <a:pt x="669" y="80"/>
                  </a:cubicBezTo>
                  <a:cubicBezTo>
                    <a:pt x="610" y="51"/>
                    <a:pt x="600" y="48"/>
                    <a:pt x="592" y="44"/>
                  </a:cubicBezTo>
                  <a:cubicBezTo>
                    <a:pt x="560" y="24"/>
                    <a:pt x="551" y="20"/>
                    <a:pt x="544" y="14"/>
                  </a:cubicBezTo>
                  <a:cubicBezTo>
                    <a:pt x="495" y="0"/>
                    <a:pt x="495" y="0"/>
                    <a:pt x="495" y="0"/>
                  </a:cubicBezTo>
                  <a:close/>
                  <a:moveTo>
                    <a:pt x="427" y="8"/>
                  </a:moveTo>
                  <a:cubicBezTo>
                    <a:pt x="430" y="11"/>
                    <a:pt x="437" y="12"/>
                    <a:pt x="440" y="17"/>
                  </a:cubicBezTo>
                  <a:cubicBezTo>
                    <a:pt x="476" y="51"/>
                    <a:pt x="485" y="49"/>
                    <a:pt x="487" y="55"/>
                  </a:cubicBezTo>
                  <a:cubicBezTo>
                    <a:pt x="505" y="66"/>
                    <a:pt x="504" y="73"/>
                    <a:pt x="510" y="75"/>
                  </a:cubicBezTo>
                  <a:cubicBezTo>
                    <a:pt x="580" y="136"/>
                    <a:pt x="582" y="137"/>
                    <a:pt x="585" y="137"/>
                  </a:cubicBezTo>
                  <a:cubicBezTo>
                    <a:pt x="608" y="161"/>
                    <a:pt x="620" y="163"/>
                    <a:pt x="626" y="171"/>
                  </a:cubicBezTo>
                  <a:cubicBezTo>
                    <a:pt x="643" y="183"/>
                    <a:pt x="648" y="185"/>
                    <a:pt x="650" y="191"/>
                  </a:cubicBezTo>
                  <a:cubicBezTo>
                    <a:pt x="690" y="211"/>
                    <a:pt x="696" y="220"/>
                    <a:pt x="708" y="223"/>
                  </a:cubicBezTo>
                  <a:cubicBezTo>
                    <a:pt x="776" y="261"/>
                    <a:pt x="786" y="266"/>
                    <a:pt x="796" y="271"/>
                  </a:cubicBezTo>
                  <a:cubicBezTo>
                    <a:pt x="840" y="287"/>
                    <a:pt x="845" y="286"/>
                    <a:pt x="846" y="289"/>
                  </a:cubicBezTo>
                  <a:cubicBezTo>
                    <a:pt x="889" y="296"/>
                    <a:pt x="898" y="293"/>
                    <a:pt x="898" y="286"/>
                  </a:cubicBezTo>
                  <a:cubicBezTo>
                    <a:pt x="890" y="277"/>
                    <a:pt x="887" y="286"/>
                    <a:pt x="885" y="286"/>
                  </a:cubicBezTo>
                  <a:cubicBezTo>
                    <a:pt x="834" y="277"/>
                    <a:pt x="827" y="273"/>
                    <a:pt x="818" y="271"/>
                  </a:cubicBezTo>
                  <a:cubicBezTo>
                    <a:pt x="771" y="249"/>
                    <a:pt x="766" y="249"/>
                    <a:pt x="764" y="246"/>
                  </a:cubicBezTo>
                  <a:cubicBezTo>
                    <a:pt x="744" y="239"/>
                    <a:pt x="743" y="229"/>
                    <a:pt x="732" y="230"/>
                  </a:cubicBezTo>
                  <a:cubicBezTo>
                    <a:pt x="710" y="210"/>
                    <a:pt x="695" y="214"/>
                    <a:pt x="693" y="205"/>
                  </a:cubicBezTo>
                  <a:cubicBezTo>
                    <a:pt x="648" y="176"/>
                    <a:pt x="642" y="172"/>
                    <a:pt x="637" y="167"/>
                  </a:cubicBezTo>
                  <a:cubicBezTo>
                    <a:pt x="605" y="145"/>
                    <a:pt x="593" y="136"/>
                    <a:pt x="581" y="126"/>
                  </a:cubicBezTo>
                  <a:cubicBezTo>
                    <a:pt x="565" y="107"/>
                    <a:pt x="560" y="107"/>
                    <a:pt x="555" y="106"/>
                  </a:cubicBezTo>
                  <a:cubicBezTo>
                    <a:pt x="534" y="87"/>
                    <a:pt x="531" y="84"/>
                    <a:pt x="528" y="82"/>
                  </a:cubicBezTo>
                  <a:cubicBezTo>
                    <a:pt x="479" y="38"/>
                    <a:pt x="472" y="36"/>
                    <a:pt x="470" y="30"/>
                  </a:cubicBezTo>
                  <a:cubicBezTo>
                    <a:pt x="454" y="14"/>
                    <a:pt x="447" y="13"/>
                    <a:pt x="444" y="8"/>
                  </a:cubicBezTo>
                  <a:cubicBezTo>
                    <a:pt x="422" y="2"/>
                    <a:pt x="426" y="3"/>
                    <a:pt x="427" y="8"/>
                  </a:cubicBezTo>
                  <a:close/>
                  <a:moveTo>
                    <a:pt x="477" y="9"/>
                  </a:moveTo>
                  <a:cubicBezTo>
                    <a:pt x="481" y="13"/>
                    <a:pt x="489" y="14"/>
                    <a:pt x="492" y="20"/>
                  </a:cubicBezTo>
                  <a:cubicBezTo>
                    <a:pt x="507" y="35"/>
                    <a:pt x="514" y="33"/>
                    <a:pt x="516" y="36"/>
                  </a:cubicBezTo>
                  <a:cubicBezTo>
                    <a:pt x="545" y="55"/>
                    <a:pt x="547" y="61"/>
                    <a:pt x="554" y="63"/>
                  </a:cubicBezTo>
                  <a:cubicBezTo>
                    <a:pt x="579" y="82"/>
                    <a:pt x="591" y="87"/>
                    <a:pt x="602" y="94"/>
                  </a:cubicBezTo>
                  <a:cubicBezTo>
                    <a:pt x="671" y="135"/>
                    <a:pt x="678" y="132"/>
                    <a:pt x="679" y="135"/>
                  </a:cubicBezTo>
                  <a:cubicBezTo>
                    <a:pt x="718" y="153"/>
                    <a:pt x="724" y="164"/>
                    <a:pt x="742" y="165"/>
                  </a:cubicBezTo>
                  <a:cubicBezTo>
                    <a:pt x="771" y="179"/>
                    <a:pt x="778" y="177"/>
                    <a:pt x="778" y="181"/>
                  </a:cubicBezTo>
                  <a:cubicBezTo>
                    <a:pt x="839" y="197"/>
                    <a:pt x="843" y="199"/>
                    <a:pt x="848" y="200"/>
                  </a:cubicBezTo>
                  <a:cubicBezTo>
                    <a:pt x="944" y="211"/>
                    <a:pt x="950" y="218"/>
                    <a:pt x="954" y="218"/>
                  </a:cubicBezTo>
                  <a:cubicBezTo>
                    <a:pt x="952" y="204"/>
                    <a:pt x="948" y="205"/>
                    <a:pt x="946" y="206"/>
                  </a:cubicBezTo>
                  <a:cubicBezTo>
                    <a:pt x="921" y="204"/>
                    <a:pt x="915" y="204"/>
                    <a:pt x="900" y="203"/>
                  </a:cubicBezTo>
                  <a:cubicBezTo>
                    <a:pt x="843" y="187"/>
                    <a:pt x="833" y="189"/>
                    <a:pt x="831" y="184"/>
                  </a:cubicBezTo>
                  <a:cubicBezTo>
                    <a:pt x="759" y="161"/>
                    <a:pt x="748" y="164"/>
                    <a:pt x="746" y="158"/>
                  </a:cubicBezTo>
                  <a:cubicBezTo>
                    <a:pt x="720" y="148"/>
                    <a:pt x="718" y="146"/>
                    <a:pt x="714" y="147"/>
                  </a:cubicBezTo>
                  <a:cubicBezTo>
                    <a:pt x="681" y="129"/>
                    <a:pt x="679" y="123"/>
                    <a:pt x="671" y="124"/>
                  </a:cubicBezTo>
                  <a:cubicBezTo>
                    <a:pt x="641" y="103"/>
                    <a:pt x="634" y="102"/>
                    <a:pt x="630" y="99"/>
                  </a:cubicBezTo>
                  <a:cubicBezTo>
                    <a:pt x="601" y="80"/>
                    <a:pt x="597" y="81"/>
                    <a:pt x="593" y="81"/>
                  </a:cubicBezTo>
                  <a:cubicBezTo>
                    <a:pt x="561" y="59"/>
                    <a:pt x="559" y="55"/>
                    <a:pt x="554" y="54"/>
                  </a:cubicBezTo>
                  <a:cubicBezTo>
                    <a:pt x="519" y="27"/>
                    <a:pt x="514" y="25"/>
                    <a:pt x="509" y="25"/>
                  </a:cubicBezTo>
                  <a:cubicBezTo>
                    <a:pt x="487" y="4"/>
                    <a:pt x="481" y="4"/>
                    <a:pt x="479" y="0"/>
                  </a:cubicBezTo>
                  <a:cubicBezTo>
                    <a:pt x="466" y="4"/>
                    <a:pt x="472" y="6"/>
                    <a:pt x="477" y="9"/>
                  </a:cubicBezTo>
                  <a:close/>
                  <a:moveTo>
                    <a:pt x="1121" y="1856"/>
                  </a:moveTo>
                  <a:cubicBezTo>
                    <a:pt x="1119" y="1861"/>
                    <a:pt x="1115" y="1862"/>
                    <a:pt x="1116" y="1869"/>
                  </a:cubicBezTo>
                  <a:cubicBezTo>
                    <a:pt x="1088" y="1913"/>
                    <a:pt x="1078" y="1916"/>
                    <a:pt x="1075" y="1926"/>
                  </a:cubicBezTo>
                  <a:cubicBezTo>
                    <a:pt x="1055" y="1952"/>
                    <a:pt x="1052" y="1954"/>
                    <a:pt x="1051" y="1959"/>
                  </a:cubicBezTo>
                  <a:cubicBezTo>
                    <a:pt x="1020" y="2000"/>
                    <a:pt x="1009" y="2002"/>
                    <a:pt x="1005" y="2011"/>
                  </a:cubicBezTo>
                  <a:cubicBezTo>
                    <a:pt x="976" y="2041"/>
                    <a:pt x="965" y="2049"/>
                    <a:pt x="957" y="2061"/>
                  </a:cubicBezTo>
                  <a:cubicBezTo>
                    <a:pt x="932" y="2087"/>
                    <a:pt x="927" y="2087"/>
                    <a:pt x="924" y="2089"/>
                  </a:cubicBezTo>
                  <a:cubicBezTo>
                    <a:pt x="895" y="2124"/>
                    <a:pt x="890" y="2124"/>
                    <a:pt x="889" y="2129"/>
                  </a:cubicBezTo>
                  <a:cubicBezTo>
                    <a:pt x="869" y="2156"/>
                    <a:pt x="868" y="2158"/>
                    <a:pt x="867" y="2160"/>
                  </a:cubicBezTo>
                  <a:cubicBezTo>
                    <a:pt x="890" y="2148"/>
                    <a:pt x="890" y="2140"/>
                    <a:pt x="896" y="2137"/>
                  </a:cubicBezTo>
                  <a:cubicBezTo>
                    <a:pt x="911" y="2122"/>
                    <a:pt x="908" y="2115"/>
                    <a:pt x="913" y="2116"/>
                  </a:cubicBezTo>
                  <a:cubicBezTo>
                    <a:pt x="933" y="2092"/>
                    <a:pt x="938" y="2092"/>
                    <a:pt x="940" y="2089"/>
                  </a:cubicBezTo>
                  <a:cubicBezTo>
                    <a:pt x="953" y="2072"/>
                    <a:pt x="960" y="2075"/>
                    <a:pt x="959" y="2070"/>
                  </a:cubicBezTo>
                  <a:cubicBezTo>
                    <a:pt x="977" y="2052"/>
                    <a:pt x="979" y="2045"/>
                    <a:pt x="985" y="2042"/>
                  </a:cubicBezTo>
                  <a:cubicBezTo>
                    <a:pt x="1001" y="2026"/>
                    <a:pt x="1003" y="2024"/>
                    <a:pt x="1005" y="2022"/>
                  </a:cubicBezTo>
                  <a:cubicBezTo>
                    <a:pt x="1023" y="2007"/>
                    <a:pt x="1021" y="2001"/>
                    <a:pt x="1027" y="2002"/>
                  </a:cubicBezTo>
                  <a:cubicBezTo>
                    <a:pt x="1057" y="1969"/>
                    <a:pt x="1055" y="1958"/>
                    <a:pt x="1062" y="1956"/>
                  </a:cubicBezTo>
                  <a:cubicBezTo>
                    <a:pt x="1078" y="1928"/>
                    <a:pt x="1083" y="1929"/>
                    <a:pt x="1081" y="1922"/>
                  </a:cubicBezTo>
                  <a:cubicBezTo>
                    <a:pt x="1103" y="1884"/>
                    <a:pt x="1112" y="1889"/>
                    <a:pt x="1110" y="1882"/>
                  </a:cubicBezTo>
                  <a:cubicBezTo>
                    <a:pt x="1118" y="1862"/>
                    <a:pt x="1127" y="1858"/>
                    <a:pt x="1121" y="1856"/>
                  </a:cubicBezTo>
                  <a:close/>
                  <a:moveTo>
                    <a:pt x="1103" y="2042"/>
                  </a:moveTo>
                  <a:cubicBezTo>
                    <a:pt x="1092" y="2040"/>
                    <a:pt x="1095" y="2053"/>
                    <a:pt x="1088" y="2055"/>
                  </a:cubicBezTo>
                  <a:cubicBezTo>
                    <a:pt x="1083" y="2059"/>
                    <a:pt x="1081" y="2067"/>
                    <a:pt x="1075" y="2070"/>
                  </a:cubicBezTo>
                  <a:cubicBezTo>
                    <a:pt x="1072" y="2076"/>
                    <a:pt x="1065" y="2079"/>
                    <a:pt x="1062" y="2085"/>
                  </a:cubicBezTo>
                  <a:cubicBezTo>
                    <a:pt x="1057" y="2090"/>
                    <a:pt x="1054" y="2097"/>
                    <a:pt x="1046" y="2100"/>
                  </a:cubicBezTo>
                  <a:cubicBezTo>
                    <a:pt x="1029" y="2122"/>
                    <a:pt x="1002" y="2135"/>
                    <a:pt x="983" y="2155"/>
                  </a:cubicBezTo>
                  <a:cubicBezTo>
                    <a:pt x="983" y="2158"/>
                    <a:pt x="978" y="2157"/>
                    <a:pt x="977" y="2160"/>
                  </a:cubicBezTo>
                  <a:cubicBezTo>
                    <a:pt x="990" y="2160"/>
                    <a:pt x="990" y="2160"/>
                    <a:pt x="990" y="2160"/>
                  </a:cubicBezTo>
                  <a:cubicBezTo>
                    <a:pt x="994" y="2158"/>
                    <a:pt x="996" y="2154"/>
                    <a:pt x="998" y="2151"/>
                  </a:cubicBezTo>
                  <a:cubicBezTo>
                    <a:pt x="1003" y="2147"/>
                    <a:pt x="1009" y="2145"/>
                    <a:pt x="1012" y="2140"/>
                  </a:cubicBezTo>
                  <a:cubicBezTo>
                    <a:pt x="1014" y="2139"/>
                    <a:pt x="1017" y="2137"/>
                    <a:pt x="1018" y="2135"/>
                  </a:cubicBezTo>
                  <a:cubicBezTo>
                    <a:pt x="1018" y="2131"/>
                    <a:pt x="1025" y="2134"/>
                    <a:pt x="1027" y="2131"/>
                  </a:cubicBezTo>
                  <a:cubicBezTo>
                    <a:pt x="1034" y="2123"/>
                    <a:pt x="1043" y="2116"/>
                    <a:pt x="1051" y="2109"/>
                  </a:cubicBezTo>
                  <a:cubicBezTo>
                    <a:pt x="1053" y="2103"/>
                    <a:pt x="1059" y="2102"/>
                    <a:pt x="1062" y="2096"/>
                  </a:cubicBezTo>
                  <a:cubicBezTo>
                    <a:pt x="1065" y="2091"/>
                    <a:pt x="1068" y="2087"/>
                    <a:pt x="1073" y="2083"/>
                  </a:cubicBezTo>
                  <a:cubicBezTo>
                    <a:pt x="1079" y="2074"/>
                    <a:pt x="1086" y="2066"/>
                    <a:pt x="1092" y="2057"/>
                  </a:cubicBezTo>
                  <a:cubicBezTo>
                    <a:pt x="1095" y="2056"/>
                    <a:pt x="1097" y="2054"/>
                    <a:pt x="1097" y="2050"/>
                  </a:cubicBezTo>
                  <a:cubicBezTo>
                    <a:pt x="1099" y="2048"/>
                    <a:pt x="1101" y="2046"/>
                    <a:pt x="1103" y="2044"/>
                  </a:cubicBezTo>
                  <a:cubicBezTo>
                    <a:pt x="1107" y="2044"/>
                    <a:pt x="1104" y="2038"/>
                    <a:pt x="1108" y="2037"/>
                  </a:cubicBezTo>
                  <a:cubicBezTo>
                    <a:pt x="1106" y="2031"/>
                    <a:pt x="1112" y="2033"/>
                    <a:pt x="1112" y="2028"/>
                  </a:cubicBezTo>
                  <a:cubicBezTo>
                    <a:pt x="1105" y="2029"/>
                    <a:pt x="1104" y="2035"/>
                    <a:pt x="1103" y="2042"/>
                  </a:cubicBezTo>
                  <a:close/>
                  <a:moveTo>
                    <a:pt x="1173" y="1510"/>
                  </a:moveTo>
                  <a:cubicBezTo>
                    <a:pt x="1170" y="1516"/>
                    <a:pt x="1170" y="1526"/>
                    <a:pt x="1166" y="1531"/>
                  </a:cubicBezTo>
                  <a:cubicBezTo>
                    <a:pt x="1147" y="1580"/>
                    <a:pt x="1143" y="1585"/>
                    <a:pt x="1140" y="1592"/>
                  </a:cubicBezTo>
                  <a:cubicBezTo>
                    <a:pt x="1101" y="1645"/>
                    <a:pt x="1096" y="1649"/>
                    <a:pt x="1094" y="1651"/>
                  </a:cubicBezTo>
                  <a:cubicBezTo>
                    <a:pt x="1079" y="1662"/>
                    <a:pt x="1083" y="1671"/>
                    <a:pt x="1077" y="1671"/>
                  </a:cubicBezTo>
                  <a:cubicBezTo>
                    <a:pt x="1041" y="1696"/>
                    <a:pt x="1044" y="1703"/>
                    <a:pt x="1040" y="1704"/>
                  </a:cubicBezTo>
                  <a:cubicBezTo>
                    <a:pt x="994" y="1739"/>
                    <a:pt x="987" y="1741"/>
                    <a:pt x="985" y="1749"/>
                  </a:cubicBezTo>
                  <a:cubicBezTo>
                    <a:pt x="948" y="1774"/>
                    <a:pt x="952" y="1783"/>
                    <a:pt x="946" y="1782"/>
                  </a:cubicBezTo>
                  <a:cubicBezTo>
                    <a:pt x="903" y="1823"/>
                    <a:pt x="907" y="1832"/>
                    <a:pt x="900" y="1830"/>
                  </a:cubicBezTo>
                  <a:cubicBezTo>
                    <a:pt x="885" y="1850"/>
                    <a:pt x="882" y="1850"/>
                    <a:pt x="883" y="1854"/>
                  </a:cubicBezTo>
                  <a:cubicBezTo>
                    <a:pt x="863" y="1880"/>
                    <a:pt x="859" y="1882"/>
                    <a:pt x="857" y="1885"/>
                  </a:cubicBezTo>
                  <a:cubicBezTo>
                    <a:pt x="841" y="1908"/>
                    <a:pt x="838" y="1910"/>
                    <a:pt x="835" y="1913"/>
                  </a:cubicBezTo>
                  <a:cubicBezTo>
                    <a:pt x="826" y="1920"/>
                    <a:pt x="833" y="1911"/>
                    <a:pt x="839" y="1900"/>
                  </a:cubicBezTo>
                  <a:cubicBezTo>
                    <a:pt x="877" y="1849"/>
                    <a:pt x="880" y="1841"/>
                    <a:pt x="883" y="1834"/>
                  </a:cubicBezTo>
                  <a:cubicBezTo>
                    <a:pt x="903" y="1806"/>
                    <a:pt x="912" y="1810"/>
                    <a:pt x="911" y="1804"/>
                  </a:cubicBezTo>
                  <a:cubicBezTo>
                    <a:pt x="953" y="1768"/>
                    <a:pt x="953" y="1763"/>
                    <a:pt x="957" y="1762"/>
                  </a:cubicBezTo>
                  <a:cubicBezTo>
                    <a:pt x="978" y="1744"/>
                    <a:pt x="981" y="1737"/>
                    <a:pt x="985" y="1732"/>
                  </a:cubicBezTo>
                  <a:cubicBezTo>
                    <a:pt x="1010" y="1708"/>
                    <a:pt x="1014" y="1706"/>
                    <a:pt x="1016" y="1704"/>
                  </a:cubicBezTo>
                  <a:cubicBezTo>
                    <a:pt x="1035" y="1687"/>
                    <a:pt x="1037" y="1685"/>
                    <a:pt x="1038" y="1682"/>
                  </a:cubicBezTo>
                  <a:cubicBezTo>
                    <a:pt x="1059" y="1667"/>
                    <a:pt x="1055" y="1658"/>
                    <a:pt x="1062" y="1660"/>
                  </a:cubicBezTo>
                  <a:cubicBezTo>
                    <a:pt x="1085" y="1612"/>
                    <a:pt x="1097" y="1610"/>
                    <a:pt x="1097" y="1597"/>
                  </a:cubicBezTo>
                  <a:cubicBezTo>
                    <a:pt x="1121" y="1536"/>
                    <a:pt x="1125" y="1533"/>
                    <a:pt x="1125" y="1527"/>
                  </a:cubicBezTo>
                  <a:cubicBezTo>
                    <a:pt x="1111" y="1547"/>
                    <a:pt x="1112" y="1552"/>
                    <a:pt x="1112" y="1555"/>
                  </a:cubicBezTo>
                  <a:cubicBezTo>
                    <a:pt x="1104" y="1576"/>
                    <a:pt x="1099" y="1575"/>
                    <a:pt x="1101" y="1581"/>
                  </a:cubicBezTo>
                  <a:cubicBezTo>
                    <a:pt x="1070" y="1632"/>
                    <a:pt x="1064" y="1638"/>
                    <a:pt x="1062" y="1647"/>
                  </a:cubicBezTo>
                  <a:cubicBezTo>
                    <a:pt x="1030" y="1685"/>
                    <a:pt x="1021" y="1681"/>
                    <a:pt x="1022" y="1688"/>
                  </a:cubicBezTo>
                  <a:cubicBezTo>
                    <a:pt x="991" y="1713"/>
                    <a:pt x="990" y="1722"/>
                    <a:pt x="981" y="1723"/>
                  </a:cubicBezTo>
                  <a:cubicBezTo>
                    <a:pt x="941" y="1765"/>
                    <a:pt x="930" y="1774"/>
                    <a:pt x="918" y="1782"/>
                  </a:cubicBezTo>
                  <a:cubicBezTo>
                    <a:pt x="888" y="1824"/>
                    <a:pt x="878" y="1819"/>
                    <a:pt x="881" y="1826"/>
                  </a:cubicBezTo>
                  <a:cubicBezTo>
                    <a:pt x="863" y="1845"/>
                    <a:pt x="861" y="1851"/>
                    <a:pt x="857" y="1856"/>
                  </a:cubicBezTo>
                  <a:cubicBezTo>
                    <a:pt x="835" y="1893"/>
                    <a:pt x="829" y="1892"/>
                    <a:pt x="831" y="1898"/>
                  </a:cubicBezTo>
                  <a:cubicBezTo>
                    <a:pt x="824" y="1891"/>
                    <a:pt x="829" y="1885"/>
                    <a:pt x="833" y="1878"/>
                  </a:cubicBezTo>
                  <a:cubicBezTo>
                    <a:pt x="850" y="1845"/>
                    <a:pt x="862" y="1835"/>
                    <a:pt x="868" y="1819"/>
                  </a:cubicBezTo>
                  <a:cubicBezTo>
                    <a:pt x="881" y="1806"/>
                    <a:pt x="884" y="1803"/>
                    <a:pt x="887" y="1799"/>
                  </a:cubicBezTo>
                  <a:cubicBezTo>
                    <a:pt x="912" y="1778"/>
                    <a:pt x="913" y="1773"/>
                    <a:pt x="918" y="1771"/>
                  </a:cubicBezTo>
                  <a:cubicBezTo>
                    <a:pt x="941" y="1748"/>
                    <a:pt x="943" y="1744"/>
                    <a:pt x="948" y="1743"/>
                  </a:cubicBezTo>
                  <a:cubicBezTo>
                    <a:pt x="959" y="1727"/>
                    <a:pt x="965" y="1727"/>
                    <a:pt x="966" y="1721"/>
                  </a:cubicBezTo>
                  <a:cubicBezTo>
                    <a:pt x="989" y="1693"/>
                    <a:pt x="993" y="1693"/>
                    <a:pt x="994" y="1690"/>
                  </a:cubicBezTo>
                  <a:cubicBezTo>
                    <a:pt x="1027" y="1655"/>
                    <a:pt x="1024" y="1646"/>
                    <a:pt x="1031" y="1647"/>
                  </a:cubicBezTo>
                  <a:cubicBezTo>
                    <a:pt x="1055" y="1605"/>
                    <a:pt x="1061" y="1605"/>
                    <a:pt x="1062" y="1599"/>
                  </a:cubicBezTo>
                  <a:cubicBezTo>
                    <a:pt x="1081" y="1572"/>
                    <a:pt x="1078" y="1561"/>
                    <a:pt x="1084" y="1560"/>
                  </a:cubicBezTo>
                  <a:cubicBezTo>
                    <a:pt x="1106" y="1497"/>
                    <a:pt x="1107" y="1491"/>
                    <a:pt x="1108" y="1486"/>
                  </a:cubicBezTo>
                  <a:cubicBezTo>
                    <a:pt x="1117" y="1457"/>
                    <a:pt x="1116" y="1452"/>
                    <a:pt x="1116" y="1448"/>
                  </a:cubicBezTo>
                  <a:cubicBezTo>
                    <a:pt x="1104" y="1484"/>
                    <a:pt x="1101" y="1489"/>
                    <a:pt x="1101" y="1496"/>
                  </a:cubicBezTo>
                  <a:cubicBezTo>
                    <a:pt x="1084" y="1531"/>
                    <a:pt x="1087" y="1537"/>
                    <a:pt x="1084" y="1538"/>
                  </a:cubicBezTo>
                  <a:cubicBezTo>
                    <a:pt x="1061" y="1585"/>
                    <a:pt x="1058" y="1591"/>
                    <a:pt x="1055" y="1597"/>
                  </a:cubicBezTo>
                  <a:cubicBezTo>
                    <a:pt x="1017" y="1648"/>
                    <a:pt x="1012" y="1652"/>
                    <a:pt x="1009" y="1658"/>
                  </a:cubicBezTo>
                  <a:cubicBezTo>
                    <a:pt x="991" y="1672"/>
                    <a:pt x="998" y="1683"/>
                    <a:pt x="990" y="1680"/>
                  </a:cubicBezTo>
                  <a:cubicBezTo>
                    <a:pt x="977" y="1698"/>
                    <a:pt x="973" y="1699"/>
                    <a:pt x="970" y="1701"/>
                  </a:cubicBezTo>
                  <a:cubicBezTo>
                    <a:pt x="889" y="1788"/>
                    <a:pt x="882" y="1786"/>
                    <a:pt x="883" y="1791"/>
                  </a:cubicBezTo>
                  <a:cubicBezTo>
                    <a:pt x="870" y="1806"/>
                    <a:pt x="868" y="1806"/>
                    <a:pt x="868" y="1808"/>
                  </a:cubicBezTo>
                  <a:cubicBezTo>
                    <a:pt x="909" y="1743"/>
                    <a:pt x="924" y="1730"/>
                    <a:pt x="935" y="1714"/>
                  </a:cubicBezTo>
                  <a:cubicBezTo>
                    <a:pt x="953" y="1698"/>
                    <a:pt x="955" y="1696"/>
                    <a:pt x="955" y="1693"/>
                  </a:cubicBezTo>
                  <a:cubicBezTo>
                    <a:pt x="981" y="1670"/>
                    <a:pt x="977" y="1660"/>
                    <a:pt x="985" y="1662"/>
                  </a:cubicBezTo>
                  <a:cubicBezTo>
                    <a:pt x="1006" y="1636"/>
                    <a:pt x="1004" y="1630"/>
                    <a:pt x="1007" y="1629"/>
                  </a:cubicBezTo>
                  <a:cubicBezTo>
                    <a:pt x="1021" y="1606"/>
                    <a:pt x="1028" y="1605"/>
                    <a:pt x="1027" y="1597"/>
                  </a:cubicBezTo>
                  <a:cubicBezTo>
                    <a:pt x="1058" y="1531"/>
                    <a:pt x="1066" y="1525"/>
                    <a:pt x="1066" y="1512"/>
                  </a:cubicBezTo>
                  <a:cubicBezTo>
                    <a:pt x="1079" y="1469"/>
                    <a:pt x="1081" y="1457"/>
                    <a:pt x="1084" y="1446"/>
                  </a:cubicBezTo>
                  <a:cubicBezTo>
                    <a:pt x="1090" y="1385"/>
                    <a:pt x="1092" y="1372"/>
                    <a:pt x="1088" y="1370"/>
                  </a:cubicBezTo>
                  <a:cubicBezTo>
                    <a:pt x="1075" y="1459"/>
                    <a:pt x="1074" y="1462"/>
                    <a:pt x="1073" y="1464"/>
                  </a:cubicBezTo>
                  <a:cubicBezTo>
                    <a:pt x="1052" y="1525"/>
                    <a:pt x="1049" y="1533"/>
                    <a:pt x="1046" y="1540"/>
                  </a:cubicBezTo>
                  <a:cubicBezTo>
                    <a:pt x="1029" y="1576"/>
                    <a:pt x="1022" y="1590"/>
                    <a:pt x="1014" y="1603"/>
                  </a:cubicBezTo>
                  <a:cubicBezTo>
                    <a:pt x="991" y="1632"/>
                    <a:pt x="991" y="1638"/>
                    <a:pt x="988" y="1640"/>
                  </a:cubicBezTo>
                  <a:cubicBezTo>
                    <a:pt x="965" y="1672"/>
                    <a:pt x="958" y="1671"/>
                    <a:pt x="959" y="1677"/>
                  </a:cubicBezTo>
                  <a:cubicBezTo>
                    <a:pt x="924" y="1711"/>
                    <a:pt x="924" y="1716"/>
                    <a:pt x="920" y="1717"/>
                  </a:cubicBezTo>
                  <a:cubicBezTo>
                    <a:pt x="903" y="1739"/>
                    <a:pt x="900" y="1741"/>
                    <a:pt x="898" y="1745"/>
                  </a:cubicBezTo>
                  <a:cubicBezTo>
                    <a:pt x="868" y="1783"/>
                    <a:pt x="866" y="1786"/>
                    <a:pt x="863" y="1789"/>
                  </a:cubicBezTo>
                  <a:cubicBezTo>
                    <a:pt x="850" y="1811"/>
                    <a:pt x="847" y="1811"/>
                    <a:pt x="848" y="1815"/>
                  </a:cubicBezTo>
                  <a:cubicBezTo>
                    <a:pt x="869" y="1758"/>
                    <a:pt x="874" y="1752"/>
                    <a:pt x="876" y="1743"/>
                  </a:cubicBezTo>
                  <a:cubicBezTo>
                    <a:pt x="910" y="1701"/>
                    <a:pt x="910" y="1695"/>
                    <a:pt x="913" y="1693"/>
                  </a:cubicBezTo>
                  <a:cubicBezTo>
                    <a:pt x="939" y="1660"/>
                    <a:pt x="942" y="1657"/>
                    <a:pt x="944" y="1653"/>
                  </a:cubicBezTo>
                  <a:cubicBezTo>
                    <a:pt x="961" y="1640"/>
                    <a:pt x="963" y="1630"/>
                    <a:pt x="970" y="1625"/>
                  </a:cubicBezTo>
                  <a:cubicBezTo>
                    <a:pt x="985" y="1603"/>
                    <a:pt x="989" y="1603"/>
                    <a:pt x="990" y="1601"/>
                  </a:cubicBezTo>
                  <a:cubicBezTo>
                    <a:pt x="1006" y="1578"/>
                    <a:pt x="1011" y="1571"/>
                    <a:pt x="1016" y="1564"/>
                  </a:cubicBezTo>
                  <a:cubicBezTo>
                    <a:pt x="1050" y="1504"/>
                    <a:pt x="1059" y="1489"/>
                    <a:pt x="1064" y="1470"/>
                  </a:cubicBezTo>
                  <a:cubicBezTo>
                    <a:pt x="1051" y="1495"/>
                    <a:pt x="1046" y="1500"/>
                    <a:pt x="1044" y="1507"/>
                  </a:cubicBezTo>
                  <a:cubicBezTo>
                    <a:pt x="1018" y="1543"/>
                    <a:pt x="1019" y="1550"/>
                    <a:pt x="1016" y="1553"/>
                  </a:cubicBezTo>
                  <a:cubicBezTo>
                    <a:pt x="996" y="1573"/>
                    <a:pt x="996" y="1579"/>
                    <a:pt x="992" y="1581"/>
                  </a:cubicBezTo>
                  <a:cubicBezTo>
                    <a:pt x="962" y="1610"/>
                    <a:pt x="965" y="1620"/>
                    <a:pt x="959" y="1621"/>
                  </a:cubicBezTo>
                  <a:cubicBezTo>
                    <a:pt x="948" y="1632"/>
                    <a:pt x="948" y="1638"/>
                    <a:pt x="944" y="1640"/>
                  </a:cubicBezTo>
                  <a:cubicBezTo>
                    <a:pt x="906" y="1680"/>
                    <a:pt x="908" y="1688"/>
                    <a:pt x="903" y="1688"/>
                  </a:cubicBezTo>
                  <a:cubicBezTo>
                    <a:pt x="897" y="1686"/>
                    <a:pt x="906" y="1679"/>
                    <a:pt x="911" y="1669"/>
                  </a:cubicBezTo>
                  <a:cubicBezTo>
                    <a:pt x="932" y="1633"/>
                    <a:pt x="937" y="1631"/>
                    <a:pt x="940" y="1625"/>
                  </a:cubicBezTo>
                  <a:cubicBezTo>
                    <a:pt x="956" y="1601"/>
                    <a:pt x="964" y="1593"/>
                    <a:pt x="968" y="1581"/>
                  </a:cubicBezTo>
                  <a:cubicBezTo>
                    <a:pt x="994" y="1555"/>
                    <a:pt x="996" y="1543"/>
                    <a:pt x="1005" y="1538"/>
                  </a:cubicBezTo>
                  <a:cubicBezTo>
                    <a:pt x="1024" y="1501"/>
                    <a:pt x="1030" y="1493"/>
                    <a:pt x="1036" y="1486"/>
                  </a:cubicBezTo>
                  <a:cubicBezTo>
                    <a:pt x="1056" y="1429"/>
                    <a:pt x="1056" y="1424"/>
                    <a:pt x="1060" y="1422"/>
                  </a:cubicBezTo>
                  <a:cubicBezTo>
                    <a:pt x="1069" y="1382"/>
                    <a:pt x="1072" y="1365"/>
                    <a:pt x="1075" y="1348"/>
                  </a:cubicBezTo>
                  <a:cubicBezTo>
                    <a:pt x="1082" y="1306"/>
                    <a:pt x="1086" y="1304"/>
                    <a:pt x="1079" y="1302"/>
                  </a:cubicBezTo>
                  <a:cubicBezTo>
                    <a:pt x="1074" y="1347"/>
                    <a:pt x="1067" y="1360"/>
                    <a:pt x="1066" y="1372"/>
                  </a:cubicBezTo>
                  <a:cubicBezTo>
                    <a:pt x="1049" y="1430"/>
                    <a:pt x="1047" y="1435"/>
                    <a:pt x="1046" y="1442"/>
                  </a:cubicBezTo>
                  <a:cubicBezTo>
                    <a:pt x="1020" y="1490"/>
                    <a:pt x="1021" y="1498"/>
                    <a:pt x="1016" y="1501"/>
                  </a:cubicBezTo>
                  <a:cubicBezTo>
                    <a:pt x="997" y="1535"/>
                    <a:pt x="991" y="1536"/>
                    <a:pt x="990" y="1542"/>
                  </a:cubicBezTo>
                  <a:cubicBezTo>
                    <a:pt x="957" y="1582"/>
                    <a:pt x="957" y="1587"/>
                    <a:pt x="953" y="1588"/>
                  </a:cubicBezTo>
                  <a:cubicBezTo>
                    <a:pt x="934" y="1610"/>
                    <a:pt x="937" y="1618"/>
                    <a:pt x="931" y="1619"/>
                  </a:cubicBezTo>
                  <a:cubicBezTo>
                    <a:pt x="902" y="1668"/>
                    <a:pt x="896" y="1673"/>
                    <a:pt x="892" y="1680"/>
                  </a:cubicBezTo>
                  <a:cubicBezTo>
                    <a:pt x="862" y="1729"/>
                    <a:pt x="861" y="1740"/>
                    <a:pt x="855" y="1745"/>
                  </a:cubicBezTo>
                  <a:cubicBezTo>
                    <a:pt x="871" y="1701"/>
                    <a:pt x="876" y="1699"/>
                    <a:pt x="879" y="1695"/>
                  </a:cubicBezTo>
                  <a:cubicBezTo>
                    <a:pt x="910" y="1639"/>
                    <a:pt x="911" y="1628"/>
                    <a:pt x="918" y="1623"/>
                  </a:cubicBezTo>
                  <a:cubicBezTo>
                    <a:pt x="948" y="1567"/>
                    <a:pt x="956" y="1563"/>
                    <a:pt x="959" y="1553"/>
                  </a:cubicBezTo>
                  <a:cubicBezTo>
                    <a:pt x="986" y="1519"/>
                    <a:pt x="987" y="1513"/>
                    <a:pt x="990" y="1510"/>
                  </a:cubicBezTo>
                  <a:cubicBezTo>
                    <a:pt x="1001" y="1497"/>
                    <a:pt x="1003" y="1492"/>
                    <a:pt x="1005" y="1488"/>
                  </a:cubicBezTo>
                  <a:cubicBezTo>
                    <a:pt x="1025" y="1446"/>
                    <a:pt x="1034" y="1430"/>
                    <a:pt x="1038" y="1409"/>
                  </a:cubicBezTo>
                  <a:cubicBezTo>
                    <a:pt x="1049" y="1371"/>
                    <a:pt x="1051" y="1361"/>
                    <a:pt x="1053" y="1350"/>
                  </a:cubicBezTo>
                  <a:cubicBezTo>
                    <a:pt x="1050" y="1316"/>
                    <a:pt x="1054" y="1325"/>
                    <a:pt x="1049" y="1326"/>
                  </a:cubicBezTo>
                  <a:cubicBezTo>
                    <a:pt x="1044" y="1375"/>
                    <a:pt x="1036" y="1391"/>
                    <a:pt x="1033" y="1411"/>
                  </a:cubicBezTo>
                  <a:cubicBezTo>
                    <a:pt x="1013" y="1449"/>
                    <a:pt x="1016" y="1458"/>
                    <a:pt x="1012" y="1459"/>
                  </a:cubicBezTo>
                  <a:cubicBezTo>
                    <a:pt x="997" y="1492"/>
                    <a:pt x="988" y="1495"/>
                    <a:pt x="985" y="1505"/>
                  </a:cubicBezTo>
                  <a:cubicBezTo>
                    <a:pt x="961" y="1539"/>
                    <a:pt x="957" y="1541"/>
                    <a:pt x="955" y="1544"/>
                  </a:cubicBezTo>
                  <a:cubicBezTo>
                    <a:pt x="935" y="1571"/>
                    <a:pt x="935" y="1574"/>
                    <a:pt x="933" y="1575"/>
                  </a:cubicBezTo>
                  <a:cubicBezTo>
                    <a:pt x="909" y="1617"/>
                    <a:pt x="908" y="1627"/>
                    <a:pt x="900" y="1632"/>
                  </a:cubicBezTo>
                  <a:cubicBezTo>
                    <a:pt x="875" y="1672"/>
                    <a:pt x="877" y="1668"/>
                    <a:pt x="879" y="1664"/>
                  </a:cubicBezTo>
                  <a:cubicBezTo>
                    <a:pt x="887" y="1636"/>
                    <a:pt x="892" y="1629"/>
                    <a:pt x="892" y="1621"/>
                  </a:cubicBezTo>
                  <a:cubicBezTo>
                    <a:pt x="920" y="1582"/>
                    <a:pt x="926" y="1570"/>
                    <a:pt x="935" y="1562"/>
                  </a:cubicBezTo>
                  <a:cubicBezTo>
                    <a:pt x="956" y="1524"/>
                    <a:pt x="962" y="1521"/>
                    <a:pt x="964" y="1514"/>
                  </a:cubicBezTo>
                  <a:cubicBezTo>
                    <a:pt x="976" y="1496"/>
                    <a:pt x="974" y="1490"/>
                    <a:pt x="977" y="1490"/>
                  </a:cubicBezTo>
                  <a:cubicBezTo>
                    <a:pt x="994" y="1459"/>
                    <a:pt x="996" y="1453"/>
                    <a:pt x="998" y="1446"/>
                  </a:cubicBezTo>
                  <a:cubicBezTo>
                    <a:pt x="1015" y="1403"/>
                    <a:pt x="1021" y="1375"/>
                    <a:pt x="1025" y="1344"/>
                  </a:cubicBezTo>
                  <a:cubicBezTo>
                    <a:pt x="1018" y="1331"/>
                    <a:pt x="1022" y="1346"/>
                    <a:pt x="1016" y="1363"/>
                  </a:cubicBezTo>
                  <a:cubicBezTo>
                    <a:pt x="983" y="1466"/>
                    <a:pt x="978" y="1466"/>
                    <a:pt x="977" y="1470"/>
                  </a:cubicBezTo>
                  <a:cubicBezTo>
                    <a:pt x="954" y="1505"/>
                    <a:pt x="957" y="1514"/>
                    <a:pt x="951" y="1514"/>
                  </a:cubicBezTo>
                  <a:cubicBezTo>
                    <a:pt x="919" y="1567"/>
                    <a:pt x="917" y="1570"/>
                    <a:pt x="916" y="1573"/>
                  </a:cubicBezTo>
                  <a:cubicBezTo>
                    <a:pt x="912" y="1562"/>
                    <a:pt x="921" y="1552"/>
                    <a:pt x="924" y="1538"/>
                  </a:cubicBezTo>
                  <a:cubicBezTo>
                    <a:pt x="954" y="1484"/>
                    <a:pt x="953" y="1482"/>
                    <a:pt x="955" y="1479"/>
                  </a:cubicBezTo>
                  <a:cubicBezTo>
                    <a:pt x="968" y="1459"/>
                    <a:pt x="968" y="1452"/>
                    <a:pt x="972" y="1446"/>
                  </a:cubicBezTo>
                  <a:cubicBezTo>
                    <a:pt x="984" y="1394"/>
                    <a:pt x="982" y="1398"/>
                    <a:pt x="981" y="1403"/>
                  </a:cubicBezTo>
                  <a:cubicBezTo>
                    <a:pt x="945" y="1474"/>
                    <a:pt x="948" y="1486"/>
                    <a:pt x="942" y="1488"/>
                  </a:cubicBezTo>
                  <a:cubicBezTo>
                    <a:pt x="910" y="1541"/>
                    <a:pt x="911" y="1549"/>
                    <a:pt x="907" y="1553"/>
                  </a:cubicBezTo>
                  <a:cubicBezTo>
                    <a:pt x="896" y="1582"/>
                    <a:pt x="892" y="1589"/>
                    <a:pt x="896" y="1588"/>
                  </a:cubicBezTo>
                  <a:cubicBezTo>
                    <a:pt x="905" y="1541"/>
                    <a:pt x="903" y="1485"/>
                    <a:pt x="916" y="1444"/>
                  </a:cubicBezTo>
                  <a:cubicBezTo>
                    <a:pt x="941" y="1308"/>
                    <a:pt x="942" y="1301"/>
                    <a:pt x="944" y="1294"/>
                  </a:cubicBezTo>
                  <a:cubicBezTo>
                    <a:pt x="936" y="1296"/>
                    <a:pt x="930" y="1326"/>
                    <a:pt x="922" y="1353"/>
                  </a:cubicBezTo>
                  <a:cubicBezTo>
                    <a:pt x="895" y="1512"/>
                    <a:pt x="896" y="1520"/>
                    <a:pt x="894" y="1525"/>
                  </a:cubicBezTo>
                  <a:cubicBezTo>
                    <a:pt x="888" y="1547"/>
                    <a:pt x="889" y="1545"/>
                    <a:pt x="887" y="1553"/>
                  </a:cubicBezTo>
                  <a:cubicBezTo>
                    <a:pt x="877" y="1593"/>
                    <a:pt x="881" y="1604"/>
                    <a:pt x="876" y="1605"/>
                  </a:cubicBezTo>
                  <a:cubicBezTo>
                    <a:pt x="875" y="1580"/>
                    <a:pt x="879" y="1580"/>
                    <a:pt x="879" y="1575"/>
                  </a:cubicBezTo>
                  <a:cubicBezTo>
                    <a:pt x="877" y="1509"/>
                    <a:pt x="879" y="1499"/>
                    <a:pt x="876" y="1488"/>
                  </a:cubicBezTo>
                  <a:cubicBezTo>
                    <a:pt x="901" y="1365"/>
                    <a:pt x="897" y="1356"/>
                    <a:pt x="898" y="1353"/>
                  </a:cubicBezTo>
                  <a:cubicBezTo>
                    <a:pt x="916" y="1288"/>
                    <a:pt x="916" y="1279"/>
                    <a:pt x="918" y="1272"/>
                  </a:cubicBezTo>
                  <a:cubicBezTo>
                    <a:pt x="914" y="1265"/>
                    <a:pt x="912" y="1284"/>
                    <a:pt x="905" y="1298"/>
                  </a:cubicBezTo>
                  <a:cubicBezTo>
                    <a:pt x="897" y="1328"/>
                    <a:pt x="901" y="1337"/>
                    <a:pt x="896" y="1337"/>
                  </a:cubicBezTo>
                  <a:cubicBezTo>
                    <a:pt x="881" y="1419"/>
                    <a:pt x="876" y="1435"/>
                    <a:pt x="872" y="1451"/>
                  </a:cubicBezTo>
                  <a:cubicBezTo>
                    <a:pt x="868" y="1519"/>
                    <a:pt x="871" y="1543"/>
                    <a:pt x="870" y="1586"/>
                  </a:cubicBezTo>
                  <a:cubicBezTo>
                    <a:pt x="869" y="1639"/>
                    <a:pt x="864" y="1639"/>
                    <a:pt x="865" y="1645"/>
                  </a:cubicBezTo>
                  <a:cubicBezTo>
                    <a:pt x="863" y="1666"/>
                    <a:pt x="865" y="1667"/>
                    <a:pt x="865" y="1666"/>
                  </a:cubicBezTo>
                  <a:cubicBezTo>
                    <a:pt x="857" y="1685"/>
                    <a:pt x="854" y="1670"/>
                    <a:pt x="855" y="1653"/>
                  </a:cubicBezTo>
                  <a:cubicBezTo>
                    <a:pt x="853" y="1576"/>
                    <a:pt x="851" y="1566"/>
                    <a:pt x="855" y="1562"/>
                  </a:cubicBezTo>
                  <a:cubicBezTo>
                    <a:pt x="852" y="1524"/>
                    <a:pt x="854" y="1505"/>
                    <a:pt x="850" y="1492"/>
                  </a:cubicBezTo>
                  <a:cubicBezTo>
                    <a:pt x="853" y="1421"/>
                    <a:pt x="858" y="1408"/>
                    <a:pt x="857" y="1387"/>
                  </a:cubicBezTo>
                  <a:cubicBezTo>
                    <a:pt x="860" y="1352"/>
                    <a:pt x="854" y="1364"/>
                    <a:pt x="855" y="1383"/>
                  </a:cubicBezTo>
                  <a:cubicBezTo>
                    <a:pt x="848" y="1407"/>
                    <a:pt x="851" y="1415"/>
                    <a:pt x="850" y="1418"/>
                  </a:cubicBezTo>
                  <a:cubicBezTo>
                    <a:pt x="845" y="1496"/>
                    <a:pt x="843" y="1512"/>
                    <a:pt x="844" y="1529"/>
                  </a:cubicBezTo>
                  <a:cubicBezTo>
                    <a:pt x="843" y="1584"/>
                    <a:pt x="845" y="1586"/>
                    <a:pt x="846" y="1588"/>
                  </a:cubicBezTo>
                  <a:cubicBezTo>
                    <a:pt x="846" y="1621"/>
                    <a:pt x="850" y="1623"/>
                    <a:pt x="848" y="1629"/>
                  </a:cubicBezTo>
                  <a:cubicBezTo>
                    <a:pt x="848" y="1650"/>
                    <a:pt x="849" y="1655"/>
                    <a:pt x="846" y="1656"/>
                  </a:cubicBezTo>
                  <a:cubicBezTo>
                    <a:pt x="843" y="1640"/>
                    <a:pt x="839" y="1637"/>
                    <a:pt x="839" y="1629"/>
                  </a:cubicBezTo>
                  <a:cubicBezTo>
                    <a:pt x="831" y="1482"/>
                    <a:pt x="827" y="1483"/>
                    <a:pt x="828" y="1477"/>
                  </a:cubicBezTo>
                  <a:cubicBezTo>
                    <a:pt x="831" y="1384"/>
                    <a:pt x="830" y="1378"/>
                    <a:pt x="831" y="1361"/>
                  </a:cubicBezTo>
                  <a:cubicBezTo>
                    <a:pt x="835" y="1334"/>
                    <a:pt x="830" y="1340"/>
                    <a:pt x="828" y="1348"/>
                  </a:cubicBezTo>
                  <a:cubicBezTo>
                    <a:pt x="822" y="1433"/>
                    <a:pt x="822" y="1433"/>
                    <a:pt x="822" y="1433"/>
                  </a:cubicBezTo>
                  <a:cubicBezTo>
                    <a:pt x="823" y="1493"/>
                    <a:pt x="822" y="1494"/>
                    <a:pt x="824" y="1505"/>
                  </a:cubicBezTo>
                  <a:cubicBezTo>
                    <a:pt x="835" y="1659"/>
                    <a:pt x="837" y="1673"/>
                    <a:pt x="837" y="1693"/>
                  </a:cubicBezTo>
                  <a:cubicBezTo>
                    <a:pt x="838" y="1744"/>
                    <a:pt x="842" y="1748"/>
                    <a:pt x="835" y="1749"/>
                  </a:cubicBezTo>
                  <a:cubicBezTo>
                    <a:pt x="824" y="1655"/>
                    <a:pt x="819" y="1653"/>
                    <a:pt x="820" y="1645"/>
                  </a:cubicBezTo>
                  <a:cubicBezTo>
                    <a:pt x="809" y="1494"/>
                    <a:pt x="809" y="1476"/>
                    <a:pt x="809" y="1459"/>
                  </a:cubicBezTo>
                  <a:cubicBezTo>
                    <a:pt x="811" y="1440"/>
                    <a:pt x="809" y="1439"/>
                    <a:pt x="809" y="1440"/>
                  </a:cubicBezTo>
                  <a:cubicBezTo>
                    <a:pt x="811" y="1406"/>
                    <a:pt x="806" y="1407"/>
                    <a:pt x="807" y="1414"/>
                  </a:cubicBezTo>
                  <a:cubicBezTo>
                    <a:pt x="806" y="1452"/>
                    <a:pt x="798" y="1458"/>
                    <a:pt x="804" y="1462"/>
                  </a:cubicBezTo>
                  <a:cubicBezTo>
                    <a:pt x="817" y="1663"/>
                    <a:pt x="813" y="1671"/>
                    <a:pt x="815" y="1675"/>
                  </a:cubicBezTo>
                  <a:cubicBezTo>
                    <a:pt x="826" y="1762"/>
                    <a:pt x="826" y="1762"/>
                    <a:pt x="826" y="1762"/>
                  </a:cubicBezTo>
                  <a:cubicBezTo>
                    <a:pt x="824" y="1827"/>
                    <a:pt x="823" y="1832"/>
                    <a:pt x="820" y="1834"/>
                  </a:cubicBezTo>
                  <a:cubicBezTo>
                    <a:pt x="811" y="1787"/>
                    <a:pt x="812" y="1780"/>
                    <a:pt x="809" y="1778"/>
                  </a:cubicBezTo>
                  <a:cubicBezTo>
                    <a:pt x="802" y="1730"/>
                    <a:pt x="794" y="1714"/>
                    <a:pt x="791" y="1695"/>
                  </a:cubicBezTo>
                  <a:cubicBezTo>
                    <a:pt x="773" y="1625"/>
                    <a:pt x="777" y="1615"/>
                    <a:pt x="772" y="1614"/>
                  </a:cubicBezTo>
                  <a:cubicBezTo>
                    <a:pt x="763" y="1470"/>
                    <a:pt x="763" y="1470"/>
                    <a:pt x="763" y="1470"/>
                  </a:cubicBezTo>
                  <a:cubicBezTo>
                    <a:pt x="762" y="1442"/>
                    <a:pt x="759" y="1446"/>
                    <a:pt x="759" y="1451"/>
                  </a:cubicBezTo>
                  <a:cubicBezTo>
                    <a:pt x="758" y="1503"/>
                    <a:pt x="759" y="1507"/>
                    <a:pt x="759" y="1512"/>
                  </a:cubicBezTo>
                  <a:cubicBezTo>
                    <a:pt x="764" y="1591"/>
                    <a:pt x="762" y="1605"/>
                    <a:pt x="765" y="1612"/>
                  </a:cubicBezTo>
                  <a:cubicBezTo>
                    <a:pt x="775" y="1656"/>
                    <a:pt x="774" y="1663"/>
                    <a:pt x="774" y="1669"/>
                  </a:cubicBezTo>
                  <a:cubicBezTo>
                    <a:pt x="784" y="1716"/>
                    <a:pt x="792" y="1731"/>
                    <a:pt x="794" y="1752"/>
                  </a:cubicBezTo>
                  <a:cubicBezTo>
                    <a:pt x="811" y="1837"/>
                    <a:pt x="811" y="1837"/>
                    <a:pt x="811" y="1837"/>
                  </a:cubicBezTo>
                  <a:cubicBezTo>
                    <a:pt x="782" y="1726"/>
                    <a:pt x="772" y="1704"/>
                    <a:pt x="765" y="1677"/>
                  </a:cubicBezTo>
                  <a:cubicBezTo>
                    <a:pt x="742" y="1579"/>
                    <a:pt x="750" y="1564"/>
                    <a:pt x="743" y="1564"/>
                  </a:cubicBezTo>
                  <a:cubicBezTo>
                    <a:pt x="746" y="1641"/>
                    <a:pt x="753" y="1656"/>
                    <a:pt x="754" y="1677"/>
                  </a:cubicBezTo>
                  <a:cubicBezTo>
                    <a:pt x="763" y="1707"/>
                    <a:pt x="767" y="1716"/>
                    <a:pt x="770" y="1725"/>
                  </a:cubicBezTo>
                  <a:cubicBezTo>
                    <a:pt x="777" y="1747"/>
                    <a:pt x="777" y="1753"/>
                    <a:pt x="774" y="1754"/>
                  </a:cubicBezTo>
                  <a:cubicBezTo>
                    <a:pt x="754" y="1702"/>
                    <a:pt x="753" y="1700"/>
                    <a:pt x="750" y="1699"/>
                  </a:cubicBezTo>
                  <a:cubicBezTo>
                    <a:pt x="740" y="1669"/>
                    <a:pt x="737" y="1664"/>
                    <a:pt x="735" y="1658"/>
                  </a:cubicBezTo>
                  <a:cubicBezTo>
                    <a:pt x="707" y="1583"/>
                    <a:pt x="705" y="1572"/>
                    <a:pt x="702" y="1562"/>
                  </a:cubicBezTo>
                  <a:cubicBezTo>
                    <a:pt x="694" y="1552"/>
                    <a:pt x="699" y="1569"/>
                    <a:pt x="702" y="1588"/>
                  </a:cubicBezTo>
                  <a:cubicBezTo>
                    <a:pt x="721" y="1647"/>
                    <a:pt x="725" y="1654"/>
                    <a:pt x="728" y="1662"/>
                  </a:cubicBezTo>
                  <a:cubicBezTo>
                    <a:pt x="743" y="1693"/>
                    <a:pt x="743" y="1704"/>
                    <a:pt x="748" y="1710"/>
                  </a:cubicBezTo>
                  <a:cubicBezTo>
                    <a:pt x="766" y="1752"/>
                    <a:pt x="765" y="1760"/>
                    <a:pt x="770" y="1762"/>
                  </a:cubicBezTo>
                  <a:cubicBezTo>
                    <a:pt x="777" y="1794"/>
                    <a:pt x="782" y="1805"/>
                    <a:pt x="785" y="1817"/>
                  </a:cubicBezTo>
                  <a:cubicBezTo>
                    <a:pt x="794" y="1838"/>
                    <a:pt x="791" y="1849"/>
                    <a:pt x="796" y="1852"/>
                  </a:cubicBezTo>
                  <a:cubicBezTo>
                    <a:pt x="799" y="1894"/>
                    <a:pt x="803" y="1902"/>
                    <a:pt x="798" y="1902"/>
                  </a:cubicBezTo>
                  <a:cubicBezTo>
                    <a:pt x="794" y="1891"/>
                    <a:pt x="790" y="1888"/>
                    <a:pt x="791" y="1880"/>
                  </a:cubicBezTo>
                  <a:cubicBezTo>
                    <a:pt x="784" y="1859"/>
                    <a:pt x="782" y="1854"/>
                    <a:pt x="780" y="1847"/>
                  </a:cubicBezTo>
                  <a:cubicBezTo>
                    <a:pt x="757" y="1795"/>
                    <a:pt x="758" y="1786"/>
                    <a:pt x="752" y="1784"/>
                  </a:cubicBezTo>
                  <a:cubicBezTo>
                    <a:pt x="725" y="1733"/>
                    <a:pt x="729" y="1731"/>
                    <a:pt x="724" y="1725"/>
                  </a:cubicBezTo>
                  <a:cubicBezTo>
                    <a:pt x="700" y="1673"/>
                    <a:pt x="699" y="1666"/>
                    <a:pt x="698" y="1660"/>
                  </a:cubicBezTo>
                  <a:cubicBezTo>
                    <a:pt x="685" y="1644"/>
                    <a:pt x="693" y="1655"/>
                    <a:pt x="695" y="1671"/>
                  </a:cubicBezTo>
                  <a:cubicBezTo>
                    <a:pt x="716" y="1723"/>
                    <a:pt x="716" y="1728"/>
                    <a:pt x="719" y="1730"/>
                  </a:cubicBezTo>
                  <a:cubicBezTo>
                    <a:pt x="742" y="1778"/>
                    <a:pt x="746" y="1784"/>
                    <a:pt x="748" y="1793"/>
                  </a:cubicBezTo>
                  <a:cubicBezTo>
                    <a:pt x="782" y="1878"/>
                    <a:pt x="780" y="1885"/>
                    <a:pt x="783" y="1887"/>
                  </a:cubicBezTo>
                  <a:cubicBezTo>
                    <a:pt x="794" y="1972"/>
                    <a:pt x="794" y="1972"/>
                    <a:pt x="794" y="1972"/>
                  </a:cubicBezTo>
                  <a:cubicBezTo>
                    <a:pt x="790" y="1978"/>
                    <a:pt x="787" y="1968"/>
                    <a:pt x="785" y="1959"/>
                  </a:cubicBezTo>
                  <a:cubicBezTo>
                    <a:pt x="773" y="1902"/>
                    <a:pt x="776" y="1898"/>
                    <a:pt x="774" y="1891"/>
                  </a:cubicBezTo>
                  <a:cubicBezTo>
                    <a:pt x="757" y="1844"/>
                    <a:pt x="754" y="1838"/>
                    <a:pt x="750" y="1832"/>
                  </a:cubicBezTo>
                  <a:cubicBezTo>
                    <a:pt x="725" y="1784"/>
                    <a:pt x="724" y="1781"/>
                    <a:pt x="722" y="1778"/>
                  </a:cubicBezTo>
                  <a:cubicBezTo>
                    <a:pt x="705" y="1736"/>
                    <a:pt x="695" y="1741"/>
                    <a:pt x="698" y="1734"/>
                  </a:cubicBezTo>
                  <a:cubicBezTo>
                    <a:pt x="665" y="1678"/>
                    <a:pt x="661" y="1665"/>
                    <a:pt x="654" y="1653"/>
                  </a:cubicBezTo>
                  <a:cubicBezTo>
                    <a:pt x="643" y="1627"/>
                    <a:pt x="644" y="1617"/>
                    <a:pt x="637" y="1614"/>
                  </a:cubicBezTo>
                  <a:cubicBezTo>
                    <a:pt x="650" y="1662"/>
                    <a:pt x="654" y="1666"/>
                    <a:pt x="656" y="1673"/>
                  </a:cubicBezTo>
                  <a:cubicBezTo>
                    <a:pt x="667" y="1699"/>
                    <a:pt x="670" y="1705"/>
                    <a:pt x="674" y="1710"/>
                  </a:cubicBezTo>
                  <a:cubicBezTo>
                    <a:pt x="694" y="1752"/>
                    <a:pt x="701" y="1754"/>
                    <a:pt x="702" y="1762"/>
                  </a:cubicBezTo>
                  <a:cubicBezTo>
                    <a:pt x="726" y="1808"/>
                    <a:pt x="732" y="1807"/>
                    <a:pt x="730" y="1813"/>
                  </a:cubicBezTo>
                  <a:cubicBezTo>
                    <a:pt x="749" y="1857"/>
                    <a:pt x="754" y="1861"/>
                    <a:pt x="754" y="1869"/>
                  </a:cubicBezTo>
                  <a:cubicBezTo>
                    <a:pt x="765" y="1894"/>
                    <a:pt x="765" y="1903"/>
                    <a:pt x="770" y="1909"/>
                  </a:cubicBezTo>
                  <a:cubicBezTo>
                    <a:pt x="782" y="1984"/>
                    <a:pt x="778" y="1993"/>
                    <a:pt x="783" y="1994"/>
                  </a:cubicBezTo>
                  <a:cubicBezTo>
                    <a:pt x="775" y="1994"/>
                    <a:pt x="778" y="1992"/>
                    <a:pt x="778" y="1991"/>
                  </a:cubicBezTo>
                  <a:cubicBezTo>
                    <a:pt x="765" y="1945"/>
                    <a:pt x="758" y="1932"/>
                    <a:pt x="756" y="1913"/>
                  </a:cubicBezTo>
                  <a:cubicBezTo>
                    <a:pt x="745" y="1883"/>
                    <a:pt x="737" y="1880"/>
                    <a:pt x="737" y="1869"/>
                  </a:cubicBezTo>
                  <a:cubicBezTo>
                    <a:pt x="714" y="1824"/>
                    <a:pt x="713" y="1820"/>
                    <a:pt x="713" y="1815"/>
                  </a:cubicBezTo>
                  <a:cubicBezTo>
                    <a:pt x="687" y="1782"/>
                    <a:pt x="685" y="1774"/>
                    <a:pt x="680" y="1769"/>
                  </a:cubicBezTo>
                  <a:cubicBezTo>
                    <a:pt x="667" y="1758"/>
                    <a:pt x="672" y="1761"/>
                    <a:pt x="674" y="1767"/>
                  </a:cubicBezTo>
                  <a:cubicBezTo>
                    <a:pt x="688" y="1796"/>
                    <a:pt x="699" y="1803"/>
                    <a:pt x="702" y="1817"/>
                  </a:cubicBezTo>
                  <a:cubicBezTo>
                    <a:pt x="718" y="1842"/>
                    <a:pt x="715" y="1849"/>
                    <a:pt x="719" y="1850"/>
                  </a:cubicBezTo>
                  <a:cubicBezTo>
                    <a:pt x="745" y="1911"/>
                    <a:pt x="755" y="1935"/>
                    <a:pt x="759" y="1965"/>
                  </a:cubicBezTo>
                  <a:cubicBezTo>
                    <a:pt x="770" y="2011"/>
                    <a:pt x="779" y="2016"/>
                    <a:pt x="774" y="2022"/>
                  </a:cubicBezTo>
                  <a:cubicBezTo>
                    <a:pt x="759" y="1991"/>
                    <a:pt x="757" y="1975"/>
                    <a:pt x="752" y="1961"/>
                  </a:cubicBezTo>
                  <a:cubicBezTo>
                    <a:pt x="728" y="1912"/>
                    <a:pt x="729" y="1893"/>
                    <a:pt x="719" y="1885"/>
                  </a:cubicBezTo>
                  <a:cubicBezTo>
                    <a:pt x="695" y="1842"/>
                    <a:pt x="692" y="1833"/>
                    <a:pt x="689" y="1826"/>
                  </a:cubicBezTo>
                  <a:cubicBezTo>
                    <a:pt x="673" y="1795"/>
                    <a:pt x="665" y="1789"/>
                    <a:pt x="663" y="1778"/>
                  </a:cubicBezTo>
                  <a:cubicBezTo>
                    <a:pt x="653" y="1761"/>
                    <a:pt x="653" y="1753"/>
                    <a:pt x="647" y="1752"/>
                  </a:cubicBezTo>
                  <a:cubicBezTo>
                    <a:pt x="633" y="1718"/>
                    <a:pt x="633" y="1711"/>
                    <a:pt x="628" y="1710"/>
                  </a:cubicBezTo>
                  <a:cubicBezTo>
                    <a:pt x="640" y="1742"/>
                    <a:pt x="640" y="1752"/>
                    <a:pt x="645" y="1756"/>
                  </a:cubicBezTo>
                  <a:cubicBezTo>
                    <a:pt x="659" y="1789"/>
                    <a:pt x="667" y="1800"/>
                    <a:pt x="671" y="1815"/>
                  </a:cubicBezTo>
                  <a:cubicBezTo>
                    <a:pt x="694" y="1859"/>
                    <a:pt x="702" y="1860"/>
                    <a:pt x="702" y="1869"/>
                  </a:cubicBezTo>
                  <a:cubicBezTo>
                    <a:pt x="718" y="1899"/>
                    <a:pt x="718" y="1904"/>
                    <a:pt x="722" y="1906"/>
                  </a:cubicBezTo>
                  <a:cubicBezTo>
                    <a:pt x="749" y="1983"/>
                    <a:pt x="754" y="1998"/>
                    <a:pt x="761" y="2011"/>
                  </a:cubicBezTo>
                  <a:cubicBezTo>
                    <a:pt x="771" y="2062"/>
                    <a:pt x="777" y="2072"/>
                    <a:pt x="778" y="2085"/>
                  </a:cubicBezTo>
                  <a:cubicBezTo>
                    <a:pt x="761" y="2065"/>
                    <a:pt x="762" y="2056"/>
                    <a:pt x="759" y="2052"/>
                  </a:cubicBezTo>
                  <a:cubicBezTo>
                    <a:pt x="750" y="2026"/>
                    <a:pt x="747" y="2023"/>
                    <a:pt x="750" y="2022"/>
                  </a:cubicBezTo>
                  <a:cubicBezTo>
                    <a:pt x="730" y="1969"/>
                    <a:pt x="724" y="1961"/>
                    <a:pt x="722" y="1950"/>
                  </a:cubicBezTo>
                  <a:cubicBezTo>
                    <a:pt x="703" y="1913"/>
                    <a:pt x="699" y="1906"/>
                    <a:pt x="695" y="1898"/>
                  </a:cubicBezTo>
                  <a:cubicBezTo>
                    <a:pt x="681" y="1882"/>
                    <a:pt x="683" y="1876"/>
                    <a:pt x="680" y="1876"/>
                  </a:cubicBezTo>
                  <a:cubicBezTo>
                    <a:pt x="648" y="1822"/>
                    <a:pt x="645" y="1814"/>
                    <a:pt x="639" y="1808"/>
                  </a:cubicBezTo>
                  <a:cubicBezTo>
                    <a:pt x="621" y="1776"/>
                    <a:pt x="617" y="1768"/>
                    <a:pt x="613" y="1760"/>
                  </a:cubicBezTo>
                  <a:cubicBezTo>
                    <a:pt x="609" y="1765"/>
                    <a:pt x="611" y="1772"/>
                    <a:pt x="615" y="1778"/>
                  </a:cubicBezTo>
                  <a:cubicBezTo>
                    <a:pt x="640" y="1821"/>
                    <a:pt x="642" y="1828"/>
                    <a:pt x="647" y="1832"/>
                  </a:cubicBezTo>
                  <a:cubicBezTo>
                    <a:pt x="670" y="1869"/>
                    <a:pt x="668" y="1872"/>
                    <a:pt x="669" y="1874"/>
                  </a:cubicBezTo>
                  <a:cubicBezTo>
                    <a:pt x="682" y="1895"/>
                    <a:pt x="687" y="1898"/>
                    <a:pt x="689" y="1906"/>
                  </a:cubicBezTo>
                  <a:cubicBezTo>
                    <a:pt x="719" y="1973"/>
                    <a:pt x="723" y="1978"/>
                    <a:pt x="726" y="1985"/>
                  </a:cubicBezTo>
                  <a:cubicBezTo>
                    <a:pt x="749" y="2062"/>
                    <a:pt x="754" y="2068"/>
                    <a:pt x="756" y="2076"/>
                  </a:cubicBezTo>
                  <a:cubicBezTo>
                    <a:pt x="793" y="2160"/>
                    <a:pt x="793" y="2160"/>
                    <a:pt x="793" y="2160"/>
                  </a:cubicBezTo>
                  <a:cubicBezTo>
                    <a:pt x="801" y="2117"/>
                    <a:pt x="807" y="2111"/>
                    <a:pt x="809" y="2100"/>
                  </a:cubicBezTo>
                  <a:cubicBezTo>
                    <a:pt x="825" y="2073"/>
                    <a:pt x="829" y="2071"/>
                    <a:pt x="828" y="2063"/>
                  </a:cubicBezTo>
                  <a:cubicBezTo>
                    <a:pt x="847" y="2039"/>
                    <a:pt x="845" y="2034"/>
                    <a:pt x="850" y="2035"/>
                  </a:cubicBezTo>
                  <a:cubicBezTo>
                    <a:pt x="872" y="2002"/>
                    <a:pt x="872" y="1999"/>
                    <a:pt x="872" y="1996"/>
                  </a:cubicBezTo>
                  <a:cubicBezTo>
                    <a:pt x="890" y="1974"/>
                    <a:pt x="891" y="1969"/>
                    <a:pt x="896" y="1967"/>
                  </a:cubicBezTo>
                  <a:cubicBezTo>
                    <a:pt x="926" y="1928"/>
                    <a:pt x="931" y="1926"/>
                    <a:pt x="931" y="1919"/>
                  </a:cubicBezTo>
                  <a:cubicBezTo>
                    <a:pt x="966" y="1884"/>
                    <a:pt x="970" y="1880"/>
                    <a:pt x="972" y="1876"/>
                  </a:cubicBezTo>
                  <a:cubicBezTo>
                    <a:pt x="998" y="1854"/>
                    <a:pt x="996" y="1848"/>
                    <a:pt x="1001" y="1850"/>
                  </a:cubicBezTo>
                  <a:cubicBezTo>
                    <a:pt x="1032" y="1820"/>
                    <a:pt x="1033" y="1818"/>
                    <a:pt x="1033" y="1815"/>
                  </a:cubicBezTo>
                  <a:cubicBezTo>
                    <a:pt x="1059" y="1793"/>
                    <a:pt x="1061" y="1779"/>
                    <a:pt x="1073" y="1776"/>
                  </a:cubicBezTo>
                  <a:cubicBezTo>
                    <a:pt x="1095" y="1736"/>
                    <a:pt x="1094" y="1732"/>
                    <a:pt x="1097" y="1732"/>
                  </a:cubicBezTo>
                  <a:cubicBezTo>
                    <a:pt x="1078" y="1756"/>
                    <a:pt x="1070" y="1760"/>
                    <a:pt x="1068" y="1771"/>
                  </a:cubicBezTo>
                  <a:cubicBezTo>
                    <a:pt x="1046" y="1793"/>
                    <a:pt x="1046" y="1796"/>
                    <a:pt x="1042" y="1795"/>
                  </a:cubicBezTo>
                  <a:cubicBezTo>
                    <a:pt x="1025" y="1818"/>
                    <a:pt x="1020" y="1819"/>
                    <a:pt x="1016" y="1821"/>
                  </a:cubicBezTo>
                  <a:cubicBezTo>
                    <a:pt x="993" y="1847"/>
                    <a:pt x="987" y="1848"/>
                    <a:pt x="983" y="1852"/>
                  </a:cubicBezTo>
                  <a:cubicBezTo>
                    <a:pt x="964" y="1874"/>
                    <a:pt x="961" y="1876"/>
                    <a:pt x="959" y="1878"/>
                  </a:cubicBezTo>
                  <a:cubicBezTo>
                    <a:pt x="946" y="1896"/>
                    <a:pt x="940" y="1894"/>
                    <a:pt x="942" y="1900"/>
                  </a:cubicBezTo>
                  <a:cubicBezTo>
                    <a:pt x="921" y="1925"/>
                    <a:pt x="911" y="1924"/>
                    <a:pt x="911" y="1932"/>
                  </a:cubicBezTo>
                  <a:cubicBezTo>
                    <a:pt x="875" y="1982"/>
                    <a:pt x="871" y="1986"/>
                    <a:pt x="865" y="1989"/>
                  </a:cubicBezTo>
                  <a:cubicBezTo>
                    <a:pt x="854" y="2008"/>
                    <a:pt x="853" y="2011"/>
                    <a:pt x="852" y="2015"/>
                  </a:cubicBezTo>
                  <a:cubicBezTo>
                    <a:pt x="821" y="2056"/>
                    <a:pt x="822" y="2066"/>
                    <a:pt x="815" y="2068"/>
                  </a:cubicBezTo>
                  <a:cubicBezTo>
                    <a:pt x="807" y="2074"/>
                    <a:pt x="811" y="2072"/>
                    <a:pt x="813" y="2068"/>
                  </a:cubicBezTo>
                  <a:cubicBezTo>
                    <a:pt x="832" y="2040"/>
                    <a:pt x="830" y="2031"/>
                    <a:pt x="833" y="2026"/>
                  </a:cubicBezTo>
                  <a:cubicBezTo>
                    <a:pt x="858" y="1977"/>
                    <a:pt x="867" y="1977"/>
                    <a:pt x="868" y="1970"/>
                  </a:cubicBezTo>
                  <a:cubicBezTo>
                    <a:pt x="913" y="1906"/>
                    <a:pt x="923" y="1911"/>
                    <a:pt x="920" y="1904"/>
                  </a:cubicBezTo>
                  <a:cubicBezTo>
                    <a:pt x="941" y="1891"/>
                    <a:pt x="928" y="1884"/>
                    <a:pt x="935" y="1885"/>
                  </a:cubicBezTo>
                  <a:cubicBezTo>
                    <a:pt x="965" y="1867"/>
                    <a:pt x="953" y="1858"/>
                    <a:pt x="959" y="1858"/>
                  </a:cubicBezTo>
                  <a:cubicBezTo>
                    <a:pt x="982" y="1843"/>
                    <a:pt x="985" y="1840"/>
                    <a:pt x="985" y="1834"/>
                  </a:cubicBezTo>
                  <a:cubicBezTo>
                    <a:pt x="1007" y="1810"/>
                    <a:pt x="1018" y="1811"/>
                    <a:pt x="1018" y="1802"/>
                  </a:cubicBezTo>
                  <a:cubicBezTo>
                    <a:pt x="1027" y="1791"/>
                    <a:pt x="1033" y="1791"/>
                    <a:pt x="1033" y="1786"/>
                  </a:cubicBezTo>
                  <a:cubicBezTo>
                    <a:pt x="1059" y="1751"/>
                    <a:pt x="1057" y="1752"/>
                    <a:pt x="1055" y="1754"/>
                  </a:cubicBezTo>
                  <a:cubicBezTo>
                    <a:pt x="1033" y="1778"/>
                    <a:pt x="1026" y="1785"/>
                    <a:pt x="1022" y="1795"/>
                  </a:cubicBezTo>
                  <a:cubicBezTo>
                    <a:pt x="1001" y="1810"/>
                    <a:pt x="1002" y="1816"/>
                    <a:pt x="996" y="1815"/>
                  </a:cubicBezTo>
                  <a:cubicBezTo>
                    <a:pt x="974" y="1832"/>
                    <a:pt x="976" y="1838"/>
                    <a:pt x="972" y="1839"/>
                  </a:cubicBezTo>
                  <a:cubicBezTo>
                    <a:pt x="920" y="1894"/>
                    <a:pt x="911" y="1899"/>
                    <a:pt x="907" y="1909"/>
                  </a:cubicBezTo>
                  <a:cubicBezTo>
                    <a:pt x="864" y="1963"/>
                    <a:pt x="856" y="1968"/>
                    <a:pt x="852" y="1978"/>
                  </a:cubicBezTo>
                  <a:cubicBezTo>
                    <a:pt x="828" y="2019"/>
                    <a:pt x="829" y="2023"/>
                    <a:pt x="824" y="2022"/>
                  </a:cubicBezTo>
                  <a:cubicBezTo>
                    <a:pt x="811" y="2046"/>
                    <a:pt x="810" y="2053"/>
                    <a:pt x="807" y="2057"/>
                  </a:cubicBezTo>
                  <a:cubicBezTo>
                    <a:pt x="797" y="2078"/>
                    <a:pt x="790" y="2069"/>
                    <a:pt x="789" y="2061"/>
                  </a:cubicBezTo>
                  <a:cubicBezTo>
                    <a:pt x="806" y="2022"/>
                    <a:pt x="806" y="2016"/>
                    <a:pt x="811" y="2015"/>
                  </a:cubicBezTo>
                  <a:cubicBezTo>
                    <a:pt x="819" y="1996"/>
                    <a:pt x="823" y="1996"/>
                    <a:pt x="824" y="1994"/>
                  </a:cubicBezTo>
                  <a:cubicBezTo>
                    <a:pt x="839" y="1971"/>
                    <a:pt x="839" y="1966"/>
                    <a:pt x="842" y="1963"/>
                  </a:cubicBezTo>
                  <a:cubicBezTo>
                    <a:pt x="883" y="1906"/>
                    <a:pt x="889" y="1902"/>
                    <a:pt x="892" y="1895"/>
                  </a:cubicBezTo>
                  <a:cubicBezTo>
                    <a:pt x="901" y="1885"/>
                    <a:pt x="905" y="1883"/>
                    <a:pt x="907" y="1880"/>
                  </a:cubicBezTo>
                  <a:cubicBezTo>
                    <a:pt x="924" y="1864"/>
                    <a:pt x="925" y="1860"/>
                    <a:pt x="931" y="1861"/>
                  </a:cubicBezTo>
                  <a:cubicBezTo>
                    <a:pt x="960" y="1831"/>
                    <a:pt x="966" y="1823"/>
                    <a:pt x="975" y="1817"/>
                  </a:cubicBezTo>
                  <a:cubicBezTo>
                    <a:pt x="996" y="1787"/>
                    <a:pt x="1004" y="1788"/>
                    <a:pt x="1005" y="1782"/>
                  </a:cubicBezTo>
                  <a:cubicBezTo>
                    <a:pt x="1029" y="1755"/>
                    <a:pt x="1036" y="1755"/>
                    <a:pt x="1038" y="1749"/>
                  </a:cubicBezTo>
                  <a:cubicBezTo>
                    <a:pt x="1081" y="1691"/>
                    <a:pt x="1092" y="1687"/>
                    <a:pt x="1094" y="1675"/>
                  </a:cubicBezTo>
                  <a:cubicBezTo>
                    <a:pt x="1107" y="1662"/>
                    <a:pt x="1104" y="1656"/>
                    <a:pt x="1108" y="1656"/>
                  </a:cubicBezTo>
                  <a:cubicBezTo>
                    <a:pt x="1124" y="1631"/>
                    <a:pt x="1125" y="1623"/>
                    <a:pt x="1129" y="1619"/>
                  </a:cubicBezTo>
                  <a:cubicBezTo>
                    <a:pt x="1154" y="1582"/>
                    <a:pt x="1155" y="1574"/>
                    <a:pt x="1158" y="1568"/>
                  </a:cubicBezTo>
                  <a:cubicBezTo>
                    <a:pt x="1173" y="1527"/>
                    <a:pt x="1174" y="1523"/>
                    <a:pt x="1173" y="1518"/>
                  </a:cubicBezTo>
                  <a:close/>
                  <a:moveTo>
                    <a:pt x="850" y="1826"/>
                  </a:moveTo>
                  <a:cubicBezTo>
                    <a:pt x="854" y="1822"/>
                    <a:pt x="857" y="1818"/>
                    <a:pt x="859" y="1813"/>
                  </a:cubicBezTo>
                  <a:cubicBezTo>
                    <a:pt x="865" y="1816"/>
                    <a:pt x="854" y="1821"/>
                    <a:pt x="855" y="1826"/>
                  </a:cubicBezTo>
                  <a:cubicBezTo>
                    <a:pt x="851" y="1829"/>
                    <a:pt x="849" y="1835"/>
                    <a:pt x="846" y="1839"/>
                  </a:cubicBezTo>
                  <a:cubicBezTo>
                    <a:pt x="840" y="1835"/>
                    <a:pt x="851" y="1831"/>
                    <a:pt x="850" y="1826"/>
                  </a:cubicBezTo>
                  <a:close/>
                  <a:moveTo>
                    <a:pt x="846" y="1704"/>
                  </a:moveTo>
                  <a:cubicBezTo>
                    <a:pt x="848" y="1700"/>
                    <a:pt x="848" y="1705"/>
                    <a:pt x="848" y="1708"/>
                  </a:cubicBezTo>
                  <a:cubicBezTo>
                    <a:pt x="846" y="1712"/>
                    <a:pt x="846" y="1707"/>
                    <a:pt x="846" y="1704"/>
                  </a:cubicBezTo>
                  <a:close/>
                  <a:moveTo>
                    <a:pt x="804" y="2087"/>
                  </a:moveTo>
                  <a:cubicBezTo>
                    <a:pt x="806" y="2083"/>
                    <a:pt x="808" y="2090"/>
                    <a:pt x="804" y="2089"/>
                  </a:cubicBezTo>
                  <a:cubicBezTo>
                    <a:pt x="805" y="2093"/>
                    <a:pt x="802" y="2094"/>
                    <a:pt x="802" y="2098"/>
                  </a:cubicBezTo>
                  <a:cubicBezTo>
                    <a:pt x="797" y="2103"/>
                    <a:pt x="802" y="2089"/>
                    <a:pt x="804" y="2087"/>
                  </a:cubicBezTo>
                  <a:close/>
                  <a:moveTo>
                    <a:pt x="785" y="2116"/>
                  </a:moveTo>
                  <a:cubicBezTo>
                    <a:pt x="779" y="2112"/>
                    <a:pt x="785" y="2103"/>
                    <a:pt x="787" y="2100"/>
                  </a:cubicBezTo>
                  <a:cubicBezTo>
                    <a:pt x="793" y="2104"/>
                    <a:pt x="782" y="2108"/>
                    <a:pt x="785" y="2116"/>
                  </a:cubicBezTo>
                  <a:close/>
                  <a:moveTo>
                    <a:pt x="813" y="1915"/>
                  </a:moveTo>
                  <a:cubicBezTo>
                    <a:pt x="819" y="1921"/>
                    <a:pt x="812" y="1933"/>
                    <a:pt x="811" y="1939"/>
                  </a:cubicBezTo>
                  <a:cubicBezTo>
                    <a:pt x="806" y="1934"/>
                    <a:pt x="816" y="1925"/>
                    <a:pt x="813" y="1915"/>
                  </a:cubicBezTo>
                  <a:close/>
                  <a:moveTo>
                    <a:pt x="809" y="1882"/>
                  </a:moveTo>
                  <a:cubicBezTo>
                    <a:pt x="817" y="1885"/>
                    <a:pt x="809" y="1890"/>
                    <a:pt x="811" y="1898"/>
                  </a:cubicBezTo>
                  <a:cubicBezTo>
                    <a:pt x="806" y="1897"/>
                    <a:pt x="810" y="1887"/>
                    <a:pt x="809" y="1882"/>
                  </a:cubicBezTo>
                  <a:close/>
                  <a:moveTo>
                    <a:pt x="809" y="1952"/>
                  </a:moveTo>
                  <a:cubicBezTo>
                    <a:pt x="819" y="1956"/>
                    <a:pt x="804" y="1962"/>
                    <a:pt x="807" y="1972"/>
                  </a:cubicBezTo>
                  <a:cubicBezTo>
                    <a:pt x="799" y="1965"/>
                    <a:pt x="812" y="1961"/>
                    <a:pt x="809" y="1952"/>
                  </a:cubicBezTo>
                  <a:close/>
                  <a:moveTo>
                    <a:pt x="1097" y="1666"/>
                  </a:moveTo>
                  <a:cubicBezTo>
                    <a:pt x="1091" y="1666"/>
                    <a:pt x="1095" y="1675"/>
                    <a:pt x="1090" y="1675"/>
                  </a:cubicBezTo>
                  <a:cubicBezTo>
                    <a:pt x="1073" y="1700"/>
                    <a:pt x="1072" y="1701"/>
                    <a:pt x="1070" y="1701"/>
                  </a:cubicBezTo>
                  <a:cubicBezTo>
                    <a:pt x="1047" y="1728"/>
                    <a:pt x="1049" y="1736"/>
                    <a:pt x="1042" y="1734"/>
                  </a:cubicBezTo>
                  <a:cubicBezTo>
                    <a:pt x="1015" y="1763"/>
                    <a:pt x="1008" y="1766"/>
                    <a:pt x="1005" y="1773"/>
                  </a:cubicBezTo>
                  <a:cubicBezTo>
                    <a:pt x="976" y="1802"/>
                    <a:pt x="968" y="1807"/>
                    <a:pt x="964" y="1817"/>
                  </a:cubicBezTo>
                  <a:cubicBezTo>
                    <a:pt x="943" y="1831"/>
                    <a:pt x="941" y="1837"/>
                    <a:pt x="937" y="1841"/>
                  </a:cubicBezTo>
                  <a:cubicBezTo>
                    <a:pt x="911" y="1865"/>
                    <a:pt x="907" y="1866"/>
                    <a:pt x="905" y="1869"/>
                  </a:cubicBezTo>
                  <a:cubicBezTo>
                    <a:pt x="874" y="1911"/>
                    <a:pt x="861" y="1910"/>
                    <a:pt x="861" y="1924"/>
                  </a:cubicBezTo>
                  <a:cubicBezTo>
                    <a:pt x="818" y="1975"/>
                    <a:pt x="814" y="1998"/>
                    <a:pt x="800" y="2011"/>
                  </a:cubicBezTo>
                  <a:cubicBezTo>
                    <a:pt x="809" y="1984"/>
                    <a:pt x="809" y="1976"/>
                    <a:pt x="815" y="1974"/>
                  </a:cubicBezTo>
                  <a:cubicBezTo>
                    <a:pt x="844" y="1919"/>
                    <a:pt x="844" y="1913"/>
                    <a:pt x="848" y="1911"/>
                  </a:cubicBezTo>
                  <a:cubicBezTo>
                    <a:pt x="876" y="1880"/>
                    <a:pt x="876" y="1869"/>
                    <a:pt x="883" y="1865"/>
                  </a:cubicBezTo>
                  <a:cubicBezTo>
                    <a:pt x="903" y="1844"/>
                    <a:pt x="905" y="1835"/>
                    <a:pt x="913" y="1832"/>
                  </a:cubicBezTo>
                  <a:cubicBezTo>
                    <a:pt x="949" y="1793"/>
                    <a:pt x="952" y="1785"/>
                    <a:pt x="959" y="1782"/>
                  </a:cubicBezTo>
                  <a:cubicBezTo>
                    <a:pt x="978" y="1765"/>
                    <a:pt x="979" y="1763"/>
                    <a:pt x="981" y="1762"/>
                  </a:cubicBezTo>
                  <a:cubicBezTo>
                    <a:pt x="1005" y="1742"/>
                    <a:pt x="1017" y="1732"/>
                    <a:pt x="1029" y="1723"/>
                  </a:cubicBezTo>
                  <a:cubicBezTo>
                    <a:pt x="1075" y="1683"/>
                    <a:pt x="1076" y="1680"/>
                    <a:pt x="1079" y="1677"/>
                  </a:cubicBezTo>
                  <a:cubicBezTo>
                    <a:pt x="1095" y="1659"/>
                    <a:pt x="1098" y="1659"/>
                    <a:pt x="1099" y="1656"/>
                  </a:cubicBezTo>
                  <a:close/>
                  <a:moveTo>
                    <a:pt x="1101" y="2098"/>
                  </a:moveTo>
                  <a:cubicBezTo>
                    <a:pt x="1097" y="2109"/>
                    <a:pt x="1090" y="2116"/>
                    <a:pt x="1088" y="2129"/>
                  </a:cubicBezTo>
                  <a:cubicBezTo>
                    <a:pt x="1081" y="2131"/>
                    <a:pt x="1080" y="2140"/>
                    <a:pt x="1075" y="2144"/>
                  </a:cubicBezTo>
                  <a:cubicBezTo>
                    <a:pt x="1072" y="2150"/>
                    <a:pt x="1065" y="2153"/>
                    <a:pt x="1062" y="2159"/>
                  </a:cubicBezTo>
                  <a:cubicBezTo>
                    <a:pt x="1062" y="2159"/>
                    <a:pt x="1061" y="2160"/>
                    <a:pt x="1061" y="2160"/>
                  </a:cubicBezTo>
                  <a:cubicBezTo>
                    <a:pt x="1073" y="2160"/>
                    <a:pt x="1073" y="2160"/>
                    <a:pt x="1073" y="2160"/>
                  </a:cubicBezTo>
                  <a:cubicBezTo>
                    <a:pt x="1075" y="2159"/>
                    <a:pt x="1076" y="2158"/>
                    <a:pt x="1075" y="2155"/>
                  </a:cubicBezTo>
                  <a:cubicBezTo>
                    <a:pt x="1082" y="2154"/>
                    <a:pt x="1081" y="2145"/>
                    <a:pt x="1088" y="2144"/>
                  </a:cubicBezTo>
                  <a:cubicBezTo>
                    <a:pt x="1089" y="2139"/>
                    <a:pt x="1090" y="2135"/>
                    <a:pt x="1094" y="2133"/>
                  </a:cubicBezTo>
                  <a:cubicBezTo>
                    <a:pt x="1095" y="2128"/>
                    <a:pt x="1098" y="2125"/>
                    <a:pt x="1101" y="2122"/>
                  </a:cubicBezTo>
                  <a:cubicBezTo>
                    <a:pt x="1099" y="2116"/>
                    <a:pt x="1105" y="2116"/>
                    <a:pt x="1103" y="2109"/>
                  </a:cubicBezTo>
                  <a:cubicBezTo>
                    <a:pt x="1106" y="2106"/>
                    <a:pt x="1107" y="2098"/>
                    <a:pt x="1101" y="2098"/>
                  </a:cubicBezTo>
                  <a:close/>
                  <a:moveTo>
                    <a:pt x="2876" y="1562"/>
                  </a:moveTo>
                  <a:cubicBezTo>
                    <a:pt x="2881" y="1571"/>
                    <a:pt x="2870" y="1576"/>
                    <a:pt x="2875" y="1584"/>
                  </a:cubicBezTo>
                  <a:cubicBezTo>
                    <a:pt x="2871" y="1591"/>
                    <a:pt x="2869" y="1597"/>
                    <a:pt x="2873" y="1605"/>
                  </a:cubicBezTo>
                  <a:cubicBezTo>
                    <a:pt x="2865" y="1610"/>
                    <a:pt x="2873" y="1619"/>
                    <a:pt x="2867" y="1624"/>
                  </a:cubicBezTo>
                  <a:cubicBezTo>
                    <a:pt x="2871" y="1632"/>
                    <a:pt x="2865" y="1637"/>
                    <a:pt x="2869" y="1645"/>
                  </a:cubicBezTo>
                  <a:cubicBezTo>
                    <a:pt x="2859" y="1646"/>
                    <a:pt x="2871" y="1653"/>
                    <a:pt x="2866" y="1655"/>
                  </a:cubicBezTo>
                  <a:cubicBezTo>
                    <a:pt x="2867" y="1660"/>
                    <a:pt x="2862" y="1662"/>
                    <a:pt x="2868" y="1668"/>
                  </a:cubicBezTo>
                  <a:cubicBezTo>
                    <a:pt x="2861" y="1673"/>
                    <a:pt x="2866" y="1681"/>
                    <a:pt x="2862" y="1687"/>
                  </a:cubicBezTo>
                  <a:cubicBezTo>
                    <a:pt x="2864" y="1695"/>
                    <a:pt x="2860" y="1702"/>
                    <a:pt x="2861" y="1710"/>
                  </a:cubicBezTo>
                  <a:cubicBezTo>
                    <a:pt x="2868" y="1715"/>
                    <a:pt x="2856" y="1715"/>
                    <a:pt x="2862" y="1720"/>
                  </a:cubicBezTo>
                  <a:cubicBezTo>
                    <a:pt x="2857" y="1722"/>
                    <a:pt x="2863" y="1727"/>
                    <a:pt x="2859" y="1730"/>
                  </a:cubicBezTo>
                  <a:cubicBezTo>
                    <a:pt x="2861" y="1734"/>
                    <a:pt x="2862" y="1738"/>
                    <a:pt x="2860" y="1741"/>
                  </a:cubicBezTo>
                  <a:cubicBezTo>
                    <a:pt x="2866" y="1744"/>
                    <a:pt x="2859" y="1753"/>
                    <a:pt x="2866" y="1751"/>
                  </a:cubicBezTo>
                  <a:cubicBezTo>
                    <a:pt x="2865" y="1746"/>
                    <a:pt x="2868" y="1742"/>
                    <a:pt x="2863" y="1736"/>
                  </a:cubicBezTo>
                  <a:cubicBezTo>
                    <a:pt x="2867" y="1732"/>
                    <a:pt x="2866" y="1726"/>
                    <a:pt x="2865" y="1721"/>
                  </a:cubicBezTo>
                  <a:cubicBezTo>
                    <a:pt x="2869" y="1712"/>
                    <a:pt x="2865" y="1700"/>
                    <a:pt x="2870" y="1691"/>
                  </a:cubicBezTo>
                  <a:cubicBezTo>
                    <a:pt x="2866" y="1680"/>
                    <a:pt x="2874" y="1671"/>
                    <a:pt x="2871" y="1660"/>
                  </a:cubicBezTo>
                  <a:cubicBezTo>
                    <a:pt x="2871" y="1655"/>
                    <a:pt x="2872" y="1650"/>
                    <a:pt x="2874" y="1645"/>
                  </a:cubicBezTo>
                  <a:cubicBezTo>
                    <a:pt x="2874" y="1640"/>
                    <a:pt x="2872" y="1634"/>
                    <a:pt x="2876" y="1630"/>
                  </a:cubicBezTo>
                  <a:cubicBezTo>
                    <a:pt x="2876" y="1625"/>
                    <a:pt x="2878" y="1621"/>
                    <a:pt x="2876" y="1616"/>
                  </a:cubicBezTo>
                  <a:cubicBezTo>
                    <a:pt x="2878" y="1611"/>
                    <a:pt x="2879" y="1607"/>
                    <a:pt x="2879" y="1601"/>
                  </a:cubicBezTo>
                  <a:cubicBezTo>
                    <a:pt x="2879" y="1601"/>
                    <a:pt x="2880" y="1600"/>
                    <a:pt x="2880" y="1600"/>
                  </a:cubicBezTo>
                  <a:cubicBezTo>
                    <a:pt x="2880" y="1552"/>
                    <a:pt x="2880" y="1552"/>
                    <a:pt x="2880" y="1552"/>
                  </a:cubicBezTo>
                  <a:cubicBezTo>
                    <a:pt x="2879" y="1552"/>
                    <a:pt x="2879" y="1552"/>
                    <a:pt x="2878" y="1552"/>
                  </a:cubicBezTo>
                  <a:cubicBezTo>
                    <a:pt x="2877" y="1556"/>
                    <a:pt x="2882" y="1560"/>
                    <a:pt x="2876" y="1562"/>
                  </a:cubicBezTo>
                  <a:close/>
                  <a:moveTo>
                    <a:pt x="621" y="2129"/>
                  </a:moveTo>
                  <a:cubicBezTo>
                    <a:pt x="616" y="2125"/>
                    <a:pt x="616" y="2115"/>
                    <a:pt x="610" y="2111"/>
                  </a:cubicBezTo>
                  <a:cubicBezTo>
                    <a:pt x="610" y="2107"/>
                    <a:pt x="613" y="2100"/>
                    <a:pt x="606" y="2103"/>
                  </a:cubicBezTo>
                  <a:cubicBezTo>
                    <a:pt x="606" y="2097"/>
                    <a:pt x="605" y="2094"/>
                    <a:pt x="602" y="2092"/>
                  </a:cubicBezTo>
                  <a:cubicBezTo>
                    <a:pt x="599" y="2084"/>
                    <a:pt x="598" y="2077"/>
                    <a:pt x="595" y="2070"/>
                  </a:cubicBezTo>
                  <a:cubicBezTo>
                    <a:pt x="591" y="2070"/>
                    <a:pt x="594" y="2062"/>
                    <a:pt x="591" y="2061"/>
                  </a:cubicBezTo>
                  <a:cubicBezTo>
                    <a:pt x="587" y="2060"/>
                    <a:pt x="591" y="2051"/>
                    <a:pt x="586" y="2050"/>
                  </a:cubicBezTo>
                  <a:cubicBezTo>
                    <a:pt x="586" y="2041"/>
                    <a:pt x="582" y="2036"/>
                    <a:pt x="580" y="2028"/>
                  </a:cubicBezTo>
                  <a:cubicBezTo>
                    <a:pt x="581" y="2022"/>
                    <a:pt x="576" y="2022"/>
                    <a:pt x="578" y="2015"/>
                  </a:cubicBezTo>
                  <a:cubicBezTo>
                    <a:pt x="577" y="2010"/>
                    <a:pt x="576" y="2005"/>
                    <a:pt x="573" y="2002"/>
                  </a:cubicBezTo>
                  <a:cubicBezTo>
                    <a:pt x="572" y="2018"/>
                    <a:pt x="578" y="2026"/>
                    <a:pt x="580" y="2039"/>
                  </a:cubicBezTo>
                  <a:cubicBezTo>
                    <a:pt x="581" y="2045"/>
                    <a:pt x="583" y="2051"/>
                    <a:pt x="584" y="2057"/>
                  </a:cubicBezTo>
                  <a:cubicBezTo>
                    <a:pt x="584" y="2061"/>
                    <a:pt x="587" y="2062"/>
                    <a:pt x="586" y="2065"/>
                  </a:cubicBezTo>
                  <a:cubicBezTo>
                    <a:pt x="590" y="2066"/>
                    <a:pt x="588" y="2072"/>
                    <a:pt x="591" y="2072"/>
                  </a:cubicBezTo>
                  <a:cubicBezTo>
                    <a:pt x="592" y="2085"/>
                    <a:pt x="600" y="2092"/>
                    <a:pt x="602" y="2105"/>
                  </a:cubicBezTo>
                  <a:cubicBezTo>
                    <a:pt x="605" y="2105"/>
                    <a:pt x="603" y="2111"/>
                    <a:pt x="606" y="2111"/>
                  </a:cubicBezTo>
                  <a:cubicBezTo>
                    <a:pt x="606" y="2115"/>
                    <a:pt x="608" y="2116"/>
                    <a:pt x="608" y="2120"/>
                  </a:cubicBezTo>
                  <a:cubicBezTo>
                    <a:pt x="610" y="2125"/>
                    <a:pt x="614" y="2132"/>
                    <a:pt x="610" y="2135"/>
                  </a:cubicBezTo>
                  <a:cubicBezTo>
                    <a:pt x="614" y="2135"/>
                    <a:pt x="612" y="2141"/>
                    <a:pt x="615" y="2142"/>
                  </a:cubicBezTo>
                  <a:cubicBezTo>
                    <a:pt x="614" y="2146"/>
                    <a:pt x="617" y="2147"/>
                    <a:pt x="617" y="2151"/>
                  </a:cubicBezTo>
                  <a:cubicBezTo>
                    <a:pt x="617" y="2155"/>
                    <a:pt x="618" y="2157"/>
                    <a:pt x="619" y="2160"/>
                  </a:cubicBezTo>
                  <a:cubicBezTo>
                    <a:pt x="626" y="2160"/>
                    <a:pt x="626" y="2160"/>
                    <a:pt x="626" y="2160"/>
                  </a:cubicBezTo>
                  <a:cubicBezTo>
                    <a:pt x="626" y="2159"/>
                    <a:pt x="626" y="2158"/>
                    <a:pt x="626" y="2157"/>
                  </a:cubicBezTo>
                  <a:cubicBezTo>
                    <a:pt x="627" y="2158"/>
                    <a:pt x="629" y="2159"/>
                    <a:pt x="630" y="2160"/>
                  </a:cubicBezTo>
                  <a:cubicBezTo>
                    <a:pt x="639" y="2160"/>
                    <a:pt x="639" y="2160"/>
                    <a:pt x="639" y="2160"/>
                  </a:cubicBezTo>
                  <a:cubicBezTo>
                    <a:pt x="637" y="2156"/>
                    <a:pt x="634" y="2152"/>
                    <a:pt x="630" y="2148"/>
                  </a:cubicBezTo>
                  <a:cubicBezTo>
                    <a:pt x="631" y="2138"/>
                    <a:pt x="621" y="2139"/>
                    <a:pt x="621" y="2129"/>
                  </a:cubicBezTo>
                  <a:close/>
                  <a:moveTo>
                    <a:pt x="621" y="2146"/>
                  </a:moveTo>
                  <a:cubicBezTo>
                    <a:pt x="623" y="2148"/>
                    <a:pt x="625" y="2150"/>
                    <a:pt x="626" y="2153"/>
                  </a:cubicBezTo>
                  <a:cubicBezTo>
                    <a:pt x="625" y="2158"/>
                    <a:pt x="621" y="2149"/>
                    <a:pt x="621" y="2146"/>
                  </a:cubicBezTo>
                  <a:close/>
                  <a:moveTo>
                    <a:pt x="1055" y="2131"/>
                  </a:moveTo>
                  <a:cubicBezTo>
                    <a:pt x="1051" y="2140"/>
                    <a:pt x="1042" y="2142"/>
                    <a:pt x="1040" y="2153"/>
                  </a:cubicBezTo>
                  <a:cubicBezTo>
                    <a:pt x="1034" y="2153"/>
                    <a:pt x="1032" y="2156"/>
                    <a:pt x="1030" y="2160"/>
                  </a:cubicBezTo>
                  <a:cubicBezTo>
                    <a:pt x="1039" y="2160"/>
                    <a:pt x="1039" y="2160"/>
                    <a:pt x="1039" y="2160"/>
                  </a:cubicBezTo>
                  <a:cubicBezTo>
                    <a:pt x="1040" y="2158"/>
                    <a:pt x="1042" y="2156"/>
                    <a:pt x="1044" y="2155"/>
                  </a:cubicBezTo>
                  <a:cubicBezTo>
                    <a:pt x="1047" y="2153"/>
                    <a:pt x="1045" y="2147"/>
                    <a:pt x="1051" y="2148"/>
                  </a:cubicBezTo>
                  <a:cubicBezTo>
                    <a:pt x="1049" y="2142"/>
                    <a:pt x="1055" y="2144"/>
                    <a:pt x="1055" y="2140"/>
                  </a:cubicBezTo>
                  <a:cubicBezTo>
                    <a:pt x="1056" y="2138"/>
                    <a:pt x="1061" y="2131"/>
                    <a:pt x="1055" y="2131"/>
                  </a:cubicBezTo>
                  <a:close/>
                  <a:moveTo>
                    <a:pt x="2866" y="1483"/>
                  </a:moveTo>
                  <a:cubicBezTo>
                    <a:pt x="2869" y="1487"/>
                    <a:pt x="2861" y="1489"/>
                    <a:pt x="2863" y="1493"/>
                  </a:cubicBezTo>
                  <a:cubicBezTo>
                    <a:pt x="2865" y="1497"/>
                    <a:pt x="2860" y="1500"/>
                    <a:pt x="2862" y="1504"/>
                  </a:cubicBezTo>
                  <a:cubicBezTo>
                    <a:pt x="2859" y="1510"/>
                    <a:pt x="2857" y="1517"/>
                    <a:pt x="2856" y="1524"/>
                  </a:cubicBezTo>
                  <a:cubicBezTo>
                    <a:pt x="2850" y="1530"/>
                    <a:pt x="2854" y="1538"/>
                    <a:pt x="2849" y="1544"/>
                  </a:cubicBezTo>
                  <a:cubicBezTo>
                    <a:pt x="2843" y="1546"/>
                    <a:pt x="2848" y="1551"/>
                    <a:pt x="2846" y="1554"/>
                  </a:cubicBezTo>
                  <a:cubicBezTo>
                    <a:pt x="2842" y="1556"/>
                    <a:pt x="2841" y="1560"/>
                    <a:pt x="2844" y="1564"/>
                  </a:cubicBezTo>
                  <a:cubicBezTo>
                    <a:pt x="2836" y="1565"/>
                    <a:pt x="2841" y="1570"/>
                    <a:pt x="2838" y="1573"/>
                  </a:cubicBezTo>
                  <a:cubicBezTo>
                    <a:pt x="2840" y="1575"/>
                    <a:pt x="2835" y="1584"/>
                    <a:pt x="2841" y="1582"/>
                  </a:cubicBezTo>
                  <a:cubicBezTo>
                    <a:pt x="2845" y="1572"/>
                    <a:pt x="2846" y="1560"/>
                    <a:pt x="2853" y="1551"/>
                  </a:cubicBezTo>
                  <a:cubicBezTo>
                    <a:pt x="2848" y="1544"/>
                    <a:pt x="2861" y="1541"/>
                    <a:pt x="2857" y="1534"/>
                  </a:cubicBezTo>
                  <a:cubicBezTo>
                    <a:pt x="2860" y="1532"/>
                    <a:pt x="2859" y="1529"/>
                    <a:pt x="2861" y="1527"/>
                  </a:cubicBezTo>
                  <a:cubicBezTo>
                    <a:pt x="2865" y="1524"/>
                    <a:pt x="2858" y="1519"/>
                    <a:pt x="2864" y="1517"/>
                  </a:cubicBezTo>
                  <a:cubicBezTo>
                    <a:pt x="2868" y="1513"/>
                    <a:pt x="2864" y="1505"/>
                    <a:pt x="2871" y="1502"/>
                  </a:cubicBezTo>
                  <a:cubicBezTo>
                    <a:pt x="2868" y="1494"/>
                    <a:pt x="2872" y="1489"/>
                    <a:pt x="2874" y="1483"/>
                  </a:cubicBezTo>
                  <a:cubicBezTo>
                    <a:pt x="2875" y="1477"/>
                    <a:pt x="2878" y="1471"/>
                    <a:pt x="2880" y="1465"/>
                  </a:cubicBezTo>
                  <a:cubicBezTo>
                    <a:pt x="2880" y="1425"/>
                    <a:pt x="2880" y="1425"/>
                    <a:pt x="2880" y="1425"/>
                  </a:cubicBezTo>
                  <a:cubicBezTo>
                    <a:pt x="2877" y="1438"/>
                    <a:pt x="2877" y="1452"/>
                    <a:pt x="2871" y="1463"/>
                  </a:cubicBezTo>
                  <a:cubicBezTo>
                    <a:pt x="2871" y="1470"/>
                    <a:pt x="2869" y="1477"/>
                    <a:pt x="2866" y="1483"/>
                  </a:cubicBezTo>
                  <a:close/>
                  <a:moveTo>
                    <a:pt x="2879" y="1314"/>
                  </a:moveTo>
                  <a:cubicBezTo>
                    <a:pt x="2881" y="1318"/>
                    <a:pt x="2875" y="1319"/>
                    <a:pt x="2878" y="1323"/>
                  </a:cubicBezTo>
                  <a:cubicBezTo>
                    <a:pt x="2867" y="1371"/>
                    <a:pt x="2863" y="1373"/>
                    <a:pt x="2862" y="1376"/>
                  </a:cubicBezTo>
                  <a:cubicBezTo>
                    <a:pt x="2852" y="1401"/>
                    <a:pt x="2861" y="1408"/>
                    <a:pt x="2852" y="1411"/>
                  </a:cubicBezTo>
                  <a:cubicBezTo>
                    <a:pt x="2840" y="1447"/>
                    <a:pt x="2834" y="1456"/>
                    <a:pt x="2834" y="1466"/>
                  </a:cubicBezTo>
                  <a:cubicBezTo>
                    <a:pt x="2826" y="1498"/>
                    <a:pt x="2820" y="1500"/>
                    <a:pt x="2818" y="1505"/>
                  </a:cubicBezTo>
                  <a:cubicBezTo>
                    <a:pt x="2808" y="1537"/>
                    <a:pt x="2808" y="1542"/>
                    <a:pt x="2807" y="1547"/>
                  </a:cubicBezTo>
                  <a:cubicBezTo>
                    <a:pt x="2804" y="1570"/>
                    <a:pt x="2801" y="1572"/>
                    <a:pt x="2801" y="1575"/>
                  </a:cubicBezTo>
                  <a:cubicBezTo>
                    <a:pt x="2800" y="1587"/>
                    <a:pt x="2807" y="1573"/>
                    <a:pt x="2811" y="1558"/>
                  </a:cubicBezTo>
                  <a:cubicBezTo>
                    <a:pt x="2820" y="1522"/>
                    <a:pt x="2822" y="1521"/>
                    <a:pt x="2821" y="1519"/>
                  </a:cubicBezTo>
                  <a:cubicBezTo>
                    <a:pt x="2830" y="1499"/>
                    <a:pt x="2829" y="1494"/>
                    <a:pt x="2832" y="1491"/>
                  </a:cubicBezTo>
                  <a:cubicBezTo>
                    <a:pt x="2843" y="1462"/>
                    <a:pt x="2845" y="1454"/>
                    <a:pt x="2848" y="1447"/>
                  </a:cubicBezTo>
                  <a:cubicBezTo>
                    <a:pt x="2860" y="1434"/>
                    <a:pt x="2853" y="1428"/>
                    <a:pt x="2861" y="1426"/>
                  </a:cubicBezTo>
                  <a:cubicBezTo>
                    <a:pt x="2880" y="1304"/>
                    <a:pt x="2880" y="1304"/>
                    <a:pt x="2880" y="1304"/>
                  </a:cubicBezTo>
                  <a:close/>
                  <a:moveTo>
                    <a:pt x="2666" y="769"/>
                  </a:moveTo>
                  <a:cubicBezTo>
                    <a:pt x="2671" y="775"/>
                    <a:pt x="2678" y="774"/>
                    <a:pt x="2683" y="781"/>
                  </a:cubicBezTo>
                  <a:cubicBezTo>
                    <a:pt x="2719" y="792"/>
                    <a:pt x="2727" y="797"/>
                    <a:pt x="2735" y="800"/>
                  </a:cubicBezTo>
                  <a:cubicBezTo>
                    <a:pt x="2790" y="821"/>
                    <a:pt x="2794" y="819"/>
                    <a:pt x="2795" y="823"/>
                  </a:cubicBezTo>
                  <a:cubicBezTo>
                    <a:pt x="2823" y="833"/>
                    <a:pt x="2831" y="838"/>
                    <a:pt x="2839" y="842"/>
                  </a:cubicBezTo>
                  <a:cubicBezTo>
                    <a:pt x="2880" y="855"/>
                    <a:pt x="2880" y="855"/>
                    <a:pt x="2880" y="855"/>
                  </a:cubicBezTo>
                  <a:cubicBezTo>
                    <a:pt x="2850" y="840"/>
                    <a:pt x="2848" y="834"/>
                    <a:pt x="2844" y="828"/>
                  </a:cubicBezTo>
                  <a:cubicBezTo>
                    <a:pt x="2802" y="802"/>
                    <a:pt x="2795" y="788"/>
                    <a:pt x="2785" y="786"/>
                  </a:cubicBezTo>
                  <a:cubicBezTo>
                    <a:pt x="2736" y="758"/>
                    <a:pt x="2731" y="755"/>
                    <a:pt x="2725" y="754"/>
                  </a:cubicBezTo>
                  <a:cubicBezTo>
                    <a:pt x="2660" y="724"/>
                    <a:pt x="2654" y="724"/>
                    <a:pt x="2649" y="721"/>
                  </a:cubicBezTo>
                  <a:cubicBezTo>
                    <a:pt x="2612" y="707"/>
                    <a:pt x="2608" y="702"/>
                    <a:pt x="2602" y="701"/>
                  </a:cubicBezTo>
                  <a:cubicBezTo>
                    <a:pt x="2577" y="689"/>
                    <a:pt x="2572" y="689"/>
                    <a:pt x="2575" y="687"/>
                  </a:cubicBezTo>
                  <a:cubicBezTo>
                    <a:pt x="2654" y="670"/>
                    <a:pt x="2658" y="669"/>
                    <a:pt x="2662" y="667"/>
                  </a:cubicBezTo>
                  <a:cubicBezTo>
                    <a:pt x="2646" y="662"/>
                    <a:pt x="2639" y="663"/>
                    <a:pt x="2630" y="669"/>
                  </a:cubicBezTo>
                  <a:cubicBezTo>
                    <a:pt x="2595" y="671"/>
                    <a:pt x="2603" y="666"/>
                    <a:pt x="2610" y="667"/>
                  </a:cubicBezTo>
                  <a:cubicBezTo>
                    <a:pt x="2605" y="660"/>
                    <a:pt x="2600" y="657"/>
                    <a:pt x="2592" y="663"/>
                  </a:cubicBezTo>
                  <a:cubicBezTo>
                    <a:pt x="2549" y="658"/>
                    <a:pt x="2543" y="658"/>
                    <a:pt x="2539" y="653"/>
                  </a:cubicBezTo>
                  <a:cubicBezTo>
                    <a:pt x="2506" y="649"/>
                    <a:pt x="2504" y="638"/>
                    <a:pt x="2499" y="640"/>
                  </a:cubicBezTo>
                  <a:cubicBezTo>
                    <a:pt x="2462" y="629"/>
                    <a:pt x="2462" y="616"/>
                    <a:pt x="2457" y="623"/>
                  </a:cubicBezTo>
                  <a:cubicBezTo>
                    <a:pt x="2477" y="642"/>
                    <a:pt x="2479" y="644"/>
                    <a:pt x="2482" y="644"/>
                  </a:cubicBezTo>
                  <a:cubicBezTo>
                    <a:pt x="2516" y="675"/>
                    <a:pt x="2514" y="678"/>
                    <a:pt x="2517" y="681"/>
                  </a:cubicBezTo>
                  <a:cubicBezTo>
                    <a:pt x="2542" y="711"/>
                    <a:pt x="2536" y="713"/>
                    <a:pt x="2541" y="717"/>
                  </a:cubicBezTo>
                  <a:cubicBezTo>
                    <a:pt x="2546" y="766"/>
                    <a:pt x="2548" y="777"/>
                    <a:pt x="2544" y="786"/>
                  </a:cubicBezTo>
                  <a:cubicBezTo>
                    <a:pt x="2532" y="831"/>
                    <a:pt x="2516" y="830"/>
                    <a:pt x="2524" y="836"/>
                  </a:cubicBezTo>
                  <a:cubicBezTo>
                    <a:pt x="2552" y="797"/>
                    <a:pt x="2553" y="794"/>
                    <a:pt x="2555" y="791"/>
                  </a:cubicBezTo>
                  <a:cubicBezTo>
                    <a:pt x="2558" y="796"/>
                    <a:pt x="2559" y="798"/>
                    <a:pt x="2563" y="800"/>
                  </a:cubicBezTo>
                  <a:cubicBezTo>
                    <a:pt x="2568" y="899"/>
                    <a:pt x="2568" y="913"/>
                    <a:pt x="2570" y="927"/>
                  </a:cubicBezTo>
                  <a:cubicBezTo>
                    <a:pt x="2573" y="963"/>
                    <a:pt x="2579" y="968"/>
                    <a:pt x="2576" y="971"/>
                  </a:cubicBezTo>
                  <a:cubicBezTo>
                    <a:pt x="2608" y="1039"/>
                    <a:pt x="2614" y="1044"/>
                    <a:pt x="2621" y="1054"/>
                  </a:cubicBezTo>
                  <a:cubicBezTo>
                    <a:pt x="2639" y="1100"/>
                    <a:pt x="2636" y="1103"/>
                    <a:pt x="2638" y="1107"/>
                  </a:cubicBezTo>
                  <a:cubicBezTo>
                    <a:pt x="2646" y="1163"/>
                    <a:pt x="2647" y="1167"/>
                    <a:pt x="2650" y="1172"/>
                  </a:cubicBezTo>
                  <a:cubicBezTo>
                    <a:pt x="2651" y="1134"/>
                    <a:pt x="2643" y="1119"/>
                    <a:pt x="2646" y="1108"/>
                  </a:cubicBezTo>
                  <a:cubicBezTo>
                    <a:pt x="2659" y="1126"/>
                    <a:pt x="2658" y="1122"/>
                    <a:pt x="2661" y="1124"/>
                  </a:cubicBezTo>
                  <a:cubicBezTo>
                    <a:pt x="2663" y="1165"/>
                    <a:pt x="2660" y="1169"/>
                    <a:pt x="2658" y="1172"/>
                  </a:cubicBezTo>
                  <a:cubicBezTo>
                    <a:pt x="2664" y="1239"/>
                    <a:pt x="2663" y="1255"/>
                    <a:pt x="2666" y="1272"/>
                  </a:cubicBezTo>
                  <a:cubicBezTo>
                    <a:pt x="2683" y="1315"/>
                    <a:pt x="2677" y="1324"/>
                    <a:pt x="2684" y="1322"/>
                  </a:cubicBezTo>
                  <a:cubicBezTo>
                    <a:pt x="2672" y="1260"/>
                    <a:pt x="2673" y="1254"/>
                    <a:pt x="2668" y="1246"/>
                  </a:cubicBezTo>
                  <a:cubicBezTo>
                    <a:pt x="2669" y="1151"/>
                    <a:pt x="2667" y="1145"/>
                    <a:pt x="2670" y="1141"/>
                  </a:cubicBezTo>
                  <a:cubicBezTo>
                    <a:pt x="2668" y="1053"/>
                    <a:pt x="2668" y="1043"/>
                    <a:pt x="2665" y="1032"/>
                  </a:cubicBezTo>
                  <a:cubicBezTo>
                    <a:pt x="2663" y="995"/>
                    <a:pt x="2661" y="990"/>
                    <a:pt x="2657" y="984"/>
                  </a:cubicBezTo>
                  <a:cubicBezTo>
                    <a:pt x="2650" y="946"/>
                    <a:pt x="2656" y="942"/>
                    <a:pt x="2652" y="936"/>
                  </a:cubicBezTo>
                  <a:cubicBezTo>
                    <a:pt x="2641" y="882"/>
                    <a:pt x="2644" y="878"/>
                    <a:pt x="2639" y="871"/>
                  </a:cubicBezTo>
                  <a:cubicBezTo>
                    <a:pt x="2635" y="830"/>
                    <a:pt x="2630" y="818"/>
                    <a:pt x="2627" y="807"/>
                  </a:cubicBezTo>
                  <a:cubicBezTo>
                    <a:pt x="2611" y="753"/>
                    <a:pt x="2608" y="750"/>
                    <a:pt x="2610" y="749"/>
                  </a:cubicBezTo>
                  <a:cubicBezTo>
                    <a:pt x="2631" y="798"/>
                    <a:pt x="2637" y="810"/>
                    <a:pt x="2648" y="834"/>
                  </a:cubicBezTo>
                  <a:cubicBezTo>
                    <a:pt x="2656" y="875"/>
                    <a:pt x="2662" y="880"/>
                    <a:pt x="2659" y="882"/>
                  </a:cubicBezTo>
                  <a:cubicBezTo>
                    <a:pt x="2671" y="930"/>
                    <a:pt x="2673" y="945"/>
                    <a:pt x="2676" y="960"/>
                  </a:cubicBezTo>
                  <a:cubicBezTo>
                    <a:pt x="2684" y="1026"/>
                    <a:pt x="2684" y="1030"/>
                    <a:pt x="2682" y="1033"/>
                  </a:cubicBezTo>
                  <a:cubicBezTo>
                    <a:pt x="2688" y="1092"/>
                    <a:pt x="2689" y="1099"/>
                    <a:pt x="2685" y="1105"/>
                  </a:cubicBezTo>
                  <a:cubicBezTo>
                    <a:pt x="2687" y="1139"/>
                    <a:pt x="2688" y="1153"/>
                    <a:pt x="2688" y="1166"/>
                  </a:cubicBezTo>
                  <a:cubicBezTo>
                    <a:pt x="2700" y="1205"/>
                    <a:pt x="2688" y="1196"/>
                    <a:pt x="2693" y="1191"/>
                  </a:cubicBezTo>
                  <a:cubicBezTo>
                    <a:pt x="2691" y="1163"/>
                    <a:pt x="2693" y="1157"/>
                    <a:pt x="2695" y="1151"/>
                  </a:cubicBezTo>
                  <a:cubicBezTo>
                    <a:pt x="2694" y="1117"/>
                    <a:pt x="2694" y="1103"/>
                    <a:pt x="2693" y="1090"/>
                  </a:cubicBezTo>
                  <a:cubicBezTo>
                    <a:pt x="2690" y="1064"/>
                    <a:pt x="2697" y="1063"/>
                    <a:pt x="2695" y="1059"/>
                  </a:cubicBezTo>
                  <a:cubicBezTo>
                    <a:pt x="2699" y="1071"/>
                    <a:pt x="2699" y="1077"/>
                    <a:pt x="2703" y="1084"/>
                  </a:cubicBezTo>
                  <a:cubicBezTo>
                    <a:pt x="2705" y="1124"/>
                    <a:pt x="2705" y="1129"/>
                    <a:pt x="2705" y="1135"/>
                  </a:cubicBezTo>
                  <a:cubicBezTo>
                    <a:pt x="2706" y="1176"/>
                    <a:pt x="2707" y="1181"/>
                    <a:pt x="2705" y="1187"/>
                  </a:cubicBezTo>
                  <a:cubicBezTo>
                    <a:pt x="2708" y="1226"/>
                    <a:pt x="2708" y="1232"/>
                    <a:pt x="2703" y="1237"/>
                  </a:cubicBezTo>
                  <a:cubicBezTo>
                    <a:pt x="2709" y="1295"/>
                    <a:pt x="2702" y="1299"/>
                    <a:pt x="2707" y="1306"/>
                  </a:cubicBezTo>
                  <a:cubicBezTo>
                    <a:pt x="2706" y="1349"/>
                    <a:pt x="2711" y="1348"/>
                    <a:pt x="2709" y="1357"/>
                  </a:cubicBezTo>
                  <a:cubicBezTo>
                    <a:pt x="2719" y="1415"/>
                    <a:pt x="2713" y="1426"/>
                    <a:pt x="2721" y="1426"/>
                  </a:cubicBezTo>
                  <a:cubicBezTo>
                    <a:pt x="2716" y="1364"/>
                    <a:pt x="2717" y="1362"/>
                    <a:pt x="2719" y="1359"/>
                  </a:cubicBezTo>
                  <a:cubicBezTo>
                    <a:pt x="2722" y="1306"/>
                    <a:pt x="2720" y="1300"/>
                    <a:pt x="2724" y="1296"/>
                  </a:cubicBezTo>
                  <a:cubicBezTo>
                    <a:pt x="2724" y="1277"/>
                    <a:pt x="2726" y="1279"/>
                    <a:pt x="2723" y="1272"/>
                  </a:cubicBezTo>
                  <a:cubicBezTo>
                    <a:pt x="2734" y="1263"/>
                    <a:pt x="2733" y="1257"/>
                    <a:pt x="2734" y="1252"/>
                  </a:cubicBezTo>
                  <a:cubicBezTo>
                    <a:pt x="2744" y="1199"/>
                    <a:pt x="2743" y="1192"/>
                    <a:pt x="2745" y="1186"/>
                  </a:cubicBezTo>
                  <a:cubicBezTo>
                    <a:pt x="2750" y="1161"/>
                    <a:pt x="2747" y="1153"/>
                    <a:pt x="2747" y="1146"/>
                  </a:cubicBezTo>
                  <a:cubicBezTo>
                    <a:pt x="2753" y="1094"/>
                    <a:pt x="2751" y="1080"/>
                    <a:pt x="2751" y="1067"/>
                  </a:cubicBezTo>
                  <a:cubicBezTo>
                    <a:pt x="2748" y="1013"/>
                    <a:pt x="2753" y="1001"/>
                    <a:pt x="2749" y="986"/>
                  </a:cubicBezTo>
                  <a:cubicBezTo>
                    <a:pt x="2745" y="939"/>
                    <a:pt x="2745" y="933"/>
                    <a:pt x="2745" y="926"/>
                  </a:cubicBezTo>
                  <a:cubicBezTo>
                    <a:pt x="2740" y="895"/>
                    <a:pt x="2734" y="884"/>
                    <a:pt x="2738" y="875"/>
                  </a:cubicBezTo>
                  <a:cubicBezTo>
                    <a:pt x="2753" y="910"/>
                    <a:pt x="2762" y="918"/>
                    <a:pt x="2758" y="921"/>
                  </a:cubicBezTo>
                  <a:cubicBezTo>
                    <a:pt x="2777" y="988"/>
                    <a:pt x="2774" y="1008"/>
                    <a:pt x="2782" y="1030"/>
                  </a:cubicBezTo>
                  <a:cubicBezTo>
                    <a:pt x="2782" y="1089"/>
                    <a:pt x="2780" y="1096"/>
                    <a:pt x="2781" y="1105"/>
                  </a:cubicBezTo>
                  <a:cubicBezTo>
                    <a:pt x="2774" y="1188"/>
                    <a:pt x="2774" y="1196"/>
                    <a:pt x="2772" y="1203"/>
                  </a:cubicBezTo>
                  <a:cubicBezTo>
                    <a:pt x="2763" y="1260"/>
                    <a:pt x="2758" y="1267"/>
                    <a:pt x="2759" y="1276"/>
                  </a:cubicBezTo>
                  <a:cubicBezTo>
                    <a:pt x="2754" y="1308"/>
                    <a:pt x="2751" y="1316"/>
                    <a:pt x="2748" y="1324"/>
                  </a:cubicBezTo>
                  <a:cubicBezTo>
                    <a:pt x="2742" y="1403"/>
                    <a:pt x="2740" y="1406"/>
                    <a:pt x="2743" y="1411"/>
                  </a:cubicBezTo>
                  <a:cubicBezTo>
                    <a:pt x="2748" y="1403"/>
                    <a:pt x="2748" y="1396"/>
                    <a:pt x="2747" y="1390"/>
                  </a:cubicBezTo>
                  <a:cubicBezTo>
                    <a:pt x="2751" y="1331"/>
                    <a:pt x="2761" y="1328"/>
                    <a:pt x="2757" y="1321"/>
                  </a:cubicBezTo>
                  <a:cubicBezTo>
                    <a:pt x="2761" y="1282"/>
                    <a:pt x="2773" y="1279"/>
                    <a:pt x="2767" y="1271"/>
                  </a:cubicBezTo>
                  <a:cubicBezTo>
                    <a:pt x="2775" y="1244"/>
                    <a:pt x="2777" y="1232"/>
                    <a:pt x="2779" y="1221"/>
                  </a:cubicBezTo>
                  <a:cubicBezTo>
                    <a:pt x="2789" y="1166"/>
                    <a:pt x="2786" y="1159"/>
                    <a:pt x="2787" y="1153"/>
                  </a:cubicBezTo>
                  <a:cubicBezTo>
                    <a:pt x="2789" y="1113"/>
                    <a:pt x="2790" y="1108"/>
                    <a:pt x="2791" y="1102"/>
                  </a:cubicBezTo>
                  <a:cubicBezTo>
                    <a:pt x="2794" y="1081"/>
                    <a:pt x="2788" y="1077"/>
                    <a:pt x="2791" y="1074"/>
                  </a:cubicBezTo>
                  <a:cubicBezTo>
                    <a:pt x="2788" y="1022"/>
                    <a:pt x="2787" y="1019"/>
                    <a:pt x="2788" y="1016"/>
                  </a:cubicBezTo>
                  <a:cubicBezTo>
                    <a:pt x="2786" y="991"/>
                    <a:pt x="2779" y="986"/>
                    <a:pt x="2783" y="984"/>
                  </a:cubicBezTo>
                  <a:cubicBezTo>
                    <a:pt x="2774" y="917"/>
                    <a:pt x="2761" y="910"/>
                    <a:pt x="2767" y="908"/>
                  </a:cubicBezTo>
                  <a:cubicBezTo>
                    <a:pt x="2781" y="918"/>
                    <a:pt x="2785" y="926"/>
                    <a:pt x="2783" y="931"/>
                  </a:cubicBezTo>
                  <a:cubicBezTo>
                    <a:pt x="2800" y="967"/>
                    <a:pt x="2797" y="972"/>
                    <a:pt x="2802" y="978"/>
                  </a:cubicBezTo>
                  <a:cubicBezTo>
                    <a:pt x="2808" y="1053"/>
                    <a:pt x="2808" y="1064"/>
                    <a:pt x="2810" y="1075"/>
                  </a:cubicBezTo>
                  <a:cubicBezTo>
                    <a:pt x="2809" y="1111"/>
                    <a:pt x="2809" y="1116"/>
                    <a:pt x="2813" y="1122"/>
                  </a:cubicBezTo>
                  <a:cubicBezTo>
                    <a:pt x="2802" y="1216"/>
                    <a:pt x="2801" y="1233"/>
                    <a:pt x="2794" y="1248"/>
                  </a:cubicBezTo>
                  <a:cubicBezTo>
                    <a:pt x="2782" y="1312"/>
                    <a:pt x="2775" y="1327"/>
                    <a:pt x="2772" y="1342"/>
                  </a:cubicBezTo>
                  <a:cubicBezTo>
                    <a:pt x="2757" y="1379"/>
                    <a:pt x="2761" y="1385"/>
                    <a:pt x="2754" y="1388"/>
                  </a:cubicBezTo>
                  <a:cubicBezTo>
                    <a:pt x="2750" y="1412"/>
                    <a:pt x="2752" y="1419"/>
                    <a:pt x="2751" y="1425"/>
                  </a:cubicBezTo>
                  <a:cubicBezTo>
                    <a:pt x="2741" y="1448"/>
                    <a:pt x="2747" y="1456"/>
                    <a:pt x="2741" y="1461"/>
                  </a:cubicBezTo>
                  <a:cubicBezTo>
                    <a:pt x="2746" y="1494"/>
                    <a:pt x="2741" y="1497"/>
                    <a:pt x="2746" y="1502"/>
                  </a:cubicBezTo>
                  <a:cubicBezTo>
                    <a:pt x="2755" y="1469"/>
                    <a:pt x="2751" y="1461"/>
                    <a:pt x="2754" y="1454"/>
                  </a:cubicBezTo>
                  <a:cubicBezTo>
                    <a:pt x="2768" y="1384"/>
                    <a:pt x="2768" y="1380"/>
                    <a:pt x="2773" y="1377"/>
                  </a:cubicBezTo>
                  <a:cubicBezTo>
                    <a:pt x="2779" y="1334"/>
                    <a:pt x="2790" y="1329"/>
                    <a:pt x="2787" y="1320"/>
                  </a:cubicBezTo>
                  <a:cubicBezTo>
                    <a:pt x="2814" y="1196"/>
                    <a:pt x="2819" y="1192"/>
                    <a:pt x="2816" y="1186"/>
                  </a:cubicBezTo>
                  <a:cubicBezTo>
                    <a:pt x="2821" y="1135"/>
                    <a:pt x="2825" y="1131"/>
                    <a:pt x="2819" y="1124"/>
                  </a:cubicBezTo>
                  <a:cubicBezTo>
                    <a:pt x="2819" y="1097"/>
                    <a:pt x="2820" y="1086"/>
                    <a:pt x="2819" y="1075"/>
                  </a:cubicBezTo>
                  <a:cubicBezTo>
                    <a:pt x="2819" y="1007"/>
                    <a:pt x="2811" y="1000"/>
                    <a:pt x="2814" y="996"/>
                  </a:cubicBezTo>
                  <a:cubicBezTo>
                    <a:pt x="2810" y="957"/>
                    <a:pt x="2798" y="948"/>
                    <a:pt x="2807" y="945"/>
                  </a:cubicBezTo>
                  <a:cubicBezTo>
                    <a:pt x="2816" y="975"/>
                    <a:pt x="2819" y="983"/>
                    <a:pt x="2821" y="992"/>
                  </a:cubicBezTo>
                  <a:cubicBezTo>
                    <a:pt x="2832" y="1052"/>
                    <a:pt x="2827" y="1059"/>
                    <a:pt x="2834" y="1069"/>
                  </a:cubicBezTo>
                  <a:cubicBezTo>
                    <a:pt x="2840" y="1123"/>
                    <a:pt x="2829" y="1124"/>
                    <a:pt x="2837" y="1130"/>
                  </a:cubicBezTo>
                  <a:cubicBezTo>
                    <a:pt x="2829" y="1194"/>
                    <a:pt x="2835" y="1210"/>
                    <a:pt x="2829" y="1222"/>
                  </a:cubicBezTo>
                  <a:cubicBezTo>
                    <a:pt x="2824" y="1277"/>
                    <a:pt x="2816" y="1278"/>
                    <a:pt x="2820" y="1282"/>
                  </a:cubicBezTo>
                  <a:cubicBezTo>
                    <a:pt x="2810" y="1314"/>
                    <a:pt x="2816" y="1320"/>
                    <a:pt x="2812" y="1322"/>
                  </a:cubicBezTo>
                  <a:cubicBezTo>
                    <a:pt x="2802" y="1354"/>
                    <a:pt x="2801" y="1357"/>
                    <a:pt x="2798" y="1360"/>
                  </a:cubicBezTo>
                  <a:cubicBezTo>
                    <a:pt x="2785" y="1381"/>
                    <a:pt x="2795" y="1387"/>
                    <a:pt x="2787" y="1388"/>
                  </a:cubicBezTo>
                  <a:cubicBezTo>
                    <a:pt x="2780" y="1421"/>
                    <a:pt x="2779" y="1424"/>
                    <a:pt x="2777" y="1427"/>
                  </a:cubicBezTo>
                  <a:cubicBezTo>
                    <a:pt x="2775" y="1449"/>
                    <a:pt x="2774" y="1458"/>
                    <a:pt x="2779" y="1456"/>
                  </a:cubicBezTo>
                  <a:cubicBezTo>
                    <a:pt x="2790" y="1408"/>
                    <a:pt x="2792" y="1404"/>
                    <a:pt x="2793" y="1399"/>
                  </a:cubicBezTo>
                  <a:cubicBezTo>
                    <a:pt x="2817" y="1333"/>
                    <a:pt x="2823" y="1324"/>
                    <a:pt x="2821" y="1314"/>
                  </a:cubicBezTo>
                  <a:cubicBezTo>
                    <a:pt x="2841" y="1252"/>
                    <a:pt x="2835" y="1245"/>
                    <a:pt x="2836" y="1240"/>
                  </a:cubicBezTo>
                  <a:cubicBezTo>
                    <a:pt x="2844" y="1186"/>
                    <a:pt x="2843" y="1176"/>
                    <a:pt x="2843" y="1165"/>
                  </a:cubicBezTo>
                  <a:cubicBezTo>
                    <a:pt x="2845" y="1114"/>
                    <a:pt x="2845" y="1108"/>
                    <a:pt x="2843" y="1102"/>
                  </a:cubicBezTo>
                  <a:cubicBezTo>
                    <a:pt x="2840" y="1020"/>
                    <a:pt x="2831" y="1012"/>
                    <a:pt x="2832" y="1007"/>
                  </a:cubicBezTo>
                  <a:cubicBezTo>
                    <a:pt x="2832" y="991"/>
                    <a:pt x="2841" y="998"/>
                    <a:pt x="2837" y="1002"/>
                  </a:cubicBezTo>
                  <a:cubicBezTo>
                    <a:pt x="2853" y="1048"/>
                    <a:pt x="2850" y="1052"/>
                    <a:pt x="2855" y="1057"/>
                  </a:cubicBezTo>
                  <a:cubicBezTo>
                    <a:pt x="2850" y="1075"/>
                    <a:pt x="2859" y="1083"/>
                    <a:pt x="2856" y="1087"/>
                  </a:cubicBezTo>
                  <a:cubicBezTo>
                    <a:pt x="2855" y="1112"/>
                    <a:pt x="2860" y="1117"/>
                    <a:pt x="2857" y="1119"/>
                  </a:cubicBezTo>
                  <a:cubicBezTo>
                    <a:pt x="2862" y="1162"/>
                    <a:pt x="2855" y="1170"/>
                    <a:pt x="2858" y="1181"/>
                  </a:cubicBezTo>
                  <a:cubicBezTo>
                    <a:pt x="2862" y="1203"/>
                    <a:pt x="2854" y="1207"/>
                    <a:pt x="2856" y="1212"/>
                  </a:cubicBezTo>
                  <a:cubicBezTo>
                    <a:pt x="2850" y="1279"/>
                    <a:pt x="2851" y="1284"/>
                    <a:pt x="2848" y="1288"/>
                  </a:cubicBezTo>
                  <a:cubicBezTo>
                    <a:pt x="2846" y="1315"/>
                    <a:pt x="2840" y="1316"/>
                    <a:pt x="2844" y="1320"/>
                  </a:cubicBezTo>
                  <a:cubicBezTo>
                    <a:pt x="2838" y="1362"/>
                    <a:pt x="2828" y="1365"/>
                    <a:pt x="2833" y="1373"/>
                  </a:cubicBezTo>
                  <a:cubicBezTo>
                    <a:pt x="2820" y="1412"/>
                    <a:pt x="2815" y="1417"/>
                    <a:pt x="2816" y="1424"/>
                  </a:cubicBezTo>
                  <a:cubicBezTo>
                    <a:pt x="2804" y="1452"/>
                    <a:pt x="2799" y="1463"/>
                    <a:pt x="2795" y="1474"/>
                  </a:cubicBezTo>
                  <a:cubicBezTo>
                    <a:pt x="2787" y="1522"/>
                    <a:pt x="2785" y="1534"/>
                    <a:pt x="2784" y="1546"/>
                  </a:cubicBezTo>
                  <a:cubicBezTo>
                    <a:pt x="2778" y="1566"/>
                    <a:pt x="2783" y="1571"/>
                    <a:pt x="2781" y="1573"/>
                  </a:cubicBezTo>
                  <a:cubicBezTo>
                    <a:pt x="2793" y="1562"/>
                    <a:pt x="2784" y="1552"/>
                    <a:pt x="2790" y="1546"/>
                  </a:cubicBezTo>
                  <a:cubicBezTo>
                    <a:pt x="2800" y="1495"/>
                    <a:pt x="2799" y="1487"/>
                    <a:pt x="2804" y="1480"/>
                  </a:cubicBezTo>
                  <a:cubicBezTo>
                    <a:pt x="2841" y="1382"/>
                    <a:pt x="2838" y="1377"/>
                    <a:pt x="2842" y="1374"/>
                  </a:cubicBezTo>
                  <a:cubicBezTo>
                    <a:pt x="2847" y="1343"/>
                    <a:pt x="2852" y="1337"/>
                    <a:pt x="2849" y="1329"/>
                  </a:cubicBezTo>
                  <a:cubicBezTo>
                    <a:pt x="2854" y="1314"/>
                    <a:pt x="2853" y="1310"/>
                    <a:pt x="2855" y="1306"/>
                  </a:cubicBezTo>
                  <a:cubicBezTo>
                    <a:pt x="2859" y="1252"/>
                    <a:pt x="2863" y="1246"/>
                    <a:pt x="2863" y="1239"/>
                  </a:cubicBezTo>
                  <a:cubicBezTo>
                    <a:pt x="2870" y="1197"/>
                    <a:pt x="2863" y="1190"/>
                    <a:pt x="2869" y="1186"/>
                  </a:cubicBezTo>
                  <a:cubicBezTo>
                    <a:pt x="2868" y="1153"/>
                    <a:pt x="2867" y="1149"/>
                    <a:pt x="2871" y="1147"/>
                  </a:cubicBezTo>
                  <a:cubicBezTo>
                    <a:pt x="2868" y="1120"/>
                    <a:pt x="2868" y="1118"/>
                    <a:pt x="2867" y="1116"/>
                  </a:cubicBezTo>
                  <a:cubicBezTo>
                    <a:pt x="2863" y="1066"/>
                    <a:pt x="2860" y="1055"/>
                    <a:pt x="2862" y="1045"/>
                  </a:cubicBezTo>
                  <a:cubicBezTo>
                    <a:pt x="2855" y="1020"/>
                    <a:pt x="2852" y="1013"/>
                    <a:pt x="2854" y="1008"/>
                  </a:cubicBezTo>
                  <a:cubicBezTo>
                    <a:pt x="2879" y="1077"/>
                    <a:pt x="2880" y="1085"/>
                    <a:pt x="2880" y="1093"/>
                  </a:cubicBezTo>
                  <a:cubicBezTo>
                    <a:pt x="2871" y="1010"/>
                    <a:pt x="2865" y="1002"/>
                    <a:pt x="2859" y="997"/>
                  </a:cubicBezTo>
                  <a:cubicBezTo>
                    <a:pt x="2880" y="999"/>
                    <a:pt x="2880" y="999"/>
                    <a:pt x="2880" y="999"/>
                  </a:cubicBezTo>
                  <a:cubicBezTo>
                    <a:pt x="2854" y="981"/>
                    <a:pt x="2852" y="976"/>
                    <a:pt x="2849" y="976"/>
                  </a:cubicBezTo>
                  <a:cubicBezTo>
                    <a:pt x="2825" y="952"/>
                    <a:pt x="2823" y="949"/>
                    <a:pt x="2821" y="945"/>
                  </a:cubicBezTo>
                  <a:cubicBezTo>
                    <a:pt x="2858" y="965"/>
                    <a:pt x="2868" y="975"/>
                    <a:pt x="2879" y="980"/>
                  </a:cubicBezTo>
                  <a:cubicBezTo>
                    <a:pt x="2877" y="968"/>
                    <a:pt x="2874" y="969"/>
                    <a:pt x="2872" y="963"/>
                  </a:cubicBezTo>
                  <a:cubicBezTo>
                    <a:pt x="2841" y="942"/>
                    <a:pt x="2836" y="939"/>
                    <a:pt x="2830" y="937"/>
                  </a:cubicBezTo>
                  <a:cubicBezTo>
                    <a:pt x="2832" y="930"/>
                    <a:pt x="2837" y="931"/>
                    <a:pt x="2842" y="933"/>
                  </a:cubicBezTo>
                  <a:cubicBezTo>
                    <a:pt x="2880" y="941"/>
                    <a:pt x="2880" y="941"/>
                    <a:pt x="2880" y="941"/>
                  </a:cubicBezTo>
                  <a:cubicBezTo>
                    <a:pt x="2835" y="919"/>
                    <a:pt x="2831" y="919"/>
                    <a:pt x="2828" y="914"/>
                  </a:cubicBezTo>
                  <a:cubicBezTo>
                    <a:pt x="2799" y="899"/>
                    <a:pt x="2794" y="897"/>
                    <a:pt x="2789" y="898"/>
                  </a:cubicBezTo>
                  <a:cubicBezTo>
                    <a:pt x="2769" y="884"/>
                    <a:pt x="2766" y="884"/>
                    <a:pt x="2763" y="883"/>
                  </a:cubicBezTo>
                  <a:cubicBezTo>
                    <a:pt x="2789" y="875"/>
                    <a:pt x="2793" y="874"/>
                    <a:pt x="2797" y="874"/>
                  </a:cubicBezTo>
                  <a:cubicBezTo>
                    <a:pt x="2834" y="895"/>
                    <a:pt x="2840" y="886"/>
                    <a:pt x="2843" y="892"/>
                  </a:cubicBezTo>
                  <a:cubicBezTo>
                    <a:pt x="2878" y="905"/>
                    <a:pt x="2879" y="905"/>
                    <a:pt x="2880" y="905"/>
                  </a:cubicBezTo>
                  <a:cubicBezTo>
                    <a:pt x="2873" y="895"/>
                    <a:pt x="2870" y="892"/>
                    <a:pt x="2868" y="888"/>
                  </a:cubicBezTo>
                  <a:cubicBezTo>
                    <a:pt x="2813" y="870"/>
                    <a:pt x="2795" y="860"/>
                    <a:pt x="2774" y="858"/>
                  </a:cubicBezTo>
                  <a:cubicBezTo>
                    <a:pt x="2741" y="842"/>
                    <a:pt x="2738" y="836"/>
                    <a:pt x="2733" y="834"/>
                  </a:cubicBezTo>
                  <a:cubicBezTo>
                    <a:pt x="2735" y="822"/>
                    <a:pt x="2736" y="833"/>
                    <a:pt x="2741" y="830"/>
                  </a:cubicBezTo>
                  <a:cubicBezTo>
                    <a:pt x="2770" y="841"/>
                    <a:pt x="2773" y="840"/>
                    <a:pt x="2774" y="844"/>
                  </a:cubicBezTo>
                  <a:cubicBezTo>
                    <a:pt x="2814" y="850"/>
                    <a:pt x="2815" y="858"/>
                    <a:pt x="2819" y="856"/>
                  </a:cubicBezTo>
                  <a:cubicBezTo>
                    <a:pt x="2861" y="867"/>
                    <a:pt x="2871" y="872"/>
                    <a:pt x="2880" y="876"/>
                  </a:cubicBezTo>
                  <a:cubicBezTo>
                    <a:pt x="2868" y="860"/>
                    <a:pt x="2861" y="862"/>
                    <a:pt x="2856" y="854"/>
                  </a:cubicBezTo>
                  <a:cubicBezTo>
                    <a:pt x="2805" y="839"/>
                    <a:pt x="2800" y="839"/>
                    <a:pt x="2795" y="837"/>
                  </a:cubicBezTo>
                  <a:cubicBezTo>
                    <a:pt x="2755" y="825"/>
                    <a:pt x="2746" y="819"/>
                    <a:pt x="2735" y="819"/>
                  </a:cubicBezTo>
                  <a:cubicBezTo>
                    <a:pt x="2688" y="788"/>
                    <a:pt x="2682" y="799"/>
                    <a:pt x="2681" y="790"/>
                  </a:cubicBezTo>
                  <a:cubicBezTo>
                    <a:pt x="2658" y="776"/>
                    <a:pt x="2658" y="774"/>
                    <a:pt x="2655" y="775"/>
                  </a:cubicBezTo>
                  <a:close/>
                  <a:moveTo>
                    <a:pt x="2560" y="723"/>
                  </a:moveTo>
                  <a:cubicBezTo>
                    <a:pt x="2568" y="723"/>
                    <a:pt x="2563" y="735"/>
                    <a:pt x="2567" y="740"/>
                  </a:cubicBezTo>
                  <a:cubicBezTo>
                    <a:pt x="2561" y="740"/>
                    <a:pt x="2562" y="727"/>
                    <a:pt x="2560" y="723"/>
                  </a:cubicBezTo>
                  <a:close/>
                  <a:moveTo>
                    <a:pt x="2602" y="1016"/>
                  </a:moveTo>
                  <a:cubicBezTo>
                    <a:pt x="2598" y="1017"/>
                    <a:pt x="2601" y="1014"/>
                    <a:pt x="2599" y="1012"/>
                  </a:cubicBezTo>
                  <a:cubicBezTo>
                    <a:pt x="2598" y="1010"/>
                    <a:pt x="2597" y="1008"/>
                    <a:pt x="2596" y="1006"/>
                  </a:cubicBezTo>
                  <a:cubicBezTo>
                    <a:pt x="2595" y="1000"/>
                    <a:pt x="2590" y="992"/>
                    <a:pt x="2591" y="987"/>
                  </a:cubicBezTo>
                  <a:cubicBezTo>
                    <a:pt x="2591" y="982"/>
                    <a:pt x="2584" y="975"/>
                    <a:pt x="2586" y="970"/>
                  </a:cubicBezTo>
                  <a:cubicBezTo>
                    <a:pt x="2583" y="964"/>
                    <a:pt x="2585" y="959"/>
                    <a:pt x="2582" y="953"/>
                  </a:cubicBezTo>
                  <a:cubicBezTo>
                    <a:pt x="2576" y="946"/>
                    <a:pt x="2585" y="943"/>
                    <a:pt x="2578" y="936"/>
                  </a:cubicBezTo>
                  <a:cubicBezTo>
                    <a:pt x="2581" y="934"/>
                    <a:pt x="2575" y="930"/>
                    <a:pt x="2579" y="928"/>
                  </a:cubicBezTo>
                  <a:cubicBezTo>
                    <a:pt x="2579" y="926"/>
                    <a:pt x="2579" y="923"/>
                    <a:pt x="2577" y="921"/>
                  </a:cubicBezTo>
                  <a:cubicBezTo>
                    <a:pt x="2579" y="916"/>
                    <a:pt x="2575" y="910"/>
                    <a:pt x="2576" y="905"/>
                  </a:cubicBezTo>
                  <a:cubicBezTo>
                    <a:pt x="2575" y="894"/>
                    <a:pt x="2576" y="884"/>
                    <a:pt x="2571" y="872"/>
                  </a:cubicBezTo>
                  <a:cubicBezTo>
                    <a:pt x="2575" y="850"/>
                    <a:pt x="2569" y="826"/>
                    <a:pt x="2574" y="805"/>
                  </a:cubicBezTo>
                  <a:cubicBezTo>
                    <a:pt x="2570" y="794"/>
                    <a:pt x="2571" y="785"/>
                    <a:pt x="2568" y="775"/>
                  </a:cubicBezTo>
                  <a:cubicBezTo>
                    <a:pt x="2567" y="766"/>
                    <a:pt x="2563" y="755"/>
                    <a:pt x="2566" y="747"/>
                  </a:cubicBezTo>
                  <a:cubicBezTo>
                    <a:pt x="2573" y="747"/>
                    <a:pt x="2570" y="758"/>
                    <a:pt x="2572" y="762"/>
                  </a:cubicBezTo>
                  <a:cubicBezTo>
                    <a:pt x="2571" y="768"/>
                    <a:pt x="2573" y="774"/>
                    <a:pt x="2574" y="780"/>
                  </a:cubicBezTo>
                  <a:cubicBezTo>
                    <a:pt x="2582" y="788"/>
                    <a:pt x="2573" y="792"/>
                    <a:pt x="2579" y="799"/>
                  </a:cubicBezTo>
                  <a:cubicBezTo>
                    <a:pt x="2578" y="805"/>
                    <a:pt x="2582" y="812"/>
                    <a:pt x="2578" y="816"/>
                  </a:cubicBezTo>
                  <a:cubicBezTo>
                    <a:pt x="2582" y="818"/>
                    <a:pt x="2581" y="819"/>
                    <a:pt x="2581" y="822"/>
                  </a:cubicBezTo>
                  <a:cubicBezTo>
                    <a:pt x="2579" y="825"/>
                    <a:pt x="2585" y="825"/>
                    <a:pt x="2582" y="828"/>
                  </a:cubicBezTo>
                  <a:cubicBezTo>
                    <a:pt x="2582" y="834"/>
                    <a:pt x="2584" y="840"/>
                    <a:pt x="2584" y="846"/>
                  </a:cubicBezTo>
                  <a:cubicBezTo>
                    <a:pt x="2586" y="852"/>
                    <a:pt x="2584" y="857"/>
                    <a:pt x="2586" y="864"/>
                  </a:cubicBezTo>
                  <a:cubicBezTo>
                    <a:pt x="2588" y="870"/>
                    <a:pt x="2582" y="874"/>
                    <a:pt x="2588" y="882"/>
                  </a:cubicBezTo>
                  <a:cubicBezTo>
                    <a:pt x="2583" y="886"/>
                    <a:pt x="2590" y="894"/>
                    <a:pt x="2590" y="900"/>
                  </a:cubicBezTo>
                  <a:cubicBezTo>
                    <a:pt x="2590" y="905"/>
                    <a:pt x="2592" y="912"/>
                    <a:pt x="2592" y="918"/>
                  </a:cubicBezTo>
                  <a:cubicBezTo>
                    <a:pt x="2591" y="929"/>
                    <a:pt x="2596" y="942"/>
                    <a:pt x="2593" y="953"/>
                  </a:cubicBezTo>
                  <a:cubicBezTo>
                    <a:pt x="2597" y="977"/>
                    <a:pt x="2600" y="1001"/>
                    <a:pt x="2611" y="1027"/>
                  </a:cubicBezTo>
                  <a:cubicBezTo>
                    <a:pt x="2606" y="1029"/>
                    <a:pt x="2605" y="1019"/>
                    <a:pt x="2602" y="1016"/>
                  </a:cubicBezTo>
                  <a:close/>
                  <a:moveTo>
                    <a:pt x="2621" y="1035"/>
                  </a:moveTo>
                  <a:cubicBezTo>
                    <a:pt x="2626" y="1033"/>
                    <a:pt x="2618" y="1027"/>
                    <a:pt x="2617" y="1024"/>
                  </a:cubicBezTo>
                  <a:cubicBezTo>
                    <a:pt x="2607" y="970"/>
                    <a:pt x="2607" y="964"/>
                    <a:pt x="2604" y="957"/>
                  </a:cubicBezTo>
                  <a:cubicBezTo>
                    <a:pt x="2602" y="897"/>
                    <a:pt x="2595" y="889"/>
                    <a:pt x="2601" y="885"/>
                  </a:cubicBezTo>
                  <a:cubicBezTo>
                    <a:pt x="2586" y="821"/>
                    <a:pt x="2597" y="818"/>
                    <a:pt x="2591" y="811"/>
                  </a:cubicBezTo>
                  <a:cubicBezTo>
                    <a:pt x="2586" y="770"/>
                    <a:pt x="2580" y="766"/>
                    <a:pt x="2584" y="764"/>
                  </a:cubicBezTo>
                  <a:cubicBezTo>
                    <a:pt x="2577" y="719"/>
                    <a:pt x="2579" y="729"/>
                    <a:pt x="2582" y="732"/>
                  </a:cubicBezTo>
                  <a:cubicBezTo>
                    <a:pt x="2594" y="775"/>
                    <a:pt x="2598" y="782"/>
                    <a:pt x="2596" y="787"/>
                  </a:cubicBezTo>
                  <a:cubicBezTo>
                    <a:pt x="2608" y="822"/>
                    <a:pt x="2607" y="826"/>
                    <a:pt x="2612" y="832"/>
                  </a:cubicBezTo>
                  <a:cubicBezTo>
                    <a:pt x="2617" y="871"/>
                    <a:pt x="2609" y="878"/>
                    <a:pt x="2617" y="890"/>
                  </a:cubicBezTo>
                  <a:cubicBezTo>
                    <a:pt x="2621" y="936"/>
                    <a:pt x="2616" y="939"/>
                    <a:pt x="2621" y="945"/>
                  </a:cubicBezTo>
                  <a:cubicBezTo>
                    <a:pt x="2630" y="1010"/>
                    <a:pt x="2625" y="1018"/>
                    <a:pt x="2631" y="1029"/>
                  </a:cubicBezTo>
                  <a:close/>
                  <a:moveTo>
                    <a:pt x="2591" y="735"/>
                  </a:moveTo>
                  <a:cubicBezTo>
                    <a:pt x="2597" y="731"/>
                    <a:pt x="2599" y="736"/>
                    <a:pt x="2602" y="739"/>
                  </a:cubicBezTo>
                  <a:cubicBezTo>
                    <a:pt x="2600" y="741"/>
                    <a:pt x="2598" y="742"/>
                    <a:pt x="2596" y="743"/>
                  </a:cubicBezTo>
                  <a:cubicBezTo>
                    <a:pt x="2595" y="740"/>
                    <a:pt x="2593" y="737"/>
                    <a:pt x="2591" y="735"/>
                  </a:cubicBezTo>
                  <a:close/>
                  <a:moveTo>
                    <a:pt x="2629" y="858"/>
                  </a:moveTo>
                  <a:cubicBezTo>
                    <a:pt x="2627" y="862"/>
                    <a:pt x="2630" y="866"/>
                    <a:pt x="2631" y="871"/>
                  </a:cubicBezTo>
                  <a:cubicBezTo>
                    <a:pt x="2634" y="879"/>
                    <a:pt x="2631" y="886"/>
                    <a:pt x="2637" y="895"/>
                  </a:cubicBezTo>
                  <a:cubicBezTo>
                    <a:pt x="2634" y="898"/>
                    <a:pt x="2637" y="903"/>
                    <a:pt x="2638" y="908"/>
                  </a:cubicBezTo>
                  <a:cubicBezTo>
                    <a:pt x="2638" y="911"/>
                    <a:pt x="2641" y="916"/>
                    <a:pt x="2640" y="920"/>
                  </a:cubicBezTo>
                  <a:cubicBezTo>
                    <a:pt x="2645" y="926"/>
                    <a:pt x="2637" y="927"/>
                    <a:pt x="2642" y="933"/>
                  </a:cubicBezTo>
                  <a:cubicBezTo>
                    <a:pt x="2640" y="936"/>
                    <a:pt x="2646" y="941"/>
                    <a:pt x="2642" y="943"/>
                  </a:cubicBezTo>
                  <a:cubicBezTo>
                    <a:pt x="2648" y="947"/>
                    <a:pt x="2638" y="955"/>
                    <a:pt x="2645" y="953"/>
                  </a:cubicBezTo>
                  <a:cubicBezTo>
                    <a:pt x="2646" y="957"/>
                    <a:pt x="2641" y="960"/>
                    <a:pt x="2647" y="966"/>
                  </a:cubicBezTo>
                  <a:cubicBezTo>
                    <a:pt x="2648" y="973"/>
                    <a:pt x="2654" y="982"/>
                    <a:pt x="2649" y="989"/>
                  </a:cubicBezTo>
                  <a:cubicBezTo>
                    <a:pt x="2657" y="1007"/>
                    <a:pt x="2649" y="1020"/>
                    <a:pt x="2658" y="1038"/>
                  </a:cubicBezTo>
                  <a:cubicBezTo>
                    <a:pt x="2657" y="1045"/>
                    <a:pt x="2654" y="1051"/>
                    <a:pt x="2659" y="1059"/>
                  </a:cubicBezTo>
                  <a:cubicBezTo>
                    <a:pt x="2654" y="1065"/>
                    <a:pt x="2660" y="1072"/>
                    <a:pt x="2659" y="1079"/>
                  </a:cubicBezTo>
                  <a:cubicBezTo>
                    <a:pt x="2653" y="1084"/>
                    <a:pt x="2663" y="1094"/>
                    <a:pt x="2657" y="1099"/>
                  </a:cubicBezTo>
                  <a:cubicBezTo>
                    <a:pt x="2661" y="1106"/>
                    <a:pt x="2657" y="1112"/>
                    <a:pt x="2661" y="1119"/>
                  </a:cubicBezTo>
                  <a:cubicBezTo>
                    <a:pt x="2656" y="1121"/>
                    <a:pt x="2654" y="1109"/>
                    <a:pt x="2650" y="1106"/>
                  </a:cubicBezTo>
                  <a:cubicBezTo>
                    <a:pt x="2650" y="1099"/>
                    <a:pt x="2643" y="1091"/>
                    <a:pt x="2644" y="1085"/>
                  </a:cubicBezTo>
                  <a:cubicBezTo>
                    <a:pt x="2641" y="1074"/>
                    <a:pt x="2643" y="1065"/>
                    <a:pt x="2640" y="1054"/>
                  </a:cubicBezTo>
                  <a:cubicBezTo>
                    <a:pt x="2642" y="1049"/>
                    <a:pt x="2641" y="1044"/>
                    <a:pt x="2639" y="1038"/>
                  </a:cubicBezTo>
                  <a:cubicBezTo>
                    <a:pt x="2644" y="1035"/>
                    <a:pt x="2636" y="1028"/>
                    <a:pt x="2639" y="1024"/>
                  </a:cubicBezTo>
                  <a:cubicBezTo>
                    <a:pt x="2637" y="1014"/>
                    <a:pt x="2639" y="1005"/>
                    <a:pt x="2636" y="994"/>
                  </a:cubicBezTo>
                  <a:cubicBezTo>
                    <a:pt x="2639" y="990"/>
                    <a:pt x="2631" y="983"/>
                    <a:pt x="2636" y="980"/>
                  </a:cubicBezTo>
                  <a:cubicBezTo>
                    <a:pt x="2634" y="975"/>
                    <a:pt x="2635" y="970"/>
                    <a:pt x="2630" y="964"/>
                  </a:cubicBezTo>
                  <a:cubicBezTo>
                    <a:pt x="2636" y="961"/>
                    <a:pt x="2632" y="955"/>
                    <a:pt x="2629" y="948"/>
                  </a:cubicBezTo>
                  <a:cubicBezTo>
                    <a:pt x="2636" y="946"/>
                    <a:pt x="2629" y="939"/>
                    <a:pt x="2629" y="935"/>
                  </a:cubicBezTo>
                  <a:cubicBezTo>
                    <a:pt x="2636" y="927"/>
                    <a:pt x="2624" y="915"/>
                    <a:pt x="2630" y="907"/>
                  </a:cubicBezTo>
                  <a:cubicBezTo>
                    <a:pt x="2623" y="900"/>
                    <a:pt x="2629" y="896"/>
                    <a:pt x="2626" y="890"/>
                  </a:cubicBezTo>
                  <a:cubicBezTo>
                    <a:pt x="2624" y="885"/>
                    <a:pt x="2626" y="881"/>
                    <a:pt x="2626" y="876"/>
                  </a:cubicBezTo>
                  <a:cubicBezTo>
                    <a:pt x="2625" y="867"/>
                    <a:pt x="2625" y="857"/>
                    <a:pt x="2623" y="848"/>
                  </a:cubicBezTo>
                  <a:cubicBezTo>
                    <a:pt x="2630" y="846"/>
                    <a:pt x="2626" y="855"/>
                    <a:pt x="2629" y="858"/>
                  </a:cubicBezTo>
                  <a:close/>
                  <a:moveTo>
                    <a:pt x="2614" y="793"/>
                  </a:moveTo>
                  <a:cubicBezTo>
                    <a:pt x="2616" y="798"/>
                    <a:pt x="2615" y="803"/>
                    <a:pt x="2620" y="809"/>
                  </a:cubicBezTo>
                  <a:cubicBezTo>
                    <a:pt x="2615" y="812"/>
                    <a:pt x="2624" y="820"/>
                    <a:pt x="2621" y="825"/>
                  </a:cubicBezTo>
                  <a:cubicBezTo>
                    <a:pt x="2627" y="831"/>
                    <a:pt x="2622" y="834"/>
                    <a:pt x="2627" y="840"/>
                  </a:cubicBezTo>
                  <a:cubicBezTo>
                    <a:pt x="2619" y="846"/>
                    <a:pt x="2622" y="831"/>
                    <a:pt x="2620" y="828"/>
                  </a:cubicBezTo>
                  <a:cubicBezTo>
                    <a:pt x="2616" y="821"/>
                    <a:pt x="2619" y="817"/>
                    <a:pt x="2613" y="810"/>
                  </a:cubicBezTo>
                  <a:cubicBezTo>
                    <a:pt x="2617" y="802"/>
                    <a:pt x="2607" y="790"/>
                    <a:pt x="2607" y="781"/>
                  </a:cubicBezTo>
                  <a:cubicBezTo>
                    <a:pt x="2614" y="779"/>
                    <a:pt x="2611" y="790"/>
                    <a:pt x="2614" y="793"/>
                  </a:cubicBezTo>
                  <a:close/>
                  <a:moveTo>
                    <a:pt x="2692" y="1016"/>
                  </a:moveTo>
                  <a:cubicBezTo>
                    <a:pt x="2688" y="1012"/>
                    <a:pt x="2693" y="1010"/>
                    <a:pt x="2688" y="1005"/>
                  </a:cubicBezTo>
                  <a:cubicBezTo>
                    <a:pt x="2694" y="1001"/>
                    <a:pt x="2687" y="994"/>
                    <a:pt x="2691" y="990"/>
                  </a:cubicBezTo>
                  <a:cubicBezTo>
                    <a:pt x="2693" y="995"/>
                    <a:pt x="2694" y="1000"/>
                    <a:pt x="2690" y="1004"/>
                  </a:cubicBezTo>
                  <a:cubicBezTo>
                    <a:pt x="2695" y="1012"/>
                    <a:pt x="2694" y="1018"/>
                    <a:pt x="2695" y="1026"/>
                  </a:cubicBezTo>
                  <a:cubicBezTo>
                    <a:pt x="2691" y="1026"/>
                    <a:pt x="2694" y="1024"/>
                    <a:pt x="2692" y="1022"/>
                  </a:cubicBezTo>
                  <a:cubicBezTo>
                    <a:pt x="2691" y="1019"/>
                    <a:pt x="2691" y="1018"/>
                    <a:pt x="2692" y="1016"/>
                  </a:cubicBezTo>
                  <a:close/>
                  <a:moveTo>
                    <a:pt x="2695" y="1036"/>
                  </a:moveTo>
                  <a:cubicBezTo>
                    <a:pt x="2698" y="1039"/>
                    <a:pt x="2696" y="1040"/>
                    <a:pt x="2696" y="1042"/>
                  </a:cubicBezTo>
                  <a:cubicBezTo>
                    <a:pt x="2697" y="1051"/>
                    <a:pt x="2689" y="1029"/>
                    <a:pt x="2695" y="1036"/>
                  </a:cubicBezTo>
                  <a:close/>
                  <a:moveTo>
                    <a:pt x="2740" y="1142"/>
                  </a:moveTo>
                  <a:cubicBezTo>
                    <a:pt x="2733" y="1143"/>
                    <a:pt x="2740" y="1138"/>
                    <a:pt x="2738" y="1135"/>
                  </a:cubicBezTo>
                  <a:cubicBezTo>
                    <a:pt x="2735" y="1129"/>
                    <a:pt x="2743" y="1134"/>
                    <a:pt x="2740" y="1142"/>
                  </a:cubicBezTo>
                  <a:close/>
                  <a:moveTo>
                    <a:pt x="2725" y="877"/>
                  </a:moveTo>
                  <a:cubicBezTo>
                    <a:pt x="2724" y="883"/>
                    <a:pt x="2730" y="890"/>
                    <a:pt x="2730" y="896"/>
                  </a:cubicBezTo>
                  <a:cubicBezTo>
                    <a:pt x="2728" y="901"/>
                    <a:pt x="2734" y="909"/>
                    <a:pt x="2732" y="914"/>
                  </a:cubicBezTo>
                  <a:cubicBezTo>
                    <a:pt x="2734" y="918"/>
                    <a:pt x="2734" y="920"/>
                    <a:pt x="2732" y="923"/>
                  </a:cubicBezTo>
                  <a:cubicBezTo>
                    <a:pt x="2736" y="924"/>
                    <a:pt x="2734" y="925"/>
                    <a:pt x="2735" y="929"/>
                  </a:cubicBezTo>
                  <a:cubicBezTo>
                    <a:pt x="2739" y="942"/>
                    <a:pt x="2737" y="954"/>
                    <a:pt x="2740" y="967"/>
                  </a:cubicBezTo>
                  <a:cubicBezTo>
                    <a:pt x="2739" y="972"/>
                    <a:pt x="2741" y="979"/>
                    <a:pt x="2739" y="984"/>
                  </a:cubicBezTo>
                  <a:cubicBezTo>
                    <a:pt x="2743" y="991"/>
                    <a:pt x="2739" y="995"/>
                    <a:pt x="2738" y="1001"/>
                  </a:cubicBezTo>
                  <a:cubicBezTo>
                    <a:pt x="2743" y="1022"/>
                    <a:pt x="2743" y="1042"/>
                    <a:pt x="2743" y="1061"/>
                  </a:cubicBezTo>
                  <a:cubicBezTo>
                    <a:pt x="2740" y="1070"/>
                    <a:pt x="2744" y="1081"/>
                    <a:pt x="2740" y="1090"/>
                  </a:cubicBezTo>
                  <a:cubicBezTo>
                    <a:pt x="2745" y="1102"/>
                    <a:pt x="2738" y="1109"/>
                    <a:pt x="2740" y="1120"/>
                  </a:cubicBezTo>
                  <a:cubicBezTo>
                    <a:pt x="2735" y="1122"/>
                    <a:pt x="2740" y="1113"/>
                    <a:pt x="2738" y="1110"/>
                  </a:cubicBezTo>
                  <a:cubicBezTo>
                    <a:pt x="2738" y="1106"/>
                    <a:pt x="2738" y="1102"/>
                    <a:pt x="2739" y="1099"/>
                  </a:cubicBezTo>
                  <a:cubicBezTo>
                    <a:pt x="2738" y="1091"/>
                    <a:pt x="2737" y="1083"/>
                    <a:pt x="2740" y="1076"/>
                  </a:cubicBezTo>
                  <a:cubicBezTo>
                    <a:pt x="2738" y="1068"/>
                    <a:pt x="2737" y="1059"/>
                    <a:pt x="2737" y="1051"/>
                  </a:cubicBezTo>
                  <a:cubicBezTo>
                    <a:pt x="2739" y="1047"/>
                    <a:pt x="2736" y="1043"/>
                    <a:pt x="2735" y="1038"/>
                  </a:cubicBezTo>
                  <a:cubicBezTo>
                    <a:pt x="2740" y="1036"/>
                    <a:pt x="2734" y="1031"/>
                    <a:pt x="2738" y="1029"/>
                  </a:cubicBezTo>
                  <a:cubicBezTo>
                    <a:pt x="2734" y="1021"/>
                    <a:pt x="2732" y="1013"/>
                    <a:pt x="2733" y="1006"/>
                  </a:cubicBezTo>
                  <a:cubicBezTo>
                    <a:pt x="2732" y="1003"/>
                    <a:pt x="2733" y="1000"/>
                    <a:pt x="2732" y="996"/>
                  </a:cubicBezTo>
                  <a:cubicBezTo>
                    <a:pt x="2735" y="993"/>
                    <a:pt x="2728" y="988"/>
                    <a:pt x="2732" y="985"/>
                  </a:cubicBezTo>
                  <a:cubicBezTo>
                    <a:pt x="2730" y="971"/>
                    <a:pt x="2731" y="958"/>
                    <a:pt x="2727" y="944"/>
                  </a:cubicBezTo>
                  <a:cubicBezTo>
                    <a:pt x="2729" y="917"/>
                    <a:pt x="2713" y="886"/>
                    <a:pt x="2714" y="859"/>
                  </a:cubicBezTo>
                  <a:cubicBezTo>
                    <a:pt x="2721" y="859"/>
                    <a:pt x="2723" y="873"/>
                    <a:pt x="2725" y="877"/>
                  </a:cubicBezTo>
                  <a:close/>
                  <a:moveTo>
                    <a:pt x="2715" y="850"/>
                  </a:moveTo>
                  <a:cubicBezTo>
                    <a:pt x="2708" y="851"/>
                    <a:pt x="2709" y="839"/>
                    <a:pt x="2707" y="836"/>
                  </a:cubicBezTo>
                  <a:cubicBezTo>
                    <a:pt x="2714" y="835"/>
                    <a:pt x="2713" y="846"/>
                    <a:pt x="2715" y="850"/>
                  </a:cubicBezTo>
                  <a:close/>
                  <a:moveTo>
                    <a:pt x="2678" y="805"/>
                  </a:moveTo>
                  <a:cubicBezTo>
                    <a:pt x="2683" y="814"/>
                    <a:pt x="2688" y="822"/>
                    <a:pt x="2692" y="830"/>
                  </a:cubicBezTo>
                  <a:cubicBezTo>
                    <a:pt x="2705" y="870"/>
                    <a:pt x="2702" y="873"/>
                    <a:pt x="2707" y="879"/>
                  </a:cubicBezTo>
                  <a:cubicBezTo>
                    <a:pt x="2714" y="942"/>
                    <a:pt x="2722" y="948"/>
                    <a:pt x="2718" y="952"/>
                  </a:cubicBezTo>
                  <a:cubicBezTo>
                    <a:pt x="2726" y="996"/>
                    <a:pt x="2721" y="997"/>
                    <a:pt x="2722" y="1002"/>
                  </a:cubicBezTo>
                  <a:cubicBezTo>
                    <a:pt x="2723" y="1015"/>
                    <a:pt x="2726" y="1016"/>
                    <a:pt x="2723" y="1018"/>
                  </a:cubicBezTo>
                  <a:cubicBezTo>
                    <a:pt x="2730" y="1082"/>
                    <a:pt x="2729" y="1091"/>
                    <a:pt x="2729" y="1099"/>
                  </a:cubicBezTo>
                  <a:cubicBezTo>
                    <a:pt x="2728" y="1196"/>
                    <a:pt x="2724" y="1213"/>
                    <a:pt x="2721" y="1229"/>
                  </a:cubicBezTo>
                  <a:cubicBezTo>
                    <a:pt x="2719" y="1275"/>
                    <a:pt x="2710" y="1276"/>
                    <a:pt x="2715" y="1282"/>
                  </a:cubicBezTo>
                  <a:cubicBezTo>
                    <a:pt x="2714" y="1269"/>
                    <a:pt x="2711" y="1265"/>
                    <a:pt x="2713" y="1264"/>
                  </a:cubicBezTo>
                  <a:cubicBezTo>
                    <a:pt x="2713" y="1249"/>
                    <a:pt x="2714" y="1247"/>
                    <a:pt x="2713" y="1245"/>
                  </a:cubicBezTo>
                  <a:cubicBezTo>
                    <a:pt x="2716" y="1215"/>
                    <a:pt x="2713" y="1209"/>
                    <a:pt x="2715" y="1205"/>
                  </a:cubicBezTo>
                  <a:cubicBezTo>
                    <a:pt x="2714" y="1144"/>
                    <a:pt x="2713" y="1135"/>
                    <a:pt x="2714" y="1127"/>
                  </a:cubicBezTo>
                  <a:cubicBezTo>
                    <a:pt x="2711" y="1080"/>
                    <a:pt x="2716" y="1077"/>
                    <a:pt x="2710" y="1072"/>
                  </a:cubicBezTo>
                  <a:cubicBezTo>
                    <a:pt x="2705" y="1026"/>
                    <a:pt x="2702" y="1021"/>
                    <a:pt x="2704" y="1018"/>
                  </a:cubicBezTo>
                  <a:cubicBezTo>
                    <a:pt x="2697" y="927"/>
                    <a:pt x="2687" y="916"/>
                    <a:pt x="2690" y="908"/>
                  </a:cubicBezTo>
                  <a:cubicBezTo>
                    <a:pt x="2688" y="861"/>
                    <a:pt x="2674" y="853"/>
                    <a:pt x="2680" y="851"/>
                  </a:cubicBezTo>
                  <a:close/>
                  <a:moveTo>
                    <a:pt x="2674" y="865"/>
                  </a:moveTo>
                  <a:cubicBezTo>
                    <a:pt x="2673" y="871"/>
                    <a:pt x="2672" y="876"/>
                    <a:pt x="2676" y="883"/>
                  </a:cubicBezTo>
                  <a:cubicBezTo>
                    <a:pt x="2674" y="888"/>
                    <a:pt x="2679" y="894"/>
                    <a:pt x="2677" y="899"/>
                  </a:cubicBezTo>
                  <a:cubicBezTo>
                    <a:pt x="2677" y="904"/>
                    <a:pt x="2680" y="910"/>
                    <a:pt x="2681" y="916"/>
                  </a:cubicBezTo>
                  <a:cubicBezTo>
                    <a:pt x="2679" y="920"/>
                    <a:pt x="2684" y="927"/>
                    <a:pt x="2682" y="932"/>
                  </a:cubicBezTo>
                  <a:cubicBezTo>
                    <a:pt x="2689" y="939"/>
                    <a:pt x="2676" y="936"/>
                    <a:pt x="2682" y="932"/>
                  </a:cubicBezTo>
                  <a:cubicBezTo>
                    <a:pt x="2680" y="928"/>
                    <a:pt x="2677" y="923"/>
                    <a:pt x="2675" y="919"/>
                  </a:cubicBezTo>
                  <a:cubicBezTo>
                    <a:pt x="2679" y="915"/>
                    <a:pt x="2672" y="907"/>
                    <a:pt x="2673" y="901"/>
                  </a:cubicBezTo>
                  <a:cubicBezTo>
                    <a:pt x="2676" y="896"/>
                    <a:pt x="2672" y="890"/>
                    <a:pt x="2671" y="883"/>
                  </a:cubicBezTo>
                  <a:cubicBezTo>
                    <a:pt x="2670" y="877"/>
                    <a:pt x="2665" y="870"/>
                    <a:pt x="2666" y="865"/>
                  </a:cubicBezTo>
                  <a:cubicBezTo>
                    <a:pt x="2662" y="861"/>
                    <a:pt x="2664" y="858"/>
                    <a:pt x="2663" y="855"/>
                  </a:cubicBezTo>
                  <a:cubicBezTo>
                    <a:pt x="2661" y="852"/>
                    <a:pt x="2659" y="850"/>
                    <a:pt x="2662" y="848"/>
                  </a:cubicBezTo>
                  <a:cubicBezTo>
                    <a:pt x="2656" y="837"/>
                    <a:pt x="2657" y="821"/>
                    <a:pt x="2648" y="815"/>
                  </a:cubicBezTo>
                  <a:cubicBezTo>
                    <a:pt x="2650" y="812"/>
                    <a:pt x="2647" y="808"/>
                    <a:pt x="2645" y="805"/>
                  </a:cubicBezTo>
                  <a:cubicBezTo>
                    <a:pt x="2643" y="802"/>
                    <a:pt x="2645" y="799"/>
                    <a:pt x="2643" y="796"/>
                  </a:cubicBezTo>
                  <a:cubicBezTo>
                    <a:pt x="2643" y="791"/>
                    <a:pt x="2634" y="783"/>
                    <a:pt x="2642" y="780"/>
                  </a:cubicBezTo>
                  <a:cubicBezTo>
                    <a:pt x="2662" y="811"/>
                    <a:pt x="2661" y="836"/>
                    <a:pt x="2674" y="865"/>
                  </a:cubicBezTo>
                  <a:close/>
                  <a:moveTo>
                    <a:pt x="2631" y="742"/>
                  </a:moveTo>
                  <a:cubicBezTo>
                    <a:pt x="2623" y="732"/>
                    <a:pt x="2611" y="734"/>
                    <a:pt x="2603" y="726"/>
                  </a:cubicBezTo>
                  <a:cubicBezTo>
                    <a:pt x="2594" y="718"/>
                    <a:pt x="2585" y="709"/>
                    <a:pt x="2575" y="706"/>
                  </a:cubicBezTo>
                  <a:cubicBezTo>
                    <a:pt x="2572" y="701"/>
                    <a:pt x="2582" y="702"/>
                    <a:pt x="2582" y="704"/>
                  </a:cubicBezTo>
                  <a:cubicBezTo>
                    <a:pt x="2585" y="704"/>
                    <a:pt x="2588" y="705"/>
                    <a:pt x="2590" y="708"/>
                  </a:cubicBezTo>
                  <a:cubicBezTo>
                    <a:pt x="2596" y="708"/>
                    <a:pt x="2601" y="713"/>
                    <a:pt x="2607" y="715"/>
                  </a:cubicBezTo>
                  <a:cubicBezTo>
                    <a:pt x="2618" y="721"/>
                    <a:pt x="2630" y="722"/>
                    <a:pt x="2640" y="729"/>
                  </a:cubicBezTo>
                  <a:cubicBezTo>
                    <a:pt x="2651" y="732"/>
                    <a:pt x="2662" y="739"/>
                    <a:pt x="2674" y="740"/>
                  </a:cubicBezTo>
                  <a:cubicBezTo>
                    <a:pt x="2678" y="748"/>
                    <a:pt x="2686" y="741"/>
                    <a:pt x="2690" y="749"/>
                  </a:cubicBezTo>
                  <a:cubicBezTo>
                    <a:pt x="2697" y="747"/>
                    <a:pt x="2700" y="756"/>
                    <a:pt x="2706" y="754"/>
                  </a:cubicBezTo>
                  <a:cubicBezTo>
                    <a:pt x="2716" y="764"/>
                    <a:pt x="2730" y="762"/>
                    <a:pt x="2740" y="770"/>
                  </a:cubicBezTo>
                  <a:cubicBezTo>
                    <a:pt x="2745" y="776"/>
                    <a:pt x="2752" y="772"/>
                    <a:pt x="2757" y="780"/>
                  </a:cubicBezTo>
                  <a:cubicBezTo>
                    <a:pt x="2762" y="780"/>
                    <a:pt x="2767" y="783"/>
                    <a:pt x="2772" y="787"/>
                  </a:cubicBezTo>
                  <a:cubicBezTo>
                    <a:pt x="2783" y="791"/>
                    <a:pt x="2793" y="798"/>
                    <a:pt x="2804" y="805"/>
                  </a:cubicBezTo>
                  <a:cubicBezTo>
                    <a:pt x="2808" y="813"/>
                    <a:pt x="2816" y="808"/>
                    <a:pt x="2819" y="818"/>
                  </a:cubicBezTo>
                  <a:cubicBezTo>
                    <a:pt x="2825" y="817"/>
                    <a:pt x="2829" y="826"/>
                    <a:pt x="2835" y="825"/>
                  </a:cubicBezTo>
                  <a:cubicBezTo>
                    <a:pt x="2836" y="827"/>
                    <a:pt x="2837" y="830"/>
                    <a:pt x="2838" y="832"/>
                  </a:cubicBezTo>
                  <a:cubicBezTo>
                    <a:pt x="2828" y="830"/>
                    <a:pt x="2819" y="823"/>
                    <a:pt x="2809" y="818"/>
                  </a:cubicBezTo>
                  <a:cubicBezTo>
                    <a:pt x="2799" y="814"/>
                    <a:pt x="2789" y="809"/>
                    <a:pt x="2779" y="805"/>
                  </a:cubicBezTo>
                  <a:cubicBezTo>
                    <a:pt x="2775" y="800"/>
                    <a:pt x="2769" y="801"/>
                    <a:pt x="2764" y="797"/>
                  </a:cubicBezTo>
                  <a:cubicBezTo>
                    <a:pt x="2761" y="798"/>
                    <a:pt x="2758" y="797"/>
                    <a:pt x="2756" y="794"/>
                  </a:cubicBezTo>
                  <a:cubicBezTo>
                    <a:pt x="2753" y="796"/>
                    <a:pt x="2752" y="794"/>
                    <a:pt x="2750" y="792"/>
                  </a:cubicBezTo>
                  <a:cubicBezTo>
                    <a:pt x="2743" y="796"/>
                    <a:pt x="2741" y="786"/>
                    <a:pt x="2735" y="790"/>
                  </a:cubicBezTo>
                  <a:cubicBezTo>
                    <a:pt x="2733" y="784"/>
                    <a:pt x="2729" y="789"/>
                    <a:pt x="2727" y="786"/>
                  </a:cubicBezTo>
                  <a:cubicBezTo>
                    <a:pt x="2725" y="785"/>
                    <a:pt x="2723" y="784"/>
                    <a:pt x="2722" y="781"/>
                  </a:cubicBezTo>
                  <a:cubicBezTo>
                    <a:pt x="2716" y="779"/>
                    <a:pt x="2710" y="780"/>
                    <a:pt x="2705" y="776"/>
                  </a:cubicBezTo>
                  <a:cubicBezTo>
                    <a:pt x="2700" y="777"/>
                    <a:pt x="2697" y="769"/>
                    <a:pt x="2690" y="774"/>
                  </a:cubicBezTo>
                  <a:cubicBezTo>
                    <a:pt x="2682" y="763"/>
                    <a:pt x="2670" y="762"/>
                    <a:pt x="2661" y="755"/>
                  </a:cubicBezTo>
                  <a:cubicBezTo>
                    <a:pt x="2650" y="755"/>
                    <a:pt x="2642" y="744"/>
                    <a:pt x="2631" y="742"/>
                  </a:cubicBezTo>
                  <a:close/>
                  <a:moveTo>
                    <a:pt x="985" y="2124"/>
                  </a:moveTo>
                  <a:cubicBezTo>
                    <a:pt x="986" y="2118"/>
                    <a:pt x="995" y="2120"/>
                    <a:pt x="996" y="2116"/>
                  </a:cubicBezTo>
                  <a:cubicBezTo>
                    <a:pt x="1027" y="2086"/>
                    <a:pt x="1036" y="2088"/>
                    <a:pt x="1038" y="2083"/>
                  </a:cubicBezTo>
                  <a:cubicBezTo>
                    <a:pt x="1056" y="2059"/>
                    <a:pt x="1063" y="2060"/>
                    <a:pt x="1064" y="2055"/>
                  </a:cubicBezTo>
                  <a:cubicBezTo>
                    <a:pt x="1084" y="2035"/>
                    <a:pt x="1086" y="2034"/>
                    <a:pt x="1088" y="2033"/>
                  </a:cubicBezTo>
                  <a:cubicBezTo>
                    <a:pt x="1106" y="2016"/>
                    <a:pt x="1108" y="2004"/>
                    <a:pt x="1103" y="2002"/>
                  </a:cubicBezTo>
                  <a:cubicBezTo>
                    <a:pt x="1060" y="2053"/>
                    <a:pt x="1056" y="2055"/>
                    <a:pt x="1055" y="2059"/>
                  </a:cubicBezTo>
                  <a:cubicBezTo>
                    <a:pt x="1043" y="2067"/>
                    <a:pt x="1040" y="2069"/>
                    <a:pt x="1040" y="2074"/>
                  </a:cubicBezTo>
                  <a:cubicBezTo>
                    <a:pt x="1017" y="2087"/>
                    <a:pt x="1016" y="2091"/>
                    <a:pt x="1014" y="2094"/>
                  </a:cubicBezTo>
                  <a:cubicBezTo>
                    <a:pt x="991" y="2110"/>
                    <a:pt x="989" y="2112"/>
                    <a:pt x="988" y="2113"/>
                  </a:cubicBezTo>
                  <a:cubicBezTo>
                    <a:pt x="937" y="2158"/>
                    <a:pt x="936" y="2159"/>
                    <a:pt x="935" y="2160"/>
                  </a:cubicBezTo>
                  <a:cubicBezTo>
                    <a:pt x="954" y="2154"/>
                    <a:pt x="956" y="2153"/>
                    <a:pt x="959" y="2153"/>
                  </a:cubicBezTo>
                  <a:cubicBezTo>
                    <a:pt x="976" y="2127"/>
                    <a:pt x="983" y="2128"/>
                    <a:pt x="985" y="2124"/>
                  </a:cubicBezTo>
                  <a:close/>
                  <a:moveTo>
                    <a:pt x="746" y="2098"/>
                  </a:moveTo>
                  <a:cubicBezTo>
                    <a:pt x="744" y="2095"/>
                    <a:pt x="748" y="2087"/>
                    <a:pt x="743" y="2087"/>
                  </a:cubicBezTo>
                  <a:cubicBezTo>
                    <a:pt x="732" y="2038"/>
                    <a:pt x="727" y="2034"/>
                    <a:pt x="728" y="2024"/>
                  </a:cubicBezTo>
                  <a:cubicBezTo>
                    <a:pt x="704" y="1980"/>
                    <a:pt x="703" y="1964"/>
                    <a:pt x="695" y="1954"/>
                  </a:cubicBezTo>
                  <a:cubicBezTo>
                    <a:pt x="684" y="1924"/>
                    <a:pt x="679" y="1925"/>
                    <a:pt x="680" y="1919"/>
                  </a:cubicBezTo>
                  <a:cubicBezTo>
                    <a:pt x="667" y="1889"/>
                    <a:pt x="666" y="1886"/>
                    <a:pt x="663" y="1885"/>
                  </a:cubicBezTo>
                  <a:cubicBezTo>
                    <a:pt x="646" y="1843"/>
                    <a:pt x="637" y="1843"/>
                    <a:pt x="637" y="1834"/>
                  </a:cubicBezTo>
                  <a:cubicBezTo>
                    <a:pt x="597" y="1780"/>
                    <a:pt x="590" y="1770"/>
                    <a:pt x="582" y="1760"/>
                  </a:cubicBezTo>
                  <a:cubicBezTo>
                    <a:pt x="606" y="1802"/>
                    <a:pt x="610" y="1808"/>
                    <a:pt x="615" y="1813"/>
                  </a:cubicBezTo>
                  <a:cubicBezTo>
                    <a:pt x="624" y="1836"/>
                    <a:pt x="630" y="1834"/>
                    <a:pt x="630" y="1839"/>
                  </a:cubicBezTo>
                  <a:cubicBezTo>
                    <a:pt x="640" y="1858"/>
                    <a:pt x="643" y="1859"/>
                    <a:pt x="643" y="1865"/>
                  </a:cubicBezTo>
                  <a:cubicBezTo>
                    <a:pt x="661" y="1895"/>
                    <a:pt x="663" y="1899"/>
                    <a:pt x="665" y="1902"/>
                  </a:cubicBezTo>
                  <a:cubicBezTo>
                    <a:pt x="686" y="1947"/>
                    <a:pt x="686" y="1955"/>
                    <a:pt x="689" y="1959"/>
                  </a:cubicBezTo>
                  <a:cubicBezTo>
                    <a:pt x="717" y="2040"/>
                    <a:pt x="723" y="2041"/>
                    <a:pt x="724" y="2048"/>
                  </a:cubicBezTo>
                  <a:cubicBezTo>
                    <a:pt x="744" y="2114"/>
                    <a:pt x="744" y="2117"/>
                    <a:pt x="743" y="2120"/>
                  </a:cubicBezTo>
                  <a:cubicBezTo>
                    <a:pt x="745" y="2128"/>
                    <a:pt x="736" y="2118"/>
                    <a:pt x="732" y="2103"/>
                  </a:cubicBezTo>
                  <a:cubicBezTo>
                    <a:pt x="720" y="2077"/>
                    <a:pt x="717" y="2071"/>
                    <a:pt x="713" y="2065"/>
                  </a:cubicBezTo>
                  <a:cubicBezTo>
                    <a:pt x="702" y="2038"/>
                    <a:pt x="700" y="2032"/>
                    <a:pt x="693" y="2028"/>
                  </a:cubicBezTo>
                  <a:cubicBezTo>
                    <a:pt x="672" y="1982"/>
                    <a:pt x="670" y="1974"/>
                    <a:pt x="665" y="1970"/>
                  </a:cubicBezTo>
                  <a:cubicBezTo>
                    <a:pt x="642" y="1931"/>
                    <a:pt x="641" y="1928"/>
                    <a:pt x="641" y="1924"/>
                  </a:cubicBezTo>
                  <a:cubicBezTo>
                    <a:pt x="624" y="1887"/>
                    <a:pt x="615" y="1887"/>
                    <a:pt x="615" y="1878"/>
                  </a:cubicBezTo>
                  <a:cubicBezTo>
                    <a:pt x="601" y="1845"/>
                    <a:pt x="594" y="1840"/>
                    <a:pt x="593" y="1845"/>
                  </a:cubicBezTo>
                  <a:cubicBezTo>
                    <a:pt x="609" y="1873"/>
                    <a:pt x="611" y="1884"/>
                    <a:pt x="617" y="1891"/>
                  </a:cubicBezTo>
                  <a:cubicBezTo>
                    <a:pt x="639" y="1935"/>
                    <a:pt x="641" y="1939"/>
                    <a:pt x="643" y="1943"/>
                  </a:cubicBezTo>
                  <a:cubicBezTo>
                    <a:pt x="659" y="1974"/>
                    <a:pt x="660" y="1973"/>
                    <a:pt x="661" y="1974"/>
                  </a:cubicBezTo>
                  <a:cubicBezTo>
                    <a:pt x="676" y="2009"/>
                    <a:pt x="680" y="2011"/>
                    <a:pt x="680" y="2018"/>
                  </a:cubicBezTo>
                  <a:cubicBezTo>
                    <a:pt x="696" y="2056"/>
                    <a:pt x="701" y="2058"/>
                    <a:pt x="704" y="2061"/>
                  </a:cubicBezTo>
                  <a:cubicBezTo>
                    <a:pt x="735" y="2136"/>
                    <a:pt x="741" y="2138"/>
                    <a:pt x="741" y="2146"/>
                  </a:cubicBezTo>
                  <a:cubicBezTo>
                    <a:pt x="759" y="2141"/>
                    <a:pt x="755" y="2123"/>
                    <a:pt x="750" y="2105"/>
                  </a:cubicBezTo>
                  <a:close/>
                  <a:moveTo>
                    <a:pt x="656" y="2155"/>
                  </a:moveTo>
                  <a:cubicBezTo>
                    <a:pt x="656" y="2151"/>
                    <a:pt x="655" y="2149"/>
                    <a:pt x="652" y="2148"/>
                  </a:cubicBezTo>
                  <a:cubicBezTo>
                    <a:pt x="655" y="2141"/>
                    <a:pt x="645" y="2147"/>
                    <a:pt x="647" y="2140"/>
                  </a:cubicBezTo>
                  <a:cubicBezTo>
                    <a:pt x="642" y="2137"/>
                    <a:pt x="641" y="2128"/>
                    <a:pt x="634" y="2127"/>
                  </a:cubicBezTo>
                  <a:cubicBezTo>
                    <a:pt x="631" y="2113"/>
                    <a:pt x="621" y="2105"/>
                    <a:pt x="613" y="2096"/>
                  </a:cubicBezTo>
                  <a:cubicBezTo>
                    <a:pt x="611" y="2106"/>
                    <a:pt x="620" y="2105"/>
                    <a:pt x="621" y="2111"/>
                  </a:cubicBezTo>
                  <a:cubicBezTo>
                    <a:pt x="622" y="2118"/>
                    <a:pt x="630" y="2119"/>
                    <a:pt x="630" y="2127"/>
                  </a:cubicBezTo>
                  <a:cubicBezTo>
                    <a:pt x="639" y="2135"/>
                    <a:pt x="644" y="2146"/>
                    <a:pt x="652" y="2155"/>
                  </a:cubicBezTo>
                  <a:cubicBezTo>
                    <a:pt x="653" y="2156"/>
                    <a:pt x="654" y="2158"/>
                    <a:pt x="655" y="2160"/>
                  </a:cubicBezTo>
                  <a:cubicBezTo>
                    <a:pt x="660" y="2160"/>
                    <a:pt x="660" y="2160"/>
                    <a:pt x="660" y="2160"/>
                  </a:cubicBezTo>
                  <a:cubicBezTo>
                    <a:pt x="659" y="2158"/>
                    <a:pt x="660" y="2154"/>
                    <a:pt x="656" y="2155"/>
                  </a:cubicBezTo>
                  <a:close/>
                  <a:moveTo>
                    <a:pt x="689" y="2089"/>
                  </a:moveTo>
                  <a:cubicBezTo>
                    <a:pt x="686" y="2079"/>
                    <a:pt x="680" y="2072"/>
                    <a:pt x="676" y="2063"/>
                  </a:cubicBezTo>
                  <a:cubicBezTo>
                    <a:pt x="645" y="2009"/>
                    <a:pt x="643" y="2004"/>
                    <a:pt x="639" y="2002"/>
                  </a:cubicBezTo>
                  <a:cubicBezTo>
                    <a:pt x="626" y="1967"/>
                    <a:pt x="626" y="1961"/>
                    <a:pt x="623" y="1956"/>
                  </a:cubicBezTo>
                  <a:cubicBezTo>
                    <a:pt x="609" y="1906"/>
                    <a:pt x="606" y="1902"/>
                    <a:pt x="606" y="1895"/>
                  </a:cubicBezTo>
                  <a:cubicBezTo>
                    <a:pt x="597" y="1885"/>
                    <a:pt x="604" y="1900"/>
                    <a:pt x="606" y="1919"/>
                  </a:cubicBezTo>
                  <a:cubicBezTo>
                    <a:pt x="623" y="2003"/>
                    <a:pt x="628" y="2018"/>
                    <a:pt x="632" y="2033"/>
                  </a:cubicBezTo>
                  <a:cubicBezTo>
                    <a:pt x="642" y="2064"/>
                    <a:pt x="645" y="2071"/>
                    <a:pt x="650" y="2076"/>
                  </a:cubicBezTo>
                  <a:cubicBezTo>
                    <a:pt x="695" y="2160"/>
                    <a:pt x="695" y="2160"/>
                    <a:pt x="695" y="2160"/>
                  </a:cubicBezTo>
                  <a:cubicBezTo>
                    <a:pt x="691" y="2151"/>
                    <a:pt x="687" y="2149"/>
                    <a:pt x="687" y="2142"/>
                  </a:cubicBezTo>
                  <a:cubicBezTo>
                    <a:pt x="663" y="2092"/>
                    <a:pt x="652" y="2073"/>
                    <a:pt x="645" y="2050"/>
                  </a:cubicBezTo>
                  <a:cubicBezTo>
                    <a:pt x="631" y="2004"/>
                    <a:pt x="624" y="1996"/>
                    <a:pt x="623" y="1983"/>
                  </a:cubicBezTo>
                  <a:cubicBezTo>
                    <a:pt x="652" y="2041"/>
                    <a:pt x="656" y="2044"/>
                    <a:pt x="658" y="2050"/>
                  </a:cubicBezTo>
                  <a:cubicBezTo>
                    <a:pt x="678" y="2091"/>
                    <a:pt x="685" y="2094"/>
                    <a:pt x="687" y="2100"/>
                  </a:cubicBezTo>
                  <a:cubicBezTo>
                    <a:pt x="721" y="2147"/>
                    <a:pt x="713" y="2159"/>
                    <a:pt x="719" y="2157"/>
                  </a:cubicBezTo>
                  <a:cubicBezTo>
                    <a:pt x="725" y="2147"/>
                    <a:pt x="717" y="2136"/>
                    <a:pt x="711" y="2124"/>
                  </a:cubicBezTo>
                  <a:close/>
                  <a:moveTo>
                    <a:pt x="946" y="2127"/>
                  </a:moveTo>
                  <a:cubicBezTo>
                    <a:pt x="948" y="2124"/>
                    <a:pt x="951" y="2122"/>
                    <a:pt x="953" y="2120"/>
                  </a:cubicBezTo>
                  <a:cubicBezTo>
                    <a:pt x="989" y="2078"/>
                    <a:pt x="993" y="2073"/>
                    <a:pt x="998" y="2070"/>
                  </a:cubicBezTo>
                  <a:cubicBezTo>
                    <a:pt x="1017" y="2051"/>
                    <a:pt x="1021" y="2047"/>
                    <a:pt x="1025" y="2042"/>
                  </a:cubicBezTo>
                  <a:cubicBezTo>
                    <a:pt x="1051" y="2022"/>
                    <a:pt x="1053" y="2020"/>
                    <a:pt x="1053" y="2015"/>
                  </a:cubicBezTo>
                  <a:cubicBezTo>
                    <a:pt x="1056" y="2009"/>
                    <a:pt x="1049" y="2017"/>
                    <a:pt x="1040" y="2022"/>
                  </a:cubicBezTo>
                  <a:cubicBezTo>
                    <a:pt x="1018" y="2037"/>
                    <a:pt x="1021" y="2044"/>
                    <a:pt x="1016" y="2044"/>
                  </a:cubicBezTo>
                  <a:cubicBezTo>
                    <a:pt x="985" y="2074"/>
                    <a:pt x="976" y="2080"/>
                    <a:pt x="968" y="2087"/>
                  </a:cubicBezTo>
                  <a:cubicBezTo>
                    <a:pt x="939" y="2121"/>
                    <a:pt x="936" y="2123"/>
                    <a:pt x="935" y="2127"/>
                  </a:cubicBezTo>
                  <a:cubicBezTo>
                    <a:pt x="926" y="2135"/>
                    <a:pt x="926" y="2137"/>
                    <a:pt x="924" y="2137"/>
                  </a:cubicBezTo>
                  <a:cubicBezTo>
                    <a:pt x="908" y="2150"/>
                    <a:pt x="911" y="2157"/>
                    <a:pt x="907" y="2157"/>
                  </a:cubicBezTo>
                  <a:cubicBezTo>
                    <a:pt x="922" y="2153"/>
                    <a:pt x="928" y="2147"/>
                    <a:pt x="935" y="2142"/>
                  </a:cubicBezTo>
                  <a:close/>
                  <a:moveTo>
                    <a:pt x="876" y="2120"/>
                  </a:moveTo>
                  <a:cubicBezTo>
                    <a:pt x="877" y="2117"/>
                    <a:pt x="880" y="2116"/>
                    <a:pt x="881" y="2113"/>
                  </a:cubicBezTo>
                  <a:cubicBezTo>
                    <a:pt x="915" y="2079"/>
                    <a:pt x="914" y="2071"/>
                    <a:pt x="920" y="2070"/>
                  </a:cubicBezTo>
                  <a:cubicBezTo>
                    <a:pt x="941" y="2052"/>
                    <a:pt x="939" y="2047"/>
                    <a:pt x="944" y="2048"/>
                  </a:cubicBezTo>
                  <a:cubicBezTo>
                    <a:pt x="970" y="2020"/>
                    <a:pt x="985" y="2004"/>
                    <a:pt x="1001" y="1989"/>
                  </a:cubicBezTo>
                  <a:cubicBezTo>
                    <a:pt x="1026" y="1961"/>
                    <a:pt x="1032" y="1960"/>
                    <a:pt x="1033" y="1954"/>
                  </a:cubicBezTo>
                  <a:cubicBezTo>
                    <a:pt x="1067" y="1910"/>
                    <a:pt x="1068" y="1903"/>
                    <a:pt x="1070" y="1898"/>
                  </a:cubicBezTo>
                  <a:cubicBezTo>
                    <a:pt x="1073" y="1880"/>
                    <a:pt x="1072" y="1882"/>
                    <a:pt x="1073" y="1887"/>
                  </a:cubicBezTo>
                  <a:cubicBezTo>
                    <a:pt x="1054" y="1919"/>
                    <a:pt x="1044" y="1925"/>
                    <a:pt x="1040" y="1937"/>
                  </a:cubicBezTo>
                  <a:cubicBezTo>
                    <a:pt x="1004" y="1977"/>
                    <a:pt x="995" y="1976"/>
                    <a:pt x="994" y="1983"/>
                  </a:cubicBezTo>
                  <a:cubicBezTo>
                    <a:pt x="979" y="2005"/>
                    <a:pt x="970" y="2000"/>
                    <a:pt x="972" y="2007"/>
                  </a:cubicBezTo>
                  <a:cubicBezTo>
                    <a:pt x="935" y="2046"/>
                    <a:pt x="916" y="2057"/>
                    <a:pt x="903" y="2074"/>
                  </a:cubicBezTo>
                  <a:cubicBezTo>
                    <a:pt x="880" y="2101"/>
                    <a:pt x="878" y="2103"/>
                    <a:pt x="876" y="2105"/>
                  </a:cubicBezTo>
                  <a:cubicBezTo>
                    <a:pt x="859" y="2128"/>
                    <a:pt x="857" y="2130"/>
                    <a:pt x="855" y="2131"/>
                  </a:cubicBezTo>
                  <a:cubicBezTo>
                    <a:pt x="845" y="2152"/>
                    <a:pt x="839" y="2150"/>
                    <a:pt x="842" y="2157"/>
                  </a:cubicBezTo>
                  <a:cubicBezTo>
                    <a:pt x="856" y="2151"/>
                    <a:pt x="861" y="2142"/>
                    <a:pt x="865" y="2131"/>
                  </a:cubicBezTo>
                  <a:close/>
                  <a:moveTo>
                    <a:pt x="846" y="2120"/>
                  </a:moveTo>
                  <a:cubicBezTo>
                    <a:pt x="847" y="2115"/>
                    <a:pt x="851" y="2112"/>
                    <a:pt x="855" y="2109"/>
                  </a:cubicBezTo>
                  <a:cubicBezTo>
                    <a:pt x="886" y="2075"/>
                    <a:pt x="886" y="2069"/>
                    <a:pt x="889" y="2065"/>
                  </a:cubicBezTo>
                  <a:cubicBezTo>
                    <a:pt x="919" y="2042"/>
                    <a:pt x="922" y="2031"/>
                    <a:pt x="931" y="2026"/>
                  </a:cubicBezTo>
                  <a:cubicBezTo>
                    <a:pt x="951" y="2004"/>
                    <a:pt x="954" y="2005"/>
                    <a:pt x="955" y="2002"/>
                  </a:cubicBezTo>
                  <a:cubicBezTo>
                    <a:pt x="973" y="1987"/>
                    <a:pt x="975" y="1986"/>
                    <a:pt x="977" y="1985"/>
                  </a:cubicBezTo>
                  <a:cubicBezTo>
                    <a:pt x="989" y="1974"/>
                    <a:pt x="987" y="1968"/>
                    <a:pt x="992" y="1970"/>
                  </a:cubicBezTo>
                  <a:cubicBezTo>
                    <a:pt x="1023" y="1936"/>
                    <a:pt x="1024" y="1934"/>
                    <a:pt x="1025" y="1932"/>
                  </a:cubicBezTo>
                  <a:cubicBezTo>
                    <a:pt x="1041" y="1912"/>
                    <a:pt x="1046" y="1911"/>
                    <a:pt x="1046" y="1904"/>
                  </a:cubicBezTo>
                  <a:cubicBezTo>
                    <a:pt x="1077" y="1849"/>
                    <a:pt x="1083" y="1847"/>
                    <a:pt x="1079" y="1843"/>
                  </a:cubicBezTo>
                  <a:cubicBezTo>
                    <a:pt x="1092" y="1818"/>
                    <a:pt x="1093" y="1814"/>
                    <a:pt x="1097" y="1813"/>
                  </a:cubicBezTo>
                  <a:cubicBezTo>
                    <a:pt x="1073" y="1838"/>
                    <a:pt x="1078" y="1852"/>
                    <a:pt x="1070" y="1854"/>
                  </a:cubicBezTo>
                  <a:cubicBezTo>
                    <a:pt x="1058" y="1881"/>
                    <a:pt x="1053" y="1886"/>
                    <a:pt x="1049" y="1891"/>
                  </a:cubicBezTo>
                  <a:cubicBezTo>
                    <a:pt x="1031" y="1911"/>
                    <a:pt x="1028" y="1917"/>
                    <a:pt x="1025" y="1922"/>
                  </a:cubicBezTo>
                  <a:cubicBezTo>
                    <a:pt x="1002" y="1942"/>
                    <a:pt x="996" y="1952"/>
                    <a:pt x="988" y="1961"/>
                  </a:cubicBezTo>
                  <a:cubicBezTo>
                    <a:pt x="950" y="1987"/>
                    <a:pt x="954" y="1996"/>
                    <a:pt x="948" y="1996"/>
                  </a:cubicBezTo>
                  <a:cubicBezTo>
                    <a:pt x="931" y="2014"/>
                    <a:pt x="927" y="2015"/>
                    <a:pt x="924" y="2018"/>
                  </a:cubicBezTo>
                  <a:cubicBezTo>
                    <a:pt x="898" y="2042"/>
                    <a:pt x="898" y="2047"/>
                    <a:pt x="894" y="2048"/>
                  </a:cubicBezTo>
                  <a:cubicBezTo>
                    <a:pt x="874" y="2069"/>
                    <a:pt x="869" y="2074"/>
                    <a:pt x="863" y="2079"/>
                  </a:cubicBezTo>
                  <a:cubicBezTo>
                    <a:pt x="841" y="2112"/>
                    <a:pt x="839" y="2113"/>
                    <a:pt x="837" y="2113"/>
                  </a:cubicBezTo>
                  <a:cubicBezTo>
                    <a:pt x="841" y="2103"/>
                    <a:pt x="841" y="2097"/>
                    <a:pt x="844" y="2094"/>
                  </a:cubicBezTo>
                  <a:cubicBezTo>
                    <a:pt x="869" y="2063"/>
                    <a:pt x="869" y="2057"/>
                    <a:pt x="872" y="2055"/>
                  </a:cubicBezTo>
                  <a:cubicBezTo>
                    <a:pt x="906" y="2008"/>
                    <a:pt x="929" y="1985"/>
                    <a:pt x="953" y="1963"/>
                  </a:cubicBezTo>
                  <a:cubicBezTo>
                    <a:pt x="978" y="1931"/>
                    <a:pt x="981" y="1929"/>
                    <a:pt x="981" y="1924"/>
                  </a:cubicBezTo>
                  <a:cubicBezTo>
                    <a:pt x="1007" y="1897"/>
                    <a:pt x="1007" y="1892"/>
                    <a:pt x="1012" y="1891"/>
                  </a:cubicBezTo>
                  <a:cubicBezTo>
                    <a:pt x="1021" y="1878"/>
                    <a:pt x="1022" y="1874"/>
                    <a:pt x="1025" y="1871"/>
                  </a:cubicBezTo>
                  <a:cubicBezTo>
                    <a:pt x="1016" y="1876"/>
                    <a:pt x="1013" y="1881"/>
                    <a:pt x="1009" y="1885"/>
                  </a:cubicBezTo>
                  <a:cubicBezTo>
                    <a:pt x="964" y="1932"/>
                    <a:pt x="962" y="1937"/>
                    <a:pt x="959" y="1941"/>
                  </a:cubicBezTo>
                  <a:cubicBezTo>
                    <a:pt x="941" y="1957"/>
                    <a:pt x="942" y="1962"/>
                    <a:pt x="937" y="1961"/>
                  </a:cubicBezTo>
                  <a:cubicBezTo>
                    <a:pt x="904" y="1996"/>
                    <a:pt x="904" y="2001"/>
                    <a:pt x="903" y="2002"/>
                  </a:cubicBezTo>
                  <a:cubicBezTo>
                    <a:pt x="884" y="2031"/>
                    <a:pt x="872" y="2034"/>
                    <a:pt x="870" y="2046"/>
                  </a:cubicBezTo>
                  <a:cubicBezTo>
                    <a:pt x="857" y="2058"/>
                    <a:pt x="856" y="2063"/>
                    <a:pt x="850" y="2065"/>
                  </a:cubicBezTo>
                  <a:cubicBezTo>
                    <a:pt x="823" y="2113"/>
                    <a:pt x="823" y="2118"/>
                    <a:pt x="820" y="2120"/>
                  </a:cubicBezTo>
                  <a:cubicBezTo>
                    <a:pt x="804" y="2154"/>
                    <a:pt x="803" y="2157"/>
                    <a:pt x="802" y="2160"/>
                  </a:cubicBezTo>
                  <a:cubicBezTo>
                    <a:pt x="828" y="2147"/>
                    <a:pt x="833" y="2140"/>
                    <a:pt x="837" y="213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sp>
        <p:sp>
          <p:nvSpPr>
            <p:cNvPr id="72" name="Freeform 45"/>
            <p:cNvSpPr>
              <a:spLocks noEditPoints="1"/>
            </p:cNvSpPr>
            <p:nvPr/>
          </p:nvSpPr>
          <p:spPr bwMode="auto">
            <a:xfrm>
              <a:off x="-6284" y="1"/>
              <a:ext cx="9150284" cy="5820008"/>
            </a:xfrm>
            <a:custGeom>
              <a:avLst/>
              <a:gdLst/>
              <a:ahLst/>
              <a:cxnLst/>
              <a:rect l="0" t="0" r="r" b="b"/>
              <a:pathLst>
                <a:path w="2882" h="1833">
                  <a:moveTo>
                    <a:pt x="1750" y="175"/>
                  </a:moveTo>
                  <a:cubicBezTo>
                    <a:pt x="1748" y="182"/>
                    <a:pt x="1742" y="191"/>
                    <a:pt x="1749" y="193"/>
                  </a:cubicBezTo>
                  <a:cubicBezTo>
                    <a:pt x="1755" y="188"/>
                    <a:pt x="1760" y="179"/>
                    <a:pt x="1765" y="171"/>
                  </a:cubicBezTo>
                  <a:cubicBezTo>
                    <a:pt x="1771" y="149"/>
                    <a:pt x="1776" y="133"/>
                    <a:pt x="1782" y="119"/>
                  </a:cubicBezTo>
                  <a:cubicBezTo>
                    <a:pt x="1783" y="111"/>
                    <a:pt x="1784" y="103"/>
                    <a:pt x="1788" y="93"/>
                  </a:cubicBezTo>
                  <a:cubicBezTo>
                    <a:pt x="1785" y="88"/>
                    <a:pt x="1789" y="91"/>
                    <a:pt x="1790" y="85"/>
                  </a:cubicBezTo>
                  <a:cubicBezTo>
                    <a:pt x="1792" y="80"/>
                    <a:pt x="1793" y="75"/>
                    <a:pt x="1795" y="70"/>
                  </a:cubicBezTo>
                  <a:cubicBezTo>
                    <a:pt x="1796" y="46"/>
                    <a:pt x="1798" y="26"/>
                    <a:pt x="1801" y="0"/>
                  </a:cubicBezTo>
                  <a:cubicBezTo>
                    <a:pt x="1792" y="0"/>
                    <a:pt x="1792" y="0"/>
                    <a:pt x="1792" y="0"/>
                  </a:cubicBezTo>
                  <a:cubicBezTo>
                    <a:pt x="1792" y="4"/>
                    <a:pt x="1792" y="8"/>
                    <a:pt x="1791" y="12"/>
                  </a:cubicBezTo>
                  <a:cubicBezTo>
                    <a:pt x="1793" y="20"/>
                    <a:pt x="1787" y="35"/>
                    <a:pt x="1790" y="39"/>
                  </a:cubicBezTo>
                  <a:cubicBezTo>
                    <a:pt x="1791" y="41"/>
                    <a:pt x="1787" y="42"/>
                    <a:pt x="1787" y="41"/>
                  </a:cubicBezTo>
                  <a:cubicBezTo>
                    <a:pt x="1787" y="46"/>
                    <a:pt x="1788" y="49"/>
                    <a:pt x="1788" y="55"/>
                  </a:cubicBezTo>
                  <a:cubicBezTo>
                    <a:pt x="1788" y="54"/>
                    <a:pt x="1785" y="54"/>
                    <a:pt x="1785" y="56"/>
                  </a:cubicBezTo>
                  <a:cubicBezTo>
                    <a:pt x="1785" y="56"/>
                    <a:pt x="1787" y="58"/>
                    <a:pt x="1787" y="59"/>
                  </a:cubicBezTo>
                  <a:cubicBezTo>
                    <a:pt x="1787" y="62"/>
                    <a:pt x="1788" y="64"/>
                    <a:pt x="1786" y="68"/>
                  </a:cubicBezTo>
                  <a:cubicBezTo>
                    <a:pt x="1783" y="76"/>
                    <a:pt x="1782" y="88"/>
                    <a:pt x="1777" y="92"/>
                  </a:cubicBezTo>
                  <a:cubicBezTo>
                    <a:pt x="1781" y="94"/>
                    <a:pt x="1775" y="101"/>
                    <a:pt x="1775" y="105"/>
                  </a:cubicBezTo>
                  <a:cubicBezTo>
                    <a:pt x="1777" y="109"/>
                    <a:pt x="1775" y="113"/>
                    <a:pt x="1773" y="119"/>
                  </a:cubicBezTo>
                  <a:cubicBezTo>
                    <a:pt x="1767" y="130"/>
                    <a:pt x="1763" y="145"/>
                    <a:pt x="1759" y="160"/>
                  </a:cubicBezTo>
                  <a:cubicBezTo>
                    <a:pt x="1758" y="164"/>
                    <a:pt x="1755" y="164"/>
                    <a:pt x="1754" y="167"/>
                  </a:cubicBezTo>
                  <a:cubicBezTo>
                    <a:pt x="1753" y="170"/>
                    <a:pt x="1753" y="175"/>
                    <a:pt x="1750" y="175"/>
                  </a:cubicBezTo>
                  <a:close/>
                  <a:moveTo>
                    <a:pt x="1585" y="176"/>
                  </a:moveTo>
                  <a:cubicBezTo>
                    <a:pt x="1582" y="176"/>
                    <a:pt x="1585" y="179"/>
                    <a:pt x="1584" y="183"/>
                  </a:cubicBezTo>
                  <a:cubicBezTo>
                    <a:pt x="1583" y="199"/>
                    <a:pt x="1573" y="199"/>
                    <a:pt x="1573" y="202"/>
                  </a:cubicBezTo>
                  <a:cubicBezTo>
                    <a:pt x="1568" y="213"/>
                    <a:pt x="1569" y="215"/>
                    <a:pt x="1570" y="213"/>
                  </a:cubicBezTo>
                  <a:cubicBezTo>
                    <a:pt x="1583" y="201"/>
                    <a:pt x="1582" y="192"/>
                    <a:pt x="1584" y="189"/>
                  </a:cubicBezTo>
                  <a:cubicBezTo>
                    <a:pt x="1604" y="131"/>
                    <a:pt x="1611" y="117"/>
                    <a:pt x="1610" y="109"/>
                  </a:cubicBezTo>
                  <a:cubicBezTo>
                    <a:pt x="1625" y="70"/>
                    <a:pt x="1626" y="64"/>
                    <a:pt x="1624" y="63"/>
                  </a:cubicBezTo>
                  <a:cubicBezTo>
                    <a:pt x="1634" y="11"/>
                    <a:pt x="1635" y="6"/>
                    <a:pt x="1636" y="0"/>
                  </a:cubicBezTo>
                  <a:cubicBezTo>
                    <a:pt x="1626" y="28"/>
                    <a:pt x="1625" y="44"/>
                    <a:pt x="1622" y="60"/>
                  </a:cubicBezTo>
                  <a:cubicBezTo>
                    <a:pt x="1620" y="56"/>
                    <a:pt x="1620" y="41"/>
                    <a:pt x="1621" y="25"/>
                  </a:cubicBezTo>
                  <a:cubicBezTo>
                    <a:pt x="1622" y="2"/>
                    <a:pt x="1622" y="1"/>
                    <a:pt x="1622" y="0"/>
                  </a:cubicBezTo>
                  <a:cubicBezTo>
                    <a:pt x="1609" y="63"/>
                    <a:pt x="1607" y="100"/>
                    <a:pt x="1598" y="141"/>
                  </a:cubicBezTo>
                  <a:close/>
                  <a:moveTo>
                    <a:pt x="1634" y="266"/>
                  </a:moveTo>
                  <a:cubicBezTo>
                    <a:pt x="1654" y="232"/>
                    <a:pt x="1659" y="187"/>
                    <a:pt x="1670" y="151"/>
                  </a:cubicBezTo>
                  <a:cubicBezTo>
                    <a:pt x="1672" y="145"/>
                    <a:pt x="1668" y="141"/>
                    <a:pt x="1671" y="133"/>
                  </a:cubicBezTo>
                  <a:cubicBezTo>
                    <a:pt x="1675" y="119"/>
                    <a:pt x="1675" y="117"/>
                    <a:pt x="1680" y="104"/>
                  </a:cubicBezTo>
                  <a:cubicBezTo>
                    <a:pt x="1683" y="92"/>
                    <a:pt x="1687" y="81"/>
                    <a:pt x="1690" y="69"/>
                  </a:cubicBezTo>
                  <a:cubicBezTo>
                    <a:pt x="1694" y="46"/>
                    <a:pt x="1698" y="23"/>
                    <a:pt x="1703" y="0"/>
                  </a:cubicBezTo>
                  <a:cubicBezTo>
                    <a:pt x="1694" y="0"/>
                    <a:pt x="1694" y="0"/>
                    <a:pt x="1694" y="0"/>
                  </a:cubicBezTo>
                  <a:cubicBezTo>
                    <a:pt x="1691" y="13"/>
                    <a:pt x="1689" y="26"/>
                    <a:pt x="1688" y="38"/>
                  </a:cubicBezTo>
                  <a:cubicBezTo>
                    <a:pt x="1687" y="43"/>
                    <a:pt x="1684" y="50"/>
                    <a:pt x="1683" y="55"/>
                  </a:cubicBezTo>
                  <a:cubicBezTo>
                    <a:pt x="1681" y="61"/>
                    <a:pt x="1677" y="67"/>
                    <a:pt x="1681" y="70"/>
                  </a:cubicBezTo>
                  <a:cubicBezTo>
                    <a:pt x="1680" y="74"/>
                    <a:pt x="1677" y="74"/>
                    <a:pt x="1678" y="72"/>
                  </a:cubicBezTo>
                  <a:cubicBezTo>
                    <a:pt x="1677" y="70"/>
                    <a:pt x="1677" y="68"/>
                    <a:pt x="1678" y="65"/>
                  </a:cubicBezTo>
                  <a:cubicBezTo>
                    <a:pt x="1677" y="61"/>
                    <a:pt x="1680" y="54"/>
                    <a:pt x="1677" y="51"/>
                  </a:cubicBezTo>
                  <a:cubicBezTo>
                    <a:pt x="1680" y="40"/>
                    <a:pt x="1675" y="34"/>
                    <a:pt x="1679" y="22"/>
                  </a:cubicBezTo>
                  <a:cubicBezTo>
                    <a:pt x="1678" y="18"/>
                    <a:pt x="1675" y="15"/>
                    <a:pt x="1679" y="8"/>
                  </a:cubicBezTo>
                  <a:cubicBezTo>
                    <a:pt x="1677" y="6"/>
                    <a:pt x="1677" y="3"/>
                    <a:pt x="1677" y="0"/>
                  </a:cubicBezTo>
                  <a:cubicBezTo>
                    <a:pt x="1670" y="0"/>
                    <a:pt x="1670" y="0"/>
                    <a:pt x="1670" y="0"/>
                  </a:cubicBezTo>
                  <a:cubicBezTo>
                    <a:pt x="1670" y="6"/>
                    <a:pt x="1670" y="12"/>
                    <a:pt x="1669" y="19"/>
                  </a:cubicBezTo>
                  <a:cubicBezTo>
                    <a:pt x="1673" y="22"/>
                    <a:pt x="1666" y="31"/>
                    <a:pt x="1671" y="33"/>
                  </a:cubicBezTo>
                  <a:cubicBezTo>
                    <a:pt x="1669" y="40"/>
                    <a:pt x="1669" y="45"/>
                    <a:pt x="1671" y="49"/>
                  </a:cubicBezTo>
                  <a:cubicBezTo>
                    <a:pt x="1670" y="71"/>
                    <a:pt x="1670" y="91"/>
                    <a:pt x="1668" y="112"/>
                  </a:cubicBezTo>
                  <a:cubicBezTo>
                    <a:pt x="1664" y="119"/>
                    <a:pt x="1661" y="134"/>
                    <a:pt x="1654" y="144"/>
                  </a:cubicBezTo>
                  <a:cubicBezTo>
                    <a:pt x="1652" y="150"/>
                    <a:pt x="1651" y="156"/>
                    <a:pt x="1649" y="161"/>
                  </a:cubicBezTo>
                  <a:cubicBezTo>
                    <a:pt x="1647" y="167"/>
                    <a:pt x="1644" y="173"/>
                    <a:pt x="1650" y="175"/>
                  </a:cubicBezTo>
                  <a:cubicBezTo>
                    <a:pt x="1650" y="172"/>
                    <a:pt x="1653" y="173"/>
                    <a:pt x="1653" y="169"/>
                  </a:cubicBezTo>
                  <a:cubicBezTo>
                    <a:pt x="1654" y="165"/>
                    <a:pt x="1658" y="165"/>
                    <a:pt x="1655" y="163"/>
                  </a:cubicBezTo>
                  <a:cubicBezTo>
                    <a:pt x="1659" y="160"/>
                    <a:pt x="1659" y="151"/>
                    <a:pt x="1664" y="150"/>
                  </a:cubicBezTo>
                  <a:cubicBezTo>
                    <a:pt x="1653" y="192"/>
                    <a:pt x="1651" y="210"/>
                    <a:pt x="1638" y="251"/>
                  </a:cubicBezTo>
                  <a:cubicBezTo>
                    <a:pt x="1637" y="255"/>
                    <a:pt x="1629" y="262"/>
                    <a:pt x="1634" y="266"/>
                  </a:cubicBezTo>
                  <a:close/>
                  <a:moveTo>
                    <a:pt x="1716" y="151"/>
                  </a:moveTo>
                  <a:cubicBezTo>
                    <a:pt x="1718" y="148"/>
                    <a:pt x="1723" y="152"/>
                    <a:pt x="1722" y="144"/>
                  </a:cubicBezTo>
                  <a:cubicBezTo>
                    <a:pt x="1724" y="140"/>
                    <a:pt x="1725" y="136"/>
                    <a:pt x="1726" y="132"/>
                  </a:cubicBezTo>
                  <a:cubicBezTo>
                    <a:pt x="1729" y="134"/>
                    <a:pt x="1732" y="123"/>
                    <a:pt x="1729" y="123"/>
                  </a:cubicBezTo>
                  <a:cubicBezTo>
                    <a:pt x="1729" y="118"/>
                    <a:pt x="1734" y="120"/>
                    <a:pt x="1734" y="114"/>
                  </a:cubicBezTo>
                  <a:cubicBezTo>
                    <a:pt x="1733" y="106"/>
                    <a:pt x="1737" y="95"/>
                    <a:pt x="1740" y="86"/>
                  </a:cubicBezTo>
                  <a:cubicBezTo>
                    <a:pt x="1740" y="68"/>
                    <a:pt x="1745" y="48"/>
                    <a:pt x="1750" y="27"/>
                  </a:cubicBezTo>
                  <a:cubicBezTo>
                    <a:pt x="1748" y="20"/>
                    <a:pt x="1752" y="9"/>
                    <a:pt x="1752" y="0"/>
                  </a:cubicBezTo>
                  <a:cubicBezTo>
                    <a:pt x="1742" y="0"/>
                    <a:pt x="1742" y="0"/>
                    <a:pt x="1742" y="0"/>
                  </a:cubicBezTo>
                  <a:cubicBezTo>
                    <a:pt x="1741" y="12"/>
                    <a:pt x="1741" y="23"/>
                    <a:pt x="1742" y="34"/>
                  </a:cubicBezTo>
                  <a:cubicBezTo>
                    <a:pt x="1736" y="37"/>
                    <a:pt x="1741" y="45"/>
                    <a:pt x="1736" y="53"/>
                  </a:cubicBezTo>
                  <a:cubicBezTo>
                    <a:pt x="1739" y="58"/>
                    <a:pt x="1733" y="68"/>
                    <a:pt x="1731" y="76"/>
                  </a:cubicBezTo>
                  <a:cubicBezTo>
                    <a:pt x="1739" y="79"/>
                    <a:pt x="1725" y="82"/>
                    <a:pt x="1731" y="83"/>
                  </a:cubicBezTo>
                  <a:cubicBezTo>
                    <a:pt x="1730" y="87"/>
                    <a:pt x="1729" y="92"/>
                    <a:pt x="1728" y="96"/>
                  </a:cubicBezTo>
                  <a:cubicBezTo>
                    <a:pt x="1723" y="105"/>
                    <a:pt x="1727" y="110"/>
                    <a:pt x="1723" y="119"/>
                  </a:cubicBezTo>
                  <a:cubicBezTo>
                    <a:pt x="1722" y="127"/>
                    <a:pt x="1719" y="131"/>
                    <a:pt x="1716" y="136"/>
                  </a:cubicBezTo>
                  <a:cubicBezTo>
                    <a:pt x="1714" y="142"/>
                    <a:pt x="1710" y="149"/>
                    <a:pt x="1716" y="151"/>
                  </a:cubicBezTo>
                  <a:close/>
                  <a:moveTo>
                    <a:pt x="1491" y="189"/>
                  </a:moveTo>
                  <a:cubicBezTo>
                    <a:pt x="1492" y="183"/>
                    <a:pt x="1494" y="176"/>
                    <a:pt x="1496" y="170"/>
                  </a:cubicBezTo>
                  <a:cubicBezTo>
                    <a:pt x="1498" y="165"/>
                    <a:pt x="1501" y="158"/>
                    <a:pt x="1498" y="155"/>
                  </a:cubicBezTo>
                  <a:cubicBezTo>
                    <a:pt x="1504" y="155"/>
                    <a:pt x="1503" y="143"/>
                    <a:pt x="1506" y="139"/>
                  </a:cubicBezTo>
                  <a:cubicBezTo>
                    <a:pt x="1507" y="116"/>
                    <a:pt x="1515" y="101"/>
                    <a:pt x="1514" y="80"/>
                  </a:cubicBezTo>
                  <a:cubicBezTo>
                    <a:pt x="1521" y="53"/>
                    <a:pt x="1527" y="25"/>
                    <a:pt x="1531" y="0"/>
                  </a:cubicBezTo>
                  <a:cubicBezTo>
                    <a:pt x="1523" y="0"/>
                    <a:pt x="1523" y="0"/>
                    <a:pt x="1523" y="0"/>
                  </a:cubicBezTo>
                  <a:cubicBezTo>
                    <a:pt x="1520" y="21"/>
                    <a:pt x="1513" y="42"/>
                    <a:pt x="1512" y="65"/>
                  </a:cubicBezTo>
                  <a:cubicBezTo>
                    <a:pt x="1507" y="99"/>
                    <a:pt x="1497" y="137"/>
                    <a:pt x="1491" y="171"/>
                  </a:cubicBezTo>
                  <a:cubicBezTo>
                    <a:pt x="1486" y="184"/>
                    <a:pt x="1489" y="191"/>
                    <a:pt x="1481" y="197"/>
                  </a:cubicBezTo>
                  <a:cubicBezTo>
                    <a:pt x="1487" y="200"/>
                    <a:pt x="1489" y="195"/>
                    <a:pt x="1491" y="189"/>
                  </a:cubicBezTo>
                  <a:close/>
                  <a:moveTo>
                    <a:pt x="1458" y="259"/>
                  </a:moveTo>
                  <a:cubicBezTo>
                    <a:pt x="1454" y="265"/>
                    <a:pt x="1458" y="265"/>
                    <a:pt x="1454" y="267"/>
                  </a:cubicBezTo>
                  <a:cubicBezTo>
                    <a:pt x="1452" y="267"/>
                    <a:pt x="1452" y="276"/>
                    <a:pt x="1453" y="276"/>
                  </a:cubicBezTo>
                  <a:cubicBezTo>
                    <a:pt x="1463" y="259"/>
                    <a:pt x="1473" y="243"/>
                    <a:pt x="1484" y="228"/>
                  </a:cubicBezTo>
                  <a:cubicBezTo>
                    <a:pt x="1496" y="211"/>
                    <a:pt x="1501" y="197"/>
                    <a:pt x="1510" y="177"/>
                  </a:cubicBezTo>
                  <a:cubicBezTo>
                    <a:pt x="1523" y="132"/>
                    <a:pt x="1536" y="88"/>
                    <a:pt x="1550" y="52"/>
                  </a:cubicBezTo>
                  <a:cubicBezTo>
                    <a:pt x="1550" y="42"/>
                    <a:pt x="1554" y="29"/>
                    <a:pt x="1555" y="19"/>
                  </a:cubicBezTo>
                  <a:cubicBezTo>
                    <a:pt x="1558" y="9"/>
                    <a:pt x="1560" y="7"/>
                    <a:pt x="1561" y="0"/>
                  </a:cubicBezTo>
                  <a:cubicBezTo>
                    <a:pt x="1553" y="0"/>
                    <a:pt x="1553" y="0"/>
                    <a:pt x="1553" y="0"/>
                  </a:cubicBezTo>
                  <a:cubicBezTo>
                    <a:pt x="1551" y="6"/>
                    <a:pt x="1549" y="12"/>
                    <a:pt x="1548" y="19"/>
                  </a:cubicBezTo>
                  <a:cubicBezTo>
                    <a:pt x="1548" y="29"/>
                    <a:pt x="1544" y="33"/>
                    <a:pt x="1544" y="41"/>
                  </a:cubicBezTo>
                  <a:cubicBezTo>
                    <a:pt x="1532" y="87"/>
                    <a:pt x="1513" y="123"/>
                    <a:pt x="1505" y="170"/>
                  </a:cubicBezTo>
                  <a:cubicBezTo>
                    <a:pt x="1500" y="173"/>
                    <a:pt x="1500" y="184"/>
                    <a:pt x="1497" y="191"/>
                  </a:cubicBezTo>
                  <a:cubicBezTo>
                    <a:pt x="1496" y="195"/>
                    <a:pt x="1493" y="195"/>
                    <a:pt x="1492" y="199"/>
                  </a:cubicBezTo>
                  <a:cubicBezTo>
                    <a:pt x="1490" y="201"/>
                    <a:pt x="1492" y="210"/>
                    <a:pt x="1487" y="208"/>
                  </a:cubicBezTo>
                  <a:cubicBezTo>
                    <a:pt x="1486" y="217"/>
                    <a:pt x="1482" y="222"/>
                    <a:pt x="1477" y="226"/>
                  </a:cubicBezTo>
                  <a:cubicBezTo>
                    <a:pt x="1476" y="236"/>
                    <a:pt x="1470" y="238"/>
                    <a:pt x="1468" y="248"/>
                  </a:cubicBezTo>
                  <a:cubicBezTo>
                    <a:pt x="1465" y="247"/>
                    <a:pt x="1465" y="254"/>
                    <a:pt x="1462" y="253"/>
                  </a:cubicBezTo>
                  <a:cubicBezTo>
                    <a:pt x="1457" y="255"/>
                    <a:pt x="1463" y="259"/>
                    <a:pt x="1458" y="259"/>
                  </a:cubicBezTo>
                  <a:close/>
                  <a:moveTo>
                    <a:pt x="1496" y="49"/>
                  </a:moveTo>
                  <a:cubicBezTo>
                    <a:pt x="1498" y="33"/>
                    <a:pt x="1501" y="16"/>
                    <a:pt x="1504" y="0"/>
                  </a:cubicBezTo>
                  <a:cubicBezTo>
                    <a:pt x="1499" y="0"/>
                    <a:pt x="1499" y="0"/>
                    <a:pt x="1499" y="0"/>
                  </a:cubicBezTo>
                  <a:cubicBezTo>
                    <a:pt x="1498" y="1"/>
                    <a:pt x="1498" y="3"/>
                    <a:pt x="1498" y="4"/>
                  </a:cubicBezTo>
                  <a:cubicBezTo>
                    <a:pt x="1496" y="13"/>
                    <a:pt x="1495" y="20"/>
                    <a:pt x="1496" y="27"/>
                  </a:cubicBezTo>
                  <a:cubicBezTo>
                    <a:pt x="1496" y="30"/>
                    <a:pt x="1490" y="37"/>
                    <a:pt x="1495" y="38"/>
                  </a:cubicBezTo>
                  <a:cubicBezTo>
                    <a:pt x="1495" y="42"/>
                    <a:pt x="1488" y="49"/>
                    <a:pt x="1496" y="49"/>
                  </a:cubicBezTo>
                  <a:close/>
                  <a:moveTo>
                    <a:pt x="1444" y="79"/>
                  </a:moveTo>
                  <a:cubicBezTo>
                    <a:pt x="1442" y="84"/>
                    <a:pt x="1441" y="88"/>
                    <a:pt x="1440" y="92"/>
                  </a:cubicBezTo>
                  <a:cubicBezTo>
                    <a:pt x="1444" y="94"/>
                    <a:pt x="1438" y="101"/>
                    <a:pt x="1441" y="104"/>
                  </a:cubicBezTo>
                  <a:cubicBezTo>
                    <a:pt x="1443" y="107"/>
                    <a:pt x="1440" y="113"/>
                    <a:pt x="1439" y="119"/>
                  </a:cubicBezTo>
                  <a:cubicBezTo>
                    <a:pt x="1441" y="122"/>
                    <a:pt x="1442" y="125"/>
                    <a:pt x="1440" y="131"/>
                  </a:cubicBezTo>
                  <a:cubicBezTo>
                    <a:pt x="1442" y="134"/>
                    <a:pt x="1441" y="139"/>
                    <a:pt x="1443" y="143"/>
                  </a:cubicBezTo>
                  <a:cubicBezTo>
                    <a:pt x="1446" y="118"/>
                    <a:pt x="1445" y="96"/>
                    <a:pt x="1448" y="72"/>
                  </a:cubicBezTo>
                  <a:cubicBezTo>
                    <a:pt x="1450" y="59"/>
                    <a:pt x="1451" y="47"/>
                    <a:pt x="1453" y="34"/>
                  </a:cubicBezTo>
                  <a:cubicBezTo>
                    <a:pt x="1458" y="18"/>
                    <a:pt x="1458" y="13"/>
                    <a:pt x="1461" y="0"/>
                  </a:cubicBezTo>
                  <a:cubicBezTo>
                    <a:pt x="1454" y="0"/>
                    <a:pt x="1454" y="0"/>
                    <a:pt x="1454" y="0"/>
                  </a:cubicBezTo>
                  <a:cubicBezTo>
                    <a:pt x="1449" y="27"/>
                    <a:pt x="1442" y="56"/>
                    <a:pt x="1444" y="79"/>
                  </a:cubicBezTo>
                  <a:close/>
                  <a:moveTo>
                    <a:pt x="1567" y="191"/>
                  </a:moveTo>
                  <a:cubicBezTo>
                    <a:pt x="1578" y="159"/>
                    <a:pt x="1580" y="142"/>
                    <a:pt x="1586" y="113"/>
                  </a:cubicBezTo>
                  <a:cubicBezTo>
                    <a:pt x="1582" y="109"/>
                    <a:pt x="1591" y="98"/>
                    <a:pt x="1587" y="95"/>
                  </a:cubicBezTo>
                  <a:cubicBezTo>
                    <a:pt x="1588" y="88"/>
                    <a:pt x="1589" y="81"/>
                    <a:pt x="1588" y="75"/>
                  </a:cubicBezTo>
                  <a:cubicBezTo>
                    <a:pt x="1591" y="61"/>
                    <a:pt x="1591" y="49"/>
                    <a:pt x="1591" y="37"/>
                  </a:cubicBezTo>
                  <a:cubicBezTo>
                    <a:pt x="1588" y="35"/>
                    <a:pt x="1590" y="31"/>
                    <a:pt x="1591" y="28"/>
                  </a:cubicBezTo>
                  <a:cubicBezTo>
                    <a:pt x="1591" y="25"/>
                    <a:pt x="1589" y="23"/>
                    <a:pt x="1591" y="19"/>
                  </a:cubicBezTo>
                  <a:cubicBezTo>
                    <a:pt x="1588" y="17"/>
                    <a:pt x="1591" y="13"/>
                    <a:pt x="1592" y="10"/>
                  </a:cubicBezTo>
                  <a:cubicBezTo>
                    <a:pt x="1588" y="9"/>
                    <a:pt x="1592" y="3"/>
                    <a:pt x="1593" y="0"/>
                  </a:cubicBezTo>
                  <a:cubicBezTo>
                    <a:pt x="1584" y="0"/>
                    <a:pt x="1584" y="0"/>
                    <a:pt x="1584" y="0"/>
                  </a:cubicBezTo>
                  <a:cubicBezTo>
                    <a:pt x="1583" y="5"/>
                    <a:pt x="1583" y="11"/>
                    <a:pt x="1583" y="16"/>
                  </a:cubicBezTo>
                  <a:cubicBezTo>
                    <a:pt x="1585" y="40"/>
                    <a:pt x="1583" y="66"/>
                    <a:pt x="1581" y="91"/>
                  </a:cubicBezTo>
                  <a:cubicBezTo>
                    <a:pt x="1581" y="113"/>
                    <a:pt x="1573" y="140"/>
                    <a:pt x="1573" y="166"/>
                  </a:cubicBezTo>
                  <a:cubicBezTo>
                    <a:pt x="1565" y="168"/>
                    <a:pt x="1573" y="177"/>
                    <a:pt x="1567" y="178"/>
                  </a:cubicBezTo>
                  <a:cubicBezTo>
                    <a:pt x="1571" y="184"/>
                    <a:pt x="1560" y="188"/>
                    <a:pt x="1567" y="191"/>
                  </a:cubicBezTo>
                  <a:close/>
                  <a:moveTo>
                    <a:pt x="2807" y="32"/>
                  </a:moveTo>
                  <a:cubicBezTo>
                    <a:pt x="2802" y="32"/>
                    <a:pt x="2801" y="36"/>
                    <a:pt x="2799" y="40"/>
                  </a:cubicBezTo>
                  <a:cubicBezTo>
                    <a:pt x="2785" y="61"/>
                    <a:pt x="2778" y="63"/>
                    <a:pt x="2777" y="70"/>
                  </a:cubicBezTo>
                  <a:cubicBezTo>
                    <a:pt x="2752" y="100"/>
                    <a:pt x="2749" y="105"/>
                    <a:pt x="2745" y="109"/>
                  </a:cubicBezTo>
                  <a:cubicBezTo>
                    <a:pt x="2723" y="142"/>
                    <a:pt x="2717" y="144"/>
                    <a:pt x="2713" y="148"/>
                  </a:cubicBezTo>
                  <a:cubicBezTo>
                    <a:pt x="2691" y="182"/>
                    <a:pt x="2693" y="191"/>
                    <a:pt x="2685" y="192"/>
                  </a:cubicBezTo>
                  <a:cubicBezTo>
                    <a:pt x="2668" y="229"/>
                    <a:pt x="2665" y="235"/>
                    <a:pt x="2662" y="239"/>
                  </a:cubicBezTo>
                  <a:cubicBezTo>
                    <a:pt x="2651" y="278"/>
                    <a:pt x="2646" y="278"/>
                    <a:pt x="2648" y="284"/>
                  </a:cubicBezTo>
                  <a:cubicBezTo>
                    <a:pt x="2658" y="272"/>
                    <a:pt x="2655" y="265"/>
                    <a:pt x="2658" y="264"/>
                  </a:cubicBezTo>
                  <a:cubicBezTo>
                    <a:pt x="2687" y="212"/>
                    <a:pt x="2690" y="198"/>
                    <a:pt x="2698" y="189"/>
                  </a:cubicBezTo>
                  <a:cubicBezTo>
                    <a:pt x="2725" y="152"/>
                    <a:pt x="2727" y="146"/>
                    <a:pt x="2730" y="141"/>
                  </a:cubicBezTo>
                  <a:cubicBezTo>
                    <a:pt x="2774" y="91"/>
                    <a:pt x="2776" y="83"/>
                    <a:pt x="2780" y="78"/>
                  </a:cubicBezTo>
                  <a:cubicBezTo>
                    <a:pt x="2802" y="54"/>
                    <a:pt x="2799" y="46"/>
                    <a:pt x="2806" y="48"/>
                  </a:cubicBezTo>
                  <a:cubicBezTo>
                    <a:pt x="2826" y="22"/>
                    <a:pt x="2828" y="20"/>
                    <a:pt x="2830" y="18"/>
                  </a:cubicBezTo>
                  <a:cubicBezTo>
                    <a:pt x="2832" y="0"/>
                    <a:pt x="2832" y="0"/>
                    <a:pt x="2832" y="0"/>
                  </a:cubicBezTo>
                  <a:close/>
                  <a:moveTo>
                    <a:pt x="1822" y="830"/>
                  </a:moveTo>
                  <a:cubicBezTo>
                    <a:pt x="1821" y="835"/>
                    <a:pt x="1833" y="840"/>
                    <a:pt x="1836" y="840"/>
                  </a:cubicBezTo>
                  <a:cubicBezTo>
                    <a:pt x="1876" y="884"/>
                    <a:pt x="1878" y="891"/>
                    <a:pt x="1884" y="898"/>
                  </a:cubicBezTo>
                  <a:cubicBezTo>
                    <a:pt x="1905" y="929"/>
                    <a:pt x="1905" y="931"/>
                    <a:pt x="1905" y="933"/>
                  </a:cubicBezTo>
                  <a:cubicBezTo>
                    <a:pt x="1920" y="963"/>
                    <a:pt x="1924" y="966"/>
                    <a:pt x="1925" y="970"/>
                  </a:cubicBezTo>
                  <a:cubicBezTo>
                    <a:pt x="1947" y="1007"/>
                    <a:pt x="1946" y="1015"/>
                    <a:pt x="1951" y="1021"/>
                  </a:cubicBezTo>
                  <a:cubicBezTo>
                    <a:pt x="1969" y="1067"/>
                    <a:pt x="1971" y="1070"/>
                    <a:pt x="1971" y="1073"/>
                  </a:cubicBezTo>
                  <a:cubicBezTo>
                    <a:pt x="1993" y="1131"/>
                    <a:pt x="1992" y="1135"/>
                    <a:pt x="1997" y="1138"/>
                  </a:cubicBezTo>
                  <a:cubicBezTo>
                    <a:pt x="2003" y="1163"/>
                    <a:pt x="2002" y="1167"/>
                    <a:pt x="2010" y="1170"/>
                  </a:cubicBezTo>
                  <a:cubicBezTo>
                    <a:pt x="2017" y="1202"/>
                    <a:pt x="2021" y="1210"/>
                    <a:pt x="2018" y="1220"/>
                  </a:cubicBezTo>
                  <a:cubicBezTo>
                    <a:pt x="2039" y="1270"/>
                    <a:pt x="2039" y="1273"/>
                    <a:pt x="2039" y="1275"/>
                  </a:cubicBezTo>
                  <a:cubicBezTo>
                    <a:pt x="2049" y="1306"/>
                    <a:pt x="2048" y="1312"/>
                    <a:pt x="2053" y="1317"/>
                  </a:cubicBezTo>
                  <a:cubicBezTo>
                    <a:pt x="2059" y="1344"/>
                    <a:pt x="2066" y="1345"/>
                    <a:pt x="2066" y="1349"/>
                  </a:cubicBezTo>
                  <a:cubicBezTo>
                    <a:pt x="2083" y="1385"/>
                    <a:pt x="2080" y="1392"/>
                    <a:pt x="2089" y="1396"/>
                  </a:cubicBezTo>
                  <a:cubicBezTo>
                    <a:pt x="2106" y="1433"/>
                    <a:pt x="2114" y="1437"/>
                    <a:pt x="2113" y="1443"/>
                  </a:cubicBezTo>
                  <a:cubicBezTo>
                    <a:pt x="2129" y="1460"/>
                    <a:pt x="2131" y="1463"/>
                    <a:pt x="2132" y="1466"/>
                  </a:cubicBezTo>
                  <a:cubicBezTo>
                    <a:pt x="2150" y="1484"/>
                    <a:pt x="2156" y="1493"/>
                    <a:pt x="2159" y="1489"/>
                  </a:cubicBezTo>
                  <a:cubicBezTo>
                    <a:pt x="2126" y="1445"/>
                    <a:pt x="2118" y="1441"/>
                    <a:pt x="2118" y="1436"/>
                  </a:cubicBezTo>
                  <a:cubicBezTo>
                    <a:pt x="2062" y="1320"/>
                    <a:pt x="2058" y="1315"/>
                    <a:pt x="2060" y="1310"/>
                  </a:cubicBezTo>
                  <a:cubicBezTo>
                    <a:pt x="2041" y="1262"/>
                    <a:pt x="2043" y="1257"/>
                    <a:pt x="2037" y="1254"/>
                  </a:cubicBezTo>
                  <a:cubicBezTo>
                    <a:pt x="2031" y="1229"/>
                    <a:pt x="2031" y="1226"/>
                    <a:pt x="2031" y="1223"/>
                  </a:cubicBezTo>
                  <a:cubicBezTo>
                    <a:pt x="2003" y="1142"/>
                    <a:pt x="2003" y="1132"/>
                    <a:pt x="1999" y="1123"/>
                  </a:cubicBezTo>
                  <a:cubicBezTo>
                    <a:pt x="1991" y="1104"/>
                    <a:pt x="1992" y="1098"/>
                    <a:pt x="1990" y="1093"/>
                  </a:cubicBezTo>
                  <a:cubicBezTo>
                    <a:pt x="1975" y="1056"/>
                    <a:pt x="1975" y="1053"/>
                    <a:pt x="1973" y="1051"/>
                  </a:cubicBezTo>
                  <a:cubicBezTo>
                    <a:pt x="1958" y="1017"/>
                    <a:pt x="1956" y="1013"/>
                    <a:pt x="1955" y="1008"/>
                  </a:cubicBezTo>
                  <a:cubicBezTo>
                    <a:pt x="1918" y="938"/>
                    <a:pt x="1912" y="928"/>
                    <a:pt x="1907" y="918"/>
                  </a:cubicBezTo>
                  <a:cubicBezTo>
                    <a:pt x="1864" y="860"/>
                    <a:pt x="1865" y="857"/>
                    <a:pt x="1863" y="855"/>
                  </a:cubicBezTo>
                  <a:cubicBezTo>
                    <a:pt x="1838" y="833"/>
                    <a:pt x="1831" y="828"/>
                    <a:pt x="1825" y="824"/>
                  </a:cubicBezTo>
                  <a:cubicBezTo>
                    <a:pt x="1811" y="828"/>
                    <a:pt x="1813" y="828"/>
                    <a:pt x="1815" y="828"/>
                  </a:cubicBezTo>
                  <a:close/>
                  <a:moveTo>
                    <a:pt x="2746" y="26"/>
                  </a:moveTo>
                  <a:cubicBezTo>
                    <a:pt x="2746" y="29"/>
                    <a:pt x="2745" y="31"/>
                    <a:pt x="2744" y="33"/>
                  </a:cubicBezTo>
                  <a:cubicBezTo>
                    <a:pt x="2726" y="54"/>
                    <a:pt x="2729" y="63"/>
                    <a:pt x="2722" y="62"/>
                  </a:cubicBezTo>
                  <a:cubicBezTo>
                    <a:pt x="2707" y="91"/>
                    <a:pt x="2705" y="93"/>
                    <a:pt x="2703" y="94"/>
                  </a:cubicBezTo>
                  <a:cubicBezTo>
                    <a:pt x="2671" y="145"/>
                    <a:pt x="2662" y="164"/>
                    <a:pt x="2654" y="183"/>
                  </a:cubicBezTo>
                  <a:cubicBezTo>
                    <a:pt x="2640" y="217"/>
                    <a:pt x="2640" y="223"/>
                    <a:pt x="2638" y="228"/>
                  </a:cubicBezTo>
                  <a:cubicBezTo>
                    <a:pt x="2637" y="231"/>
                    <a:pt x="2646" y="226"/>
                    <a:pt x="2645" y="212"/>
                  </a:cubicBezTo>
                  <a:cubicBezTo>
                    <a:pt x="2678" y="149"/>
                    <a:pt x="2683" y="140"/>
                    <a:pt x="2688" y="130"/>
                  </a:cubicBezTo>
                  <a:cubicBezTo>
                    <a:pt x="2704" y="113"/>
                    <a:pt x="2703" y="109"/>
                    <a:pt x="2706" y="107"/>
                  </a:cubicBezTo>
                  <a:cubicBezTo>
                    <a:pt x="2729" y="74"/>
                    <a:pt x="2732" y="64"/>
                    <a:pt x="2739" y="57"/>
                  </a:cubicBezTo>
                  <a:cubicBezTo>
                    <a:pt x="2757" y="29"/>
                    <a:pt x="2760" y="29"/>
                    <a:pt x="2759" y="25"/>
                  </a:cubicBezTo>
                  <a:cubicBezTo>
                    <a:pt x="2773" y="5"/>
                    <a:pt x="2777" y="3"/>
                    <a:pt x="2780" y="0"/>
                  </a:cubicBezTo>
                  <a:cubicBezTo>
                    <a:pt x="2760" y="11"/>
                    <a:pt x="2757" y="22"/>
                    <a:pt x="2746" y="26"/>
                  </a:cubicBezTo>
                  <a:close/>
                  <a:moveTo>
                    <a:pt x="2829" y="55"/>
                  </a:moveTo>
                  <a:cubicBezTo>
                    <a:pt x="2829" y="58"/>
                    <a:pt x="2826" y="56"/>
                    <a:pt x="2825" y="57"/>
                  </a:cubicBezTo>
                  <a:cubicBezTo>
                    <a:pt x="2812" y="74"/>
                    <a:pt x="2808" y="85"/>
                    <a:pt x="2798" y="90"/>
                  </a:cubicBezTo>
                  <a:cubicBezTo>
                    <a:pt x="2767" y="129"/>
                    <a:pt x="2762" y="131"/>
                    <a:pt x="2760" y="136"/>
                  </a:cubicBezTo>
                  <a:cubicBezTo>
                    <a:pt x="2735" y="169"/>
                    <a:pt x="2729" y="177"/>
                    <a:pt x="2722" y="185"/>
                  </a:cubicBezTo>
                  <a:cubicBezTo>
                    <a:pt x="2696" y="227"/>
                    <a:pt x="2694" y="229"/>
                    <a:pt x="2695" y="233"/>
                  </a:cubicBezTo>
                  <a:cubicBezTo>
                    <a:pt x="2685" y="255"/>
                    <a:pt x="2680" y="260"/>
                    <a:pt x="2678" y="269"/>
                  </a:cubicBezTo>
                  <a:cubicBezTo>
                    <a:pt x="2669" y="289"/>
                    <a:pt x="2666" y="293"/>
                    <a:pt x="2667" y="300"/>
                  </a:cubicBezTo>
                  <a:cubicBezTo>
                    <a:pt x="2656" y="337"/>
                    <a:pt x="2648" y="343"/>
                    <a:pt x="2655" y="347"/>
                  </a:cubicBezTo>
                  <a:cubicBezTo>
                    <a:pt x="2665" y="311"/>
                    <a:pt x="2666" y="307"/>
                    <a:pt x="2669" y="304"/>
                  </a:cubicBezTo>
                  <a:cubicBezTo>
                    <a:pt x="2683" y="271"/>
                    <a:pt x="2684" y="267"/>
                    <a:pt x="2686" y="264"/>
                  </a:cubicBezTo>
                  <a:cubicBezTo>
                    <a:pt x="2706" y="236"/>
                    <a:pt x="2702" y="227"/>
                    <a:pt x="2705" y="225"/>
                  </a:cubicBezTo>
                  <a:cubicBezTo>
                    <a:pt x="2723" y="207"/>
                    <a:pt x="2718" y="199"/>
                    <a:pt x="2725" y="200"/>
                  </a:cubicBezTo>
                  <a:cubicBezTo>
                    <a:pt x="2758" y="155"/>
                    <a:pt x="2760" y="153"/>
                    <a:pt x="2761" y="149"/>
                  </a:cubicBezTo>
                  <a:cubicBezTo>
                    <a:pt x="2786" y="124"/>
                    <a:pt x="2783" y="117"/>
                    <a:pt x="2787" y="117"/>
                  </a:cubicBezTo>
                  <a:cubicBezTo>
                    <a:pt x="2804" y="98"/>
                    <a:pt x="2809" y="98"/>
                    <a:pt x="2810" y="94"/>
                  </a:cubicBezTo>
                  <a:cubicBezTo>
                    <a:pt x="2830" y="64"/>
                    <a:pt x="2835" y="63"/>
                    <a:pt x="2838" y="61"/>
                  </a:cubicBezTo>
                  <a:cubicBezTo>
                    <a:pt x="2855" y="27"/>
                    <a:pt x="2861" y="28"/>
                    <a:pt x="2864" y="24"/>
                  </a:cubicBezTo>
                  <a:cubicBezTo>
                    <a:pt x="2875" y="1"/>
                    <a:pt x="2875" y="0"/>
                    <a:pt x="2875" y="0"/>
                  </a:cubicBezTo>
                  <a:cubicBezTo>
                    <a:pt x="2852" y="19"/>
                    <a:pt x="2852" y="22"/>
                    <a:pt x="2853" y="25"/>
                  </a:cubicBezTo>
                  <a:cubicBezTo>
                    <a:pt x="2833" y="46"/>
                    <a:pt x="2832" y="51"/>
                    <a:pt x="2829" y="55"/>
                  </a:cubicBezTo>
                  <a:close/>
                  <a:moveTo>
                    <a:pt x="2773" y="39"/>
                  </a:moveTo>
                  <a:cubicBezTo>
                    <a:pt x="2768" y="44"/>
                    <a:pt x="2770" y="54"/>
                    <a:pt x="2761" y="55"/>
                  </a:cubicBezTo>
                  <a:cubicBezTo>
                    <a:pt x="2742" y="83"/>
                    <a:pt x="2739" y="84"/>
                    <a:pt x="2739" y="90"/>
                  </a:cubicBezTo>
                  <a:cubicBezTo>
                    <a:pt x="2724" y="107"/>
                    <a:pt x="2722" y="109"/>
                    <a:pt x="2719" y="111"/>
                  </a:cubicBezTo>
                  <a:cubicBezTo>
                    <a:pt x="2695" y="150"/>
                    <a:pt x="2685" y="159"/>
                    <a:pt x="2680" y="173"/>
                  </a:cubicBezTo>
                  <a:cubicBezTo>
                    <a:pt x="2656" y="210"/>
                    <a:pt x="2656" y="213"/>
                    <a:pt x="2657" y="218"/>
                  </a:cubicBezTo>
                  <a:cubicBezTo>
                    <a:pt x="2640" y="255"/>
                    <a:pt x="2644" y="267"/>
                    <a:pt x="2636" y="270"/>
                  </a:cubicBezTo>
                  <a:cubicBezTo>
                    <a:pt x="2632" y="342"/>
                    <a:pt x="2625" y="331"/>
                    <a:pt x="2629" y="329"/>
                  </a:cubicBezTo>
                  <a:cubicBezTo>
                    <a:pt x="2635" y="291"/>
                    <a:pt x="2638" y="287"/>
                    <a:pt x="2639" y="283"/>
                  </a:cubicBezTo>
                  <a:cubicBezTo>
                    <a:pt x="2655" y="237"/>
                    <a:pt x="2654" y="230"/>
                    <a:pt x="2659" y="229"/>
                  </a:cubicBezTo>
                  <a:cubicBezTo>
                    <a:pt x="2679" y="187"/>
                    <a:pt x="2683" y="183"/>
                    <a:pt x="2684" y="179"/>
                  </a:cubicBezTo>
                  <a:cubicBezTo>
                    <a:pt x="2720" y="130"/>
                    <a:pt x="2718" y="134"/>
                    <a:pt x="2723" y="130"/>
                  </a:cubicBezTo>
                  <a:cubicBezTo>
                    <a:pt x="2740" y="104"/>
                    <a:pt x="2740" y="99"/>
                    <a:pt x="2744" y="98"/>
                  </a:cubicBezTo>
                  <a:cubicBezTo>
                    <a:pt x="2757" y="79"/>
                    <a:pt x="2759" y="76"/>
                    <a:pt x="2760" y="73"/>
                  </a:cubicBezTo>
                  <a:cubicBezTo>
                    <a:pt x="2784" y="44"/>
                    <a:pt x="2786" y="37"/>
                    <a:pt x="2792" y="34"/>
                  </a:cubicBezTo>
                  <a:cubicBezTo>
                    <a:pt x="2811" y="6"/>
                    <a:pt x="2819" y="8"/>
                    <a:pt x="2816" y="1"/>
                  </a:cubicBezTo>
                  <a:cubicBezTo>
                    <a:pt x="2805" y="3"/>
                    <a:pt x="2805" y="6"/>
                    <a:pt x="2801" y="7"/>
                  </a:cubicBezTo>
                  <a:cubicBezTo>
                    <a:pt x="2780" y="31"/>
                    <a:pt x="2778" y="36"/>
                    <a:pt x="2773" y="39"/>
                  </a:cubicBezTo>
                  <a:close/>
                  <a:moveTo>
                    <a:pt x="2610" y="79"/>
                  </a:moveTo>
                  <a:cubicBezTo>
                    <a:pt x="2607" y="53"/>
                    <a:pt x="2612" y="35"/>
                    <a:pt x="2614" y="13"/>
                  </a:cubicBezTo>
                  <a:cubicBezTo>
                    <a:pt x="2618" y="13"/>
                    <a:pt x="2615" y="6"/>
                    <a:pt x="2617" y="4"/>
                  </a:cubicBezTo>
                  <a:cubicBezTo>
                    <a:pt x="2619" y="3"/>
                    <a:pt x="2620" y="2"/>
                    <a:pt x="2621" y="0"/>
                  </a:cubicBezTo>
                  <a:cubicBezTo>
                    <a:pt x="2611" y="0"/>
                    <a:pt x="2611" y="0"/>
                    <a:pt x="2611" y="0"/>
                  </a:cubicBezTo>
                  <a:cubicBezTo>
                    <a:pt x="2608" y="5"/>
                    <a:pt x="2610" y="14"/>
                    <a:pt x="2605" y="18"/>
                  </a:cubicBezTo>
                  <a:cubicBezTo>
                    <a:pt x="2605" y="31"/>
                    <a:pt x="2605" y="44"/>
                    <a:pt x="2604" y="56"/>
                  </a:cubicBezTo>
                  <a:cubicBezTo>
                    <a:pt x="2604" y="60"/>
                    <a:pt x="2604" y="64"/>
                    <a:pt x="2605" y="69"/>
                  </a:cubicBezTo>
                  <a:cubicBezTo>
                    <a:pt x="2606" y="73"/>
                    <a:pt x="2602" y="82"/>
                    <a:pt x="2610" y="79"/>
                  </a:cubicBezTo>
                  <a:close/>
                  <a:moveTo>
                    <a:pt x="2618" y="72"/>
                  </a:moveTo>
                  <a:cubicBezTo>
                    <a:pt x="2616" y="92"/>
                    <a:pt x="2614" y="104"/>
                    <a:pt x="2613" y="127"/>
                  </a:cubicBezTo>
                  <a:cubicBezTo>
                    <a:pt x="2609" y="201"/>
                    <a:pt x="2611" y="207"/>
                    <a:pt x="2608" y="210"/>
                  </a:cubicBezTo>
                  <a:cubicBezTo>
                    <a:pt x="2613" y="255"/>
                    <a:pt x="2610" y="256"/>
                    <a:pt x="2612" y="263"/>
                  </a:cubicBezTo>
                  <a:cubicBezTo>
                    <a:pt x="2622" y="203"/>
                    <a:pt x="2621" y="198"/>
                    <a:pt x="2622" y="194"/>
                  </a:cubicBezTo>
                  <a:cubicBezTo>
                    <a:pt x="2636" y="153"/>
                    <a:pt x="2633" y="139"/>
                    <a:pt x="2640" y="134"/>
                  </a:cubicBezTo>
                  <a:cubicBezTo>
                    <a:pt x="2658" y="95"/>
                    <a:pt x="2660" y="92"/>
                    <a:pt x="2663" y="89"/>
                  </a:cubicBezTo>
                  <a:cubicBezTo>
                    <a:pt x="2679" y="65"/>
                    <a:pt x="2675" y="55"/>
                    <a:pt x="2682" y="57"/>
                  </a:cubicBezTo>
                  <a:cubicBezTo>
                    <a:pt x="2697" y="33"/>
                    <a:pt x="2699" y="33"/>
                    <a:pt x="2698" y="29"/>
                  </a:cubicBezTo>
                  <a:cubicBezTo>
                    <a:pt x="2707" y="0"/>
                    <a:pt x="2707" y="0"/>
                    <a:pt x="2707" y="0"/>
                  </a:cubicBezTo>
                  <a:cubicBezTo>
                    <a:pt x="2691" y="21"/>
                    <a:pt x="2692" y="29"/>
                    <a:pt x="2685" y="30"/>
                  </a:cubicBezTo>
                  <a:cubicBezTo>
                    <a:pt x="2669" y="68"/>
                    <a:pt x="2658" y="72"/>
                    <a:pt x="2656" y="82"/>
                  </a:cubicBezTo>
                  <a:cubicBezTo>
                    <a:pt x="2660" y="58"/>
                    <a:pt x="2665" y="55"/>
                    <a:pt x="2664" y="47"/>
                  </a:cubicBezTo>
                  <a:cubicBezTo>
                    <a:pt x="2681" y="0"/>
                    <a:pt x="2681" y="0"/>
                    <a:pt x="2681" y="0"/>
                  </a:cubicBezTo>
                  <a:cubicBezTo>
                    <a:pt x="2675" y="12"/>
                    <a:pt x="2671" y="16"/>
                    <a:pt x="2671" y="22"/>
                  </a:cubicBezTo>
                  <a:cubicBezTo>
                    <a:pt x="2654" y="55"/>
                    <a:pt x="2654" y="62"/>
                    <a:pt x="2653" y="67"/>
                  </a:cubicBezTo>
                  <a:cubicBezTo>
                    <a:pt x="2638" y="112"/>
                    <a:pt x="2636" y="123"/>
                    <a:pt x="2631" y="132"/>
                  </a:cubicBezTo>
                  <a:cubicBezTo>
                    <a:pt x="2614" y="179"/>
                    <a:pt x="2618" y="176"/>
                    <a:pt x="2616" y="168"/>
                  </a:cubicBezTo>
                  <a:cubicBezTo>
                    <a:pt x="2624" y="126"/>
                    <a:pt x="2631" y="120"/>
                    <a:pt x="2631" y="108"/>
                  </a:cubicBezTo>
                  <a:cubicBezTo>
                    <a:pt x="2643" y="70"/>
                    <a:pt x="2645" y="59"/>
                    <a:pt x="2649" y="50"/>
                  </a:cubicBezTo>
                  <a:cubicBezTo>
                    <a:pt x="2658" y="0"/>
                    <a:pt x="2658" y="0"/>
                    <a:pt x="2658" y="0"/>
                  </a:cubicBezTo>
                  <a:cubicBezTo>
                    <a:pt x="2644" y="47"/>
                    <a:pt x="2637" y="63"/>
                    <a:pt x="2634" y="82"/>
                  </a:cubicBezTo>
                  <a:cubicBezTo>
                    <a:pt x="2623" y="110"/>
                    <a:pt x="2626" y="119"/>
                    <a:pt x="2621" y="120"/>
                  </a:cubicBezTo>
                  <a:cubicBezTo>
                    <a:pt x="2617" y="108"/>
                    <a:pt x="2621" y="105"/>
                    <a:pt x="2620" y="98"/>
                  </a:cubicBezTo>
                  <a:cubicBezTo>
                    <a:pt x="2633" y="44"/>
                    <a:pt x="2638" y="42"/>
                    <a:pt x="2637" y="36"/>
                  </a:cubicBezTo>
                  <a:cubicBezTo>
                    <a:pt x="2641" y="0"/>
                    <a:pt x="2641" y="0"/>
                    <a:pt x="2641" y="0"/>
                  </a:cubicBezTo>
                  <a:cubicBezTo>
                    <a:pt x="2626" y="52"/>
                    <a:pt x="2624" y="56"/>
                    <a:pt x="2624" y="61"/>
                  </a:cubicBezTo>
                  <a:close/>
                  <a:moveTo>
                    <a:pt x="2712" y="46"/>
                  </a:moveTo>
                  <a:cubicBezTo>
                    <a:pt x="2712" y="49"/>
                    <a:pt x="2709" y="48"/>
                    <a:pt x="2708" y="50"/>
                  </a:cubicBezTo>
                  <a:cubicBezTo>
                    <a:pt x="2699" y="60"/>
                    <a:pt x="2701" y="63"/>
                    <a:pt x="2698" y="64"/>
                  </a:cubicBezTo>
                  <a:cubicBezTo>
                    <a:pt x="2673" y="100"/>
                    <a:pt x="2674" y="112"/>
                    <a:pt x="2665" y="115"/>
                  </a:cubicBezTo>
                  <a:cubicBezTo>
                    <a:pt x="2655" y="147"/>
                    <a:pt x="2647" y="151"/>
                    <a:pt x="2646" y="160"/>
                  </a:cubicBezTo>
                  <a:cubicBezTo>
                    <a:pt x="2629" y="197"/>
                    <a:pt x="2632" y="206"/>
                    <a:pt x="2627" y="207"/>
                  </a:cubicBezTo>
                  <a:cubicBezTo>
                    <a:pt x="2624" y="239"/>
                    <a:pt x="2617" y="245"/>
                    <a:pt x="2624" y="246"/>
                  </a:cubicBezTo>
                  <a:cubicBezTo>
                    <a:pt x="2640" y="192"/>
                    <a:pt x="2642" y="186"/>
                    <a:pt x="2643" y="180"/>
                  </a:cubicBezTo>
                  <a:cubicBezTo>
                    <a:pt x="2662" y="141"/>
                    <a:pt x="2666" y="130"/>
                    <a:pt x="2674" y="123"/>
                  </a:cubicBezTo>
                  <a:cubicBezTo>
                    <a:pt x="2695" y="87"/>
                    <a:pt x="2696" y="84"/>
                    <a:pt x="2697" y="82"/>
                  </a:cubicBezTo>
                  <a:cubicBezTo>
                    <a:pt x="2733" y="36"/>
                    <a:pt x="2735" y="23"/>
                    <a:pt x="2745" y="17"/>
                  </a:cubicBezTo>
                  <a:cubicBezTo>
                    <a:pt x="2741" y="6"/>
                    <a:pt x="2735" y="11"/>
                    <a:pt x="2732" y="18"/>
                  </a:cubicBezTo>
                  <a:close/>
                  <a:moveTo>
                    <a:pt x="1906" y="844"/>
                  </a:moveTo>
                  <a:cubicBezTo>
                    <a:pt x="1910" y="849"/>
                    <a:pt x="1912" y="854"/>
                    <a:pt x="1919" y="858"/>
                  </a:cubicBezTo>
                  <a:cubicBezTo>
                    <a:pt x="1940" y="897"/>
                    <a:pt x="1941" y="908"/>
                    <a:pt x="1952" y="917"/>
                  </a:cubicBezTo>
                  <a:cubicBezTo>
                    <a:pt x="1969" y="961"/>
                    <a:pt x="1970" y="968"/>
                    <a:pt x="1975" y="974"/>
                  </a:cubicBezTo>
                  <a:cubicBezTo>
                    <a:pt x="1998" y="1039"/>
                    <a:pt x="2001" y="1045"/>
                    <a:pt x="2002" y="1052"/>
                  </a:cubicBezTo>
                  <a:cubicBezTo>
                    <a:pt x="2024" y="1117"/>
                    <a:pt x="2025" y="1123"/>
                    <a:pt x="2025" y="1130"/>
                  </a:cubicBezTo>
                  <a:cubicBezTo>
                    <a:pt x="2036" y="1177"/>
                    <a:pt x="2050" y="1181"/>
                    <a:pt x="2043" y="1190"/>
                  </a:cubicBezTo>
                  <a:cubicBezTo>
                    <a:pt x="2058" y="1236"/>
                    <a:pt x="2062" y="1242"/>
                    <a:pt x="2065" y="1248"/>
                  </a:cubicBezTo>
                  <a:cubicBezTo>
                    <a:pt x="2078" y="1290"/>
                    <a:pt x="2077" y="1294"/>
                    <a:pt x="2082" y="1297"/>
                  </a:cubicBezTo>
                  <a:cubicBezTo>
                    <a:pt x="2095" y="1332"/>
                    <a:pt x="2094" y="1339"/>
                    <a:pt x="2100" y="1345"/>
                  </a:cubicBezTo>
                  <a:cubicBezTo>
                    <a:pt x="2119" y="1390"/>
                    <a:pt x="2121" y="1397"/>
                    <a:pt x="2127" y="1402"/>
                  </a:cubicBezTo>
                  <a:cubicBezTo>
                    <a:pt x="2137" y="1434"/>
                    <a:pt x="2141" y="1437"/>
                    <a:pt x="2144" y="1440"/>
                  </a:cubicBezTo>
                  <a:cubicBezTo>
                    <a:pt x="2159" y="1472"/>
                    <a:pt x="2163" y="1475"/>
                    <a:pt x="2163" y="1479"/>
                  </a:cubicBezTo>
                  <a:cubicBezTo>
                    <a:pt x="2212" y="1536"/>
                    <a:pt x="2215" y="1537"/>
                    <a:pt x="2218" y="1537"/>
                  </a:cubicBezTo>
                  <a:cubicBezTo>
                    <a:pt x="2223" y="1537"/>
                    <a:pt x="2221" y="1536"/>
                    <a:pt x="2220" y="1535"/>
                  </a:cubicBezTo>
                  <a:cubicBezTo>
                    <a:pt x="2172" y="1475"/>
                    <a:pt x="2163" y="1471"/>
                    <a:pt x="2165" y="1464"/>
                  </a:cubicBezTo>
                  <a:cubicBezTo>
                    <a:pt x="2153" y="1435"/>
                    <a:pt x="2146" y="1433"/>
                    <a:pt x="2148" y="1430"/>
                  </a:cubicBezTo>
                  <a:cubicBezTo>
                    <a:pt x="2130" y="1388"/>
                    <a:pt x="2124" y="1382"/>
                    <a:pt x="2123" y="1376"/>
                  </a:cubicBezTo>
                  <a:cubicBezTo>
                    <a:pt x="2109" y="1347"/>
                    <a:pt x="2105" y="1344"/>
                    <a:pt x="2102" y="1341"/>
                  </a:cubicBezTo>
                  <a:cubicBezTo>
                    <a:pt x="2099" y="1318"/>
                    <a:pt x="2093" y="1313"/>
                    <a:pt x="2094" y="1307"/>
                  </a:cubicBezTo>
                  <a:cubicBezTo>
                    <a:pt x="2077" y="1279"/>
                    <a:pt x="2089" y="1273"/>
                    <a:pt x="2080" y="1272"/>
                  </a:cubicBezTo>
                  <a:cubicBezTo>
                    <a:pt x="2072" y="1250"/>
                    <a:pt x="2074" y="1243"/>
                    <a:pt x="2069" y="1238"/>
                  </a:cubicBezTo>
                  <a:cubicBezTo>
                    <a:pt x="2056" y="1192"/>
                    <a:pt x="2056" y="1189"/>
                    <a:pt x="2054" y="1186"/>
                  </a:cubicBezTo>
                  <a:cubicBezTo>
                    <a:pt x="2046" y="1143"/>
                    <a:pt x="2034" y="1140"/>
                    <a:pt x="2037" y="1133"/>
                  </a:cubicBezTo>
                  <a:cubicBezTo>
                    <a:pt x="2024" y="1087"/>
                    <a:pt x="2020" y="1075"/>
                    <a:pt x="2012" y="1064"/>
                  </a:cubicBezTo>
                  <a:cubicBezTo>
                    <a:pt x="2006" y="1040"/>
                    <a:pt x="2007" y="1034"/>
                    <a:pt x="2003" y="1029"/>
                  </a:cubicBezTo>
                  <a:cubicBezTo>
                    <a:pt x="1982" y="973"/>
                    <a:pt x="1979" y="967"/>
                    <a:pt x="1976" y="961"/>
                  </a:cubicBezTo>
                  <a:cubicBezTo>
                    <a:pt x="1962" y="914"/>
                    <a:pt x="1951" y="909"/>
                    <a:pt x="1952" y="901"/>
                  </a:cubicBezTo>
                  <a:cubicBezTo>
                    <a:pt x="1935" y="870"/>
                    <a:pt x="1930" y="867"/>
                    <a:pt x="1931" y="863"/>
                  </a:cubicBezTo>
                  <a:cubicBezTo>
                    <a:pt x="1925" y="853"/>
                    <a:pt x="1923" y="849"/>
                    <a:pt x="1918" y="847"/>
                  </a:cubicBezTo>
                  <a:close/>
                  <a:moveTo>
                    <a:pt x="2862" y="499"/>
                  </a:moveTo>
                  <a:cubicBezTo>
                    <a:pt x="2855" y="506"/>
                    <a:pt x="2857" y="520"/>
                    <a:pt x="2853" y="530"/>
                  </a:cubicBezTo>
                  <a:cubicBezTo>
                    <a:pt x="2853" y="543"/>
                    <a:pt x="2853" y="557"/>
                    <a:pt x="2852" y="569"/>
                  </a:cubicBezTo>
                  <a:cubicBezTo>
                    <a:pt x="2853" y="583"/>
                    <a:pt x="2854" y="601"/>
                    <a:pt x="2855" y="613"/>
                  </a:cubicBezTo>
                  <a:cubicBezTo>
                    <a:pt x="2855" y="616"/>
                    <a:pt x="2854" y="623"/>
                    <a:pt x="2858" y="626"/>
                  </a:cubicBezTo>
                  <a:cubicBezTo>
                    <a:pt x="2861" y="616"/>
                    <a:pt x="2857" y="610"/>
                    <a:pt x="2858" y="602"/>
                  </a:cubicBezTo>
                  <a:cubicBezTo>
                    <a:pt x="2858" y="591"/>
                    <a:pt x="2857" y="580"/>
                    <a:pt x="2856" y="569"/>
                  </a:cubicBezTo>
                  <a:cubicBezTo>
                    <a:pt x="2858" y="555"/>
                    <a:pt x="2860" y="541"/>
                    <a:pt x="2860" y="525"/>
                  </a:cubicBezTo>
                  <a:cubicBezTo>
                    <a:pt x="2864" y="521"/>
                    <a:pt x="2864" y="512"/>
                    <a:pt x="2865" y="505"/>
                  </a:cubicBezTo>
                  <a:cubicBezTo>
                    <a:pt x="2870" y="501"/>
                    <a:pt x="2869" y="491"/>
                    <a:pt x="2872" y="485"/>
                  </a:cubicBezTo>
                  <a:cubicBezTo>
                    <a:pt x="2876" y="484"/>
                    <a:pt x="2873" y="477"/>
                    <a:pt x="2876" y="476"/>
                  </a:cubicBezTo>
                  <a:cubicBezTo>
                    <a:pt x="2880" y="475"/>
                    <a:pt x="2877" y="467"/>
                    <a:pt x="2882" y="467"/>
                  </a:cubicBezTo>
                  <a:cubicBezTo>
                    <a:pt x="2882" y="465"/>
                    <a:pt x="2882" y="464"/>
                    <a:pt x="2882" y="464"/>
                  </a:cubicBezTo>
                  <a:cubicBezTo>
                    <a:pt x="2882" y="448"/>
                    <a:pt x="2882" y="448"/>
                    <a:pt x="2882" y="448"/>
                  </a:cubicBezTo>
                  <a:cubicBezTo>
                    <a:pt x="2879" y="454"/>
                    <a:pt x="2875" y="460"/>
                    <a:pt x="2873" y="467"/>
                  </a:cubicBezTo>
                  <a:cubicBezTo>
                    <a:pt x="2868" y="476"/>
                    <a:pt x="2864" y="486"/>
                    <a:pt x="2862" y="499"/>
                  </a:cubicBezTo>
                  <a:close/>
                  <a:moveTo>
                    <a:pt x="2754" y="1806"/>
                  </a:moveTo>
                  <a:cubicBezTo>
                    <a:pt x="2751" y="1805"/>
                    <a:pt x="2749" y="1805"/>
                    <a:pt x="2747" y="1805"/>
                  </a:cubicBezTo>
                  <a:cubicBezTo>
                    <a:pt x="2731" y="1790"/>
                    <a:pt x="2728" y="1787"/>
                    <a:pt x="2727" y="1788"/>
                  </a:cubicBezTo>
                  <a:cubicBezTo>
                    <a:pt x="2691" y="1761"/>
                    <a:pt x="2689" y="1758"/>
                    <a:pt x="2679" y="1754"/>
                  </a:cubicBezTo>
                  <a:cubicBezTo>
                    <a:pt x="2656" y="1714"/>
                    <a:pt x="2655" y="1708"/>
                    <a:pt x="2653" y="1703"/>
                  </a:cubicBezTo>
                  <a:cubicBezTo>
                    <a:pt x="2645" y="1705"/>
                    <a:pt x="2650" y="1709"/>
                    <a:pt x="2647" y="1715"/>
                  </a:cubicBezTo>
                  <a:cubicBezTo>
                    <a:pt x="2665" y="1744"/>
                    <a:pt x="2662" y="1749"/>
                    <a:pt x="2669" y="1753"/>
                  </a:cubicBezTo>
                  <a:cubicBezTo>
                    <a:pt x="2660" y="1757"/>
                    <a:pt x="2654" y="1754"/>
                    <a:pt x="2648" y="1749"/>
                  </a:cubicBezTo>
                  <a:cubicBezTo>
                    <a:pt x="2623" y="1719"/>
                    <a:pt x="2626" y="1715"/>
                    <a:pt x="2620" y="1712"/>
                  </a:cubicBezTo>
                  <a:cubicBezTo>
                    <a:pt x="2602" y="1686"/>
                    <a:pt x="2601" y="1679"/>
                    <a:pt x="2593" y="1674"/>
                  </a:cubicBezTo>
                  <a:cubicBezTo>
                    <a:pt x="2570" y="1614"/>
                    <a:pt x="2570" y="1604"/>
                    <a:pt x="2564" y="1596"/>
                  </a:cubicBezTo>
                  <a:cubicBezTo>
                    <a:pt x="2556" y="1560"/>
                    <a:pt x="2551" y="1552"/>
                    <a:pt x="2550" y="1542"/>
                  </a:cubicBezTo>
                  <a:cubicBezTo>
                    <a:pt x="2537" y="1486"/>
                    <a:pt x="2534" y="1485"/>
                    <a:pt x="2535" y="1482"/>
                  </a:cubicBezTo>
                  <a:cubicBezTo>
                    <a:pt x="2528" y="1458"/>
                    <a:pt x="2526" y="1454"/>
                    <a:pt x="2522" y="1450"/>
                  </a:cubicBezTo>
                  <a:cubicBezTo>
                    <a:pt x="2514" y="1422"/>
                    <a:pt x="2514" y="1412"/>
                    <a:pt x="2509" y="1415"/>
                  </a:cubicBezTo>
                  <a:cubicBezTo>
                    <a:pt x="2518" y="1440"/>
                    <a:pt x="2519" y="1443"/>
                    <a:pt x="2519" y="1446"/>
                  </a:cubicBezTo>
                  <a:cubicBezTo>
                    <a:pt x="2529" y="1488"/>
                    <a:pt x="2533" y="1499"/>
                    <a:pt x="2535" y="1509"/>
                  </a:cubicBezTo>
                  <a:cubicBezTo>
                    <a:pt x="2543" y="1546"/>
                    <a:pt x="2542" y="1551"/>
                    <a:pt x="2546" y="1556"/>
                  </a:cubicBezTo>
                  <a:cubicBezTo>
                    <a:pt x="2551" y="1583"/>
                    <a:pt x="2554" y="1584"/>
                    <a:pt x="2551" y="1588"/>
                  </a:cubicBezTo>
                  <a:cubicBezTo>
                    <a:pt x="2561" y="1614"/>
                    <a:pt x="2568" y="1624"/>
                    <a:pt x="2570" y="1634"/>
                  </a:cubicBezTo>
                  <a:cubicBezTo>
                    <a:pt x="2601" y="1702"/>
                    <a:pt x="2610" y="1706"/>
                    <a:pt x="2609" y="1713"/>
                  </a:cubicBezTo>
                  <a:cubicBezTo>
                    <a:pt x="2608" y="1728"/>
                    <a:pt x="2603" y="1712"/>
                    <a:pt x="2592" y="1704"/>
                  </a:cubicBezTo>
                  <a:cubicBezTo>
                    <a:pt x="2578" y="1671"/>
                    <a:pt x="2571" y="1669"/>
                    <a:pt x="2573" y="1665"/>
                  </a:cubicBezTo>
                  <a:cubicBezTo>
                    <a:pt x="2556" y="1639"/>
                    <a:pt x="2557" y="1632"/>
                    <a:pt x="2552" y="1625"/>
                  </a:cubicBezTo>
                  <a:cubicBezTo>
                    <a:pt x="2544" y="1598"/>
                    <a:pt x="2542" y="1591"/>
                    <a:pt x="2541" y="1583"/>
                  </a:cubicBezTo>
                  <a:cubicBezTo>
                    <a:pt x="2530" y="1528"/>
                    <a:pt x="2531" y="1525"/>
                    <a:pt x="2530" y="1521"/>
                  </a:cubicBezTo>
                  <a:cubicBezTo>
                    <a:pt x="2527" y="1492"/>
                    <a:pt x="2523" y="1486"/>
                    <a:pt x="2524" y="1478"/>
                  </a:cubicBezTo>
                  <a:cubicBezTo>
                    <a:pt x="2502" y="1409"/>
                    <a:pt x="2501" y="1402"/>
                    <a:pt x="2498" y="1395"/>
                  </a:cubicBezTo>
                  <a:cubicBezTo>
                    <a:pt x="2487" y="1384"/>
                    <a:pt x="2496" y="1391"/>
                    <a:pt x="2496" y="1399"/>
                  </a:cubicBezTo>
                  <a:cubicBezTo>
                    <a:pt x="2506" y="1441"/>
                    <a:pt x="2511" y="1445"/>
                    <a:pt x="2509" y="1450"/>
                  </a:cubicBezTo>
                  <a:cubicBezTo>
                    <a:pt x="2518" y="1477"/>
                    <a:pt x="2515" y="1480"/>
                    <a:pt x="2517" y="1481"/>
                  </a:cubicBezTo>
                  <a:cubicBezTo>
                    <a:pt x="2519" y="1505"/>
                    <a:pt x="2526" y="1508"/>
                    <a:pt x="2522" y="1513"/>
                  </a:cubicBezTo>
                  <a:cubicBezTo>
                    <a:pt x="2533" y="1581"/>
                    <a:pt x="2532" y="1584"/>
                    <a:pt x="2533" y="1586"/>
                  </a:cubicBezTo>
                  <a:cubicBezTo>
                    <a:pt x="2542" y="1619"/>
                    <a:pt x="2543" y="1623"/>
                    <a:pt x="2543" y="1627"/>
                  </a:cubicBezTo>
                  <a:cubicBezTo>
                    <a:pt x="2548" y="1638"/>
                    <a:pt x="2555" y="1643"/>
                    <a:pt x="2553" y="1647"/>
                  </a:cubicBezTo>
                  <a:cubicBezTo>
                    <a:pt x="2566" y="1668"/>
                    <a:pt x="2566" y="1674"/>
                    <a:pt x="2571" y="1680"/>
                  </a:cubicBezTo>
                  <a:cubicBezTo>
                    <a:pt x="2581" y="1703"/>
                    <a:pt x="2587" y="1708"/>
                    <a:pt x="2587" y="1714"/>
                  </a:cubicBezTo>
                  <a:cubicBezTo>
                    <a:pt x="2556" y="1671"/>
                    <a:pt x="2548" y="1664"/>
                    <a:pt x="2544" y="1657"/>
                  </a:cubicBezTo>
                  <a:cubicBezTo>
                    <a:pt x="2526" y="1604"/>
                    <a:pt x="2519" y="1599"/>
                    <a:pt x="2519" y="1593"/>
                  </a:cubicBezTo>
                  <a:cubicBezTo>
                    <a:pt x="2512" y="1553"/>
                    <a:pt x="2505" y="1551"/>
                    <a:pt x="2507" y="1548"/>
                  </a:cubicBezTo>
                  <a:cubicBezTo>
                    <a:pt x="2499" y="1513"/>
                    <a:pt x="2499" y="1506"/>
                    <a:pt x="2497" y="1499"/>
                  </a:cubicBezTo>
                  <a:cubicBezTo>
                    <a:pt x="2493" y="1475"/>
                    <a:pt x="2489" y="1468"/>
                    <a:pt x="2491" y="1461"/>
                  </a:cubicBezTo>
                  <a:cubicBezTo>
                    <a:pt x="2482" y="1403"/>
                    <a:pt x="2476" y="1402"/>
                    <a:pt x="2475" y="1398"/>
                  </a:cubicBezTo>
                  <a:cubicBezTo>
                    <a:pt x="2445" y="1306"/>
                    <a:pt x="2441" y="1298"/>
                    <a:pt x="2444" y="1288"/>
                  </a:cubicBezTo>
                  <a:cubicBezTo>
                    <a:pt x="2436" y="1269"/>
                    <a:pt x="2437" y="1276"/>
                    <a:pt x="2440" y="1283"/>
                  </a:cubicBezTo>
                  <a:cubicBezTo>
                    <a:pt x="2441" y="1327"/>
                    <a:pt x="2440" y="1331"/>
                    <a:pt x="2445" y="1334"/>
                  </a:cubicBezTo>
                  <a:cubicBezTo>
                    <a:pt x="2449" y="1401"/>
                    <a:pt x="2446" y="1415"/>
                    <a:pt x="2450" y="1429"/>
                  </a:cubicBezTo>
                  <a:cubicBezTo>
                    <a:pt x="2450" y="1446"/>
                    <a:pt x="2455" y="1448"/>
                    <a:pt x="2451" y="1450"/>
                  </a:cubicBezTo>
                  <a:cubicBezTo>
                    <a:pt x="2456" y="1486"/>
                    <a:pt x="2458" y="1499"/>
                    <a:pt x="2459" y="1513"/>
                  </a:cubicBezTo>
                  <a:cubicBezTo>
                    <a:pt x="2474" y="1566"/>
                    <a:pt x="2471" y="1570"/>
                    <a:pt x="2474" y="1573"/>
                  </a:cubicBezTo>
                  <a:cubicBezTo>
                    <a:pt x="2478" y="1587"/>
                    <a:pt x="2477" y="1591"/>
                    <a:pt x="2482" y="1594"/>
                  </a:cubicBezTo>
                  <a:cubicBezTo>
                    <a:pt x="2491" y="1629"/>
                    <a:pt x="2501" y="1631"/>
                    <a:pt x="2492" y="1632"/>
                  </a:cubicBezTo>
                  <a:cubicBezTo>
                    <a:pt x="2483" y="1603"/>
                    <a:pt x="2476" y="1601"/>
                    <a:pt x="2473" y="1599"/>
                  </a:cubicBezTo>
                  <a:cubicBezTo>
                    <a:pt x="2467" y="1575"/>
                    <a:pt x="2466" y="1573"/>
                    <a:pt x="2466" y="1570"/>
                  </a:cubicBezTo>
                  <a:cubicBezTo>
                    <a:pt x="2452" y="1524"/>
                    <a:pt x="2451" y="1519"/>
                    <a:pt x="2451" y="1513"/>
                  </a:cubicBezTo>
                  <a:cubicBezTo>
                    <a:pt x="2443" y="1480"/>
                    <a:pt x="2444" y="1476"/>
                    <a:pt x="2440" y="1472"/>
                  </a:cubicBezTo>
                  <a:cubicBezTo>
                    <a:pt x="2429" y="1423"/>
                    <a:pt x="2419" y="1421"/>
                    <a:pt x="2425" y="1415"/>
                  </a:cubicBezTo>
                  <a:cubicBezTo>
                    <a:pt x="2403" y="1354"/>
                    <a:pt x="2393" y="1336"/>
                    <a:pt x="2388" y="1317"/>
                  </a:cubicBezTo>
                  <a:cubicBezTo>
                    <a:pt x="2368" y="1286"/>
                    <a:pt x="2375" y="1280"/>
                    <a:pt x="2368" y="1277"/>
                  </a:cubicBezTo>
                  <a:cubicBezTo>
                    <a:pt x="2356" y="1259"/>
                    <a:pt x="2358" y="1254"/>
                    <a:pt x="2354" y="1250"/>
                  </a:cubicBezTo>
                  <a:cubicBezTo>
                    <a:pt x="2335" y="1219"/>
                    <a:pt x="2336" y="1213"/>
                    <a:pt x="2329" y="1209"/>
                  </a:cubicBezTo>
                  <a:cubicBezTo>
                    <a:pt x="2300" y="1175"/>
                    <a:pt x="2294" y="1166"/>
                    <a:pt x="2287" y="1158"/>
                  </a:cubicBezTo>
                  <a:cubicBezTo>
                    <a:pt x="2273" y="1152"/>
                    <a:pt x="2263" y="1150"/>
                    <a:pt x="2268" y="1156"/>
                  </a:cubicBezTo>
                  <a:cubicBezTo>
                    <a:pt x="2283" y="1170"/>
                    <a:pt x="2292" y="1174"/>
                    <a:pt x="2297" y="1178"/>
                  </a:cubicBezTo>
                  <a:cubicBezTo>
                    <a:pt x="2315" y="1216"/>
                    <a:pt x="2322" y="1221"/>
                    <a:pt x="2323" y="1226"/>
                  </a:cubicBezTo>
                  <a:cubicBezTo>
                    <a:pt x="2338" y="1266"/>
                    <a:pt x="2347" y="1270"/>
                    <a:pt x="2347" y="1276"/>
                  </a:cubicBezTo>
                  <a:cubicBezTo>
                    <a:pt x="2363" y="1314"/>
                    <a:pt x="2363" y="1316"/>
                    <a:pt x="2366" y="1318"/>
                  </a:cubicBezTo>
                  <a:cubicBezTo>
                    <a:pt x="2376" y="1351"/>
                    <a:pt x="2383" y="1356"/>
                    <a:pt x="2382" y="1362"/>
                  </a:cubicBezTo>
                  <a:cubicBezTo>
                    <a:pt x="2392" y="1382"/>
                    <a:pt x="2390" y="1385"/>
                    <a:pt x="2391" y="1387"/>
                  </a:cubicBezTo>
                  <a:cubicBezTo>
                    <a:pt x="2399" y="1417"/>
                    <a:pt x="2401" y="1420"/>
                    <a:pt x="2405" y="1422"/>
                  </a:cubicBezTo>
                  <a:cubicBezTo>
                    <a:pt x="2409" y="1443"/>
                    <a:pt x="2410" y="1446"/>
                    <a:pt x="2407" y="1450"/>
                  </a:cubicBezTo>
                  <a:cubicBezTo>
                    <a:pt x="2421" y="1491"/>
                    <a:pt x="2424" y="1493"/>
                    <a:pt x="2424" y="1495"/>
                  </a:cubicBezTo>
                  <a:cubicBezTo>
                    <a:pt x="2431" y="1522"/>
                    <a:pt x="2432" y="1524"/>
                    <a:pt x="2435" y="1526"/>
                  </a:cubicBezTo>
                  <a:cubicBezTo>
                    <a:pt x="2447" y="1579"/>
                    <a:pt x="2449" y="1584"/>
                    <a:pt x="2454" y="1588"/>
                  </a:cubicBezTo>
                  <a:cubicBezTo>
                    <a:pt x="2482" y="1644"/>
                    <a:pt x="2486" y="1654"/>
                    <a:pt x="2492" y="1664"/>
                  </a:cubicBezTo>
                  <a:cubicBezTo>
                    <a:pt x="2504" y="1688"/>
                    <a:pt x="2506" y="1696"/>
                    <a:pt x="2502" y="1694"/>
                  </a:cubicBezTo>
                  <a:cubicBezTo>
                    <a:pt x="2458" y="1636"/>
                    <a:pt x="2447" y="1605"/>
                    <a:pt x="2428" y="1576"/>
                  </a:cubicBezTo>
                  <a:cubicBezTo>
                    <a:pt x="2406" y="1528"/>
                    <a:pt x="2406" y="1524"/>
                    <a:pt x="2405" y="1519"/>
                  </a:cubicBezTo>
                  <a:cubicBezTo>
                    <a:pt x="2387" y="1469"/>
                    <a:pt x="2384" y="1453"/>
                    <a:pt x="2381" y="1438"/>
                  </a:cubicBezTo>
                  <a:cubicBezTo>
                    <a:pt x="2358" y="1360"/>
                    <a:pt x="2354" y="1353"/>
                    <a:pt x="2351" y="1345"/>
                  </a:cubicBezTo>
                  <a:cubicBezTo>
                    <a:pt x="2343" y="1317"/>
                    <a:pt x="2335" y="1314"/>
                    <a:pt x="2338" y="1310"/>
                  </a:cubicBezTo>
                  <a:cubicBezTo>
                    <a:pt x="2337" y="1317"/>
                    <a:pt x="2337" y="1321"/>
                    <a:pt x="2338" y="1325"/>
                  </a:cubicBezTo>
                  <a:cubicBezTo>
                    <a:pt x="2357" y="1379"/>
                    <a:pt x="2362" y="1382"/>
                    <a:pt x="2360" y="1387"/>
                  </a:cubicBezTo>
                  <a:cubicBezTo>
                    <a:pt x="2376" y="1432"/>
                    <a:pt x="2369" y="1439"/>
                    <a:pt x="2376" y="1442"/>
                  </a:cubicBezTo>
                  <a:cubicBezTo>
                    <a:pt x="2386" y="1491"/>
                    <a:pt x="2388" y="1496"/>
                    <a:pt x="2389" y="1501"/>
                  </a:cubicBezTo>
                  <a:cubicBezTo>
                    <a:pt x="2382" y="1501"/>
                    <a:pt x="2385" y="1498"/>
                    <a:pt x="2385" y="1495"/>
                  </a:cubicBezTo>
                  <a:cubicBezTo>
                    <a:pt x="2369" y="1451"/>
                    <a:pt x="2359" y="1443"/>
                    <a:pt x="2361" y="1432"/>
                  </a:cubicBezTo>
                  <a:cubicBezTo>
                    <a:pt x="2351" y="1408"/>
                    <a:pt x="2353" y="1405"/>
                    <a:pt x="2352" y="1403"/>
                  </a:cubicBezTo>
                  <a:cubicBezTo>
                    <a:pt x="2346" y="1379"/>
                    <a:pt x="2344" y="1377"/>
                    <a:pt x="2345" y="1374"/>
                  </a:cubicBezTo>
                  <a:cubicBezTo>
                    <a:pt x="2334" y="1335"/>
                    <a:pt x="2335" y="1325"/>
                    <a:pt x="2328" y="1316"/>
                  </a:cubicBezTo>
                  <a:cubicBezTo>
                    <a:pt x="2324" y="1292"/>
                    <a:pt x="2323" y="1287"/>
                    <a:pt x="2326" y="1289"/>
                  </a:cubicBezTo>
                  <a:cubicBezTo>
                    <a:pt x="2328" y="1281"/>
                    <a:pt x="2325" y="1281"/>
                    <a:pt x="2323" y="1281"/>
                  </a:cubicBezTo>
                  <a:cubicBezTo>
                    <a:pt x="2305" y="1224"/>
                    <a:pt x="2301" y="1216"/>
                    <a:pt x="2297" y="1209"/>
                  </a:cubicBezTo>
                  <a:cubicBezTo>
                    <a:pt x="2292" y="1198"/>
                    <a:pt x="2289" y="1203"/>
                    <a:pt x="2292" y="1206"/>
                  </a:cubicBezTo>
                  <a:cubicBezTo>
                    <a:pt x="2298" y="1234"/>
                    <a:pt x="2308" y="1240"/>
                    <a:pt x="2305" y="1249"/>
                  </a:cubicBezTo>
                  <a:cubicBezTo>
                    <a:pt x="2321" y="1296"/>
                    <a:pt x="2320" y="1300"/>
                    <a:pt x="2321" y="1304"/>
                  </a:cubicBezTo>
                  <a:cubicBezTo>
                    <a:pt x="2322" y="1320"/>
                    <a:pt x="2326" y="1323"/>
                    <a:pt x="2324" y="1327"/>
                  </a:cubicBezTo>
                  <a:cubicBezTo>
                    <a:pt x="2331" y="1365"/>
                    <a:pt x="2335" y="1368"/>
                    <a:pt x="2336" y="1371"/>
                  </a:cubicBezTo>
                  <a:cubicBezTo>
                    <a:pt x="2341" y="1391"/>
                    <a:pt x="2344" y="1398"/>
                    <a:pt x="2342" y="1406"/>
                  </a:cubicBezTo>
                  <a:cubicBezTo>
                    <a:pt x="2353" y="1429"/>
                    <a:pt x="2351" y="1432"/>
                    <a:pt x="2352" y="1434"/>
                  </a:cubicBezTo>
                  <a:cubicBezTo>
                    <a:pt x="2357" y="1454"/>
                    <a:pt x="2362" y="1458"/>
                    <a:pt x="2358" y="1464"/>
                  </a:cubicBezTo>
                  <a:cubicBezTo>
                    <a:pt x="2385" y="1520"/>
                    <a:pt x="2388" y="1525"/>
                    <a:pt x="2385" y="1530"/>
                  </a:cubicBezTo>
                  <a:cubicBezTo>
                    <a:pt x="2405" y="1579"/>
                    <a:pt x="2412" y="1587"/>
                    <a:pt x="2414" y="1596"/>
                  </a:cubicBezTo>
                  <a:cubicBezTo>
                    <a:pt x="2442" y="1638"/>
                    <a:pt x="2439" y="1643"/>
                    <a:pt x="2446" y="1646"/>
                  </a:cubicBezTo>
                  <a:cubicBezTo>
                    <a:pt x="2453" y="1651"/>
                    <a:pt x="2454" y="1647"/>
                    <a:pt x="2451" y="1644"/>
                  </a:cubicBezTo>
                  <a:cubicBezTo>
                    <a:pt x="2443" y="1621"/>
                    <a:pt x="2434" y="1620"/>
                    <a:pt x="2436" y="1616"/>
                  </a:cubicBezTo>
                  <a:cubicBezTo>
                    <a:pt x="2403" y="1550"/>
                    <a:pt x="2400" y="1544"/>
                    <a:pt x="2399" y="1536"/>
                  </a:cubicBezTo>
                  <a:cubicBezTo>
                    <a:pt x="2395" y="1520"/>
                    <a:pt x="2392" y="1517"/>
                    <a:pt x="2396" y="1518"/>
                  </a:cubicBezTo>
                  <a:cubicBezTo>
                    <a:pt x="2404" y="1542"/>
                    <a:pt x="2405" y="1548"/>
                    <a:pt x="2409" y="1553"/>
                  </a:cubicBezTo>
                  <a:cubicBezTo>
                    <a:pt x="2420" y="1583"/>
                    <a:pt x="2427" y="1584"/>
                    <a:pt x="2425" y="1588"/>
                  </a:cubicBezTo>
                  <a:cubicBezTo>
                    <a:pt x="2438" y="1610"/>
                    <a:pt x="2440" y="1616"/>
                    <a:pt x="2445" y="1622"/>
                  </a:cubicBezTo>
                  <a:cubicBezTo>
                    <a:pt x="2450" y="1643"/>
                    <a:pt x="2463" y="1643"/>
                    <a:pt x="2459" y="1647"/>
                  </a:cubicBezTo>
                  <a:cubicBezTo>
                    <a:pt x="2470" y="1664"/>
                    <a:pt x="2476" y="1667"/>
                    <a:pt x="2477" y="1672"/>
                  </a:cubicBezTo>
                  <a:cubicBezTo>
                    <a:pt x="2463" y="1678"/>
                    <a:pt x="2458" y="1674"/>
                    <a:pt x="2454" y="1675"/>
                  </a:cubicBezTo>
                  <a:cubicBezTo>
                    <a:pt x="2436" y="1656"/>
                    <a:pt x="2435" y="1650"/>
                    <a:pt x="2429" y="1645"/>
                  </a:cubicBezTo>
                  <a:cubicBezTo>
                    <a:pt x="2409" y="1626"/>
                    <a:pt x="2407" y="1623"/>
                    <a:pt x="2404" y="1620"/>
                  </a:cubicBezTo>
                  <a:cubicBezTo>
                    <a:pt x="2380" y="1586"/>
                    <a:pt x="2378" y="1583"/>
                    <a:pt x="2378" y="1580"/>
                  </a:cubicBezTo>
                  <a:cubicBezTo>
                    <a:pt x="2349" y="1534"/>
                    <a:pt x="2353" y="1527"/>
                    <a:pt x="2346" y="1522"/>
                  </a:cubicBezTo>
                  <a:cubicBezTo>
                    <a:pt x="2338" y="1502"/>
                    <a:pt x="2336" y="1500"/>
                    <a:pt x="2336" y="1497"/>
                  </a:cubicBezTo>
                  <a:cubicBezTo>
                    <a:pt x="2331" y="1476"/>
                    <a:pt x="2325" y="1474"/>
                    <a:pt x="2325" y="1471"/>
                  </a:cubicBezTo>
                  <a:cubicBezTo>
                    <a:pt x="2312" y="1432"/>
                    <a:pt x="2311" y="1426"/>
                    <a:pt x="2308" y="1421"/>
                  </a:cubicBezTo>
                  <a:cubicBezTo>
                    <a:pt x="2303" y="1381"/>
                    <a:pt x="2297" y="1379"/>
                    <a:pt x="2296" y="1376"/>
                  </a:cubicBezTo>
                  <a:cubicBezTo>
                    <a:pt x="2290" y="1326"/>
                    <a:pt x="2281" y="1322"/>
                    <a:pt x="2284" y="1316"/>
                  </a:cubicBezTo>
                  <a:cubicBezTo>
                    <a:pt x="2271" y="1279"/>
                    <a:pt x="2281" y="1274"/>
                    <a:pt x="2274" y="1272"/>
                  </a:cubicBezTo>
                  <a:cubicBezTo>
                    <a:pt x="2260" y="1216"/>
                    <a:pt x="2259" y="1204"/>
                    <a:pt x="2253" y="1193"/>
                  </a:cubicBezTo>
                  <a:cubicBezTo>
                    <a:pt x="2238" y="1139"/>
                    <a:pt x="2237" y="1136"/>
                    <a:pt x="2238" y="1133"/>
                  </a:cubicBezTo>
                  <a:cubicBezTo>
                    <a:pt x="2231" y="1113"/>
                    <a:pt x="2230" y="1110"/>
                    <a:pt x="2230" y="1107"/>
                  </a:cubicBezTo>
                  <a:cubicBezTo>
                    <a:pt x="2211" y="1060"/>
                    <a:pt x="2210" y="1052"/>
                    <a:pt x="2208" y="1045"/>
                  </a:cubicBezTo>
                  <a:cubicBezTo>
                    <a:pt x="2165" y="974"/>
                    <a:pt x="2169" y="967"/>
                    <a:pt x="2161" y="961"/>
                  </a:cubicBezTo>
                  <a:cubicBezTo>
                    <a:pt x="2160" y="963"/>
                    <a:pt x="2163" y="983"/>
                    <a:pt x="2177" y="1001"/>
                  </a:cubicBezTo>
                  <a:cubicBezTo>
                    <a:pt x="2189" y="1030"/>
                    <a:pt x="2183" y="1035"/>
                    <a:pt x="2186" y="1038"/>
                  </a:cubicBezTo>
                  <a:cubicBezTo>
                    <a:pt x="2189" y="1065"/>
                    <a:pt x="2188" y="1072"/>
                    <a:pt x="2194" y="1078"/>
                  </a:cubicBezTo>
                  <a:cubicBezTo>
                    <a:pt x="2196" y="1130"/>
                    <a:pt x="2200" y="1143"/>
                    <a:pt x="2199" y="1157"/>
                  </a:cubicBezTo>
                  <a:cubicBezTo>
                    <a:pt x="2207" y="1222"/>
                    <a:pt x="2208" y="1228"/>
                    <a:pt x="2207" y="1235"/>
                  </a:cubicBezTo>
                  <a:cubicBezTo>
                    <a:pt x="2212" y="1268"/>
                    <a:pt x="2211" y="1272"/>
                    <a:pt x="2212" y="1275"/>
                  </a:cubicBezTo>
                  <a:cubicBezTo>
                    <a:pt x="2223" y="1307"/>
                    <a:pt x="2214" y="1312"/>
                    <a:pt x="2219" y="1315"/>
                  </a:cubicBezTo>
                  <a:cubicBezTo>
                    <a:pt x="2220" y="1340"/>
                    <a:pt x="2224" y="1346"/>
                    <a:pt x="2226" y="1353"/>
                  </a:cubicBezTo>
                  <a:cubicBezTo>
                    <a:pt x="2236" y="1405"/>
                    <a:pt x="2240" y="1418"/>
                    <a:pt x="2244" y="1431"/>
                  </a:cubicBezTo>
                  <a:cubicBezTo>
                    <a:pt x="2267" y="1494"/>
                    <a:pt x="2275" y="1519"/>
                    <a:pt x="2293" y="1542"/>
                  </a:cubicBezTo>
                  <a:cubicBezTo>
                    <a:pt x="2314" y="1582"/>
                    <a:pt x="2322" y="1583"/>
                    <a:pt x="2321" y="1587"/>
                  </a:cubicBezTo>
                  <a:cubicBezTo>
                    <a:pt x="2333" y="1611"/>
                    <a:pt x="2329" y="1607"/>
                    <a:pt x="2325" y="1605"/>
                  </a:cubicBezTo>
                  <a:cubicBezTo>
                    <a:pt x="2319" y="1601"/>
                    <a:pt x="2317" y="1600"/>
                    <a:pt x="2315" y="1601"/>
                  </a:cubicBezTo>
                  <a:cubicBezTo>
                    <a:pt x="2280" y="1558"/>
                    <a:pt x="2284" y="1550"/>
                    <a:pt x="2273" y="1544"/>
                  </a:cubicBezTo>
                  <a:cubicBezTo>
                    <a:pt x="2259" y="1518"/>
                    <a:pt x="2252" y="1512"/>
                    <a:pt x="2253" y="1504"/>
                  </a:cubicBezTo>
                  <a:cubicBezTo>
                    <a:pt x="2234" y="1460"/>
                    <a:pt x="2227" y="1458"/>
                    <a:pt x="2229" y="1454"/>
                  </a:cubicBezTo>
                  <a:cubicBezTo>
                    <a:pt x="2214" y="1406"/>
                    <a:pt x="2206" y="1398"/>
                    <a:pt x="2210" y="1387"/>
                  </a:cubicBezTo>
                  <a:cubicBezTo>
                    <a:pt x="2199" y="1339"/>
                    <a:pt x="2201" y="1333"/>
                    <a:pt x="2197" y="1329"/>
                  </a:cubicBezTo>
                  <a:cubicBezTo>
                    <a:pt x="2199" y="1312"/>
                    <a:pt x="2192" y="1308"/>
                    <a:pt x="2196" y="1302"/>
                  </a:cubicBezTo>
                  <a:cubicBezTo>
                    <a:pt x="2191" y="1231"/>
                    <a:pt x="2192" y="1221"/>
                    <a:pt x="2189" y="1211"/>
                  </a:cubicBezTo>
                  <a:cubicBezTo>
                    <a:pt x="2189" y="1170"/>
                    <a:pt x="2188" y="1168"/>
                    <a:pt x="2188" y="1165"/>
                  </a:cubicBezTo>
                  <a:cubicBezTo>
                    <a:pt x="2181" y="1130"/>
                    <a:pt x="2184" y="1109"/>
                    <a:pt x="2181" y="1090"/>
                  </a:cubicBezTo>
                  <a:cubicBezTo>
                    <a:pt x="2172" y="1051"/>
                    <a:pt x="2173" y="1040"/>
                    <a:pt x="2167" y="1031"/>
                  </a:cubicBezTo>
                  <a:cubicBezTo>
                    <a:pt x="2144" y="965"/>
                    <a:pt x="2137" y="957"/>
                    <a:pt x="2136" y="948"/>
                  </a:cubicBezTo>
                  <a:cubicBezTo>
                    <a:pt x="2118" y="911"/>
                    <a:pt x="2113" y="902"/>
                    <a:pt x="2107" y="894"/>
                  </a:cubicBezTo>
                  <a:cubicBezTo>
                    <a:pt x="2090" y="873"/>
                    <a:pt x="2087" y="869"/>
                    <a:pt x="2085" y="871"/>
                  </a:cubicBezTo>
                  <a:cubicBezTo>
                    <a:pt x="2112" y="912"/>
                    <a:pt x="2115" y="916"/>
                    <a:pt x="2115" y="920"/>
                  </a:cubicBezTo>
                  <a:cubicBezTo>
                    <a:pt x="2131" y="960"/>
                    <a:pt x="2132" y="962"/>
                    <a:pt x="2133" y="964"/>
                  </a:cubicBezTo>
                  <a:cubicBezTo>
                    <a:pt x="2141" y="985"/>
                    <a:pt x="2142" y="987"/>
                    <a:pt x="2143" y="989"/>
                  </a:cubicBezTo>
                  <a:cubicBezTo>
                    <a:pt x="2149" y="1014"/>
                    <a:pt x="2150" y="1019"/>
                    <a:pt x="2152" y="1023"/>
                  </a:cubicBezTo>
                  <a:cubicBezTo>
                    <a:pt x="2159" y="1102"/>
                    <a:pt x="2158" y="1106"/>
                    <a:pt x="2159" y="1110"/>
                  </a:cubicBezTo>
                  <a:cubicBezTo>
                    <a:pt x="2160" y="1124"/>
                    <a:pt x="2160" y="1131"/>
                    <a:pt x="2162" y="1137"/>
                  </a:cubicBezTo>
                  <a:cubicBezTo>
                    <a:pt x="2156" y="1174"/>
                    <a:pt x="2166" y="1175"/>
                    <a:pt x="2163" y="1180"/>
                  </a:cubicBezTo>
                  <a:cubicBezTo>
                    <a:pt x="2167" y="1227"/>
                    <a:pt x="2169" y="1230"/>
                    <a:pt x="2166" y="1234"/>
                  </a:cubicBezTo>
                  <a:cubicBezTo>
                    <a:pt x="2169" y="1249"/>
                    <a:pt x="2170" y="1253"/>
                    <a:pt x="2169" y="1257"/>
                  </a:cubicBezTo>
                  <a:cubicBezTo>
                    <a:pt x="2172" y="1304"/>
                    <a:pt x="2171" y="1313"/>
                    <a:pt x="2170" y="1321"/>
                  </a:cubicBezTo>
                  <a:cubicBezTo>
                    <a:pt x="2174" y="1351"/>
                    <a:pt x="2175" y="1355"/>
                    <a:pt x="2180" y="1359"/>
                  </a:cubicBezTo>
                  <a:cubicBezTo>
                    <a:pt x="2185" y="1406"/>
                    <a:pt x="2190" y="1414"/>
                    <a:pt x="2189" y="1423"/>
                  </a:cubicBezTo>
                  <a:cubicBezTo>
                    <a:pt x="2200" y="1453"/>
                    <a:pt x="2202" y="1459"/>
                    <a:pt x="2204" y="1464"/>
                  </a:cubicBezTo>
                  <a:cubicBezTo>
                    <a:pt x="2204" y="1471"/>
                    <a:pt x="2202" y="1463"/>
                    <a:pt x="2196" y="1456"/>
                  </a:cubicBezTo>
                  <a:cubicBezTo>
                    <a:pt x="2185" y="1423"/>
                    <a:pt x="2176" y="1416"/>
                    <a:pt x="2174" y="1407"/>
                  </a:cubicBezTo>
                  <a:cubicBezTo>
                    <a:pt x="2163" y="1371"/>
                    <a:pt x="2166" y="1367"/>
                    <a:pt x="2166" y="1363"/>
                  </a:cubicBezTo>
                  <a:cubicBezTo>
                    <a:pt x="2160" y="1333"/>
                    <a:pt x="2159" y="1328"/>
                    <a:pt x="2158" y="1324"/>
                  </a:cubicBezTo>
                  <a:cubicBezTo>
                    <a:pt x="2153" y="1274"/>
                    <a:pt x="2147" y="1266"/>
                    <a:pt x="2151" y="1256"/>
                  </a:cubicBezTo>
                  <a:cubicBezTo>
                    <a:pt x="2141" y="1222"/>
                    <a:pt x="2140" y="1213"/>
                    <a:pt x="2139" y="1203"/>
                  </a:cubicBezTo>
                  <a:cubicBezTo>
                    <a:pt x="2133" y="1173"/>
                    <a:pt x="2137" y="1168"/>
                    <a:pt x="2134" y="1163"/>
                  </a:cubicBezTo>
                  <a:cubicBezTo>
                    <a:pt x="2134" y="1118"/>
                    <a:pt x="2132" y="1114"/>
                    <a:pt x="2131" y="1109"/>
                  </a:cubicBezTo>
                  <a:cubicBezTo>
                    <a:pt x="2119" y="1022"/>
                    <a:pt x="2112" y="1004"/>
                    <a:pt x="2109" y="984"/>
                  </a:cubicBezTo>
                  <a:cubicBezTo>
                    <a:pt x="2093" y="937"/>
                    <a:pt x="2088" y="933"/>
                    <a:pt x="2087" y="928"/>
                  </a:cubicBezTo>
                  <a:cubicBezTo>
                    <a:pt x="2052" y="863"/>
                    <a:pt x="2041" y="856"/>
                    <a:pt x="2036" y="847"/>
                  </a:cubicBezTo>
                  <a:cubicBezTo>
                    <a:pt x="2019" y="824"/>
                    <a:pt x="2014" y="821"/>
                    <a:pt x="2012" y="823"/>
                  </a:cubicBezTo>
                  <a:cubicBezTo>
                    <a:pt x="2062" y="888"/>
                    <a:pt x="2061" y="894"/>
                    <a:pt x="2067" y="899"/>
                  </a:cubicBezTo>
                  <a:cubicBezTo>
                    <a:pt x="2076" y="925"/>
                    <a:pt x="2083" y="927"/>
                    <a:pt x="2080" y="931"/>
                  </a:cubicBezTo>
                  <a:cubicBezTo>
                    <a:pt x="2098" y="970"/>
                    <a:pt x="2096" y="977"/>
                    <a:pt x="2100" y="983"/>
                  </a:cubicBezTo>
                  <a:cubicBezTo>
                    <a:pt x="2115" y="1034"/>
                    <a:pt x="2114" y="1047"/>
                    <a:pt x="2116" y="1060"/>
                  </a:cubicBezTo>
                  <a:cubicBezTo>
                    <a:pt x="2119" y="1093"/>
                    <a:pt x="2121" y="1096"/>
                    <a:pt x="2121" y="1100"/>
                  </a:cubicBezTo>
                  <a:cubicBezTo>
                    <a:pt x="2126" y="1186"/>
                    <a:pt x="2130" y="1192"/>
                    <a:pt x="2129" y="1199"/>
                  </a:cubicBezTo>
                  <a:cubicBezTo>
                    <a:pt x="2137" y="1242"/>
                    <a:pt x="2143" y="1243"/>
                    <a:pt x="2138" y="1248"/>
                  </a:cubicBezTo>
                  <a:cubicBezTo>
                    <a:pt x="2136" y="1238"/>
                    <a:pt x="2127" y="1221"/>
                    <a:pt x="2129" y="1202"/>
                  </a:cubicBezTo>
                  <a:cubicBezTo>
                    <a:pt x="2102" y="1093"/>
                    <a:pt x="2101" y="1089"/>
                    <a:pt x="2103" y="1085"/>
                  </a:cubicBezTo>
                  <a:cubicBezTo>
                    <a:pt x="2087" y="1037"/>
                    <a:pt x="2081" y="1029"/>
                    <a:pt x="2080" y="1020"/>
                  </a:cubicBezTo>
                  <a:cubicBezTo>
                    <a:pt x="2066" y="977"/>
                    <a:pt x="2060" y="974"/>
                    <a:pt x="2059" y="969"/>
                  </a:cubicBezTo>
                  <a:cubicBezTo>
                    <a:pt x="2021" y="912"/>
                    <a:pt x="2016" y="904"/>
                    <a:pt x="2011" y="896"/>
                  </a:cubicBezTo>
                  <a:cubicBezTo>
                    <a:pt x="1943" y="844"/>
                    <a:pt x="1963" y="845"/>
                    <a:pt x="1960" y="851"/>
                  </a:cubicBezTo>
                  <a:cubicBezTo>
                    <a:pt x="1994" y="880"/>
                    <a:pt x="1991" y="884"/>
                    <a:pt x="1997" y="886"/>
                  </a:cubicBezTo>
                  <a:cubicBezTo>
                    <a:pt x="2016" y="913"/>
                    <a:pt x="2017" y="917"/>
                    <a:pt x="2019" y="919"/>
                  </a:cubicBezTo>
                  <a:cubicBezTo>
                    <a:pt x="2066" y="1009"/>
                    <a:pt x="2073" y="1020"/>
                    <a:pt x="2075" y="1032"/>
                  </a:cubicBezTo>
                  <a:cubicBezTo>
                    <a:pt x="2083" y="1056"/>
                    <a:pt x="2088" y="1062"/>
                    <a:pt x="2087" y="1069"/>
                  </a:cubicBezTo>
                  <a:cubicBezTo>
                    <a:pt x="2096" y="1118"/>
                    <a:pt x="2103" y="1119"/>
                    <a:pt x="2101" y="1123"/>
                  </a:cubicBezTo>
                  <a:cubicBezTo>
                    <a:pt x="2112" y="1167"/>
                    <a:pt x="2116" y="1173"/>
                    <a:pt x="2115" y="1180"/>
                  </a:cubicBezTo>
                  <a:cubicBezTo>
                    <a:pt x="2125" y="1222"/>
                    <a:pt x="2124" y="1226"/>
                    <a:pt x="2124" y="1230"/>
                  </a:cubicBezTo>
                  <a:cubicBezTo>
                    <a:pt x="2131" y="1258"/>
                    <a:pt x="2132" y="1262"/>
                    <a:pt x="2131" y="1266"/>
                  </a:cubicBezTo>
                  <a:cubicBezTo>
                    <a:pt x="2139" y="1307"/>
                    <a:pt x="2141" y="1310"/>
                    <a:pt x="2141" y="1315"/>
                  </a:cubicBezTo>
                  <a:cubicBezTo>
                    <a:pt x="2145" y="1346"/>
                    <a:pt x="2146" y="1354"/>
                    <a:pt x="2152" y="1361"/>
                  </a:cubicBezTo>
                  <a:cubicBezTo>
                    <a:pt x="2162" y="1399"/>
                    <a:pt x="2162" y="1401"/>
                    <a:pt x="2163" y="1403"/>
                  </a:cubicBezTo>
                  <a:cubicBezTo>
                    <a:pt x="2143" y="1371"/>
                    <a:pt x="2140" y="1368"/>
                    <a:pt x="2137" y="1364"/>
                  </a:cubicBezTo>
                  <a:cubicBezTo>
                    <a:pt x="2126" y="1327"/>
                    <a:pt x="2124" y="1322"/>
                    <a:pt x="2124" y="1316"/>
                  </a:cubicBezTo>
                  <a:cubicBezTo>
                    <a:pt x="2115" y="1280"/>
                    <a:pt x="2110" y="1276"/>
                    <a:pt x="2110" y="1271"/>
                  </a:cubicBezTo>
                  <a:cubicBezTo>
                    <a:pt x="2097" y="1222"/>
                    <a:pt x="2097" y="1219"/>
                    <a:pt x="2099" y="1216"/>
                  </a:cubicBezTo>
                  <a:cubicBezTo>
                    <a:pt x="2089" y="1184"/>
                    <a:pt x="2090" y="1172"/>
                    <a:pt x="2085" y="1162"/>
                  </a:cubicBezTo>
                  <a:cubicBezTo>
                    <a:pt x="2074" y="1123"/>
                    <a:pt x="2075" y="1120"/>
                    <a:pt x="2073" y="1118"/>
                  </a:cubicBezTo>
                  <a:cubicBezTo>
                    <a:pt x="2061" y="1060"/>
                    <a:pt x="2060" y="1049"/>
                    <a:pt x="2054" y="1040"/>
                  </a:cubicBezTo>
                  <a:cubicBezTo>
                    <a:pt x="2034" y="969"/>
                    <a:pt x="2024" y="960"/>
                    <a:pt x="2025" y="949"/>
                  </a:cubicBezTo>
                  <a:cubicBezTo>
                    <a:pt x="2000" y="900"/>
                    <a:pt x="2001" y="894"/>
                    <a:pt x="1994" y="890"/>
                  </a:cubicBezTo>
                  <a:cubicBezTo>
                    <a:pt x="1969" y="864"/>
                    <a:pt x="1969" y="858"/>
                    <a:pt x="1966" y="861"/>
                  </a:cubicBezTo>
                  <a:cubicBezTo>
                    <a:pt x="2010" y="928"/>
                    <a:pt x="2009" y="940"/>
                    <a:pt x="2017" y="949"/>
                  </a:cubicBezTo>
                  <a:cubicBezTo>
                    <a:pt x="2020" y="979"/>
                    <a:pt x="2032" y="979"/>
                    <a:pt x="2029" y="983"/>
                  </a:cubicBezTo>
                  <a:cubicBezTo>
                    <a:pt x="2041" y="1018"/>
                    <a:pt x="2041" y="1021"/>
                    <a:pt x="2045" y="1023"/>
                  </a:cubicBezTo>
                  <a:cubicBezTo>
                    <a:pt x="2052" y="1055"/>
                    <a:pt x="2054" y="1061"/>
                    <a:pt x="2055" y="1066"/>
                  </a:cubicBezTo>
                  <a:cubicBezTo>
                    <a:pt x="2064" y="1089"/>
                    <a:pt x="2058" y="1096"/>
                    <a:pt x="2063" y="1101"/>
                  </a:cubicBezTo>
                  <a:cubicBezTo>
                    <a:pt x="2074" y="1155"/>
                    <a:pt x="2077" y="1157"/>
                    <a:pt x="2077" y="1159"/>
                  </a:cubicBezTo>
                  <a:cubicBezTo>
                    <a:pt x="2082" y="1197"/>
                    <a:pt x="2088" y="1207"/>
                    <a:pt x="2090" y="1218"/>
                  </a:cubicBezTo>
                  <a:cubicBezTo>
                    <a:pt x="2091" y="1246"/>
                    <a:pt x="2099" y="1248"/>
                    <a:pt x="2097" y="1251"/>
                  </a:cubicBezTo>
                  <a:cubicBezTo>
                    <a:pt x="2107" y="1277"/>
                    <a:pt x="2103" y="1281"/>
                    <a:pt x="2106" y="1284"/>
                  </a:cubicBezTo>
                  <a:cubicBezTo>
                    <a:pt x="2117" y="1328"/>
                    <a:pt x="2122" y="1338"/>
                    <a:pt x="2126" y="1349"/>
                  </a:cubicBezTo>
                  <a:cubicBezTo>
                    <a:pt x="2132" y="1371"/>
                    <a:pt x="2136" y="1376"/>
                    <a:pt x="2135" y="1382"/>
                  </a:cubicBezTo>
                  <a:cubicBezTo>
                    <a:pt x="2154" y="1416"/>
                    <a:pt x="2163" y="1420"/>
                    <a:pt x="2160" y="1427"/>
                  </a:cubicBezTo>
                  <a:cubicBezTo>
                    <a:pt x="2182" y="1475"/>
                    <a:pt x="2196" y="1475"/>
                    <a:pt x="2191" y="1479"/>
                  </a:cubicBezTo>
                  <a:cubicBezTo>
                    <a:pt x="2199" y="1500"/>
                    <a:pt x="2206" y="1501"/>
                    <a:pt x="2206" y="1504"/>
                  </a:cubicBezTo>
                  <a:cubicBezTo>
                    <a:pt x="2225" y="1535"/>
                    <a:pt x="2224" y="1539"/>
                    <a:pt x="2230" y="1542"/>
                  </a:cubicBezTo>
                  <a:cubicBezTo>
                    <a:pt x="2228" y="1549"/>
                    <a:pt x="2237" y="1551"/>
                    <a:pt x="2235" y="1555"/>
                  </a:cubicBezTo>
                  <a:cubicBezTo>
                    <a:pt x="2149" y="1493"/>
                    <a:pt x="2141" y="1489"/>
                    <a:pt x="2142" y="1483"/>
                  </a:cubicBezTo>
                  <a:cubicBezTo>
                    <a:pt x="2094" y="1431"/>
                    <a:pt x="2090" y="1425"/>
                    <a:pt x="2086" y="1420"/>
                  </a:cubicBezTo>
                  <a:cubicBezTo>
                    <a:pt x="2056" y="1376"/>
                    <a:pt x="2054" y="1364"/>
                    <a:pt x="2048" y="1352"/>
                  </a:cubicBezTo>
                  <a:cubicBezTo>
                    <a:pt x="2029" y="1312"/>
                    <a:pt x="2033" y="1305"/>
                    <a:pt x="2025" y="1300"/>
                  </a:cubicBezTo>
                  <a:cubicBezTo>
                    <a:pt x="2006" y="1263"/>
                    <a:pt x="2010" y="1259"/>
                    <a:pt x="2010" y="1256"/>
                  </a:cubicBezTo>
                  <a:cubicBezTo>
                    <a:pt x="2001" y="1236"/>
                    <a:pt x="2000" y="1233"/>
                    <a:pt x="1998" y="1230"/>
                  </a:cubicBezTo>
                  <a:cubicBezTo>
                    <a:pt x="1985" y="1192"/>
                    <a:pt x="1973" y="1191"/>
                    <a:pt x="1980" y="1187"/>
                  </a:cubicBezTo>
                  <a:cubicBezTo>
                    <a:pt x="1950" y="1133"/>
                    <a:pt x="1946" y="1121"/>
                    <a:pt x="1939" y="1110"/>
                  </a:cubicBezTo>
                  <a:cubicBezTo>
                    <a:pt x="1916" y="1064"/>
                    <a:pt x="1913" y="1062"/>
                    <a:pt x="1910" y="1059"/>
                  </a:cubicBezTo>
                  <a:cubicBezTo>
                    <a:pt x="1878" y="1003"/>
                    <a:pt x="1868" y="998"/>
                    <a:pt x="1868" y="992"/>
                  </a:cubicBezTo>
                  <a:cubicBezTo>
                    <a:pt x="1845" y="965"/>
                    <a:pt x="1841" y="953"/>
                    <a:pt x="1824" y="944"/>
                  </a:cubicBezTo>
                  <a:cubicBezTo>
                    <a:pt x="1803" y="914"/>
                    <a:pt x="1793" y="907"/>
                    <a:pt x="1786" y="900"/>
                  </a:cubicBezTo>
                  <a:cubicBezTo>
                    <a:pt x="1723" y="854"/>
                    <a:pt x="1718" y="846"/>
                    <a:pt x="1715" y="853"/>
                  </a:cubicBezTo>
                  <a:cubicBezTo>
                    <a:pt x="1727" y="868"/>
                    <a:pt x="1731" y="868"/>
                    <a:pt x="1734" y="868"/>
                  </a:cubicBezTo>
                  <a:cubicBezTo>
                    <a:pt x="1771" y="901"/>
                    <a:pt x="1784" y="909"/>
                    <a:pt x="1792" y="918"/>
                  </a:cubicBezTo>
                  <a:cubicBezTo>
                    <a:pt x="1828" y="952"/>
                    <a:pt x="1830" y="962"/>
                    <a:pt x="1841" y="971"/>
                  </a:cubicBezTo>
                  <a:cubicBezTo>
                    <a:pt x="1878" y="1016"/>
                    <a:pt x="1877" y="1021"/>
                    <a:pt x="1883" y="1025"/>
                  </a:cubicBezTo>
                  <a:cubicBezTo>
                    <a:pt x="1891" y="1045"/>
                    <a:pt x="1897" y="1049"/>
                    <a:pt x="1898" y="1054"/>
                  </a:cubicBezTo>
                  <a:cubicBezTo>
                    <a:pt x="1916" y="1087"/>
                    <a:pt x="1923" y="1091"/>
                    <a:pt x="1922" y="1096"/>
                  </a:cubicBezTo>
                  <a:cubicBezTo>
                    <a:pt x="1942" y="1129"/>
                    <a:pt x="1942" y="1134"/>
                    <a:pt x="1947" y="1138"/>
                  </a:cubicBezTo>
                  <a:cubicBezTo>
                    <a:pt x="1957" y="1163"/>
                    <a:pt x="1959" y="1166"/>
                    <a:pt x="1964" y="1168"/>
                  </a:cubicBezTo>
                  <a:cubicBezTo>
                    <a:pt x="1973" y="1208"/>
                    <a:pt x="1985" y="1211"/>
                    <a:pt x="1981" y="1216"/>
                  </a:cubicBezTo>
                  <a:cubicBezTo>
                    <a:pt x="1995" y="1257"/>
                    <a:pt x="2000" y="1261"/>
                    <a:pt x="2004" y="1265"/>
                  </a:cubicBezTo>
                  <a:cubicBezTo>
                    <a:pt x="2015" y="1292"/>
                    <a:pt x="2011" y="1297"/>
                    <a:pt x="2017" y="1300"/>
                  </a:cubicBezTo>
                  <a:cubicBezTo>
                    <a:pt x="2034" y="1342"/>
                    <a:pt x="2039" y="1345"/>
                    <a:pt x="2039" y="1349"/>
                  </a:cubicBezTo>
                  <a:cubicBezTo>
                    <a:pt x="2035" y="1341"/>
                    <a:pt x="2017" y="1324"/>
                    <a:pt x="2011" y="1304"/>
                  </a:cubicBezTo>
                  <a:cubicBezTo>
                    <a:pt x="1989" y="1272"/>
                    <a:pt x="1992" y="1266"/>
                    <a:pt x="1987" y="1262"/>
                  </a:cubicBezTo>
                  <a:cubicBezTo>
                    <a:pt x="1973" y="1239"/>
                    <a:pt x="1973" y="1236"/>
                    <a:pt x="1969" y="1234"/>
                  </a:cubicBezTo>
                  <a:cubicBezTo>
                    <a:pt x="1943" y="1182"/>
                    <a:pt x="1936" y="1173"/>
                    <a:pt x="1933" y="1163"/>
                  </a:cubicBezTo>
                  <a:cubicBezTo>
                    <a:pt x="1911" y="1130"/>
                    <a:pt x="1906" y="1125"/>
                    <a:pt x="1907" y="1119"/>
                  </a:cubicBezTo>
                  <a:cubicBezTo>
                    <a:pt x="1889" y="1094"/>
                    <a:pt x="1882" y="1083"/>
                    <a:pt x="1875" y="1072"/>
                  </a:cubicBezTo>
                  <a:cubicBezTo>
                    <a:pt x="1831" y="999"/>
                    <a:pt x="1817" y="990"/>
                    <a:pt x="1811" y="980"/>
                  </a:cubicBezTo>
                  <a:cubicBezTo>
                    <a:pt x="1769" y="941"/>
                    <a:pt x="1772" y="937"/>
                    <a:pt x="1767" y="935"/>
                  </a:cubicBezTo>
                  <a:cubicBezTo>
                    <a:pt x="1713" y="899"/>
                    <a:pt x="1720" y="901"/>
                    <a:pt x="1723" y="903"/>
                  </a:cubicBezTo>
                  <a:cubicBezTo>
                    <a:pt x="1759" y="934"/>
                    <a:pt x="1769" y="945"/>
                    <a:pt x="1780" y="956"/>
                  </a:cubicBezTo>
                  <a:cubicBezTo>
                    <a:pt x="1802" y="983"/>
                    <a:pt x="1811" y="985"/>
                    <a:pt x="1808" y="988"/>
                  </a:cubicBezTo>
                  <a:cubicBezTo>
                    <a:pt x="1835" y="1031"/>
                    <a:pt x="1838" y="1032"/>
                    <a:pt x="1841" y="1034"/>
                  </a:cubicBezTo>
                  <a:cubicBezTo>
                    <a:pt x="1873" y="1077"/>
                    <a:pt x="1874" y="1086"/>
                    <a:pt x="1879" y="1094"/>
                  </a:cubicBezTo>
                  <a:cubicBezTo>
                    <a:pt x="1914" y="1151"/>
                    <a:pt x="1920" y="1159"/>
                    <a:pt x="1924" y="1168"/>
                  </a:cubicBezTo>
                  <a:cubicBezTo>
                    <a:pt x="1944" y="1210"/>
                    <a:pt x="1955" y="1212"/>
                    <a:pt x="1951" y="1217"/>
                  </a:cubicBezTo>
                  <a:cubicBezTo>
                    <a:pt x="1985" y="1273"/>
                    <a:pt x="1988" y="1281"/>
                    <a:pt x="1993" y="1289"/>
                  </a:cubicBezTo>
                  <a:cubicBezTo>
                    <a:pt x="2021" y="1343"/>
                    <a:pt x="2021" y="1350"/>
                    <a:pt x="2027" y="1349"/>
                  </a:cubicBezTo>
                  <a:cubicBezTo>
                    <a:pt x="2038" y="1375"/>
                    <a:pt x="2045" y="1378"/>
                    <a:pt x="2046" y="1382"/>
                  </a:cubicBezTo>
                  <a:cubicBezTo>
                    <a:pt x="2055" y="1400"/>
                    <a:pt x="2045" y="1394"/>
                    <a:pt x="2044" y="1389"/>
                  </a:cubicBezTo>
                  <a:cubicBezTo>
                    <a:pt x="2031" y="1366"/>
                    <a:pt x="2024" y="1370"/>
                    <a:pt x="2022" y="1364"/>
                  </a:cubicBezTo>
                  <a:cubicBezTo>
                    <a:pt x="1998" y="1322"/>
                    <a:pt x="1989" y="1316"/>
                    <a:pt x="1988" y="1307"/>
                  </a:cubicBezTo>
                  <a:cubicBezTo>
                    <a:pt x="1961" y="1269"/>
                    <a:pt x="1954" y="1254"/>
                    <a:pt x="1945" y="1239"/>
                  </a:cubicBezTo>
                  <a:cubicBezTo>
                    <a:pt x="1926" y="1209"/>
                    <a:pt x="1917" y="1202"/>
                    <a:pt x="1915" y="1193"/>
                  </a:cubicBezTo>
                  <a:cubicBezTo>
                    <a:pt x="1894" y="1164"/>
                    <a:pt x="1896" y="1155"/>
                    <a:pt x="1887" y="1149"/>
                  </a:cubicBezTo>
                  <a:cubicBezTo>
                    <a:pt x="1871" y="1118"/>
                    <a:pt x="1865" y="1110"/>
                    <a:pt x="1861" y="1102"/>
                  </a:cubicBezTo>
                  <a:cubicBezTo>
                    <a:pt x="1827" y="1042"/>
                    <a:pt x="1818" y="1039"/>
                    <a:pt x="1819" y="1035"/>
                  </a:cubicBezTo>
                  <a:cubicBezTo>
                    <a:pt x="1803" y="1017"/>
                    <a:pt x="1808" y="1013"/>
                    <a:pt x="1803" y="1011"/>
                  </a:cubicBezTo>
                  <a:cubicBezTo>
                    <a:pt x="1773" y="975"/>
                    <a:pt x="1776" y="971"/>
                    <a:pt x="1771" y="969"/>
                  </a:cubicBezTo>
                  <a:cubicBezTo>
                    <a:pt x="1756" y="950"/>
                    <a:pt x="1752" y="947"/>
                    <a:pt x="1752" y="943"/>
                  </a:cubicBezTo>
                  <a:cubicBezTo>
                    <a:pt x="1731" y="924"/>
                    <a:pt x="1727" y="921"/>
                    <a:pt x="1723" y="919"/>
                  </a:cubicBezTo>
                  <a:cubicBezTo>
                    <a:pt x="1662" y="878"/>
                    <a:pt x="1656" y="874"/>
                    <a:pt x="1649" y="869"/>
                  </a:cubicBezTo>
                  <a:cubicBezTo>
                    <a:pt x="1637" y="863"/>
                    <a:pt x="1641" y="871"/>
                    <a:pt x="1645" y="872"/>
                  </a:cubicBezTo>
                  <a:cubicBezTo>
                    <a:pt x="1679" y="886"/>
                    <a:pt x="1678" y="900"/>
                    <a:pt x="1682" y="894"/>
                  </a:cubicBezTo>
                  <a:cubicBezTo>
                    <a:pt x="1732" y="936"/>
                    <a:pt x="1753" y="955"/>
                    <a:pt x="1766" y="976"/>
                  </a:cubicBezTo>
                  <a:cubicBezTo>
                    <a:pt x="1797" y="1018"/>
                    <a:pt x="1803" y="1029"/>
                    <a:pt x="1810" y="1040"/>
                  </a:cubicBezTo>
                  <a:cubicBezTo>
                    <a:pt x="1838" y="1089"/>
                    <a:pt x="1846" y="1091"/>
                    <a:pt x="1845" y="1094"/>
                  </a:cubicBezTo>
                  <a:cubicBezTo>
                    <a:pt x="1875" y="1146"/>
                    <a:pt x="1883" y="1156"/>
                    <a:pt x="1891" y="1167"/>
                  </a:cubicBezTo>
                  <a:cubicBezTo>
                    <a:pt x="1915" y="1208"/>
                    <a:pt x="1920" y="1220"/>
                    <a:pt x="1930" y="1230"/>
                  </a:cubicBezTo>
                  <a:cubicBezTo>
                    <a:pt x="1974" y="1305"/>
                    <a:pt x="1982" y="1315"/>
                    <a:pt x="1987" y="1325"/>
                  </a:cubicBezTo>
                  <a:cubicBezTo>
                    <a:pt x="2020" y="1379"/>
                    <a:pt x="2042" y="1399"/>
                    <a:pt x="2058" y="1419"/>
                  </a:cubicBezTo>
                  <a:cubicBezTo>
                    <a:pt x="2089" y="1454"/>
                    <a:pt x="2104" y="1456"/>
                    <a:pt x="2098" y="1462"/>
                  </a:cubicBezTo>
                  <a:cubicBezTo>
                    <a:pt x="2016" y="1395"/>
                    <a:pt x="2015" y="1391"/>
                    <a:pt x="2011" y="1388"/>
                  </a:cubicBezTo>
                  <a:cubicBezTo>
                    <a:pt x="1969" y="1337"/>
                    <a:pt x="1959" y="1330"/>
                    <a:pt x="1958" y="1321"/>
                  </a:cubicBezTo>
                  <a:cubicBezTo>
                    <a:pt x="1925" y="1276"/>
                    <a:pt x="1920" y="1268"/>
                    <a:pt x="1913" y="1260"/>
                  </a:cubicBezTo>
                  <a:cubicBezTo>
                    <a:pt x="1869" y="1201"/>
                    <a:pt x="1870" y="1191"/>
                    <a:pt x="1861" y="1184"/>
                  </a:cubicBezTo>
                  <a:cubicBezTo>
                    <a:pt x="1827" y="1128"/>
                    <a:pt x="1824" y="1123"/>
                    <a:pt x="1820" y="1120"/>
                  </a:cubicBezTo>
                  <a:cubicBezTo>
                    <a:pt x="1802" y="1089"/>
                    <a:pt x="1802" y="1084"/>
                    <a:pt x="1797" y="1080"/>
                  </a:cubicBezTo>
                  <a:cubicBezTo>
                    <a:pt x="1741" y="995"/>
                    <a:pt x="1735" y="987"/>
                    <a:pt x="1728" y="979"/>
                  </a:cubicBezTo>
                  <a:cubicBezTo>
                    <a:pt x="1691" y="937"/>
                    <a:pt x="1678" y="921"/>
                    <a:pt x="1659" y="905"/>
                  </a:cubicBezTo>
                  <a:cubicBezTo>
                    <a:pt x="1554" y="846"/>
                    <a:pt x="1554" y="849"/>
                    <a:pt x="1556" y="847"/>
                  </a:cubicBezTo>
                  <a:cubicBezTo>
                    <a:pt x="1560" y="857"/>
                    <a:pt x="1569" y="867"/>
                    <a:pt x="1585" y="874"/>
                  </a:cubicBezTo>
                  <a:cubicBezTo>
                    <a:pt x="1624" y="914"/>
                    <a:pt x="1639" y="916"/>
                    <a:pt x="1637" y="922"/>
                  </a:cubicBezTo>
                  <a:cubicBezTo>
                    <a:pt x="1667" y="951"/>
                    <a:pt x="1670" y="955"/>
                    <a:pt x="1673" y="959"/>
                  </a:cubicBezTo>
                  <a:cubicBezTo>
                    <a:pt x="1709" y="1006"/>
                    <a:pt x="1713" y="1015"/>
                    <a:pt x="1719" y="1023"/>
                  </a:cubicBezTo>
                  <a:cubicBezTo>
                    <a:pt x="1741" y="1068"/>
                    <a:pt x="1754" y="1071"/>
                    <a:pt x="1749" y="1077"/>
                  </a:cubicBezTo>
                  <a:cubicBezTo>
                    <a:pt x="1656" y="979"/>
                    <a:pt x="1622" y="952"/>
                    <a:pt x="1599" y="933"/>
                  </a:cubicBezTo>
                  <a:cubicBezTo>
                    <a:pt x="1593" y="934"/>
                    <a:pt x="1626" y="961"/>
                    <a:pt x="1655" y="986"/>
                  </a:cubicBezTo>
                  <a:cubicBezTo>
                    <a:pt x="1731" y="1069"/>
                    <a:pt x="1737" y="1071"/>
                    <a:pt x="1736" y="1074"/>
                  </a:cubicBezTo>
                  <a:cubicBezTo>
                    <a:pt x="1754" y="1099"/>
                    <a:pt x="1761" y="1104"/>
                    <a:pt x="1762" y="1109"/>
                  </a:cubicBezTo>
                  <a:cubicBezTo>
                    <a:pt x="1781" y="1149"/>
                    <a:pt x="1795" y="1153"/>
                    <a:pt x="1794" y="1159"/>
                  </a:cubicBezTo>
                  <a:cubicBezTo>
                    <a:pt x="1825" y="1202"/>
                    <a:pt x="1829" y="1214"/>
                    <a:pt x="1837" y="1225"/>
                  </a:cubicBezTo>
                  <a:cubicBezTo>
                    <a:pt x="1876" y="1278"/>
                    <a:pt x="1881" y="1283"/>
                    <a:pt x="1883" y="1289"/>
                  </a:cubicBezTo>
                  <a:cubicBezTo>
                    <a:pt x="1906" y="1314"/>
                    <a:pt x="1904" y="1323"/>
                    <a:pt x="1907" y="1319"/>
                  </a:cubicBezTo>
                  <a:cubicBezTo>
                    <a:pt x="1930" y="1346"/>
                    <a:pt x="1939" y="1347"/>
                    <a:pt x="1936" y="1351"/>
                  </a:cubicBezTo>
                  <a:cubicBezTo>
                    <a:pt x="1900" y="1320"/>
                    <a:pt x="1893" y="1317"/>
                    <a:pt x="1894" y="1312"/>
                  </a:cubicBezTo>
                  <a:cubicBezTo>
                    <a:pt x="1863" y="1278"/>
                    <a:pt x="1854" y="1276"/>
                    <a:pt x="1855" y="1271"/>
                  </a:cubicBezTo>
                  <a:cubicBezTo>
                    <a:pt x="1803" y="1202"/>
                    <a:pt x="1797" y="1195"/>
                    <a:pt x="1790" y="1189"/>
                  </a:cubicBezTo>
                  <a:cubicBezTo>
                    <a:pt x="1759" y="1143"/>
                    <a:pt x="1756" y="1140"/>
                    <a:pt x="1751" y="1137"/>
                  </a:cubicBezTo>
                  <a:cubicBezTo>
                    <a:pt x="1701" y="1071"/>
                    <a:pt x="1685" y="1058"/>
                    <a:pt x="1671" y="1044"/>
                  </a:cubicBezTo>
                  <a:cubicBezTo>
                    <a:pt x="1539" y="936"/>
                    <a:pt x="1534" y="938"/>
                    <a:pt x="1526" y="932"/>
                  </a:cubicBezTo>
                  <a:cubicBezTo>
                    <a:pt x="1506" y="923"/>
                    <a:pt x="1508" y="926"/>
                    <a:pt x="1513" y="928"/>
                  </a:cubicBezTo>
                  <a:cubicBezTo>
                    <a:pt x="1546" y="953"/>
                    <a:pt x="1562" y="959"/>
                    <a:pt x="1571" y="967"/>
                  </a:cubicBezTo>
                  <a:cubicBezTo>
                    <a:pt x="1599" y="992"/>
                    <a:pt x="1613" y="997"/>
                    <a:pt x="1618" y="1006"/>
                  </a:cubicBezTo>
                  <a:cubicBezTo>
                    <a:pt x="1630" y="1020"/>
                    <a:pt x="1644" y="1022"/>
                    <a:pt x="1643" y="1028"/>
                  </a:cubicBezTo>
                  <a:cubicBezTo>
                    <a:pt x="1719" y="1109"/>
                    <a:pt x="1730" y="1117"/>
                    <a:pt x="1732" y="1126"/>
                  </a:cubicBezTo>
                  <a:cubicBezTo>
                    <a:pt x="1700" y="1093"/>
                    <a:pt x="1685" y="1092"/>
                    <a:pt x="1690" y="1088"/>
                  </a:cubicBezTo>
                  <a:cubicBezTo>
                    <a:pt x="1590" y="1025"/>
                    <a:pt x="1574" y="1014"/>
                    <a:pt x="1560" y="1007"/>
                  </a:cubicBezTo>
                  <a:cubicBezTo>
                    <a:pt x="1480" y="980"/>
                    <a:pt x="1476" y="980"/>
                    <a:pt x="1471" y="979"/>
                  </a:cubicBezTo>
                  <a:cubicBezTo>
                    <a:pt x="1398" y="958"/>
                    <a:pt x="1390" y="956"/>
                    <a:pt x="1381" y="953"/>
                  </a:cubicBezTo>
                  <a:cubicBezTo>
                    <a:pt x="1376" y="959"/>
                    <a:pt x="1396" y="964"/>
                    <a:pt x="1416" y="968"/>
                  </a:cubicBezTo>
                  <a:cubicBezTo>
                    <a:pt x="1457" y="983"/>
                    <a:pt x="1467" y="984"/>
                    <a:pt x="1478" y="989"/>
                  </a:cubicBezTo>
                  <a:cubicBezTo>
                    <a:pt x="1494" y="991"/>
                    <a:pt x="1500" y="998"/>
                    <a:pt x="1504" y="996"/>
                  </a:cubicBezTo>
                  <a:cubicBezTo>
                    <a:pt x="1612" y="1047"/>
                    <a:pt x="1625" y="1055"/>
                    <a:pt x="1638" y="1063"/>
                  </a:cubicBezTo>
                  <a:cubicBezTo>
                    <a:pt x="1735" y="1151"/>
                    <a:pt x="1749" y="1157"/>
                    <a:pt x="1748" y="1166"/>
                  </a:cubicBezTo>
                  <a:cubicBezTo>
                    <a:pt x="1633" y="1063"/>
                    <a:pt x="1624" y="1057"/>
                    <a:pt x="1615" y="1051"/>
                  </a:cubicBezTo>
                  <a:cubicBezTo>
                    <a:pt x="1514" y="1008"/>
                    <a:pt x="1509" y="999"/>
                    <a:pt x="1506" y="1002"/>
                  </a:cubicBezTo>
                  <a:cubicBezTo>
                    <a:pt x="1476" y="994"/>
                    <a:pt x="1472" y="991"/>
                    <a:pt x="1468" y="992"/>
                  </a:cubicBezTo>
                  <a:cubicBezTo>
                    <a:pt x="1584" y="1043"/>
                    <a:pt x="1587" y="1045"/>
                    <a:pt x="1601" y="1052"/>
                  </a:cubicBezTo>
                  <a:cubicBezTo>
                    <a:pt x="1706" y="1133"/>
                    <a:pt x="1710" y="1139"/>
                    <a:pt x="1718" y="1143"/>
                  </a:cubicBezTo>
                  <a:cubicBezTo>
                    <a:pt x="1778" y="1205"/>
                    <a:pt x="1776" y="1209"/>
                    <a:pt x="1782" y="1212"/>
                  </a:cubicBezTo>
                  <a:cubicBezTo>
                    <a:pt x="1800" y="1238"/>
                    <a:pt x="1812" y="1240"/>
                    <a:pt x="1808" y="1245"/>
                  </a:cubicBezTo>
                  <a:cubicBezTo>
                    <a:pt x="1776" y="1217"/>
                    <a:pt x="1770" y="1209"/>
                    <a:pt x="1763" y="1202"/>
                  </a:cubicBezTo>
                  <a:cubicBezTo>
                    <a:pt x="1740" y="1177"/>
                    <a:pt x="1726" y="1176"/>
                    <a:pt x="1730" y="1172"/>
                  </a:cubicBezTo>
                  <a:cubicBezTo>
                    <a:pt x="1613" y="1101"/>
                    <a:pt x="1598" y="1092"/>
                    <a:pt x="1584" y="1085"/>
                  </a:cubicBezTo>
                  <a:cubicBezTo>
                    <a:pt x="1549" y="1071"/>
                    <a:pt x="1544" y="1063"/>
                    <a:pt x="1541" y="1070"/>
                  </a:cubicBezTo>
                  <a:cubicBezTo>
                    <a:pt x="1611" y="1107"/>
                    <a:pt x="1612" y="1109"/>
                    <a:pt x="1613" y="1108"/>
                  </a:cubicBezTo>
                  <a:cubicBezTo>
                    <a:pt x="1644" y="1126"/>
                    <a:pt x="1655" y="1131"/>
                    <a:pt x="1665" y="1140"/>
                  </a:cubicBezTo>
                  <a:cubicBezTo>
                    <a:pt x="1720" y="1178"/>
                    <a:pt x="1724" y="1181"/>
                    <a:pt x="1722" y="1185"/>
                  </a:cubicBezTo>
                  <a:cubicBezTo>
                    <a:pt x="1490" y="1066"/>
                    <a:pt x="1458" y="1045"/>
                    <a:pt x="1426" y="1030"/>
                  </a:cubicBezTo>
                  <a:cubicBezTo>
                    <a:pt x="1415" y="1028"/>
                    <a:pt x="1420" y="1032"/>
                    <a:pt x="1426" y="1035"/>
                  </a:cubicBezTo>
                  <a:cubicBezTo>
                    <a:pt x="1474" y="1061"/>
                    <a:pt x="1486" y="1073"/>
                    <a:pt x="1507" y="1079"/>
                  </a:cubicBezTo>
                  <a:cubicBezTo>
                    <a:pt x="1681" y="1171"/>
                    <a:pt x="1693" y="1179"/>
                    <a:pt x="1704" y="1184"/>
                  </a:cubicBezTo>
                  <a:cubicBezTo>
                    <a:pt x="1769" y="1234"/>
                    <a:pt x="1783" y="1234"/>
                    <a:pt x="1778" y="1238"/>
                  </a:cubicBezTo>
                  <a:cubicBezTo>
                    <a:pt x="1658" y="1184"/>
                    <a:pt x="1628" y="1171"/>
                    <a:pt x="1597" y="1152"/>
                  </a:cubicBezTo>
                  <a:cubicBezTo>
                    <a:pt x="1495" y="1094"/>
                    <a:pt x="1466" y="1065"/>
                    <a:pt x="1423" y="1044"/>
                  </a:cubicBezTo>
                  <a:cubicBezTo>
                    <a:pt x="1398" y="1020"/>
                    <a:pt x="1389" y="1019"/>
                    <a:pt x="1392" y="1015"/>
                  </a:cubicBezTo>
                  <a:cubicBezTo>
                    <a:pt x="1361" y="983"/>
                    <a:pt x="1355" y="981"/>
                    <a:pt x="1356" y="978"/>
                  </a:cubicBezTo>
                  <a:cubicBezTo>
                    <a:pt x="1346" y="964"/>
                    <a:pt x="1338" y="961"/>
                    <a:pt x="1338" y="963"/>
                  </a:cubicBezTo>
                  <a:cubicBezTo>
                    <a:pt x="1454" y="1072"/>
                    <a:pt x="1493" y="1098"/>
                    <a:pt x="1523" y="1121"/>
                  </a:cubicBezTo>
                  <a:cubicBezTo>
                    <a:pt x="1580" y="1157"/>
                    <a:pt x="1591" y="1154"/>
                    <a:pt x="1593" y="1162"/>
                  </a:cubicBezTo>
                  <a:cubicBezTo>
                    <a:pt x="1662" y="1192"/>
                    <a:pt x="1669" y="1203"/>
                    <a:pt x="1673" y="1199"/>
                  </a:cubicBezTo>
                  <a:cubicBezTo>
                    <a:pt x="1595" y="1181"/>
                    <a:pt x="1571" y="1171"/>
                    <a:pt x="1548" y="1163"/>
                  </a:cubicBezTo>
                  <a:cubicBezTo>
                    <a:pt x="1408" y="1102"/>
                    <a:pt x="1396" y="1107"/>
                    <a:pt x="1398" y="1100"/>
                  </a:cubicBezTo>
                  <a:cubicBezTo>
                    <a:pt x="1459" y="1134"/>
                    <a:pt x="1467" y="1147"/>
                    <a:pt x="1471" y="1144"/>
                  </a:cubicBezTo>
                  <a:cubicBezTo>
                    <a:pt x="1528" y="1162"/>
                    <a:pt x="1531" y="1166"/>
                    <a:pt x="1534" y="1168"/>
                  </a:cubicBezTo>
                  <a:cubicBezTo>
                    <a:pt x="1553" y="1169"/>
                    <a:pt x="1558" y="1177"/>
                    <a:pt x="1561" y="1178"/>
                  </a:cubicBezTo>
                  <a:cubicBezTo>
                    <a:pt x="1583" y="1180"/>
                    <a:pt x="1591" y="1190"/>
                    <a:pt x="1597" y="1188"/>
                  </a:cubicBezTo>
                  <a:cubicBezTo>
                    <a:pt x="1670" y="1212"/>
                    <a:pt x="1674" y="1217"/>
                    <a:pt x="1676" y="1215"/>
                  </a:cubicBezTo>
                  <a:cubicBezTo>
                    <a:pt x="1713" y="1228"/>
                    <a:pt x="1719" y="1232"/>
                    <a:pt x="1733" y="1235"/>
                  </a:cubicBezTo>
                  <a:cubicBezTo>
                    <a:pt x="1830" y="1279"/>
                    <a:pt x="1840" y="1286"/>
                    <a:pt x="1839" y="1292"/>
                  </a:cubicBezTo>
                  <a:cubicBezTo>
                    <a:pt x="1727" y="1244"/>
                    <a:pt x="1716" y="1241"/>
                    <a:pt x="1704" y="1239"/>
                  </a:cubicBezTo>
                  <a:cubicBezTo>
                    <a:pt x="1624" y="1217"/>
                    <a:pt x="1613" y="1215"/>
                    <a:pt x="1601" y="1212"/>
                  </a:cubicBezTo>
                  <a:cubicBezTo>
                    <a:pt x="1554" y="1196"/>
                    <a:pt x="1543" y="1195"/>
                    <a:pt x="1531" y="1192"/>
                  </a:cubicBezTo>
                  <a:cubicBezTo>
                    <a:pt x="1395" y="1115"/>
                    <a:pt x="1391" y="1117"/>
                    <a:pt x="1388" y="1115"/>
                  </a:cubicBezTo>
                  <a:cubicBezTo>
                    <a:pt x="1372" y="1109"/>
                    <a:pt x="1376" y="1100"/>
                    <a:pt x="1373" y="1099"/>
                  </a:cubicBezTo>
                  <a:cubicBezTo>
                    <a:pt x="1364" y="1091"/>
                    <a:pt x="1362" y="1092"/>
                    <a:pt x="1364" y="1093"/>
                  </a:cubicBezTo>
                  <a:cubicBezTo>
                    <a:pt x="1371" y="1109"/>
                    <a:pt x="1380" y="1110"/>
                    <a:pt x="1382" y="1113"/>
                  </a:cubicBezTo>
                  <a:cubicBezTo>
                    <a:pt x="1432" y="1150"/>
                    <a:pt x="1443" y="1160"/>
                    <a:pt x="1451" y="1162"/>
                  </a:cubicBezTo>
                  <a:cubicBezTo>
                    <a:pt x="1484" y="1187"/>
                    <a:pt x="1489" y="1191"/>
                    <a:pt x="1491" y="1189"/>
                  </a:cubicBezTo>
                  <a:cubicBezTo>
                    <a:pt x="1554" y="1222"/>
                    <a:pt x="1574" y="1230"/>
                    <a:pt x="1599" y="1239"/>
                  </a:cubicBezTo>
                  <a:cubicBezTo>
                    <a:pt x="1637" y="1245"/>
                    <a:pt x="1643" y="1252"/>
                    <a:pt x="1649" y="1252"/>
                  </a:cubicBezTo>
                  <a:cubicBezTo>
                    <a:pt x="1743" y="1278"/>
                    <a:pt x="1753" y="1282"/>
                    <a:pt x="1762" y="1285"/>
                  </a:cubicBezTo>
                  <a:cubicBezTo>
                    <a:pt x="1812" y="1300"/>
                    <a:pt x="1833" y="1307"/>
                    <a:pt x="1853" y="1314"/>
                  </a:cubicBezTo>
                  <a:cubicBezTo>
                    <a:pt x="1920" y="1357"/>
                    <a:pt x="1927" y="1352"/>
                    <a:pt x="1924" y="1357"/>
                  </a:cubicBezTo>
                  <a:cubicBezTo>
                    <a:pt x="1927" y="1360"/>
                    <a:pt x="1919" y="1361"/>
                    <a:pt x="1908" y="1353"/>
                  </a:cubicBezTo>
                  <a:cubicBezTo>
                    <a:pt x="1858" y="1326"/>
                    <a:pt x="1853" y="1327"/>
                    <a:pt x="1849" y="1325"/>
                  </a:cubicBezTo>
                  <a:cubicBezTo>
                    <a:pt x="1818" y="1312"/>
                    <a:pt x="1812" y="1307"/>
                    <a:pt x="1808" y="1308"/>
                  </a:cubicBezTo>
                  <a:cubicBezTo>
                    <a:pt x="1788" y="1302"/>
                    <a:pt x="1783" y="1302"/>
                    <a:pt x="1778" y="1301"/>
                  </a:cubicBezTo>
                  <a:cubicBezTo>
                    <a:pt x="1716" y="1285"/>
                    <a:pt x="1712" y="1289"/>
                    <a:pt x="1707" y="1285"/>
                  </a:cubicBezTo>
                  <a:cubicBezTo>
                    <a:pt x="1658" y="1272"/>
                    <a:pt x="1654" y="1275"/>
                    <a:pt x="1650" y="1273"/>
                  </a:cubicBezTo>
                  <a:cubicBezTo>
                    <a:pt x="1601" y="1263"/>
                    <a:pt x="1597" y="1262"/>
                    <a:pt x="1592" y="1261"/>
                  </a:cubicBezTo>
                  <a:cubicBezTo>
                    <a:pt x="1539" y="1252"/>
                    <a:pt x="1530" y="1249"/>
                    <a:pt x="1520" y="1244"/>
                  </a:cubicBezTo>
                  <a:cubicBezTo>
                    <a:pt x="1470" y="1230"/>
                    <a:pt x="1451" y="1225"/>
                    <a:pt x="1431" y="1217"/>
                  </a:cubicBezTo>
                  <a:cubicBezTo>
                    <a:pt x="1385" y="1181"/>
                    <a:pt x="1380" y="1176"/>
                    <a:pt x="1376" y="1180"/>
                  </a:cubicBezTo>
                  <a:cubicBezTo>
                    <a:pt x="1388" y="1194"/>
                    <a:pt x="1396" y="1197"/>
                    <a:pt x="1396" y="1201"/>
                  </a:cubicBezTo>
                  <a:cubicBezTo>
                    <a:pt x="1320" y="1167"/>
                    <a:pt x="1362" y="1186"/>
                    <a:pt x="1393" y="1207"/>
                  </a:cubicBezTo>
                  <a:cubicBezTo>
                    <a:pt x="1445" y="1237"/>
                    <a:pt x="1456" y="1244"/>
                    <a:pt x="1466" y="1250"/>
                  </a:cubicBezTo>
                  <a:cubicBezTo>
                    <a:pt x="1613" y="1319"/>
                    <a:pt x="1623" y="1321"/>
                    <a:pt x="1633" y="1325"/>
                  </a:cubicBezTo>
                  <a:cubicBezTo>
                    <a:pt x="1658" y="1334"/>
                    <a:pt x="1660" y="1328"/>
                    <a:pt x="1663" y="1332"/>
                  </a:cubicBezTo>
                  <a:cubicBezTo>
                    <a:pt x="1697" y="1345"/>
                    <a:pt x="1705" y="1344"/>
                    <a:pt x="1713" y="1347"/>
                  </a:cubicBezTo>
                  <a:cubicBezTo>
                    <a:pt x="1775" y="1364"/>
                    <a:pt x="1786" y="1363"/>
                    <a:pt x="1798" y="1369"/>
                  </a:cubicBezTo>
                  <a:cubicBezTo>
                    <a:pt x="1835" y="1378"/>
                    <a:pt x="1837" y="1380"/>
                    <a:pt x="1839" y="1378"/>
                  </a:cubicBezTo>
                  <a:cubicBezTo>
                    <a:pt x="1867" y="1394"/>
                    <a:pt x="1875" y="1389"/>
                    <a:pt x="1885" y="1396"/>
                  </a:cubicBezTo>
                  <a:cubicBezTo>
                    <a:pt x="1931" y="1407"/>
                    <a:pt x="1938" y="1414"/>
                    <a:pt x="1942" y="1413"/>
                  </a:cubicBezTo>
                  <a:cubicBezTo>
                    <a:pt x="2031" y="1454"/>
                    <a:pt x="2036" y="1457"/>
                    <a:pt x="2041" y="1460"/>
                  </a:cubicBezTo>
                  <a:cubicBezTo>
                    <a:pt x="2037" y="1459"/>
                    <a:pt x="2036" y="1469"/>
                    <a:pt x="2031" y="1464"/>
                  </a:cubicBezTo>
                  <a:cubicBezTo>
                    <a:pt x="1999" y="1445"/>
                    <a:pt x="1995" y="1443"/>
                    <a:pt x="1992" y="1441"/>
                  </a:cubicBezTo>
                  <a:cubicBezTo>
                    <a:pt x="1941" y="1420"/>
                    <a:pt x="1938" y="1417"/>
                    <a:pt x="1935" y="1419"/>
                  </a:cubicBezTo>
                  <a:cubicBezTo>
                    <a:pt x="1884" y="1400"/>
                    <a:pt x="1874" y="1398"/>
                    <a:pt x="1863" y="1394"/>
                  </a:cubicBezTo>
                  <a:cubicBezTo>
                    <a:pt x="1838" y="1392"/>
                    <a:pt x="1834" y="1387"/>
                    <a:pt x="1832" y="1389"/>
                  </a:cubicBezTo>
                  <a:cubicBezTo>
                    <a:pt x="1781" y="1383"/>
                    <a:pt x="1776" y="1380"/>
                    <a:pt x="1770" y="1380"/>
                  </a:cubicBezTo>
                  <a:cubicBezTo>
                    <a:pt x="1704" y="1367"/>
                    <a:pt x="1696" y="1369"/>
                    <a:pt x="1687" y="1363"/>
                  </a:cubicBezTo>
                  <a:cubicBezTo>
                    <a:pt x="1626" y="1352"/>
                    <a:pt x="1616" y="1344"/>
                    <a:pt x="1608" y="1348"/>
                  </a:cubicBezTo>
                  <a:cubicBezTo>
                    <a:pt x="1517" y="1321"/>
                    <a:pt x="1500" y="1313"/>
                    <a:pt x="1484" y="1310"/>
                  </a:cubicBezTo>
                  <a:cubicBezTo>
                    <a:pt x="1442" y="1294"/>
                    <a:pt x="1443" y="1279"/>
                    <a:pt x="1440" y="1286"/>
                  </a:cubicBezTo>
                  <a:cubicBezTo>
                    <a:pt x="1401" y="1263"/>
                    <a:pt x="1398" y="1259"/>
                    <a:pt x="1395" y="1255"/>
                  </a:cubicBezTo>
                  <a:cubicBezTo>
                    <a:pt x="1388" y="1261"/>
                    <a:pt x="1392" y="1264"/>
                    <a:pt x="1395" y="1266"/>
                  </a:cubicBezTo>
                  <a:cubicBezTo>
                    <a:pt x="1418" y="1280"/>
                    <a:pt x="1427" y="1287"/>
                    <a:pt x="1435" y="1293"/>
                  </a:cubicBezTo>
                  <a:cubicBezTo>
                    <a:pt x="1531" y="1334"/>
                    <a:pt x="1541" y="1338"/>
                    <a:pt x="1552" y="1342"/>
                  </a:cubicBezTo>
                  <a:cubicBezTo>
                    <a:pt x="1588" y="1352"/>
                    <a:pt x="1593" y="1352"/>
                    <a:pt x="1598" y="1351"/>
                  </a:cubicBezTo>
                  <a:cubicBezTo>
                    <a:pt x="1678" y="1371"/>
                    <a:pt x="1679" y="1372"/>
                    <a:pt x="1681" y="1372"/>
                  </a:cubicBezTo>
                  <a:cubicBezTo>
                    <a:pt x="1711" y="1375"/>
                    <a:pt x="1714" y="1380"/>
                    <a:pt x="1716" y="1378"/>
                  </a:cubicBezTo>
                  <a:cubicBezTo>
                    <a:pt x="1751" y="1385"/>
                    <a:pt x="1761" y="1383"/>
                    <a:pt x="1772" y="1389"/>
                  </a:cubicBezTo>
                  <a:cubicBezTo>
                    <a:pt x="1792" y="1392"/>
                    <a:pt x="1797" y="1390"/>
                    <a:pt x="1803" y="1394"/>
                  </a:cubicBezTo>
                  <a:cubicBezTo>
                    <a:pt x="1822" y="1393"/>
                    <a:pt x="1828" y="1396"/>
                    <a:pt x="1833" y="1395"/>
                  </a:cubicBezTo>
                  <a:cubicBezTo>
                    <a:pt x="1885" y="1410"/>
                    <a:pt x="1890" y="1407"/>
                    <a:pt x="1896" y="1411"/>
                  </a:cubicBezTo>
                  <a:cubicBezTo>
                    <a:pt x="1999" y="1451"/>
                    <a:pt x="2003" y="1453"/>
                    <a:pt x="2007" y="1456"/>
                  </a:cubicBezTo>
                  <a:cubicBezTo>
                    <a:pt x="1978" y="1460"/>
                    <a:pt x="1974" y="1455"/>
                    <a:pt x="1971" y="1456"/>
                  </a:cubicBezTo>
                  <a:cubicBezTo>
                    <a:pt x="1945" y="1454"/>
                    <a:pt x="1942" y="1456"/>
                    <a:pt x="1938" y="1454"/>
                  </a:cubicBezTo>
                  <a:cubicBezTo>
                    <a:pt x="1874" y="1447"/>
                    <a:pt x="1868" y="1443"/>
                    <a:pt x="1863" y="1444"/>
                  </a:cubicBezTo>
                  <a:cubicBezTo>
                    <a:pt x="1819" y="1439"/>
                    <a:pt x="1815" y="1436"/>
                    <a:pt x="1811" y="1433"/>
                  </a:cubicBezTo>
                  <a:cubicBezTo>
                    <a:pt x="1789" y="1430"/>
                    <a:pt x="1787" y="1433"/>
                    <a:pt x="1784" y="1433"/>
                  </a:cubicBezTo>
                  <a:cubicBezTo>
                    <a:pt x="1751" y="1426"/>
                    <a:pt x="1744" y="1421"/>
                    <a:pt x="1739" y="1422"/>
                  </a:cubicBezTo>
                  <a:cubicBezTo>
                    <a:pt x="1686" y="1417"/>
                    <a:pt x="1679" y="1408"/>
                    <a:pt x="1675" y="1413"/>
                  </a:cubicBezTo>
                  <a:cubicBezTo>
                    <a:pt x="1595" y="1398"/>
                    <a:pt x="1585" y="1392"/>
                    <a:pt x="1576" y="1392"/>
                  </a:cubicBezTo>
                  <a:cubicBezTo>
                    <a:pt x="1553" y="1385"/>
                    <a:pt x="1550" y="1381"/>
                    <a:pt x="1548" y="1383"/>
                  </a:cubicBezTo>
                  <a:cubicBezTo>
                    <a:pt x="1463" y="1355"/>
                    <a:pt x="1463" y="1351"/>
                    <a:pt x="1464" y="1351"/>
                  </a:cubicBezTo>
                  <a:cubicBezTo>
                    <a:pt x="1450" y="1345"/>
                    <a:pt x="1448" y="1346"/>
                    <a:pt x="1447" y="1345"/>
                  </a:cubicBezTo>
                  <a:cubicBezTo>
                    <a:pt x="1415" y="1330"/>
                    <a:pt x="1410" y="1322"/>
                    <a:pt x="1406" y="1321"/>
                  </a:cubicBezTo>
                  <a:cubicBezTo>
                    <a:pt x="1355" y="1287"/>
                    <a:pt x="1356" y="1284"/>
                    <a:pt x="1353" y="1283"/>
                  </a:cubicBezTo>
                  <a:cubicBezTo>
                    <a:pt x="1333" y="1278"/>
                    <a:pt x="1340" y="1285"/>
                    <a:pt x="1347" y="1292"/>
                  </a:cubicBezTo>
                  <a:cubicBezTo>
                    <a:pt x="1420" y="1336"/>
                    <a:pt x="1416" y="1338"/>
                    <a:pt x="1421" y="1341"/>
                  </a:cubicBezTo>
                  <a:cubicBezTo>
                    <a:pt x="1509" y="1376"/>
                    <a:pt x="1517" y="1384"/>
                    <a:pt x="1522" y="1382"/>
                  </a:cubicBezTo>
                  <a:cubicBezTo>
                    <a:pt x="1562" y="1395"/>
                    <a:pt x="1565" y="1399"/>
                    <a:pt x="1568" y="1397"/>
                  </a:cubicBezTo>
                  <a:cubicBezTo>
                    <a:pt x="1674" y="1420"/>
                    <a:pt x="1698" y="1425"/>
                    <a:pt x="1721" y="1426"/>
                  </a:cubicBezTo>
                  <a:cubicBezTo>
                    <a:pt x="1801" y="1443"/>
                    <a:pt x="1807" y="1442"/>
                    <a:pt x="1813" y="1442"/>
                  </a:cubicBezTo>
                  <a:cubicBezTo>
                    <a:pt x="1852" y="1449"/>
                    <a:pt x="1855" y="1450"/>
                    <a:pt x="1859" y="1452"/>
                  </a:cubicBezTo>
                  <a:cubicBezTo>
                    <a:pt x="1837" y="1448"/>
                    <a:pt x="1830" y="1450"/>
                    <a:pt x="1824" y="1452"/>
                  </a:cubicBezTo>
                  <a:cubicBezTo>
                    <a:pt x="1757" y="1449"/>
                    <a:pt x="1734" y="1451"/>
                    <a:pt x="1711" y="1453"/>
                  </a:cubicBezTo>
                  <a:cubicBezTo>
                    <a:pt x="1629" y="1452"/>
                    <a:pt x="1626" y="1453"/>
                    <a:pt x="1623" y="1452"/>
                  </a:cubicBezTo>
                  <a:cubicBezTo>
                    <a:pt x="1594" y="1449"/>
                    <a:pt x="1592" y="1455"/>
                    <a:pt x="1588" y="1449"/>
                  </a:cubicBezTo>
                  <a:cubicBezTo>
                    <a:pt x="1558" y="1449"/>
                    <a:pt x="1556" y="1455"/>
                    <a:pt x="1551" y="1449"/>
                  </a:cubicBezTo>
                  <a:cubicBezTo>
                    <a:pt x="1514" y="1450"/>
                    <a:pt x="1511" y="1451"/>
                    <a:pt x="1508" y="1451"/>
                  </a:cubicBezTo>
                  <a:cubicBezTo>
                    <a:pt x="1530" y="1456"/>
                    <a:pt x="1538" y="1456"/>
                    <a:pt x="1547" y="1456"/>
                  </a:cubicBezTo>
                  <a:cubicBezTo>
                    <a:pt x="1589" y="1457"/>
                    <a:pt x="1593" y="1455"/>
                    <a:pt x="1597" y="1458"/>
                  </a:cubicBezTo>
                  <a:cubicBezTo>
                    <a:pt x="1652" y="1460"/>
                    <a:pt x="1656" y="1458"/>
                    <a:pt x="1661" y="1461"/>
                  </a:cubicBezTo>
                  <a:cubicBezTo>
                    <a:pt x="1691" y="1465"/>
                    <a:pt x="1694" y="1456"/>
                    <a:pt x="1700" y="1461"/>
                  </a:cubicBezTo>
                  <a:cubicBezTo>
                    <a:pt x="1767" y="1462"/>
                    <a:pt x="1783" y="1458"/>
                    <a:pt x="1800" y="1460"/>
                  </a:cubicBezTo>
                  <a:cubicBezTo>
                    <a:pt x="1835" y="1463"/>
                    <a:pt x="1842" y="1458"/>
                    <a:pt x="1851" y="1462"/>
                  </a:cubicBezTo>
                  <a:cubicBezTo>
                    <a:pt x="1975" y="1466"/>
                    <a:pt x="1981" y="1468"/>
                    <a:pt x="1986" y="1468"/>
                  </a:cubicBezTo>
                  <a:cubicBezTo>
                    <a:pt x="2043" y="1476"/>
                    <a:pt x="2049" y="1484"/>
                    <a:pt x="2051" y="1480"/>
                  </a:cubicBezTo>
                  <a:cubicBezTo>
                    <a:pt x="2067" y="1483"/>
                    <a:pt x="2072" y="1485"/>
                    <a:pt x="2076" y="1483"/>
                  </a:cubicBezTo>
                  <a:cubicBezTo>
                    <a:pt x="2092" y="1492"/>
                    <a:pt x="2084" y="1491"/>
                    <a:pt x="2077" y="1489"/>
                  </a:cubicBezTo>
                  <a:cubicBezTo>
                    <a:pt x="2055" y="1485"/>
                    <a:pt x="2055" y="1487"/>
                    <a:pt x="2053" y="1486"/>
                  </a:cubicBezTo>
                  <a:cubicBezTo>
                    <a:pt x="2032" y="1484"/>
                    <a:pt x="2026" y="1484"/>
                    <a:pt x="2019" y="1482"/>
                  </a:cubicBezTo>
                  <a:cubicBezTo>
                    <a:pt x="1963" y="1482"/>
                    <a:pt x="1944" y="1478"/>
                    <a:pt x="1926" y="1480"/>
                  </a:cubicBezTo>
                  <a:cubicBezTo>
                    <a:pt x="1879" y="1484"/>
                    <a:pt x="1873" y="1478"/>
                    <a:pt x="1869" y="1479"/>
                  </a:cubicBezTo>
                  <a:cubicBezTo>
                    <a:pt x="1796" y="1483"/>
                    <a:pt x="1792" y="1486"/>
                    <a:pt x="1787" y="1488"/>
                  </a:cubicBezTo>
                  <a:cubicBezTo>
                    <a:pt x="1750" y="1488"/>
                    <a:pt x="1749" y="1489"/>
                    <a:pt x="1746" y="1487"/>
                  </a:cubicBezTo>
                  <a:cubicBezTo>
                    <a:pt x="1713" y="1486"/>
                    <a:pt x="1709" y="1490"/>
                    <a:pt x="1704" y="1487"/>
                  </a:cubicBezTo>
                  <a:cubicBezTo>
                    <a:pt x="1665" y="1483"/>
                    <a:pt x="1656" y="1486"/>
                    <a:pt x="1646" y="1483"/>
                  </a:cubicBezTo>
                  <a:cubicBezTo>
                    <a:pt x="1584" y="1471"/>
                    <a:pt x="1580" y="1476"/>
                    <a:pt x="1575" y="1472"/>
                  </a:cubicBezTo>
                  <a:cubicBezTo>
                    <a:pt x="1541" y="1469"/>
                    <a:pt x="1534" y="1456"/>
                    <a:pt x="1531" y="1464"/>
                  </a:cubicBezTo>
                  <a:cubicBezTo>
                    <a:pt x="1597" y="1481"/>
                    <a:pt x="1605" y="1487"/>
                    <a:pt x="1611" y="1486"/>
                  </a:cubicBezTo>
                  <a:cubicBezTo>
                    <a:pt x="1675" y="1492"/>
                    <a:pt x="1682" y="1493"/>
                    <a:pt x="1690" y="1496"/>
                  </a:cubicBezTo>
                  <a:cubicBezTo>
                    <a:pt x="1763" y="1494"/>
                    <a:pt x="1782" y="1497"/>
                    <a:pt x="1799" y="1493"/>
                  </a:cubicBezTo>
                  <a:cubicBezTo>
                    <a:pt x="1835" y="1494"/>
                    <a:pt x="1837" y="1491"/>
                    <a:pt x="1840" y="1491"/>
                  </a:cubicBezTo>
                  <a:cubicBezTo>
                    <a:pt x="1884" y="1487"/>
                    <a:pt x="1890" y="1489"/>
                    <a:pt x="1894" y="1488"/>
                  </a:cubicBezTo>
                  <a:cubicBezTo>
                    <a:pt x="1945" y="1491"/>
                    <a:pt x="1954" y="1487"/>
                    <a:pt x="1964" y="1490"/>
                  </a:cubicBezTo>
                  <a:cubicBezTo>
                    <a:pt x="2004" y="1490"/>
                    <a:pt x="2005" y="1488"/>
                    <a:pt x="2008" y="1491"/>
                  </a:cubicBezTo>
                  <a:cubicBezTo>
                    <a:pt x="2048" y="1493"/>
                    <a:pt x="2052" y="1493"/>
                    <a:pt x="2058" y="1498"/>
                  </a:cubicBezTo>
                  <a:cubicBezTo>
                    <a:pt x="2090" y="1498"/>
                    <a:pt x="2095" y="1503"/>
                    <a:pt x="2100" y="1502"/>
                  </a:cubicBezTo>
                  <a:cubicBezTo>
                    <a:pt x="2134" y="1513"/>
                    <a:pt x="2137" y="1511"/>
                    <a:pt x="2140" y="1513"/>
                  </a:cubicBezTo>
                  <a:cubicBezTo>
                    <a:pt x="2136" y="1522"/>
                    <a:pt x="2130" y="1516"/>
                    <a:pt x="2124" y="1513"/>
                  </a:cubicBezTo>
                  <a:cubicBezTo>
                    <a:pt x="2095" y="1514"/>
                    <a:pt x="2091" y="1516"/>
                    <a:pt x="2087" y="1514"/>
                  </a:cubicBezTo>
                  <a:cubicBezTo>
                    <a:pt x="2066" y="1517"/>
                    <a:pt x="2056" y="1511"/>
                    <a:pt x="2049" y="1515"/>
                  </a:cubicBezTo>
                  <a:cubicBezTo>
                    <a:pt x="1957" y="1511"/>
                    <a:pt x="1954" y="1522"/>
                    <a:pt x="1948" y="1514"/>
                  </a:cubicBezTo>
                  <a:cubicBezTo>
                    <a:pt x="1899" y="1520"/>
                    <a:pt x="1895" y="1519"/>
                    <a:pt x="1891" y="1520"/>
                  </a:cubicBezTo>
                  <a:cubicBezTo>
                    <a:pt x="1864" y="1522"/>
                    <a:pt x="1861" y="1528"/>
                    <a:pt x="1856" y="1526"/>
                  </a:cubicBezTo>
                  <a:cubicBezTo>
                    <a:pt x="1802" y="1532"/>
                    <a:pt x="1794" y="1529"/>
                    <a:pt x="1787" y="1532"/>
                  </a:cubicBezTo>
                  <a:cubicBezTo>
                    <a:pt x="1755" y="1532"/>
                    <a:pt x="1747" y="1531"/>
                    <a:pt x="1739" y="1532"/>
                  </a:cubicBezTo>
                  <a:cubicBezTo>
                    <a:pt x="1718" y="1533"/>
                    <a:pt x="1717" y="1537"/>
                    <a:pt x="1720" y="1534"/>
                  </a:cubicBezTo>
                  <a:cubicBezTo>
                    <a:pt x="1742" y="1532"/>
                    <a:pt x="1748" y="1538"/>
                    <a:pt x="1752" y="1537"/>
                  </a:cubicBezTo>
                  <a:cubicBezTo>
                    <a:pt x="1795" y="1537"/>
                    <a:pt x="1804" y="1537"/>
                    <a:pt x="1813" y="1536"/>
                  </a:cubicBezTo>
                  <a:cubicBezTo>
                    <a:pt x="1854" y="1530"/>
                    <a:pt x="1860" y="1537"/>
                    <a:pt x="1864" y="1534"/>
                  </a:cubicBezTo>
                  <a:cubicBezTo>
                    <a:pt x="1892" y="1526"/>
                    <a:pt x="1897" y="1530"/>
                    <a:pt x="1900" y="1526"/>
                  </a:cubicBezTo>
                  <a:cubicBezTo>
                    <a:pt x="1931" y="1525"/>
                    <a:pt x="1934" y="1528"/>
                    <a:pt x="1937" y="1527"/>
                  </a:cubicBezTo>
                  <a:cubicBezTo>
                    <a:pt x="1965" y="1526"/>
                    <a:pt x="1970" y="1522"/>
                    <a:pt x="1975" y="1524"/>
                  </a:cubicBezTo>
                  <a:cubicBezTo>
                    <a:pt x="2011" y="1518"/>
                    <a:pt x="2018" y="1528"/>
                    <a:pt x="2022" y="1521"/>
                  </a:cubicBezTo>
                  <a:cubicBezTo>
                    <a:pt x="2075" y="1522"/>
                    <a:pt x="2080" y="1523"/>
                    <a:pt x="2085" y="1524"/>
                  </a:cubicBezTo>
                  <a:cubicBezTo>
                    <a:pt x="2106" y="1524"/>
                    <a:pt x="2111" y="1524"/>
                    <a:pt x="2117" y="1524"/>
                  </a:cubicBezTo>
                  <a:cubicBezTo>
                    <a:pt x="2143" y="1525"/>
                    <a:pt x="2155" y="1533"/>
                    <a:pt x="2166" y="1533"/>
                  </a:cubicBezTo>
                  <a:cubicBezTo>
                    <a:pt x="2203" y="1551"/>
                    <a:pt x="2213" y="1555"/>
                    <a:pt x="2223" y="1558"/>
                  </a:cubicBezTo>
                  <a:cubicBezTo>
                    <a:pt x="2250" y="1574"/>
                    <a:pt x="2254" y="1582"/>
                    <a:pt x="2257" y="1578"/>
                  </a:cubicBezTo>
                  <a:cubicBezTo>
                    <a:pt x="2275" y="1592"/>
                    <a:pt x="2264" y="1590"/>
                    <a:pt x="2253" y="1586"/>
                  </a:cubicBezTo>
                  <a:cubicBezTo>
                    <a:pt x="2198" y="1570"/>
                    <a:pt x="2194" y="1576"/>
                    <a:pt x="2188" y="1571"/>
                  </a:cubicBezTo>
                  <a:cubicBezTo>
                    <a:pt x="2088" y="1565"/>
                    <a:pt x="2082" y="1558"/>
                    <a:pt x="2078" y="1563"/>
                  </a:cubicBezTo>
                  <a:cubicBezTo>
                    <a:pt x="2050" y="1558"/>
                    <a:pt x="2048" y="1559"/>
                    <a:pt x="2045" y="1560"/>
                  </a:cubicBezTo>
                  <a:cubicBezTo>
                    <a:pt x="2003" y="1553"/>
                    <a:pt x="2000" y="1561"/>
                    <a:pt x="1996" y="1559"/>
                  </a:cubicBezTo>
                  <a:cubicBezTo>
                    <a:pt x="1958" y="1560"/>
                    <a:pt x="1954" y="1554"/>
                    <a:pt x="1951" y="1557"/>
                  </a:cubicBezTo>
                  <a:cubicBezTo>
                    <a:pt x="1924" y="1562"/>
                    <a:pt x="1919" y="1554"/>
                    <a:pt x="1917" y="1561"/>
                  </a:cubicBezTo>
                  <a:cubicBezTo>
                    <a:pt x="1889" y="1559"/>
                    <a:pt x="1886" y="1561"/>
                    <a:pt x="1882" y="1562"/>
                  </a:cubicBezTo>
                  <a:cubicBezTo>
                    <a:pt x="1839" y="1563"/>
                    <a:pt x="1832" y="1565"/>
                    <a:pt x="1825" y="1565"/>
                  </a:cubicBezTo>
                  <a:cubicBezTo>
                    <a:pt x="1769" y="1563"/>
                    <a:pt x="1762" y="1568"/>
                    <a:pt x="1754" y="1565"/>
                  </a:cubicBezTo>
                  <a:cubicBezTo>
                    <a:pt x="1717" y="1565"/>
                    <a:pt x="1714" y="1571"/>
                    <a:pt x="1709" y="1567"/>
                  </a:cubicBezTo>
                  <a:cubicBezTo>
                    <a:pt x="1672" y="1566"/>
                    <a:pt x="1671" y="1564"/>
                    <a:pt x="1670" y="1562"/>
                  </a:cubicBezTo>
                  <a:cubicBezTo>
                    <a:pt x="1631" y="1552"/>
                    <a:pt x="1629" y="1550"/>
                    <a:pt x="1626" y="1548"/>
                  </a:cubicBezTo>
                  <a:cubicBezTo>
                    <a:pt x="1615" y="1548"/>
                    <a:pt x="1628" y="1552"/>
                    <a:pt x="1641" y="1558"/>
                  </a:cubicBezTo>
                  <a:cubicBezTo>
                    <a:pt x="1664" y="1563"/>
                    <a:pt x="1662" y="1572"/>
                    <a:pt x="1666" y="1567"/>
                  </a:cubicBezTo>
                  <a:cubicBezTo>
                    <a:pt x="1688" y="1572"/>
                    <a:pt x="1694" y="1570"/>
                    <a:pt x="1698" y="1575"/>
                  </a:cubicBezTo>
                  <a:cubicBezTo>
                    <a:pt x="1758" y="1581"/>
                    <a:pt x="1767" y="1587"/>
                    <a:pt x="1775" y="1585"/>
                  </a:cubicBezTo>
                  <a:cubicBezTo>
                    <a:pt x="1803" y="1587"/>
                    <a:pt x="1804" y="1584"/>
                    <a:pt x="1807" y="1585"/>
                  </a:cubicBezTo>
                  <a:cubicBezTo>
                    <a:pt x="1829" y="1582"/>
                    <a:pt x="1835" y="1589"/>
                    <a:pt x="1838" y="1585"/>
                  </a:cubicBezTo>
                  <a:cubicBezTo>
                    <a:pt x="1859" y="1585"/>
                    <a:pt x="1868" y="1586"/>
                    <a:pt x="1876" y="1586"/>
                  </a:cubicBezTo>
                  <a:cubicBezTo>
                    <a:pt x="1909" y="1584"/>
                    <a:pt x="1919" y="1589"/>
                    <a:pt x="1927" y="1589"/>
                  </a:cubicBezTo>
                  <a:cubicBezTo>
                    <a:pt x="1961" y="1592"/>
                    <a:pt x="1963" y="1590"/>
                    <a:pt x="1965" y="1591"/>
                  </a:cubicBezTo>
                  <a:cubicBezTo>
                    <a:pt x="1995" y="1594"/>
                    <a:pt x="2000" y="1600"/>
                    <a:pt x="2004" y="1595"/>
                  </a:cubicBezTo>
                  <a:cubicBezTo>
                    <a:pt x="2038" y="1596"/>
                    <a:pt x="2047" y="1601"/>
                    <a:pt x="2055" y="1598"/>
                  </a:cubicBezTo>
                  <a:cubicBezTo>
                    <a:pt x="2067" y="1600"/>
                    <a:pt x="2069" y="1600"/>
                    <a:pt x="2071" y="1601"/>
                  </a:cubicBezTo>
                  <a:cubicBezTo>
                    <a:pt x="2041" y="1605"/>
                    <a:pt x="2039" y="1606"/>
                    <a:pt x="2035" y="1603"/>
                  </a:cubicBezTo>
                  <a:cubicBezTo>
                    <a:pt x="1991" y="1606"/>
                    <a:pt x="1969" y="1607"/>
                    <a:pt x="1948" y="1608"/>
                  </a:cubicBezTo>
                  <a:cubicBezTo>
                    <a:pt x="1850" y="1621"/>
                    <a:pt x="1843" y="1615"/>
                    <a:pt x="1839" y="1619"/>
                  </a:cubicBezTo>
                  <a:cubicBezTo>
                    <a:pt x="1799" y="1616"/>
                    <a:pt x="1778" y="1619"/>
                    <a:pt x="1757" y="1620"/>
                  </a:cubicBezTo>
                  <a:cubicBezTo>
                    <a:pt x="1707" y="1621"/>
                    <a:pt x="1705" y="1621"/>
                    <a:pt x="1703" y="1623"/>
                  </a:cubicBezTo>
                  <a:cubicBezTo>
                    <a:pt x="1626" y="1620"/>
                    <a:pt x="1622" y="1615"/>
                    <a:pt x="1620" y="1617"/>
                  </a:cubicBezTo>
                  <a:cubicBezTo>
                    <a:pt x="1590" y="1610"/>
                    <a:pt x="1585" y="1616"/>
                    <a:pt x="1579" y="1611"/>
                  </a:cubicBezTo>
                  <a:cubicBezTo>
                    <a:pt x="1581" y="1613"/>
                    <a:pt x="1584" y="1619"/>
                    <a:pt x="1587" y="1616"/>
                  </a:cubicBezTo>
                  <a:cubicBezTo>
                    <a:pt x="1638" y="1623"/>
                    <a:pt x="1648" y="1624"/>
                    <a:pt x="1659" y="1625"/>
                  </a:cubicBezTo>
                  <a:cubicBezTo>
                    <a:pt x="1730" y="1631"/>
                    <a:pt x="1734" y="1624"/>
                    <a:pt x="1740" y="1626"/>
                  </a:cubicBezTo>
                  <a:cubicBezTo>
                    <a:pt x="1789" y="1623"/>
                    <a:pt x="1792" y="1627"/>
                    <a:pt x="1795" y="1626"/>
                  </a:cubicBezTo>
                  <a:cubicBezTo>
                    <a:pt x="1808" y="1624"/>
                    <a:pt x="1814" y="1626"/>
                    <a:pt x="1819" y="1625"/>
                  </a:cubicBezTo>
                  <a:cubicBezTo>
                    <a:pt x="1903" y="1624"/>
                    <a:pt x="1907" y="1617"/>
                    <a:pt x="1913" y="1621"/>
                  </a:cubicBezTo>
                  <a:cubicBezTo>
                    <a:pt x="1934" y="1617"/>
                    <a:pt x="1940" y="1619"/>
                    <a:pt x="1945" y="1617"/>
                  </a:cubicBezTo>
                  <a:cubicBezTo>
                    <a:pt x="2014" y="1613"/>
                    <a:pt x="2020" y="1616"/>
                    <a:pt x="2024" y="1612"/>
                  </a:cubicBezTo>
                  <a:cubicBezTo>
                    <a:pt x="2082" y="1613"/>
                    <a:pt x="2091" y="1610"/>
                    <a:pt x="2100" y="1612"/>
                  </a:cubicBezTo>
                  <a:cubicBezTo>
                    <a:pt x="2134" y="1615"/>
                    <a:pt x="2140" y="1614"/>
                    <a:pt x="2146" y="1617"/>
                  </a:cubicBezTo>
                  <a:cubicBezTo>
                    <a:pt x="2172" y="1617"/>
                    <a:pt x="2178" y="1618"/>
                    <a:pt x="2185" y="1619"/>
                  </a:cubicBezTo>
                  <a:cubicBezTo>
                    <a:pt x="2200" y="1619"/>
                    <a:pt x="2203" y="1617"/>
                    <a:pt x="2202" y="1620"/>
                  </a:cubicBezTo>
                  <a:cubicBezTo>
                    <a:pt x="2166" y="1626"/>
                    <a:pt x="2163" y="1623"/>
                    <a:pt x="2160" y="1624"/>
                  </a:cubicBezTo>
                  <a:cubicBezTo>
                    <a:pt x="2140" y="1625"/>
                    <a:pt x="2139" y="1632"/>
                    <a:pt x="2135" y="1630"/>
                  </a:cubicBezTo>
                  <a:cubicBezTo>
                    <a:pt x="2121" y="1625"/>
                    <a:pt x="2118" y="1626"/>
                    <a:pt x="2115" y="1625"/>
                  </a:cubicBezTo>
                  <a:cubicBezTo>
                    <a:pt x="2084" y="1626"/>
                    <a:pt x="2082" y="1632"/>
                    <a:pt x="2078" y="1629"/>
                  </a:cubicBezTo>
                  <a:cubicBezTo>
                    <a:pt x="2033" y="1635"/>
                    <a:pt x="2013" y="1630"/>
                    <a:pt x="1997" y="1638"/>
                  </a:cubicBezTo>
                  <a:cubicBezTo>
                    <a:pt x="1965" y="1638"/>
                    <a:pt x="1961" y="1640"/>
                    <a:pt x="1956" y="1640"/>
                  </a:cubicBezTo>
                  <a:cubicBezTo>
                    <a:pt x="1884" y="1646"/>
                    <a:pt x="1879" y="1643"/>
                    <a:pt x="1875" y="1643"/>
                  </a:cubicBezTo>
                  <a:cubicBezTo>
                    <a:pt x="1842" y="1646"/>
                    <a:pt x="1837" y="1643"/>
                    <a:pt x="1833" y="1644"/>
                  </a:cubicBezTo>
                  <a:cubicBezTo>
                    <a:pt x="1786" y="1641"/>
                    <a:pt x="1783" y="1647"/>
                    <a:pt x="1777" y="1641"/>
                  </a:cubicBezTo>
                  <a:cubicBezTo>
                    <a:pt x="1718" y="1642"/>
                    <a:pt x="1713" y="1636"/>
                    <a:pt x="1709" y="1637"/>
                  </a:cubicBezTo>
                  <a:cubicBezTo>
                    <a:pt x="1661" y="1635"/>
                    <a:pt x="1657" y="1636"/>
                    <a:pt x="1652" y="1636"/>
                  </a:cubicBezTo>
                  <a:cubicBezTo>
                    <a:pt x="1618" y="1633"/>
                    <a:pt x="1613" y="1629"/>
                    <a:pt x="1608" y="1631"/>
                  </a:cubicBezTo>
                  <a:cubicBezTo>
                    <a:pt x="1643" y="1640"/>
                    <a:pt x="1648" y="1640"/>
                    <a:pt x="1652" y="1639"/>
                  </a:cubicBezTo>
                  <a:cubicBezTo>
                    <a:pt x="1687" y="1646"/>
                    <a:pt x="1691" y="1642"/>
                    <a:pt x="1696" y="1645"/>
                  </a:cubicBezTo>
                  <a:cubicBezTo>
                    <a:pt x="1728" y="1644"/>
                    <a:pt x="1730" y="1646"/>
                    <a:pt x="1733" y="1648"/>
                  </a:cubicBezTo>
                  <a:cubicBezTo>
                    <a:pt x="1760" y="1651"/>
                    <a:pt x="1763" y="1648"/>
                    <a:pt x="1766" y="1649"/>
                  </a:cubicBezTo>
                  <a:cubicBezTo>
                    <a:pt x="1791" y="1654"/>
                    <a:pt x="1794" y="1645"/>
                    <a:pt x="1799" y="1651"/>
                  </a:cubicBezTo>
                  <a:cubicBezTo>
                    <a:pt x="1853" y="1651"/>
                    <a:pt x="1862" y="1650"/>
                    <a:pt x="1872" y="1652"/>
                  </a:cubicBezTo>
                  <a:cubicBezTo>
                    <a:pt x="1939" y="1648"/>
                    <a:pt x="1950" y="1649"/>
                    <a:pt x="1959" y="1647"/>
                  </a:cubicBezTo>
                  <a:cubicBezTo>
                    <a:pt x="1993" y="1649"/>
                    <a:pt x="1996" y="1643"/>
                    <a:pt x="2001" y="1643"/>
                  </a:cubicBezTo>
                  <a:cubicBezTo>
                    <a:pt x="2055" y="1643"/>
                    <a:pt x="2063" y="1634"/>
                    <a:pt x="2074" y="1639"/>
                  </a:cubicBezTo>
                  <a:cubicBezTo>
                    <a:pt x="2021" y="1649"/>
                    <a:pt x="2013" y="1650"/>
                    <a:pt x="2006" y="1652"/>
                  </a:cubicBezTo>
                  <a:cubicBezTo>
                    <a:pt x="1979" y="1656"/>
                    <a:pt x="1976" y="1660"/>
                    <a:pt x="1972" y="1658"/>
                  </a:cubicBezTo>
                  <a:cubicBezTo>
                    <a:pt x="1945" y="1659"/>
                    <a:pt x="1942" y="1665"/>
                    <a:pt x="1937" y="1661"/>
                  </a:cubicBezTo>
                  <a:cubicBezTo>
                    <a:pt x="1899" y="1666"/>
                    <a:pt x="1895" y="1667"/>
                    <a:pt x="1891" y="1667"/>
                  </a:cubicBezTo>
                  <a:cubicBezTo>
                    <a:pt x="1863" y="1666"/>
                    <a:pt x="1856" y="1666"/>
                    <a:pt x="1848" y="1667"/>
                  </a:cubicBezTo>
                  <a:cubicBezTo>
                    <a:pt x="1812" y="1662"/>
                    <a:pt x="1810" y="1672"/>
                    <a:pt x="1806" y="1668"/>
                  </a:cubicBezTo>
                  <a:cubicBezTo>
                    <a:pt x="1739" y="1667"/>
                    <a:pt x="1735" y="1664"/>
                    <a:pt x="1732" y="1669"/>
                  </a:cubicBezTo>
                  <a:cubicBezTo>
                    <a:pt x="1770" y="1676"/>
                    <a:pt x="1776" y="1672"/>
                    <a:pt x="1784" y="1674"/>
                  </a:cubicBezTo>
                  <a:cubicBezTo>
                    <a:pt x="1817" y="1675"/>
                    <a:pt x="1818" y="1674"/>
                    <a:pt x="1819" y="1672"/>
                  </a:cubicBezTo>
                  <a:cubicBezTo>
                    <a:pt x="1849" y="1671"/>
                    <a:pt x="1852" y="1672"/>
                    <a:pt x="1856" y="1675"/>
                  </a:cubicBezTo>
                  <a:cubicBezTo>
                    <a:pt x="1892" y="1677"/>
                    <a:pt x="1889" y="1681"/>
                    <a:pt x="1896" y="1683"/>
                  </a:cubicBezTo>
                  <a:cubicBezTo>
                    <a:pt x="1953" y="1677"/>
                    <a:pt x="1962" y="1681"/>
                    <a:pt x="1970" y="1678"/>
                  </a:cubicBezTo>
                  <a:cubicBezTo>
                    <a:pt x="2031" y="1673"/>
                    <a:pt x="2036" y="1672"/>
                    <a:pt x="2041" y="1673"/>
                  </a:cubicBezTo>
                  <a:cubicBezTo>
                    <a:pt x="2061" y="1666"/>
                    <a:pt x="2067" y="1668"/>
                    <a:pt x="2072" y="1667"/>
                  </a:cubicBezTo>
                  <a:cubicBezTo>
                    <a:pt x="2104" y="1661"/>
                    <a:pt x="2108" y="1666"/>
                    <a:pt x="2110" y="1664"/>
                  </a:cubicBezTo>
                  <a:cubicBezTo>
                    <a:pt x="2143" y="1661"/>
                    <a:pt x="2150" y="1660"/>
                    <a:pt x="2156" y="1658"/>
                  </a:cubicBezTo>
                  <a:cubicBezTo>
                    <a:pt x="2216" y="1652"/>
                    <a:pt x="2219" y="1651"/>
                    <a:pt x="2222" y="1649"/>
                  </a:cubicBezTo>
                  <a:cubicBezTo>
                    <a:pt x="2258" y="1652"/>
                    <a:pt x="2264" y="1651"/>
                    <a:pt x="2271" y="1650"/>
                  </a:cubicBezTo>
                  <a:cubicBezTo>
                    <a:pt x="2320" y="1652"/>
                    <a:pt x="2327" y="1654"/>
                    <a:pt x="2335" y="1653"/>
                  </a:cubicBezTo>
                  <a:cubicBezTo>
                    <a:pt x="2392" y="1661"/>
                    <a:pt x="2396" y="1664"/>
                    <a:pt x="2399" y="1662"/>
                  </a:cubicBezTo>
                  <a:cubicBezTo>
                    <a:pt x="2412" y="1678"/>
                    <a:pt x="2409" y="1673"/>
                    <a:pt x="2407" y="1675"/>
                  </a:cubicBezTo>
                  <a:cubicBezTo>
                    <a:pt x="2366" y="1672"/>
                    <a:pt x="2354" y="1673"/>
                    <a:pt x="2341" y="1671"/>
                  </a:cubicBezTo>
                  <a:cubicBezTo>
                    <a:pt x="2246" y="1675"/>
                    <a:pt x="2241" y="1682"/>
                    <a:pt x="2234" y="1678"/>
                  </a:cubicBezTo>
                  <a:cubicBezTo>
                    <a:pt x="2215" y="1686"/>
                    <a:pt x="2211" y="1681"/>
                    <a:pt x="2209" y="1685"/>
                  </a:cubicBezTo>
                  <a:cubicBezTo>
                    <a:pt x="2189" y="1687"/>
                    <a:pt x="2186" y="1688"/>
                    <a:pt x="2183" y="1688"/>
                  </a:cubicBezTo>
                  <a:cubicBezTo>
                    <a:pt x="2154" y="1694"/>
                    <a:pt x="2151" y="1695"/>
                    <a:pt x="2148" y="1697"/>
                  </a:cubicBezTo>
                  <a:cubicBezTo>
                    <a:pt x="2104" y="1700"/>
                    <a:pt x="2102" y="1705"/>
                    <a:pt x="2097" y="1699"/>
                  </a:cubicBezTo>
                  <a:cubicBezTo>
                    <a:pt x="2054" y="1707"/>
                    <a:pt x="2047" y="1707"/>
                    <a:pt x="2039" y="1708"/>
                  </a:cubicBezTo>
                  <a:cubicBezTo>
                    <a:pt x="2010" y="1713"/>
                    <a:pt x="2002" y="1710"/>
                    <a:pt x="1994" y="1712"/>
                  </a:cubicBezTo>
                  <a:cubicBezTo>
                    <a:pt x="1917" y="1709"/>
                    <a:pt x="1909" y="1713"/>
                    <a:pt x="1901" y="1710"/>
                  </a:cubicBezTo>
                  <a:cubicBezTo>
                    <a:pt x="1837" y="1703"/>
                    <a:pt x="1822" y="1704"/>
                    <a:pt x="1806" y="1699"/>
                  </a:cubicBezTo>
                  <a:cubicBezTo>
                    <a:pt x="1774" y="1697"/>
                    <a:pt x="1764" y="1687"/>
                    <a:pt x="1757" y="1690"/>
                  </a:cubicBezTo>
                  <a:cubicBezTo>
                    <a:pt x="1800" y="1705"/>
                    <a:pt x="1806" y="1705"/>
                    <a:pt x="1812" y="1706"/>
                  </a:cubicBezTo>
                  <a:cubicBezTo>
                    <a:pt x="1910" y="1719"/>
                    <a:pt x="1916" y="1718"/>
                    <a:pt x="1922" y="1719"/>
                  </a:cubicBezTo>
                  <a:cubicBezTo>
                    <a:pt x="1962" y="1715"/>
                    <a:pt x="1970" y="1723"/>
                    <a:pt x="1975" y="1721"/>
                  </a:cubicBezTo>
                  <a:cubicBezTo>
                    <a:pt x="2086" y="1711"/>
                    <a:pt x="2098" y="1710"/>
                    <a:pt x="2110" y="1711"/>
                  </a:cubicBezTo>
                  <a:cubicBezTo>
                    <a:pt x="2156" y="1701"/>
                    <a:pt x="2166" y="1700"/>
                    <a:pt x="2176" y="1699"/>
                  </a:cubicBezTo>
                  <a:cubicBezTo>
                    <a:pt x="2220" y="1689"/>
                    <a:pt x="2223" y="1689"/>
                    <a:pt x="2226" y="1691"/>
                  </a:cubicBezTo>
                  <a:cubicBezTo>
                    <a:pt x="2270" y="1685"/>
                    <a:pt x="2276" y="1684"/>
                    <a:pt x="2283" y="1684"/>
                  </a:cubicBezTo>
                  <a:cubicBezTo>
                    <a:pt x="2316" y="1678"/>
                    <a:pt x="2321" y="1684"/>
                    <a:pt x="2324" y="1680"/>
                  </a:cubicBezTo>
                  <a:cubicBezTo>
                    <a:pt x="2344" y="1683"/>
                    <a:pt x="2346" y="1679"/>
                    <a:pt x="2348" y="1680"/>
                  </a:cubicBezTo>
                  <a:cubicBezTo>
                    <a:pt x="2375" y="1689"/>
                    <a:pt x="2369" y="1677"/>
                    <a:pt x="2368" y="1686"/>
                  </a:cubicBezTo>
                  <a:cubicBezTo>
                    <a:pt x="2329" y="1690"/>
                    <a:pt x="2327" y="1690"/>
                    <a:pt x="2325" y="1691"/>
                  </a:cubicBezTo>
                  <a:cubicBezTo>
                    <a:pt x="2295" y="1695"/>
                    <a:pt x="2287" y="1700"/>
                    <a:pt x="2278" y="1702"/>
                  </a:cubicBezTo>
                  <a:cubicBezTo>
                    <a:pt x="2242" y="1706"/>
                    <a:pt x="2234" y="1713"/>
                    <a:pt x="2226" y="1714"/>
                  </a:cubicBezTo>
                  <a:cubicBezTo>
                    <a:pt x="2182" y="1729"/>
                    <a:pt x="2177" y="1730"/>
                    <a:pt x="2173" y="1731"/>
                  </a:cubicBezTo>
                  <a:cubicBezTo>
                    <a:pt x="2130" y="1746"/>
                    <a:pt x="2126" y="1748"/>
                    <a:pt x="2121" y="1749"/>
                  </a:cubicBezTo>
                  <a:cubicBezTo>
                    <a:pt x="2085" y="1753"/>
                    <a:pt x="2078" y="1763"/>
                    <a:pt x="2068" y="1759"/>
                  </a:cubicBezTo>
                  <a:cubicBezTo>
                    <a:pt x="2009" y="1763"/>
                    <a:pt x="2005" y="1765"/>
                    <a:pt x="2000" y="1766"/>
                  </a:cubicBezTo>
                  <a:cubicBezTo>
                    <a:pt x="1948" y="1765"/>
                    <a:pt x="1938" y="1759"/>
                    <a:pt x="1929" y="1763"/>
                  </a:cubicBezTo>
                  <a:cubicBezTo>
                    <a:pt x="2000" y="1769"/>
                    <a:pt x="2008" y="1772"/>
                    <a:pt x="2015" y="1771"/>
                  </a:cubicBezTo>
                  <a:cubicBezTo>
                    <a:pt x="2071" y="1764"/>
                    <a:pt x="2087" y="1769"/>
                    <a:pt x="2100" y="1762"/>
                  </a:cubicBezTo>
                  <a:cubicBezTo>
                    <a:pt x="2163" y="1744"/>
                    <a:pt x="2167" y="1747"/>
                    <a:pt x="2170" y="1740"/>
                  </a:cubicBezTo>
                  <a:cubicBezTo>
                    <a:pt x="2192" y="1731"/>
                    <a:pt x="2197" y="1738"/>
                    <a:pt x="2199" y="1731"/>
                  </a:cubicBezTo>
                  <a:cubicBezTo>
                    <a:pt x="2249" y="1721"/>
                    <a:pt x="2255" y="1714"/>
                    <a:pt x="2261" y="1712"/>
                  </a:cubicBezTo>
                  <a:cubicBezTo>
                    <a:pt x="2306" y="1703"/>
                    <a:pt x="2323" y="1699"/>
                    <a:pt x="2340" y="1696"/>
                  </a:cubicBezTo>
                  <a:cubicBezTo>
                    <a:pt x="2376" y="1698"/>
                    <a:pt x="2384" y="1691"/>
                    <a:pt x="2393" y="1695"/>
                  </a:cubicBezTo>
                  <a:cubicBezTo>
                    <a:pt x="2428" y="1692"/>
                    <a:pt x="2437" y="1691"/>
                    <a:pt x="2447" y="1697"/>
                  </a:cubicBezTo>
                  <a:cubicBezTo>
                    <a:pt x="2479" y="1700"/>
                    <a:pt x="2483" y="1700"/>
                    <a:pt x="2488" y="1703"/>
                  </a:cubicBezTo>
                  <a:cubicBezTo>
                    <a:pt x="2458" y="1707"/>
                    <a:pt x="2450" y="1704"/>
                    <a:pt x="2443" y="1707"/>
                  </a:cubicBezTo>
                  <a:cubicBezTo>
                    <a:pt x="2391" y="1706"/>
                    <a:pt x="2384" y="1713"/>
                    <a:pt x="2376" y="1709"/>
                  </a:cubicBezTo>
                  <a:cubicBezTo>
                    <a:pt x="2359" y="1715"/>
                    <a:pt x="2356" y="1712"/>
                    <a:pt x="2355" y="1714"/>
                  </a:cubicBezTo>
                  <a:cubicBezTo>
                    <a:pt x="2317" y="1717"/>
                    <a:pt x="2303" y="1723"/>
                    <a:pt x="2287" y="1724"/>
                  </a:cubicBezTo>
                  <a:cubicBezTo>
                    <a:pt x="2263" y="1731"/>
                    <a:pt x="2259" y="1730"/>
                    <a:pt x="2257" y="1735"/>
                  </a:cubicBezTo>
                  <a:cubicBezTo>
                    <a:pt x="2222" y="1744"/>
                    <a:pt x="2221" y="1745"/>
                    <a:pt x="2220" y="1747"/>
                  </a:cubicBezTo>
                  <a:cubicBezTo>
                    <a:pt x="2188" y="1756"/>
                    <a:pt x="2174" y="1763"/>
                    <a:pt x="2159" y="1767"/>
                  </a:cubicBezTo>
                  <a:cubicBezTo>
                    <a:pt x="2131" y="1773"/>
                    <a:pt x="2123" y="1776"/>
                    <a:pt x="2116" y="1780"/>
                  </a:cubicBezTo>
                  <a:cubicBezTo>
                    <a:pt x="2083" y="1781"/>
                    <a:pt x="2075" y="1784"/>
                    <a:pt x="2067" y="1784"/>
                  </a:cubicBezTo>
                  <a:cubicBezTo>
                    <a:pt x="1966" y="1780"/>
                    <a:pt x="1955" y="1771"/>
                    <a:pt x="1945" y="1774"/>
                  </a:cubicBezTo>
                  <a:cubicBezTo>
                    <a:pt x="1986" y="1780"/>
                    <a:pt x="1990" y="1786"/>
                    <a:pt x="1993" y="1785"/>
                  </a:cubicBezTo>
                  <a:cubicBezTo>
                    <a:pt x="2034" y="1786"/>
                    <a:pt x="2046" y="1790"/>
                    <a:pt x="2058" y="1789"/>
                  </a:cubicBezTo>
                  <a:cubicBezTo>
                    <a:pt x="2117" y="1785"/>
                    <a:pt x="2120" y="1784"/>
                    <a:pt x="2124" y="1785"/>
                  </a:cubicBezTo>
                  <a:cubicBezTo>
                    <a:pt x="2175" y="1769"/>
                    <a:pt x="2184" y="1769"/>
                    <a:pt x="2188" y="1768"/>
                  </a:cubicBezTo>
                  <a:cubicBezTo>
                    <a:pt x="2246" y="1746"/>
                    <a:pt x="2249" y="1746"/>
                    <a:pt x="2252" y="1745"/>
                  </a:cubicBezTo>
                  <a:cubicBezTo>
                    <a:pt x="2283" y="1734"/>
                    <a:pt x="2286" y="1733"/>
                    <a:pt x="2290" y="1736"/>
                  </a:cubicBezTo>
                  <a:cubicBezTo>
                    <a:pt x="2320" y="1723"/>
                    <a:pt x="2324" y="1728"/>
                    <a:pt x="2327" y="1727"/>
                  </a:cubicBezTo>
                  <a:cubicBezTo>
                    <a:pt x="2362" y="1721"/>
                    <a:pt x="2368" y="1720"/>
                    <a:pt x="2375" y="1722"/>
                  </a:cubicBezTo>
                  <a:cubicBezTo>
                    <a:pt x="2390" y="1719"/>
                    <a:pt x="2393" y="1717"/>
                    <a:pt x="2392" y="1720"/>
                  </a:cubicBezTo>
                  <a:cubicBezTo>
                    <a:pt x="2372" y="1728"/>
                    <a:pt x="2367" y="1729"/>
                    <a:pt x="2361" y="1731"/>
                  </a:cubicBezTo>
                  <a:cubicBezTo>
                    <a:pt x="2308" y="1755"/>
                    <a:pt x="2304" y="1761"/>
                    <a:pt x="2298" y="1760"/>
                  </a:cubicBezTo>
                  <a:cubicBezTo>
                    <a:pt x="2242" y="1780"/>
                    <a:pt x="2237" y="1788"/>
                    <a:pt x="2231" y="1789"/>
                  </a:cubicBezTo>
                  <a:cubicBezTo>
                    <a:pt x="2170" y="1810"/>
                    <a:pt x="2162" y="1801"/>
                    <a:pt x="2156" y="1807"/>
                  </a:cubicBezTo>
                  <a:cubicBezTo>
                    <a:pt x="2095" y="1819"/>
                    <a:pt x="2100" y="1815"/>
                    <a:pt x="2107" y="1818"/>
                  </a:cubicBezTo>
                  <a:cubicBezTo>
                    <a:pt x="2165" y="1813"/>
                    <a:pt x="2170" y="1809"/>
                    <a:pt x="2176" y="1812"/>
                  </a:cubicBezTo>
                  <a:cubicBezTo>
                    <a:pt x="2213" y="1802"/>
                    <a:pt x="2217" y="1801"/>
                    <a:pt x="2220" y="1802"/>
                  </a:cubicBezTo>
                  <a:cubicBezTo>
                    <a:pt x="2241" y="1796"/>
                    <a:pt x="2244" y="1795"/>
                    <a:pt x="2246" y="1794"/>
                  </a:cubicBezTo>
                  <a:cubicBezTo>
                    <a:pt x="2285" y="1773"/>
                    <a:pt x="2292" y="1778"/>
                    <a:pt x="2297" y="1772"/>
                  </a:cubicBezTo>
                  <a:cubicBezTo>
                    <a:pt x="2337" y="1755"/>
                    <a:pt x="2341" y="1746"/>
                    <a:pt x="2347" y="1748"/>
                  </a:cubicBezTo>
                  <a:cubicBezTo>
                    <a:pt x="2385" y="1733"/>
                    <a:pt x="2388" y="1732"/>
                    <a:pt x="2391" y="1730"/>
                  </a:cubicBezTo>
                  <a:cubicBezTo>
                    <a:pt x="2384" y="1739"/>
                    <a:pt x="2379" y="1735"/>
                    <a:pt x="2376" y="1741"/>
                  </a:cubicBezTo>
                  <a:cubicBezTo>
                    <a:pt x="2327" y="1774"/>
                    <a:pt x="2319" y="1772"/>
                    <a:pt x="2313" y="1780"/>
                  </a:cubicBezTo>
                  <a:cubicBezTo>
                    <a:pt x="2243" y="1805"/>
                    <a:pt x="2240" y="1810"/>
                    <a:pt x="2236" y="1810"/>
                  </a:cubicBezTo>
                  <a:cubicBezTo>
                    <a:pt x="2246" y="1810"/>
                    <a:pt x="2252" y="1812"/>
                    <a:pt x="2257" y="1809"/>
                  </a:cubicBezTo>
                  <a:cubicBezTo>
                    <a:pt x="2304" y="1801"/>
                    <a:pt x="2314" y="1795"/>
                    <a:pt x="2326" y="1796"/>
                  </a:cubicBezTo>
                  <a:cubicBezTo>
                    <a:pt x="2404" y="1775"/>
                    <a:pt x="2407" y="1767"/>
                    <a:pt x="2411" y="1767"/>
                  </a:cubicBezTo>
                  <a:cubicBezTo>
                    <a:pt x="2427" y="1756"/>
                    <a:pt x="2432" y="1761"/>
                    <a:pt x="2436" y="1757"/>
                  </a:cubicBezTo>
                  <a:cubicBezTo>
                    <a:pt x="2466" y="1752"/>
                    <a:pt x="2469" y="1743"/>
                    <a:pt x="2474" y="1746"/>
                  </a:cubicBezTo>
                  <a:cubicBezTo>
                    <a:pt x="2529" y="1737"/>
                    <a:pt x="2532" y="1736"/>
                    <a:pt x="2535" y="1737"/>
                  </a:cubicBezTo>
                  <a:cubicBezTo>
                    <a:pt x="2575" y="1744"/>
                    <a:pt x="2581" y="1741"/>
                    <a:pt x="2589" y="1744"/>
                  </a:cubicBezTo>
                  <a:cubicBezTo>
                    <a:pt x="2602" y="1749"/>
                    <a:pt x="2598" y="1755"/>
                    <a:pt x="2592" y="1751"/>
                  </a:cubicBezTo>
                  <a:cubicBezTo>
                    <a:pt x="2563" y="1751"/>
                    <a:pt x="2560" y="1751"/>
                    <a:pt x="2557" y="1749"/>
                  </a:cubicBezTo>
                  <a:cubicBezTo>
                    <a:pt x="2494" y="1753"/>
                    <a:pt x="2484" y="1761"/>
                    <a:pt x="2472" y="1758"/>
                  </a:cubicBezTo>
                  <a:cubicBezTo>
                    <a:pt x="2423" y="1782"/>
                    <a:pt x="2416" y="1784"/>
                    <a:pt x="2408" y="1786"/>
                  </a:cubicBezTo>
                  <a:cubicBezTo>
                    <a:pt x="2394" y="1796"/>
                    <a:pt x="2397" y="1794"/>
                    <a:pt x="2401" y="1794"/>
                  </a:cubicBezTo>
                  <a:cubicBezTo>
                    <a:pt x="2438" y="1779"/>
                    <a:pt x="2446" y="1783"/>
                    <a:pt x="2452" y="1776"/>
                  </a:cubicBezTo>
                  <a:cubicBezTo>
                    <a:pt x="2503" y="1763"/>
                    <a:pt x="2511" y="1764"/>
                    <a:pt x="2518" y="1759"/>
                  </a:cubicBezTo>
                  <a:cubicBezTo>
                    <a:pt x="2565" y="1757"/>
                    <a:pt x="2570" y="1763"/>
                    <a:pt x="2573" y="1759"/>
                  </a:cubicBezTo>
                  <a:cubicBezTo>
                    <a:pt x="2620" y="1769"/>
                    <a:pt x="2631" y="1766"/>
                    <a:pt x="2643" y="1772"/>
                  </a:cubicBezTo>
                  <a:cubicBezTo>
                    <a:pt x="2611" y="1778"/>
                    <a:pt x="2605" y="1773"/>
                    <a:pt x="2601" y="1776"/>
                  </a:cubicBezTo>
                  <a:cubicBezTo>
                    <a:pt x="2602" y="1780"/>
                    <a:pt x="2605" y="1784"/>
                    <a:pt x="2608" y="1785"/>
                  </a:cubicBezTo>
                  <a:cubicBezTo>
                    <a:pt x="2586" y="1812"/>
                    <a:pt x="2578" y="1817"/>
                    <a:pt x="2571" y="1826"/>
                  </a:cubicBezTo>
                  <a:cubicBezTo>
                    <a:pt x="2606" y="1818"/>
                    <a:pt x="2607" y="1814"/>
                    <a:pt x="2609" y="1815"/>
                  </a:cubicBezTo>
                  <a:cubicBezTo>
                    <a:pt x="2633" y="1804"/>
                    <a:pt x="2636" y="1801"/>
                    <a:pt x="2639" y="1801"/>
                  </a:cubicBezTo>
                  <a:cubicBezTo>
                    <a:pt x="2737" y="1829"/>
                    <a:pt x="2741" y="1818"/>
                    <a:pt x="2747" y="1820"/>
                  </a:cubicBezTo>
                  <a:close/>
                  <a:moveTo>
                    <a:pt x="2458" y="1578"/>
                  </a:moveTo>
                  <a:cubicBezTo>
                    <a:pt x="2449" y="1563"/>
                    <a:pt x="2450" y="1546"/>
                    <a:pt x="2442" y="1531"/>
                  </a:cubicBezTo>
                  <a:cubicBezTo>
                    <a:pt x="2439" y="1511"/>
                    <a:pt x="2436" y="1509"/>
                    <a:pt x="2437" y="1507"/>
                  </a:cubicBezTo>
                  <a:cubicBezTo>
                    <a:pt x="2411" y="1428"/>
                    <a:pt x="2409" y="1420"/>
                    <a:pt x="2409" y="1412"/>
                  </a:cubicBezTo>
                  <a:cubicBezTo>
                    <a:pt x="2389" y="1357"/>
                    <a:pt x="2382" y="1350"/>
                    <a:pt x="2382" y="1342"/>
                  </a:cubicBezTo>
                  <a:cubicBezTo>
                    <a:pt x="2364" y="1303"/>
                    <a:pt x="2365" y="1299"/>
                    <a:pt x="2360" y="1296"/>
                  </a:cubicBezTo>
                  <a:cubicBezTo>
                    <a:pt x="2332" y="1243"/>
                    <a:pt x="2335" y="1234"/>
                    <a:pt x="2328" y="1227"/>
                  </a:cubicBezTo>
                  <a:cubicBezTo>
                    <a:pt x="2315" y="1201"/>
                    <a:pt x="2318" y="1202"/>
                    <a:pt x="2320" y="1203"/>
                  </a:cubicBezTo>
                  <a:cubicBezTo>
                    <a:pt x="2332" y="1221"/>
                    <a:pt x="2335" y="1227"/>
                    <a:pt x="2337" y="1233"/>
                  </a:cubicBezTo>
                  <a:cubicBezTo>
                    <a:pt x="2363" y="1280"/>
                    <a:pt x="2365" y="1282"/>
                    <a:pt x="2365" y="1285"/>
                  </a:cubicBezTo>
                  <a:cubicBezTo>
                    <a:pt x="2386" y="1325"/>
                    <a:pt x="2384" y="1332"/>
                    <a:pt x="2391" y="1337"/>
                  </a:cubicBezTo>
                  <a:cubicBezTo>
                    <a:pt x="2411" y="1408"/>
                    <a:pt x="2417" y="1417"/>
                    <a:pt x="2417" y="1428"/>
                  </a:cubicBezTo>
                  <a:cubicBezTo>
                    <a:pt x="2424" y="1445"/>
                    <a:pt x="2423" y="1447"/>
                    <a:pt x="2423" y="1450"/>
                  </a:cubicBezTo>
                  <a:cubicBezTo>
                    <a:pt x="2436" y="1493"/>
                    <a:pt x="2437" y="1498"/>
                    <a:pt x="2440" y="1503"/>
                  </a:cubicBezTo>
                  <a:cubicBezTo>
                    <a:pt x="2452" y="1553"/>
                    <a:pt x="2455" y="1558"/>
                    <a:pt x="2455" y="1563"/>
                  </a:cubicBezTo>
                  <a:close/>
                  <a:moveTo>
                    <a:pt x="2179" y="1442"/>
                  </a:moveTo>
                  <a:cubicBezTo>
                    <a:pt x="2173" y="1440"/>
                    <a:pt x="2178" y="1436"/>
                    <a:pt x="2174" y="1434"/>
                  </a:cubicBezTo>
                  <a:cubicBezTo>
                    <a:pt x="2170" y="1428"/>
                    <a:pt x="2169" y="1421"/>
                    <a:pt x="2166" y="1415"/>
                  </a:cubicBezTo>
                  <a:cubicBezTo>
                    <a:pt x="2168" y="1413"/>
                    <a:pt x="2169" y="1417"/>
                    <a:pt x="2168" y="1419"/>
                  </a:cubicBezTo>
                  <a:cubicBezTo>
                    <a:pt x="2178" y="1428"/>
                    <a:pt x="2178" y="1439"/>
                    <a:pt x="2185" y="1449"/>
                  </a:cubicBezTo>
                  <a:cubicBezTo>
                    <a:pt x="2182" y="1453"/>
                    <a:pt x="2178" y="1444"/>
                    <a:pt x="2179" y="1442"/>
                  </a:cubicBezTo>
                  <a:close/>
                  <a:moveTo>
                    <a:pt x="1757" y="1164"/>
                  </a:moveTo>
                  <a:cubicBezTo>
                    <a:pt x="1755" y="1155"/>
                    <a:pt x="1745" y="1148"/>
                    <a:pt x="1741" y="1140"/>
                  </a:cubicBezTo>
                  <a:cubicBezTo>
                    <a:pt x="1746" y="1136"/>
                    <a:pt x="1744" y="1144"/>
                    <a:pt x="1748" y="1145"/>
                  </a:cubicBezTo>
                  <a:cubicBezTo>
                    <a:pt x="1749" y="1148"/>
                    <a:pt x="1752" y="1151"/>
                    <a:pt x="1756" y="1153"/>
                  </a:cubicBezTo>
                  <a:cubicBezTo>
                    <a:pt x="1756" y="1160"/>
                    <a:pt x="1762" y="1165"/>
                    <a:pt x="1768" y="1171"/>
                  </a:cubicBezTo>
                  <a:cubicBezTo>
                    <a:pt x="1762" y="1175"/>
                    <a:pt x="1763" y="1165"/>
                    <a:pt x="1757" y="1164"/>
                  </a:cubicBezTo>
                  <a:close/>
                  <a:moveTo>
                    <a:pt x="1772" y="1184"/>
                  </a:moveTo>
                  <a:cubicBezTo>
                    <a:pt x="1775" y="1176"/>
                    <a:pt x="1778" y="1188"/>
                    <a:pt x="1781" y="1190"/>
                  </a:cubicBezTo>
                  <a:cubicBezTo>
                    <a:pt x="1776" y="1195"/>
                    <a:pt x="1778" y="1185"/>
                    <a:pt x="1772" y="1184"/>
                  </a:cubicBezTo>
                  <a:close/>
                  <a:moveTo>
                    <a:pt x="1792" y="1208"/>
                  </a:moveTo>
                  <a:cubicBezTo>
                    <a:pt x="1790" y="1202"/>
                    <a:pt x="1796" y="1210"/>
                    <a:pt x="1798" y="1212"/>
                  </a:cubicBezTo>
                  <a:cubicBezTo>
                    <a:pt x="1794" y="1214"/>
                    <a:pt x="1794" y="1210"/>
                    <a:pt x="1792" y="1208"/>
                  </a:cubicBezTo>
                  <a:close/>
                  <a:moveTo>
                    <a:pt x="1692" y="1210"/>
                  </a:moveTo>
                  <a:cubicBezTo>
                    <a:pt x="1690" y="1206"/>
                    <a:pt x="1694" y="1209"/>
                    <a:pt x="1697" y="1210"/>
                  </a:cubicBezTo>
                  <a:cubicBezTo>
                    <a:pt x="1699" y="1214"/>
                    <a:pt x="1695" y="1212"/>
                    <a:pt x="1692" y="1210"/>
                  </a:cubicBezTo>
                  <a:close/>
                  <a:moveTo>
                    <a:pt x="1809" y="1293"/>
                  </a:moveTo>
                  <a:cubicBezTo>
                    <a:pt x="1805" y="1288"/>
                    <a:pt x="1803" y="1293"/>
                    <a:pt x="1799" y="1289"/>
                  </a:cubicBezTo>
                  <a:cubicBezTo>
                    <a:pt x="1741" y="1277"/>
                    <a:pt x="1733" y="1269"/>
                    <a:pt x="1726" y="1269"/>
                  </a:cubicBezTo>
                  <a:cubicBezTo>
                    <a:pt x="1661" y="1252"/>
                    <a:pt x="1655" y="1244"/>
                    <a:pt x="1652" y="1246"/>
                  </a:cubicBezTo>
                  <a:cubicBezTo>
                    <a:pt x="1628" y="1237"/>
                    <a:pt x="1626" y="1241"/>
                    <a:pt x="1622" y="1236"/>
                  </a:cubicBezTo>
                  <a:cubicBezTo>
                    <a:pt x="1588" y="1231"/>
                    <a:pt x="1583" y="1223"/>
                    <a:pt x="1581" y="1227"/>
                  </a:cubicBezTo>
                  <a:cubicBezTo>
                    <a:pt x="1489" y="1185"/>
                    <a:pt x="1485" y="1182"/>
                    <a:pt x="1480" y="1178"/>
                  </a:cubicBezTo>
                  <a:cubicBezTo>
                    <a:pt x="1531" y="1198"/>
                    <a:pt x="1536" y="1201"/>
                    <a:pt x="1539" y="1200"/>
                  </a:cubicBezTo>
                  <a:cubicBezTo>
                    <a:pt x="1564" y="1207"/>
                    <a:pt x="1569" y="1214"/>
                    <a:pt x="1571" y="1210"/>
                  </a:cubicBezTo>
                  <a:cubicBezTo>
                    <a:pt x="1644" y="1232"/>
                    <a:pt x="1651" y="1235"/>
                    <a:pt x="1658" y="1234"/>
                  </a:cubicBezTo>
                  <a:cubicBezTo>
                    <a:pt x="1704" y="1244"/>
                    <a:pt x="1709" y="1252"/>
                    <a:pt x="1713" y="1250"/>
                  </a:cubicBezTo>
                  <a:cubicBezTo>
                    <a:pt x="1739" y="1261"/>
                    <a:pt x="1741" y="1257"/>
                    <a:pt x="1745" y="1260"/>
                  </a:cubicBezTo>
                  <a:cubicBezTo>
                    <a:pt x="1820" y="1291"/>
                    <a:pt x="1826" y="1292"/>
                    <a:pt x="1831" y="1297"/>
                  </a:cubicBezTo>
                  <a:close/>
                  <a:moveTo>
                    <a:pt x="1831" y="1268"/>
                  </a:moveTo>
                  <a:cubicBezTo>
                    <a:pt x="1826" y="1265"/>
                    <a:pt x="1819" y="1261"/>
                    <a:pt x="1818" y="1257"/>
                  </a:cubicBezTo>
                  <a:cubicBezTo>
                    <a:pt x="1823" y="1253"/>
                    <a:pt x="1822" y="1263"/>
                    <a:pt x="1829" y="1264"/>
                  </a:cubicBezTo>
                  <a:cubicBezTo>
                    <a:pt x="1832" y="1266"/>
                    <a:pt x="1831" y="1268"/>
                    <a:pt x="1833" y="1270"/>
                  </a:cubicBezTo>
                  <a:cubicBezTo>
                    <a:pt x="1835" y="1271"/>
                    <a:pt x="1838" y="1273"/>
                    <a:pt x="1840" y="1274"/>
                  </a:cubicBezTo>
                  <a:cubicBezTo>
                    <a:pt x="1846" y="1280"/>
                    <a:pt x="1828" y="1271"/>
                    <a:pt x="1831" y="1268"/>
                  </a:cubicBezTo>
                  <a:close/>
                  <a:moveTo>
                    <a:pt x="2044" y="1428"/>
                  </a:moveTo>
                  <a:cubicBezTo>
                    <a:pt x="2047" y="1430"/>
                    <a:pt x="2049" y="1432"/>
                    <a:pt x="2051" y="1433"/>
                  </a:cubicBezTo>
                  <a:cubicBezTo>
                    <a:pt x="2054" y="1436"/>
                    <a:pt x="2050" y="1435"/>
                    <a:pt x="2048" y="1434"/>
                  </a:cubicBezTo>
                  <a:cubicBezTo>
                    <a:pt x="2046" y="1432"/>
                    <a:pt x="2044" y="1431"/>
                    <a:pt x="2041" y="1429"/>
                  </a:cubicBezTo>
                  <a:cubicBezTo>
                    <a:pt x="2039" y="1426"/>
                    <a:pt x="2042" y="1427"/>
                    <a:pt x="2044" y="1428"/>
                  </a:cubicBezTo>
                  <a:close/>
                  <a:moveTo>
                    <a:pt x="1955" y="1335"/>
                  </a:moveTo>
                  <a:cubicBezTo>
                    <a:pt x="1951" y="1337"/>
                    <a:pt x="1951" y="1333"/>
                    <a:pt x="1949" y="1331"/>
                  </a:cubicBezTo>
                  <a:cubicBezTo>
                    <a:pt x="1947" y="1325"/>
                    <a:pt x="1952" y="1333"/>
                    <a:pt x="1955" y="1335"/>
                  </a:cubicBezTo>
                  <a:close/>
                  <a:moveTo>
                    <a:pt x="1869" y="1239"/>
                  </a:moveTo>
                  <a:cubicBezTo>
                    <a:pt x="1861" y="1229"/>
                    <a:pt x="1854" y="1219"/>
                    <a:pt x="1847" y="1208"/>
                  </a:cubicBezTo>
                  <a:cubicBezTo>
                    <a:pt x="1805" y="1140"/>
                    <a:pt x="1798" y="1136"/>
                    <a:pt x="1797" y="1130"/>
                  </a:cubicBezTo>
                  <a:cubicBezTo>
                    <a:pt x="1778" y="1105"/>
                    <a:pt x="1779" y="1102"/>
                    <a:pt x="1775" y="1100"/>
                  </a:cubicBezTo>
                  <a:cubicBezTo>
                    <a:pt x="1751" y="1063"/>
                    <a:pt x="1751" y="1057"/>
                    <a:pt x="1744" y="1053"/>
                  </a:cubicBezTo>
                  <a:cubicBezTo>
                    <a:pt x="1704" y="986"/>
                    <a:pt x="1701" y="981"/>
                    <a:pt x="1696" y="976"/>
                  </a:cubicBezTo>
                  <a:cubicBezTo>
                    <a:pt x="1684" y="958"/>
                    <a:pt x="1675" y="954"/>
                    <a:pt x="1673" y="948"/>
                  </a:cubicBezTo>
                  <a:cubicBezTo>
                    <a:pt x="1619" y="895"/>
                    <a:pt x="1606" y="886"/>
                    <a:pt x="1597" y="877"/>
                  </a:cubicBezTo>
                  <a:cubicBezTo>
                    <a:pt x="1568" y="853"/>
                    <a:pt x="1573" y="858"/>
                    <a:pt x="1578" y="858"/>
                  </a:cubicBezTo>
                  <a:cubicBezTo>
                    <a:pt x="1631" y="889"/>
                    <a:pt x="1640" y="902"/>
                    <a:pt x="1659" y="913"/>
                  </a:cubicBezTo>
                  <a:cubicBezTo>
                    <a:pt x="1699" y="955"/>
                    <a:pt x="1703" y="959"/>
                    <a:pt x="1704" y="964"/>
                  </a:cubicBezTo>
                  <a:cubicBezTo>
                    <a:pt x="1739" y="1005"/>
                    <a:pt x="1743" y="1009"/>
                    <a:pt x="1744" y="1014"/>
                  </a:cubicBezTo>
                  <a:cubicBezTo>
                    <a:pt x="1791" y="1084"/>
                    <a:pt x="1790" y="1089"/>
                    <a:pt x="1796" y="1093"/>
                  </a:cubicBezTo>
                  <a:cubicBezTo>
                    <a:pt x="1830" y="1149"/>
                    <a:pt x="1831" y="1155"/>
                    <a:pt x="1836" y="1159"/>
                  </a:cubicBezTo>
                  <a:cubicBezTo>
                    <a:pt x="1862" y="1202"/>
                    <a:pt x="1869" y="1206"/>
                    <a:pt x="1870" y="1210"/>
                  </a:cubicBezTo>
                  <a:cubicBezTo>
                    <a:pt x="1892" y="1239"/>
                    <a:pt x="1898" y="1257"/>
                    <a:pt x="1914" y="1274"/>
                  </a:cubicBezTo>
                  <a:cubicBezTo>
                    <a:pt x="1924" y="1292"/>
                    <a:pt x="1926" y="1296"/>
                    <a:pt x="1930" y="1300"/>
                  </a:cubicBezTo>
                  <a:cubicBezTo>
                    <a:pt x="1924" y="1308"/>
                    <a:pt x="1924" y="1303"/>
                    <a:pt x="1916" y="1298"/>
                  </a:cubicBezTo>
                  <a:cubicBezTo>
                    <a:pt x="1898" y="1273"/>
                    <a:pt x="1892" y="1271"/>
                    <a:pt x="1894" y="1268"/>
                  </a:cubicBezTo>
                  <a:cubicBezTo>
                    <a:pt x="1873" y="1243"/>
                    <a:pt x="1868" y="1242"/>
                    <a:pt x="1869" y="1239"/>
                  </a:cubicBezTo>
                  <a:close/>
                  <a:moveTo>
                    <a:pt x="1913" y="1315"/>
                  </a:moveTo>
                  <a:cubicBezTo>
                    <a:pt x="1912" y="1309"/>
                    <a:pt x="1903" y="1305"/>
                    <a:pt x="1902" y="1300"/>
                  </a:cubicBezTo>
                  <a:cubicBezTo>
                    <a:pt x="1900" y="1295"/>
                    <a:pt x="1896" y="1290"/>
                    <a:pt x="1893" y="1286"/>
                  </a:cubicBezTo>
                  <a:cubicBezTo>
                    <a:pt x="1885" y="1276"/>
                    <a:pt x="1878" y="1267"/>
                    <a:pt x="1870" y="1257"/>
                  </a:cubicBezTo>
                  <a:cubicBezTo>
                    <a:pt x="1872" y="1255"/>
                    <a:pt x="1872" y="1260"/>
                    <a:pt x="1875" y="1261"/>
                  </a:cubicBezTo>
                  <a:cubicBezTo>
                    <a:pt x="1878" y="1263"/>
                    <a:pt x="1880" y="1264"/>
                    <a:pt x="1883" y="1266"/>
                  </a:cubicBezTo>
                  <a:cubicBezTo>
                    <a:pt x="1883" y="1271"/>
                    <a:pt x="1888" y="1276"/>
                    <a:pt x="1893" y="1281"/>
                  </a:cubicBezTo>
                  <a:cubicBezTo>
                    <a:pt x="1895" y="1286"/>
                    <a:pt x="1902" y="1291"/>
                    <a:pt x="1904" y="1296"/>
                  </a:cubicBezTo>
                  <a:cubicBezTo>
                    <a:pt x="1916" y="1305"/>
                    <a:pt x="1917" y="1316"/>
                    <a:pt x="1930" y="1324"/>
                  </a:cubicBezTo>
                  <a:cubicBezTo>
                    <a:pt x="1925" y="1330"/>
                    <a:pt x="1922" y="1318"/>
                    <a:pt x="1913" y="1315"/>
                  </a:cubicBezTo>
                  <a:close/>
                  <a:moveTo>
                    <a:pt x="1930" y="1329"/>
                  </a:moveTo>
                  <a:cubicBezTo>
                    <a:pt x="1931" y="1327"/>
                    <a:pt x="1933" y="1329"/>
                    <a:pt x="1935" y="1329"/>
                  </a:cubicBezTo>
                  <a:cubicBezTo>
                    <a:pt x="1949" y="1342"/>
                    <a:pt x="1959" y="1355"/>
                    <a:pt x="1978" y="1366"/>
                  </a:cubicBezTo>
                  <a:cubicBezTo>
                    <a:pt x="1984" y="1371"/>
                    <a:pt x="1986" y="1377"/>
                    <a:pt x="1994" y="1382"/>
                  </a:cubicBezTo>
                  <a:cubicBezTo>
                    <a:pt x="2000" y="1383"/>
                    <a:pt x="1993" y="1393"/>
                    <a:pt x="2000" y="1389"/>
                  </a:cubicBezTo>
                  <a:cubicBezTo>
                    <a:pt x="2001" y="1392"/>
                    <a:pt x="2005" y="1395"/>
                    <a:pt x="2007" y="1398"/>
                  </a:cubicBezTo>
                  <a:cubicBezTo>
                    <a:pt x="2009" y="1401"/>
                    <a:pt x="2019" y="1403"/>
                    <a:pt x="2016" y="1407"/>
                  </a:cubicBezTo>
                  <a:cubicBezTo>
                    <a:pt x="2019" y="1410"/>
                    <a:pt x="2027" y="1411"/>
                    <a:pt x="2021" y="1416"/>
                  </a:cubicBezTo>
                  <a:cubicBezTo>
                    <a:pt x="2020" y="1410"/>
                    <a:pt x="2016" y="1414"/>
                    <a:pt x="2010" y="1408"/>
                  </a:cubicBezTo>
                  <a:cubicBezTo>
                    <a:pt x="2004" y="1406"/>
                    <a:pt x="2007" y="1402"/>
                    <a:pt x="2001" y="1399"/>
                  </a:cubicBezTo>
                  <a:cubicBezTo>
                    <a:pt x="1994" y="1395"/>
                    <a:pt x="1987" y="1391"/>
                    <a:pt x="1981" y="1386"/>
                  </a:cubicBezTo>
                  <a:cubicBezTo>
                    <a:pt x="1962" y="1367"/>
                    <a:pt x="1947" y="1348"/>
                    <a:pt x="1930" y="1329"/>
                  </a:cubicBezTo>
                  <a:close/>
                  <a:moveTo>
                    <a:pt x="2085" y="1477"/>
                  </a:moveTo>
                  <a:cubicBezTo>
                    <a:pt x="2080" y="1475"/>
                    <a:pt x="2071" y="1475"/>
                    <a:pt x="2070" y="1469"/>
                  </a:cubicBezTo>
                  <a:cubicBezTo>
                    <a:pt x="1990" y="1424"/>
                    <a:pt x="1979" y="1423"/>
                    <a:pt x="1966" y="1413"/>
                  </a:cubicBezTo>
                  <a:cubicBezTo>
                    <a:pt x="1930" y="1402"/>
                    <a:pt x="1925" y="1399"/>
                    <a:pt x="1920" y="1398"/>
                  </a:cubicBezTo>
                  <a:cubicBezTo>
                    <a:pt x="1869" y="1380"/>
                    <a:pt x="1865" y="1380"/>
                    <a:pt x="1860" y="1379"/>
                  </a:cubicBezTo>
                  <a:cubicBezTo>
                    <a:pt x="1817" y="1362"/>
                    <a:pt x="1813" y="1365"/>
                    <a:pt x="1811" y="1362"/>
                  </a:cubicBezTo>
                  <a:cubicBezTo>
                    <a:pt x="1789" y="1359"/>
                    <a:pt x="1785" y="1355"/>
                    <a:pt x="1782" y="1354"/>
                  </a:cubicBezTo>
                  <a:cubicBezTo>
                    <a:pt x="1756" y="1348"/>
                    <a:pt x="1751" y="1344"/>
                    <a:pt x="1746" y="1345"/>
                  </a:cubicBezTo>
                  <a:cubicBezTo>
                    <a:pt x="1664" y="1323"/>
                    <a:pt x="1655" y="1321"/>
                    <a:pt x="1645" y="1320"/>
                  </a:cubicBezTo>
                  <a:cubicBezTo>
                    <a:pt x="1595" y="1300"/>
                    <a:pt x="1591" y="1302"/>
                    <a:pt x="1586" y="1299"/>
                  </a:cubicBezTo>
                  <a:cubicBezTo>
                    <a:pt x="1492" y="1254"/>
                    <a:pt x="1486" y="1250"/>
                    <a:pt x="1481" y="1247"/>
                  </a:cubicBezTo>
                  <a:cubicBezTo>
                    <a:pt x="1469" y="1238"/>
                    <a:pt x="1471" y="1238"/>
                    <a:pt x="1473" y="1240"/>
                  </a:cubicBezTo>
                  <a:cubicBezTo>
                    <a:pt x="1518" y="1254"/>
                    <a:pt x="1522" y="1251"/>
                    <a:pt x="1527" y="1257"/>
                  </a:cubicBezTo>
                  <a:cubicBezTo>
                    <a:pt x="1562" y="1261"/>
                    <a:pt x="1567" y="1267"/>
                    <a:pt x="1569" y="1264"/>
                  </a:cubicBezTo>
                  <a:cubicBezTo>
                    <a:pt x="1625" y="1276"/>
                    <a:pt x="1633" y="1283"/>
                    <a:pt x="1638" y="1279"/>
                  </a:cubicBezTo>
                  <a:cubicBezTo>
                    <a:pt x="1684" y="1292"/>
                    <a:pt x="1690" y="1288"/>
                    <a:pt x="1696" y="1294"/>
                  </a:cubicBezTo>
                  <a:cubicBezTo>
                    <a:pt x="1773" y="1307"/>
                    <a:pt x="1778" y="1311"/>
                    <a:pt x="1783" y="1309"/>
                  </a:cubicBezTo>
                  <a:cubicBezTo>
                    <a:pt x="1852" y="1335"/>
                    <a:pt x="1852" y="1330"/>
                    <a:pt x="1854" y="1336"/>
                  </a:cubicBezTo>
                  <a:cubicBezTo>
                    <a:pt x="1900" y="1360"/>
                    <a:pt x="1920" y="1367"/>
                    <a:pt x="1941" y="1378"/>
                  </a:cubicBezTo>
                  <a:cubicBezTo>
                    <a:pt x="2007" y="1419"/>
                    <a:pt x="2009" y="1421"/>
                    <a:pt x="2010" y="1424"/>
                  </a:cubicBezTo>
                  <a:cubicBezTo>
                    <a:pt x="2045" y="1442"/>
                    <a:pt x="2058" y="1451"/>
                    <a:pt x="2071" y="1459"/>
                  </a:cubicBezTo>
                  <a:close/>
                  <a:moveTo>
                    <a:pt x="2103" y="1489"/>
                  </a:moveTo>
                  <a:cubicBezTo>
                    <a:pt x="2101" y="1479"/>
                    <a:pt x="2115" y="1487"/>
                    <a:pt x="2120" y="1492"/>
                  </a:cubicBezTo>
                  <a:cubicBezTo>
                    <a:pt x="2115" y="1495"/>
                    <a:pt x="2108" y="1486"/>
                    <a:pt x="2103" y="1489"/>
                  </a:cubicBezTo>
                  <a:close/>
                  <a:moveTo>
                    <a:pt x="2129" y="1501"/>
                  </a:moveTo>
                  <a:cubicBezTo>
                    <a:pt x="2127" y="1499"/>
                    <a:pt x="2125" y="1498"/>
                    <a:pt x="2122" y="1496"/>
                  </a:cubicBezTo>
                  <a:cubicBezTo>
                    <a:pt x="2120" y="1493"/>
                    <a:pt x="2123" y="1494"/>
                    <a:pt x="2125" y="1495"/>
                  </a:cubicBezTo>
                  <a:cubicBezTo>
                    <a:pt x="2128" y="1497"/>
                    <a:pt x="2130" y="1499"/>
                    <a:pt x="2132" y="1500"/>
                  </a:cubicBezTo>
                  <a:cubicBezTo>
                    <a:pt x="2135" y="1503"/>
                    <a:pt x="2131" y="1502"/>
                    <a:pt x="2129" y="1501"/>
                  </a:cubicBezTo>
                  <a:close/>
                  <a:moveTo>
                    <a:pt x="1896" y="1675"/>
                  </a:moveTo>
                  <a:cubicBezTo>
                    <a:pt x="1900" y="1674"/>
                    <a:pt x="1904" y="1671"/>
                    <a:pt x="1909" y="1674"/>
                  </a:cubicBezTo>
                  <a:cubicBezTo>
                    <a:pt x="1905" y="1676"/>
                    <a:pt x="1901" y="1679"/>
                    <a:pt x="1896" y="1675"/>
                  </a:cubicBezTo>
                  <a:close/>
                  <a:moveTo>
                    <a:pt x="1925" y="1674"/>
                  </a:moveTo>
                  <a:cubicBezTo>
                    <a:pt x="1921" y="1676"/>
                    <a:pt x="1917" y="1673"/>
                    <a:pt x="1913" y="1676"/>
                  </a:cubicBezTo>
                  <a:cubicBezTo>
                    <a:pt x="1909" y="1672"/>
                    <a:pt x="1920" y="1675"/>
                    <a:pt x="1922" y="1672"/>
                  </a:cubicBezTo>
                  <a:cubicBezTo>
                    <a:pt x="1926" y="1672"/>
                    <a:pt x="1930" y="1671"/>
                    <a:pt x="1934" y="1669"/>
                  </a:cubicBezTo>
                  <a:cubicBezTo>
                    <a:pt x="1938" y="1674"/>
                    <a:pt x="1928" y="1675"/>
                    <a:pt x="1925" y="1674"/>
                  </a:cubicBezTo>
                  <a:close/>
                  <a:moveTo>
                    <a:pt x="2338" y="1593"/>
                  </a:moveTo>
                  <a:cubicBezTo>
                    <a:pt x="2325" y="1584"/>
                    <a:pt x="2325" y="1572"/>
                    <a:pt x="2313" y="1563"/>
                  </a:cubicBezTo>
                  <a:cubicBezTo>
                    <a:pt x="2300" y="1536"/>
                    <a:pt x="2298" y="1534"/>
                    <a:pt x="2295" y="1532"/>
                  </a:cubicBezTo>
                  <a:cubicBezTo>
                    <a:pt x="2280" y="1506"/>
                    <a:pt x="2281" y="1503"/>
                    <a:pt x="2279" y="1501"/>
                  </a:cubicBezTo>
                  <a:cubicBezTo>
                    <a:pt x="2246" y="1418"/>
                    <a:pt x="2250" y="1414"/>
                    <a:pt x="2247" y="1411"/>
                  </a:cubicBezTo>
                  <a:cubicBezTo>
                    <a:pt x="2234" y="1362"/>
                    <a:pt x="2234" y="1350"/>
                    <a:pt x="2232" y="1339"/>
                  </a:cubicBezTo>
                  <a:cubicBezTo>
                    <a:pt x="2221" y="1301"/>
                    <a:pt x="2226" y="1294"/>
                    <a:pt x="2221" y="1289"/>
                  </a:cubicBezTo>
                  <a:cubicBezTo>
                    <a:pt x="2218" y="1250"/>
                    <a:pt x="2217" y="1245"/>
                    <a:pt x="2217" y="1240"/>
                  </a:cubicBezTo>
                  <a:cubicBezTo>
                    <a:pt x="2208" y="1150"/>
                    <a:pt x="2203" y="1128"/>
                    <a:pt x="2204" y="1105"/>
                  </a:cubicBezTo>
                  <a:cubicBezTo>
                    <a:pt x="2212" y="1110"/>
                    <a:pt x="2208" y="1115"/>
                    <a:pt x="2211" y="1118"/>
                  </a:cubicBezTo>
                  <a:cubicBezTo>
                    <a:pt x="2216" y="1134"/>
                    <a:pt x="2217" y="1138"/>
                    <a:pt x="2216" y="1142"/>
                  </a:cubicBezTo>
                  <a:cubicBezTo>
                    <a:pt x="2231" y="1208"/>
                    <a:pt x="2233" y="1213"/>
                    <a:pt x="2231" y="1218"/>
                  </a:cubicBezTo>
                  <a:cubicBezTo>
                    <a:pt x="2238" y="1252"/>
                    <a:pt x="2239" y="1257"/>
                    <a:pt x="2239" y="1262"/>
                  </a:cubicBezTo>
                  <a:cubicBezTo>
                    <a:pt x="2254" y="1308"/>
                    <a:pt x="2253" y="1314"/>
                    <a:pt x="2253" y="1319"/>
                  </a:cubicBezTo>
                  <a:cubicBezTo>
                    <a:pt x="2264" y="1363"/>
                    <a:pt x="2264" y="1366"/>
                    <a:pt x="2262" y="1369"/>
                  </a:cubicBezTo>
                  <a:cubicBezTo>
                    <a:pt x="2267" y="1391"/>
                    <a:pt x="2271" y="1392"/>
                    <a:pt x="2272" y="1394"/>
                  </a:cubicBezTo>
                  <a:cubicBezTo>
                    <a:pt x="2277" y="1408"/>
                    <a:pt x="2269" y="1415"/>
                    <a:pt x="2276" y="1418"/>
                  </a:cubicBezTo>
                  <a:cubicBezTo>
                    <a:pt x="2285" y="1456"/>
                    <a:pt x="2288" y="1465"/>
                    <a:pt x="2294" y="1474"/>
                  </a:cubicBezTo>
                  <a:cubicBezTo>
                    <a:pt x="2320" y="1549"/>
                    <a:pt x="2331" y="1566"/>
                    <a:pt x="2344" y="1584"/>
                  </a:cubicBezTo>
                  <a:cubicBezTo>
                    <a:pt x="2370" y="1618"/>
                    <a:pt x="2377" y="1626"/>
                    <a:pt x="2384" y="1634"/>
                  </a:cubicBezTo>
                  <a:cubicBezTo>
                    <a:pt x="2352" y="1619"/>
                    <a:pt x="2350" y="1613"/>
                    <a:pt x="2346" y="1608"/>
                  </a:cubicBezTo>
                  <a:close/>
                  <a:moveTo>
                    <a:pt x="2312" y="1609"/>
                  </a:moveTo>
                  <a:cubicBezTo>
                    <a:pt x="2314" y="1613"/>
                    <a:pt x="2309" y="1610"/>
                    <a:pt x="2307" y="1608"/>
                  </a:cubicBezTo>
                  <a:cubicBezTo>
                    <a:pt x="2304" y="1605"/>
                    <a:pt x="2309" y="1607"/>
                    <a:pt x="2312" y="1609"/>
                  </a:cubicBezTo>
                  <a:close/>
                  <a:moveTo>
                    <a:pt x="2283" y="1582"/>
                  </a:moveTo>
                  <a:cubicBezTo>
                    <a:pt x="2279" y="1585"/>
                    <a:pt x="2273" y="1577"/>
                    <a:pt x="2269" y="1575"/>
                  </a:cubicBezTo>
                  <a:cubicBezTo>
                    <a:pt x="2243" y="1538"/>
                    <a:pt x="2248" y="1531"/>
                    <a:pt x="2241" y="1526"/>
                  </a:cubicBezTo>
                  <a:cubicBezTo>
                    <a:pt x="2223" y="1486"/>
                    <a:pt x="2216" y="1477"/>
                    <a:pt x="2215" y="1466"/>
                  </a:cubicBezTo>
                  <a:cubicBezTo>
                    <a:pt x="2190" y="1379"/>
                    <a:pt x="2188" y="1371"/>
                    <a:pt x="2188" y="1362"/>
                  </a:cubicBezTo>
                  <a:cubicBezTo>
                    <a:pt x="2176" y="1281"/>
                    <a:pt x="2179" y="1276"/>
                    <a:pt x="2178" y="1271"/>
                  </a:cubicBezTo>
                  <a:cubicBezTo>
                    <a:pt x="2181" y="1241"/>
                    <a:pt x="2174" y="1238"/>
                    <a:pt x="2176" y="1234"/>
                  </a:cubicBezTo>
                  <a:cubicBezTo>
                    <a:pt x="2174" y="1214"/>
                    <a:pt x="2172" y="1213"/>
                    <a:pt x="2170" y="1211"/>
                  </a:cubicBezTo>
                  <a:cubicBezTo>
                    <a:pt x="2170" y="1143"/>
                    <a:pt x="2173" y="1139"/>
                    <a:pt x="2168" y="1136"/>
                  </a:cubicBezTo>
                  <a:cubicBezTo>
                    <a:pt x="2169" y="1098"/>
                    <a:pt x="2165" y="1092"/>
                    <a:pt x="2169" y="1084"/>
                  </a:cubicBezTo>
                  <a:cubicBezTo>
                    <a:pt x="2166" y="1056"/>
                    <a:pt x="2165" y="1049"/>
                    <a:pt x="2162" y="1043"/>
                  </a:cubicBezTo>
                  <a:cubicBezTo>
                    <a:pt x="2168" y="1063"/>
                    <a:pt x="2172" y="1068"/>
                    <a:pt x="2170" y="1075"/>
                  </a:cubicBezTo>
                  <a:cubicBezTo>
                    <a:pt x="2178" y="1149"/>
                    <a:pt x="2179" y="1151"/>
                    <a:pt x="2179" y="1154"/>
                  </a:cubicBezTo>
                  <a:cubicBezTo>
                    <a:pt x="2183" y="1192"/>
                    <a:pt x="2179" y="1205"/>
                    <a:pt x="2183" y="1217"/>
                  </a:cubicBezTo>
                  <a:cubicBezTo>
                    <a:pt x="2184" y="1273"/>
                    <a:pt x="2187" y="1274"/>
                    <a:pt x="2188" y="1275"/>
                  </a:cubicBezTo>
                  <a:cubicBezTo>
                    <a:pt x="2185" y="1300"/>
                    <a:pt x="2190" y="1311"/>
                    <a:pt x="2188" y="1322"/>
                  </a:cubicBezTo>
                  <a:cubicBezTo>
                    <a:pt x="2190" y="1347"/>
                    <a:pt x="2195" y="1352"/>
                    <a:pt x="2193" y="1358"/>
                  </a:cubicBezTo>
                  <a:cubicBezTo>
                    <a:pt x="2200" y="1387"/>
                    <a:pt x="2198" y="1390"/>
                    <a:pt x="2202" y="1392"/>
                  </a:cubicBezTo>
                  <a:cubicBezTo>
                    <a:pt x="2207" y="1422"/>
                    <a:pt x="2207" y="1424"/>
                    <a:pt x="2210" y="1426"/>
                  </a:cubicBezTo>
                  <a:cubicBezTo>
                    <a:pt x="2224" y="1466"/>
                    <a:pt x="2227" y="1472"/>
                    <a:pt x="2229" y="1478"/>
                  </a:cubicBezTo>
                  <a:cubicBezTo>
                    <a:pt x="2247" y="1516"/>
                    <a:pt x="2252" y="1521"/>
                    <a:pt x="2254" y="1526"/>
                  </a:cubicBezTo>
                  <a:cubicBezTo>
                    <a:pt x="2293" y="1592"/>
                    <a:pt x="2287" y="1583"/>
                    <a:pt x="2283" y="1582"/>
                  </a:cubicBezTo>
                  <a:close/>
                  <a:moveTo>
                    <a:pt x="1740" y="1574"/>
                  </a:moveTo>
                  <a:cubicBezTo>
                    <a:pt x="1744" y="1570"/>
                    <a:pt x="1750" y="1576"/>
                    <a:pt x="1754" y="1573"/>
                  </a:cubicBezTo>
                  <a:cubicBezTo>
                    <a:pt x="1756" y="1578"/>
                    <a:pt x="1744" y="1577"/>
                    <a:pt x="1740" y="1574"/>
                  </a:cubicBezTo>
                  <a:close/>
                  <a:moveTo>
                    <a:pt x="2122" y="1606"/>
                  </a:moveTo>
                  <a:cubicBezTo>
                    <a:pt x="2120" y="1606"/>
                    <a:pt x="2118" y="1606"/>
                    <a:pt x="2116" y="1604"/>
                  </a:cubicBezTo>
                  <a:cubicBezTo>
                    <a:pt x="2112" y="1609"/>
                    <a:pt x="2107" y="1602"/>
                    <a:pt x="2104" y="1607"/>
                  </a:cubicBezTo>
                  <a:cubicBezTo>
                    <a:pt x="2095" y="1605"/>
                    <a:pt x="2086" y="1605"/>
                    <a:pt x="2078" y="1606"/>
                  </a:cubicBezTo>
                  <a:cubicBezTo>
                    <a:pt x="2076" y="1602"/>
                    <a:pt x="2080" y="1601"/>
                    <a:pt x="2082" y="1603"/>
                  </a:cubicBezTo>
                  <a:cubicBezTo>
                    <a:pt x="2085" y="1601"/>
                    <a:pt x="2087" y="1602"/>
                    <a:pt x="2090" y="1600"/>
                  </a:cubicBezTo>
                  <a:cubicBezTo>
                    <a:pt x="2103" y="1604"/>
                    <a:pt x="2114" y="1601"/>
                    <a:pt x="2127" y="1604"/>
                  </a:cubicBezTo>
                  <a:cubicBezTo>
                    <a:pt x="2129" y="1608"/>
                    <a:pt x="2124" y="1603"/>
                    <a:pt x="2122" y="1606"/>
                  </a:cubicBezTo>
                  <a:close/>
                  <a:moveTo>
                    <a:pt x="2163" y="1612"/>
                  </a:moveTo>
                  <a:cubicBezTo>
                    <a:pt x="2155" y="1605"/>
                    <a:pt x="2150" y="1613"/>
                    <a:pt x="2143" y="1607"/>
                  </a:cubicBezTo>
                  <a:cubicBezTo>
                    <a:pt x="2149" y="1604"/>
                    <a:pt x="2157" y="1610"/>
                    <a:pt x="2163" y="1607"/>
                  </a:cubicBezTo>
                  <a:cubicBezTo>
                    <a:pt x="2170" y="1609"/>
                    <a:pt x="2176" y="1607"/>
                    <a:pt x="2183" y="1610"/>
                  </a:cubicBezTo>
                  <a:cubicBezTo>
                    <a:pt x="2177" y="1614"/>
                    <a:pt x="2169" y="1607"/>
                    <a:pt x="2163" y="1612"/>
                  </a:cubicBezTo>
                  <a:close/>
                  <a:moveTo>
                    <a:pt x="2136" y="1597"/>
                  </a:moveTo>
                  <a:cubicBezTo>
                    <a:pt x="2121" y="1593"/>
                    <a:pt x="2108" y="1597"/>
                    <a:pt x="2093" y="1592"/>
                  </a:cubicBezTo>
                  <a:cubicBezTo>
                    <a:pt x="2045" y="1594"/>
                    <a:pt x="2037" y="1586"/>
                    <a:pt x="2031" y="1590"/>
                  </a:cubicBezTo>
                  <a:cubicBezTo>
                    <a:pt x="1983" y="1587"/>
                    <a:pt x="1975" y="1581"/>
                    <a:pt x="1968" y="1582"/>
                  </a:cubicBezTo>
                  <a:cubicBezTo>
                    <a:pt x="1908" y="1577"/>
                    <a:pt x="1900" y="1579"/>
                    <a:pt x="1892" y="1578"/>
                  </a:cubicBezTo>
                  <a:cubicBezTo>
                    <a:pt x="1837" y="1574"/>
                    <a:pt x="1834" y="1581"/>
                    <a:pt x="1829" y="1579"/>
                  </a:cubicBezTo>
                  <a:cubicBezTo>
                    <a:pt x="1800" y="1581"/>
                    <a:pt x="1795" y="1578"/>
                    <a:pt x="1791" y="1580"/>
                  </a:cubicBezTo>
                  <a:cubicBezTo>
                    <a:pt x="1763" y="1577"/>
                    <a:pt x="1761" y="1578"/>
                    <a:pt x="1758" y="1576"/>
                  </a:cubicBezTo>
                  <a:cubicBezTo>
                    <a:pt x="1803" y="1569"/>
                    <a:pt x="1810" y="1577"/>
                    <a:pt x="1815" y="1572"/>
                  </a:cubicBezTo>
                  <a:cubicBezTo>
                    <a:pt x="1874" y="1569"/>
                    <a:pt x="1885" y="1570"/>
                    <a:pt x="1896" y="1568"/>
                  </a:cubicBezTo>
                  <a:cubicBezTo>
                    <a:pt x="1919" y="1569"/>
                    <a:pt x="1925" y="1568"/>
                    <a:pt x="1931" y="1568"/>
                  </a:cubicBezTo>
                  <a:cubicBezTo>
                    <a:pt x="2035" y="1570"/>
                    <a:pt x="2040" y="1567"/>
                    <a:pt x="2045" y="1565"/>
                  </a:cubicBezTo>
                  <a:cubicBezTo>
                    <a:pt x="2098" y="1575"/>
                    <a:pt x="2102" y="1569"/>
                    <a:pt x="2108" y="1573"/>
                  </a:cubicBezTo>
                  <a:cubicBezTo>
                    <a:pt x="2163" y="1582"/>
                    <a:pt x="2170" y="1579"/>
                    <a:pt x="2179" y="1581"/>
                  </a:cubicBezTo>
                  <a:cubicBezTo>
                    <a:pt x="2237" y="1589"/>
                    <a:pt x="2242" y="1593"/>
                    <a:pt x="2247" y="1595"/>
                  </a:cubicBezTo>
                  <a:cubicBezTo>
                    <a:pt x="2303" y="1622"/>
                    <a:pt x="2298" y="1615"/>
                    <a:pt x="2295" y="1619"/>
                  </a:cubicBezTo>
                  <a:cubicBezTo>
                    <a:pt x="2268" y="1612"/>
                    <a:pt x="2265" y="1611"/>
                    <a:pt x="2262" y="1613"/>
                  </a:cubicBezTo>
                  <a:cubicBezTo>
                    <a:pt x="2233" y="1606"/>
                    <a:pt x="2227" y="1610"/>
                    <a:pt x="2220" y="1605"/>
                  </a:cubicBezTo>
                  <a:close/>
                  <a:moveTo>
                    <a:pt x="2192" y="1611"/>
                  </a:moveTo>
                  <a:cubicBezTo>
                    <a:pt x="2202" y="1607"/>
                    <a:pt x="2214" y="1618"/>
                    <a:pt x="2223" y="1613"/>
                  </a:cubicBezTo>
                  <a:cubicBezTo>
                    <a:pt x="2229" y="1618"/>
                    <a:pt x="2232" y="1613"/>
                    <a:pt x="2238" y="1618"/>
                  </a:cubicBezTo>
                  <a:cubicBezTo>
                    <a:pt x="2229" y="1621"/>
                    <a:pt x="2219" y="1618"/>
                    <a:pt x="2210" y="1620"/>
                  </a:cubicBezTo>
                  <a:cubicBezTo>
                    <a:pt x="2204" y="1613"/>
                    <a:pt x="2201" y="1614"/>
                    <a:pt x="2192" y="1611"/>
                  </a:cubicBezTo>
                  <a:close/>
                  <a:moveTo>
                    <a:pt x="2359" y="1648"/>
                  </a:moveTo>
                  <a:cubicBezTo>
                    <a:pt x="2350" y="1648"/>
                    <a:pt x="2340" y="1646"/>
                    <a:pt x="2331" y="1643"/>
                  </a:cubicBezTo>
                  <a:cubicBezTo>
                    <a:pt x="2272" y="1643"/>
                    <a:pt x="2262" y="1642"/>
                    <a:pt x="2252" y="1643"/>
                  </a:cubicBezTo>
                  <a:cubicBezTo>
                    <a:pt x="2215" y="1643"/>
                    <a:pt x="2206" y="1645"/>
                    <a:pt x="2197" y="1648"/>
                  </a:cubicBezTo>
                  <a:cubicBezTo>
                    <a:pt x="2162" y="1647"/>
                    <a:pt x="2159" y="1648"/>
                    <a:pt x="2156" y="1650"/>
                  </a:cubicBezTo>
                  <a:cubicBezTo>
                    <a:pt x="2111" y="1653"/>
                    <a:pt x="2105" y="1655"/>
                    <a:pt x="2099" y="1653"/>
                  </a:cubicBezTo>
                  <a:cubicBezTo>
                    <a:pt x="2047" y="1658"/>
                    <a:pt x="2036" y="1668"/>
                    <a:pt x="2022" y="1662"/>
                  </a:cubicBezTo>
                  <a:cubicBezTo>
                    <a:pt x="1972" y="1672"/>
                    <a:pt x="1965" y="1667"/>
                    <a:pt x="1961" y="1672"/>
                  </a:cubicBezTo>
                  <a:cubicBezTo>
                    <a:pt x="1975" y="1667"/>
                    <a:pt x="1980" y="1666"/>
                    <a:pt x="1984" y="1664"/>
                  </a:cubicBezTo>
                  <a:cubicBezTo>
                    <a:pt x="2034" y="1657"/>
                    <a:pt x="2039" y="1656"/>
                    <a:pt x="2044" y="1653"/>
                  </a:cubicBezTo>
                  <a:cubicBezTo>
                    <a:pt x="2104" y="1640"/>
                    <a:pt x="2107" y="1644"/>
                    <a:pt x="2108" y="1644"/>
                  </a:cubicBezTo>
                  <a:cubicBezTo>
                    <a:pt x="2138" y="1640"/>
                    <a:pt x="2142" y="1636"/>
                    <a:pt x="2147" y="1636"/>
                  </a:cubicBezTo>
                  <a:cubicBezTo>
                    <a:pt x="2200" y="1630"/>
                    <a:pt x="2210" y="1630"/>
                    <a:pt x="2219" y="1626"/>
                  </a:cubicBezTo>
                  <a:cubicBezTo>
                    <a:pt x="2283" y="1625"/>
                    <a:pt x="2292" y="1629"/>
                    <a:pt x="2301" y="1625"/>
                  </a:cubicBezTo>
                  <a:cubicBezTo>
                    <a:pt x="2346" y="1636"/>
                    <a:pt x="2349" y="1632"/>
                    <a:pt x="2353" y="1637"/>
                  </a:cubicBezTo>
                  <a:cubicBezTo>
                    <a:pt x="2379" y="1653"/>
                    <a:pt x="2369" y="1650"/>
                    <a:pt x="2359" y="1648"/>
                  </a:cubicBezTo>
                  <a:close/>
                  <a:moveTo>
                    <a:pt x="2400" y="1637"/>
                  </a:moveTo>
                  <a:cubicBezTo>
                    <a:pt x="2396" y="1633"/>
                    <a:pt x="2393" y="1630"/>
                    <a:pt x="2392" y="1626"/>
                  </a:cubicBezTo>
                  <a:cubicBezTo>
                    <a:pt x="2354" y="1588"/>
                    <a:pt x="2357" y="1584"/>
                    <a:pt x="2351" y="1581"/>
                  </a:cubicBezTo>
                  <a:cubicBezTo>
                    <a:pt x="2342" y="1567"/>
                    <a:pt x="2343" y="1563"/>
                    <a:pt x="2336" y="1560"/>
                  </a:cubicBezTo>
                  <a:cubicBezTo>
                    <a:pt x="2326" y="1534"/>
                    <a:pt x="2326" y="1532"/>
                    <a:pt x="2322" y="1530"/>
                  </a:cubicBezTo>
                  <a:cubicBezTo>
                    <a:pt x="2314" y="1505"/>
                    <a:pt x="2313" y="1503"/>
                    <a:pt x="2310" y="1501"/>
                  </a:cubicBezTo>
                  <a:cubicBezTo>
                    <a:pt x="2283" y="1420"/>
                    <a:pt x="2281" y="1399"/>
                    <a:pt x="2273" y="1379"/>
                  </a:cubicBezTo>
                  <a:cubicBezTo>
                    <a:pt x="2269" y="1352"/>
                    <a:pt x="2267" y="1350"/>
                    <a:pt x="2268" y="1347"/>
                  </a:cubicBezTo>
                  <a:cubicBezTo>
                    <a:pt x="2242" y="1235"/>
                    <a:pt x="2241" y="1214"/>
                    <a:pt x="2238" y="1193"/>
                  </a:cubicBezTo>
                  <a:cubicBezTo>
                    <a:pt x="2224" y="1128"/>
                    <a:pt x="2217" y="1126"/>
                    <a:pt x="2219" y="1123"/>
                  </a:cubicBezTo>
                  <a:cubicBezTo>
                    <a:pt x="2215" y="1109"/>
                    <a:pt x="2210" y="1106"/>
                    <a:pt x="2213" y="1101"/>
                  </a:cubicBezTo>
                  <a:cubicBezTo>
                    <a:pt x="2196" y="1059"/>
                    <a:pt x="2196" y="1046"/>
                    <a:pt x="2191" y="1034"/>
                  </a:cubicBezTo>
                  <a:cubicBezTo>
                    <a:pt x="2202" y="1049"/>
                    <a:pt x="2208" y="1051"/>
                    <a:pt x="2204" y="1055"/>
                  </a:cubicBezTo>
                  <a:cubicBezTo>
                    <a:pt x="2229" y="1118"/>
                    <a:pt x="2228" y="1125"/>
                    <a:pt x="2228" y="1132"/>
                  </a:cubicBezTo>
                  <a:cubicBezTo>
                    <a:pt x="2238" y="1157"/>
                    <a:pt x="2240" y="1164"/>
                    <a:pt x="2239" y="1171"/>
                  </a:cubicBezTo>
                  <a:cubicBezTo>
                    <a:pt x="2249" y="1196"/>
                    <a:pt x="2250" y="1203"/>
                    <a:pt x="2253" y="1209"/>
                  </a:cubicBezTo>
                  <a:cubicBezTo>
                    <a:pt x="2263" y="1272"/>
                    <a:pt x="2273" y="1273"/>
                    <a:pt x="2267" y="1278"/>
                  </a:cubicBezTo>
                  <a:cubicBezTo>
                    <a:pt x="2281" y="1332"/>
                    <a:pt x="2277" y="1339"/>
                    <a:pt x="2284" y="1344"/>
                  </a:cubicBezTo>
                  <a:cubicBezTo>
                    <a:pt x="2289" y="1378"/>
                    <a:pt x="2290" y="1381"/>
                    <a:pt x="2291" y="1383"/>
                  </a:cubicBezTo>
                  <a:cubicBezTo>
                    <a:pt x="2296" y="1417"/>
                    <a:pt x="2302" y="1419"/>
                    <a:pt x="2299" y="1423"/>
                  </a:cubicBezTo>
                  <a:cubicBezTo>
                    <a:pt x="2317" y="1474"/>
                    <a:pt x="2318" y="1477"/>
                    <a:pt x="2319" y="1480"/>
                  </a:cubicBezTo>
                  <a:cubicBezTo>
                    <a:pt x="2347" y="1548"/>
                    <a:pt x="2356" y="1560"/>
                    <a:pt x="2362" y="1572"/>
                  </a:cubicBezTo>
                  <a:cubicBezTo>
                    <a:pt x="2380" y="1603"/>
                    <a:pt x="2387" y="1605"/>
                    <a:pt x="2385" y="1608"/>
                  </a:cubicBezTo>
                  <a:close/>
                  <a:moveTo>
                    <a:pt x="2413" y="1653"/>
                  </a:moveTo>
                  <a:cubicBezTo>
                    <a:pt x="2415" y="1651"/>
                    <a:pt x="2415" y="1650"/>
                    <a:pt x="2414" y="1648"/>
                  </a:cubicBezTo>
                  <a:cubicBezTo>
                    <a:pt x="2420" y="1646"/>
                    <a:pt x="2429" y="1657"/>
                    <a:pt x="2432" y="1660"/>
                  </a:cubicBezTo>
                  <a:cubicBezTo>
                    <a:pt x="2423" y="1663"/>
                    <a:pt x="2421" y="1654"/>
                    <a:pt x="2413" y="1653"/>
                  </a:cubicBezTo>
                  <a:close/>
                  <a:moveTo>
                    <a:pt x="2424" y="1676"/>
                  </a:moveTo>
                  <a:cubicBezTo>
                    <a:pt x="2425" y="1674"/>
                    <a:pt x="2427" y="1672"/>
                    <a:pt x="2428" y="1671"/>
                  </a:cubicBezTo>
                  <a:cubicBezTo>
                    <a:pt x="2431" y="1670"/>
                    <a:pt x="2436" y="1673"/>
                    <a:pt x="2440" y="1676"/>
                  </a:cubicBezTo>
                  <a:cubicBezTo>
                    <a:pt x="2435" y="1678"/>
                    <a:pt x="2430" y="1678"/>
                    <a:pt x="2424" y="1676"/>
                  </a:cubicBezTo>
                  <a:close/>
                  <a:moveTo>
                    <a:pt x="2495" y="1640"/>
                  </a:moveTo>
                  <a:cubicBezTo>
                    <a:pt x="2491" y="1633"/>
                    <a:pt x="2501" y="1639"/>
                    <a:pt x="2500" y="1640"/>
                  </a:cubicBezTo>
                  <a:cubicBezTo>
                    <a:pt x="2500" y="1642"/>
                    <a:pt x="2496" y="1641"/>
                    <a:pt x="2495" y="1640"/>
                  </a:cubicBezTo>
                  <a:close/>
                  <a:moveTo>
                    <a:pt x="2460" y="1737"/>
                  </a:moveTo>
                  <a:cubicBezTo>
                    <a:pt x="2456" y="1739"/>
                    <a:pt x="2452" y="1742"/>
                    <a:pt x="2447" y="1741"/>
                  </a:cubicBezTo>
                  <a:cubicBezTo>
                    <a:pt x="2443" y="1744"/>
                    <a:pt x="2438" y="1748"/>
                    <a:pt x="2433" y="1745"/>
                  </a:cubicBezTo>
                  <a:cubicBezTo>
                    <a:pt x="2430" y="1752"/>
                    <a:pt x="2425" y="1751"/>
                    <a:pt x="2421" y="1752"/>
                  </a:cubicBezTo>
                  <a:cubicBezTo>
                    <a:pt x="2418" y="1759"/>
                    <a:pt x="2412" y="1754"/>
                    <a:pt x="2409" y="1758"/>
                  </a:cubicBezTo>
                  <a:cubicBezTo>
                    <a:pt x="2407" y="1756"/>
                    <a:pt x="2406" y="1759"/>
                    <a:pt x="2405" y="1760"/>
                  </a:cubicBezTo>
                  <a:cubicBezTo>
                    <a:pt x="2403" y="1761"/>
                    <a:pt x="2403" y="1760"/>
                    <a:pt x="2402" y="1761"/>
                  </a:cubicBezTo>
                  <a:cubicBezTo>
                    <a:pt x="2400" y="1762"/>
                    <a:pt x="2395" y="1763"/>
                    <a:pt x="2393" y="1766"/>
                  </a:cubicBezTo>
                  <a:cubicBezTo>
                    <a:pt x="2392" y="1767"/>
                    <a:pt x="2387" y="1770"/>
                    <a:pt x="2383" y="1769"/>
                  </a:cubicBezTo>
                  <a:cubicBezTo>
                    <a:pt x="2375" y="1775"/>
                    <a:pt x="2367" y="1777"/>
                    <a:pt x="2358" y="1779"/>
                  </a:cubicBezTo>
                  <a:cubicBezTo>
                    <a:pt x="2357" y="1784"/>
                    <a:pt x="2353" y="1779"/>
                    <a:pt x="2351" y="1782"/>
                  </a:cubicBezTo>
                  <a:cubicBezTo>
                    <a:pt x="2349" y="1783"/>
                    <a:pt x="2347" y="1784"/>
                    <a:pt x="2345" y="1783"/>
                  </a:cubicBezTo>
                  <a:cubicBezTo>
                    <a:pt x="2340" y="1784"/>
                    <a:pt x="2337" y="1789"/>
                    <a:pt x="2332" y="1787"/>
                  </a:cubicBezTo>
                  <a:cubicBezTo>
                    <a:pt x="2328" y="1791"/>
                    <a:pt x="2322" y="1788"/>
                    <a:pt x="2318" y="1792"/>
                  </a:cubicBezTo>
                  <a:cubicBezTo>
                    <a:pt x="2316" y="1791"/>
                    <a:pt x="2315" y="1794"/>
                    <a:pt x="2312" y="1793"/>
                  </a:cubicBezTo>
                  <a:cubicBezTo>
                    <a:pt x="2310" y="1793"/>
                    <a:pt x="2308" y="1792"/>
                    <a:pt x="2306" y="1794"/>
                  </a:cubicBezTo>
                  <a:cubicBezTo>
                    <a:pt x="2303" y="1789"/>
                    <a:pt x="2313" y="1789"/>
                    <a:pt x="2316" y="1787"/>
                  </a:cubicBezTo>
                  <a:cubicBezTo>
                    <a:pt x="2320" y="1785"/>
                    <a:pt x="2322" y="1778"/>
                    <a:pt x="2327" y="1782"/>
                  </a:cubicBezTo>
                  <a:cubicBezTo>
                    <a:pt x="2330" y="1775"/>
                    <a:pt x="2335" y="1776"/>
                    <a:pt x="2338" y="1773"/>
                  </a:cubicBezTo>
                  <a:cubicBezTo>
                    <a:pt x="2341" y="1768"/>
                    <a:pt x="2346" y="1771"/>
                    <a:pt x="2349" y="1765"/>
                  </a:cubicBezTo>
                  <a:cubicBezTo>
                    <a:pt x="2358" y="1765"/>
                    <a:pt x="2364" y="1757"/>
                    <a:pt x="2372" y="1754"/>
                  </a:cubicBezTo>
                  <a:cubicBezTo>
                    <a:pt x="2379" y="1748"/>
                    <a:pt x="2388" y="1748"/>
                    <a:pt x="2395" y="1740"/>
                  </a:cubicBezTo>
                  <a:cubicBezTo>
                    <a:pt x="2406" y="1740"/>
                    <a:pt x="2416" y="1734"/>
                    <a:pt x="2427" y="1730"/>
                  </a:cubicBezTo>
                  <a:cubicBezTo>
                    <a:pt x="2431" y="1731"/>
                    <a:pt x="2435" y="1730"/>
                    <a:pt x="2439" y="1728"/>
                  </a:cubicBezTo>
                  <a:cubicBezTo>
                    <a:pt x="2445" y="1735"/>
                    <a:pt x="2447" y="1723"/>
                    <a:pt x="2452" y="1729"/>
                  </a:cubicBezTo>
                  <a:cubicBezTo>
                    <a:pt x="2459" y="1724"/>
                    <a:pt x="2468" y="1724"/>
                    <a:pt x="2476" y="1721"/>
                  </a:cubicBezTo>
                  <a:cubicBezTo>
                    <a:pt x="2489" y="1725"/>
                    <a:pt x="2501" y="1721"/>
                    <a:pt x="2514" y="1726"/>
                  </a:cubicBezTo>
                  <a:cubicBezTo>
                    <a:pt x="2496" y="1729"/>
                    <a:pt x="2478" y="1734"/>
                    <a:pt x="2460" y="1737"/>
                  </a:cubicBezTo>
                  <a:close/>
                  <a:moveTo>
                    <a:pt x="2511" y="1687"/>
                  </a:moveTo>
                  <a:cubicBezTo>
                    <a:pt x="2510" y="1683"/>
                    <a:pt x="2508" y="1680"/>
                    <a:pt x="2508" y="1677"/>
                  </a:cubicBezTo>
                  <a:cubicBezTo>
                    <a:pt x="2502" y="1671"/>
                    <a:pt x="2503" y="1664"/>
                    <a:pt x="2496" y="1658"/>
                  </a:cubicBezTo>
                  <a:cubicBezTo>
                    <a:pt x="2500" y="1655"/>
                    <a:pt x="2505" y="1664"/>
                    <a:pt x="2504" y="1666"/>
                  </a:cubicBezTo>
                  <a:cubicBezTo>
                    <a:pt x="2509" y="1669"/>
                    <a:pt x="2508" y="1673"/>
                    <a:pt x="2511" y="1676"/>
                  </a:cubicBezTo>
                  <a:cubicBezTo>
                    <a:pt x="2513" y="1677"/>
                    <a:pt x="2511" y="1680"/>
                    <a:pt x="2512" y="1682"/>
                  </a:cubicBezTo>
                  <a:cubicBezTo>
                    <a:pt x="2512" y="1683"/>
                    <a:pt x="2515" y="1684"/>
                    <a:pt x="2515" y="1684"/>
                  </a:cubicBezTo>
                  <a:cubicBezTo>
                    <a:pt x="2515" y="1685"/>
                    <a:pt x="2514" y="1686"/>
                    <a:pt x="2514" y="1686"/>
                  </a:cubicBezTo>
                  <a:cubicBezTo>
                    <a:pt x="2515" y="1689"/>
                    <a:pt x="2523" y="1693"/>
                    <a:pt x="2518" y="1697"/>
                  </a:cubicBezTo>
                  <a:cubicBezTo>
                    <a:pt x="2511" y="1694"/>
                    <a:pt x="2514" y="1690"/>
                    <a:pt x="2511" y="1687"/>
                  </a:cubicBezTo>
                  <a:close/>
                  <a:moveTo>
                    <a:pt x="2517" y="1725"/>
                  </a:moveTo>
                  <a:cubicBezTo>
                    <a:pt x="2520" y="1724"/>
                    <a:pt x="2522" y="1724"/>
                    <a:pt x="2525" y="1725"/>
                  </a:cubicBezTo>
                  <a:cubicBezTo>
                    <a:pt x="2529" y="1729"/>
                    <a:pt x="2519" y="1727"/>
                    <a:pt x="2517" y="1725"/>
                  </a:cubicBezTo>
                  <a:close/>
                  <a:moveTo>
                    <a:pt x="2521" y="1704"/>
                  </a:moveTo>
                  <a:cubicBezTo>
                    <a:pt x="2522" y="1700"/>
                    <a:pt x="2525" y="1701"/>
                    <a:pt x="2527" y="1703"/>
                  </a:cubicBezTo>
                  <a:cubicBezTo>
                    <a:pt x="2526" y="1704"/>
                    <a:pt x="2527" y="1705"/>
                    <a:pt x="2528" y="1706"/>
                  </a:cubicBezTo>
                  <a:cubicBezTo>
                    <a:pt x="2526" y="1708"/>
                    <a:pt x="2523" y="1705"/>
                    <a:pt x="2521" y="1704"/>
                  </a:cubicBezTo>
                  <a:close/>
                  <a:moveTo>
                    <a:pt x="2550" y="1715"/>
                  </a:moveTo>
                  <a:cubicBezTo>
                    <a:pt x="2549" y="1716"/>
                    <a:pt x="2546" y="1716"/>
                    <a:pt x="2545" y="1715"/>
                  </a:cubicBezTo>
                  <a:cubicBezTo>
                    <a:pt x="2540" y="1708"/>
                    <a:pt x="2551" y="1713"/>
                    <a:pt x="2550" y="1715"/>
                  </a:cubicBezTo>
                  <a:close/>
                  <a:moveTo>
                    <a:pt x="2569" y="1726"/>
                  </a:moveTo>
                  <a:cubicBezTo>
                    <a:pt x="2563" y="1724"/>
                    <a:pt x="2568" y="1720"/>
                    <a:pt x="2564" y="1717"/>
                  </a:cubicBezTo>
                  <a:cubicBezTo>
                    <a:pt x="2534" y="1683"/>
                    <a:pt x="2526" y="1679"/>
                    <a:pt x="2523" y="1674"/>
                  </a:cubicBezTo>
                  <a:cubicBezTo>
                    <a:pt x="2511" y="1643"/>
                    <a:pt x="2508" y="1636"/>
                    <a:pt x="2503" y="1629"/>
                  </a:cubicBezTo>
                  <a:cubicBezTo>
                    <a:pt x="2488" y="1579"/>
                    <a:pt x="2482" y="1574"/>
                    <a:pt x="2483" y="1568"/>
                  </a:cubicBezTo>
                  <a:cubicBezTo>
                    <a:pt x="2478" y="1541"/>
                    <a:pt x="2473" y="1540"/>
                    <a:pt x="2475" y="1537"/>
                  </a:cubicBezTo>
                  <a:cubicBezTo>
                    <a:pt x="2467" y="1500"/>
                    <a:pt x="2466" y="1495"/>
                    <a:pt x="2464" y="1490"/>
                  </a:cubicBezTo>
                  <a:cubicBezTo>
                    <a:pt x="2449" y="1391"/>
                    <a:pt x="2455" y="1387"/>
                    <a:pt x="2451" y="1385"/>
                  </a:cubicBezTo>
                  <a:cubicBezTo>
                    <a:pt x="2447" y="1351"/>
                    <a:pt x="2450" y="1339"/>
                    <a:pt x="2446" y="1329"/>
                  </a:cubicBezTo>
                  <a:cubicBezTo>
                    <a:pt x="2453" y="1350"/>
                    <a:pt x="2458" y="1353"/>
                    <a:pt x="2459" y="1356"/>
                  </a:cubicBezTo>
                  <a:cubicBezTo>
                    <a:pt x="2467" y="1388"/>
                    <a:pt x="2470" y="1391"/>
                    <a:pt x="2470" y="1395"/>
                  </a:cubicBezTo>
                  <a:cubicBezTo>
                    <a:pt x="2476" y="1418"/>
                    <a:pt x="2473" y="1422"/>
                    <a:pt x="2476" y="1425"/>
                  </a:cubicBezTo>
                  <a:cubicBezTo>
                    <a:pt x="2479" y="1449"/>
                    <a:pt x="2481" y="1452"/>
                    <a:pt x="2482" y="1455"/>
                  </a:cubicBezTo>
                  <a:cubicBezTo>
                    <a:pt x="2483" y="1491"/>
                    <a:pt x="2493" y="1494"/>
                    <a:pt x="2488" y="1501"/>
                  </a:cubicBezTo>
                  <a:cubicBezTo>
                    <a:pt x="2496" y="1537"/>
                    <a:pt x="2497" y="1539"/>
                    <a:pt x="2495" y="1542"/>
                  </a:cubicBezTo>
                  <a:cubicBezTo>
                    <a:pt x="2503" y="1571"/>
                    <a:pt x="2508" y="1575"/>
                    <a:pt x="2506" y="1581"/>
                  </a:cubicBezTo>
                  <a:cubicBezTo>
                    <a:pt x="2509" y="1603"/>
                    <a:pt x="2520" y="1606"/>
                    <a:pt x="2514" y="1612"/>
                  </a:cubicBezTo>
                  <a:cubicBezTo>
                    <a:pt x="2532" y="1642"/>
                    <a:pt x="2530" y="1650"/>
                    <a:pt x="2537" y="1657"/>
                  </a:cubicBezTo>
                  <a:cubicBezTo>
                    <a:pt x="2589" y="1738"/>
                    <a:pt x="2578" y="1726"/>
                    <a:pt x="2569" y="1726"/>
                  </a:cubicBezTo>
                  <a:close/>
                  <a:moveTo>
                    <a:pt x="2620" y="1736"/>
                  </a:moveTo>
                  <a:cubicBezTo>
                    <a:pt x="2625" y="1728"/>
                    <a:pt x="2628" y="1741"/>
                    <a:pt x="2631" y="1743"/>
                  </a:cubicBezTo>
                  <a:cubicBezTo>
                    <a:pt x="2626" y="1747"/>
                    <a:pt x="2624" y="1737"/>
                    <a:pt x="2620" y="1736"/>
                  </a:cubicBezTo>
                  <a:close/>
                  <a:moveTo>
                    <a:pt x="2711" y="1804"/>
                  </a:moveTo>
                  <a:cubicBezTo>
                    <a:pt x="2706" y="1802"/>
                    <a:pt x="2701" y="1801"/>
                    <a:pt x="2696" y="1802"/>
                  </a:cubicBezTo>
                  <a:cubicBezTo>
                    <a:pt x="2692" y="1797"/>
                    <a:pt x="2688" y="1800"/>
                    <a:pt x="2684" y="1797"/>
                  </a:cubicBezTo>
                  <a:cubicBezTo>
                    <a:pt x="2680" y="1796"/>
                    <a:pt x="2676" y="1793"/>
                    <a:pt x="2673" y="1794"/>
                  </a:cubicBezTo>
                  <a:cubicBezTo>
                    <a:pt x="2670" y="1791"/>
                    <a:pt x="2675" y="1791"/>
                    <a:pt x="2676" y="1789"/>
                  </a:cubicBezTo>
                  <a:cubicBezTo>
                    <a:pt x="2680" y="1789"/>
                    <a:pt x="2684" y="1790"/>
                    <a:pt x="2687" y="1788"/>
                  </a:cubicBezTo>
                  <a:cubicBezTo>
                    <a:pt x="2692" y="1792"/>
                    <a:pt x="2697" y="1795"/>
                    <a:pt x="2702" y="1798"/>
                  </a:cubicBezTo>
                  <a:cubicBezTo>
                    <a:pt x="2704" y="1800"/>
                    <a:pt x="2706" y="1798"/>
                    <a:pt x="2708" y="1800"/>
                  </a:cubicBezTo>
                  <a:cubicBezTo>
                    <a:pt x="2710" y="1801"/>
                    <a:pt x="2712" y="1802"/>
                    <a:pt x="2714" y="1803"/>
                  </a:cubicBezTo>
                  <a:cubicBezTo>
                    <a:pt x="2716" y="1805"/>
                    <a:pt x="2717" y="1806"/>
                    <a:pt x="2719" y="1807"/>
                  </a:cubicBezTo>
                  <a:cubicBezTo>
                    <a:pt x="2717" y="1809"/>
                    <a:pt x="2714" y="1806"/>
                    <a:pt x="2711" y="1804"/>
                  </a:cubicBezTo>
                  <a:close/>
                  <a:moveTo>
                    <a:pt x="2872" y="417"/>
                  </a:moveTo>
                  <a:cubicBezTo>
                    <a:pt x="2869" y="425"/>
                    <a:pt x="2861" y="429"/>
                    <a:pt x="2860" y="437"/>
                  </a:cubicBezTo>
                  <a:cubicBezTo>
                    <a:pt x="2855" y="439"/>
                    <a:pt x="2856" y="445"/>
                    <a:pt x="2852" y="447"/>
                  </a:cubicBezTo>
                  <a:cubicBezTo>
                    <a:pt x="2852" y="452"/>
                    <a:pt x="2845" y="451"/>
                    <a:pt x="2846" y="458"/>
                  </a:cubicBezTo>
                  <a:cubicBezTo>
                    <a:pt x="2841" y="464"/>
                    <a:pt x="2838" y="471"/>
                    <a:pt x="2834" y="479"/>
                  </a:cubicBezTo>
                  <a:cubicBezTo>
                    <a:pt x="2835" y="485"/>
                    <a:pt x="2830" y="486"/>
                    <a:pt x="2831" y="492"/>
                  </a:cubicBezTo>
                  <a:cubicBezTo>
                    <a:pt x="2827" y="494"/>
                    <a:pt x="2830" y="502"/>
                    <a:pt x="2825" y="503"/>
                  </a:cubicBezTo>
                  <a:cubicBezTo>
                    <a:pt x="2828" y="514"/>
                    <a:pt x="2823" y="518"/>
                    <a:pt x="2822" y="525"/>
                  </a:cubicBezTo>
                  <a:cubicBezTo>
                    <a:pt x="2824" y="535"/>
                    <a:pt x="2822" y="540"/>
                    <a:pt x="2822" y="547"/>
                  </a:cubicBezTo>
                  <a:cubicBezTo>
                    <a:pt x="2824" y="555"/>
                    <a:pt x="2816" y="565"/>
                    <a:pt x="2825" y="567"/>
                  </a:cubicBezTo>
                  <a:cubicBezTo>
                    <a:pt x="2826" y="553"/>
                    <a:pt x="2828" y="541"/>
                    <a:pt x="2827" y="525"/>
                  </a:cubicBezTo>
                  <a:cubicBezTo>
                    <a:pt x="2832" y="518"/>
                    <a:pt x="2829" y="504"/>
                    <a:pt x="2836" y="498"/>
                  </a:cubicBezTo>
                  <a:cubicBezTo>
                    <a:pt x="2838" y="488"/>
                    <a:pt x="2843" y="480"/>
                    <a:pt x="2845" y="469"/>
                  </a:cubicBezTo>
                  <a:cubicBezTo>
                    <a:pt x="2852" y="466"/>
                    <a:pt x="2851" y="456"/>
                    <a:pt x="2859" y="453"/>
                  </a:cubicBezTo>
                  <a:cubicBezTo>
                    <a:pt x="2858" y="447"/>
                    <a:pt x="2862" y="446"/>
                    <a:pt x="2865" y="444"/>
                  </a:cubicBezTo>
                  <a:cubicBezTo>
                    <a:pt x="2865" y="439"/>
                    <a:pt x="2865" y="434"/>
                    <a:pt x="2871" y="435"/>
                  </a:cubicBezTo>
                  <a:cubicBezTo>
                    <a:pt x="2874" y="428"/>
                    <a:pt x="2878" y="422"/>
                    <a:pt x="2882" y="416"/>
                  </a:cubicBezTo>
                  <a:cubicBezTo>
                    <a:pt x="2882" y="404"/>
                    <a:pt x="2882" y="404"/>
                    <a:pt x="2882" y="404"/>
                  </a:cubicBezTo>
                  <a:cubicBezTo>
                    <a:pt x="2881" y="405"/>
                    <a:pt x="2880" y="406"/>
                    <a:pt x="2880" y="408"/>
                  </a:cubicBezTo>
                  <a:cubicBezTo>
                    <a:pt x="2875" y="409"/>
                    <a:pt x="2875" y="415"/>
                    <a:pt x="2872" y="417"/>
                  </a:cubicBezTo>
                  <a:close/>
                  <a:moveTo>
                    <a:pt x="2880" y="351"/>
                  </a:moveTo>
                  <a:cubicBezTo>
                    <a:pt x="2879" y="353"/>
                    <a:pt x="2876" y="354"/>
                    <a:pt x="2874" y="356"/>
                  </a:cubicBezTo>
                  <a:cubicBezTo>
                    <a:pt x="2861" y="371"/>
                    <a:pt x="2846" y="383"/>
                    <a:pt x="2835" y="400"/>
                  </a:cubicBezTo>
                  <a:cubicBezTo>
                    <a:pt x="2826" y="404"/>
                    <a:pt x="2828" y="418"/>
                    <a:pt x="2817" y="421"/>
                  </a:cubicBezTo>
                  <a:cubicBezTo>
                    <a:pt x="2815" y="432"/>
                    <a:pt x="2806" y="437"/>
                    <a:pt x="2804" y="448"/>
                  </a:cubicBezTo>
                  <a:cubicBezTo>
                    <a:pt x="2799" y="450"/>
                    <a:pt x="2802" y="458"/>
                    <a:pt x="2796" y="459"/>
                  </a:cubicBezTo>
                  <a:cubicBezTo>
                    <a:pt x="2796" y="467"/>
                    <a:pt x="2789" y="467"/>
                    <a:pt x="2790" y="475"/>
                  </a:cubicBezTo>
                  <a:cubicBezTo>
                    <a:pt x="2789" y="480"/>
                    <a:pt x="2784" y="482"/>
                    <a:pt x="2785" y="489"/>
                  </a:cubicBezTo>
                  <a:cubicBezTo>
                    <a:pt x="2784" y="492"/>
                    <a:pt x="2782" y="493"/>
                    <a:pt x="2783" y="498"/>
                  </a:cubicBezTo>
                  <a:cubicBezTo>
                    <a:pt x="2781" y="498"/>
                    <a:pt x="2778" y="501"/>
                    <a:pt x="2781" y="502"/>
                  </a:cubicBezTo>
                  <a:cubicBezTo>
                    <a:pt x="2787" y="498"/>
                    <a:pt x="2788" y="490"/>
                    <a:pt x="2791" y="484"/>
                  </a:cubicBezTo>
                  <a:cubicBezTo>
                    <a:pt x="2795" y="479"/>
                    <a:pt x="2796" y="471"/>
                    <a:pt x="2801" y="466"/>
                  </a:cubicBezTo>
                  <a:cubicBezTo>
                    <a:pt x="2805" y="451"/>
                    <a:pt x="2815" y="442"/>
                    <a:pt x="2820" y="427"/>
                  </a:cubicBezTo>
                  <a:cubicBezTo>
                    <a:pt x="2829" y="422"/>
                    <a:pt x="2832" y="411"/>
                    <a:pt x="2840" y="404"/>
                  </a:cubicBezTo>
                  <a:cubicBezTo>
                    <a:pt x="2849" y="398"/>
                    <a:pt x="2852" y="387"/>
                    <a:pt x="2863" y="383"/>
                  </a:cubicBezTo>
                  <a:cubicBezTo>
                    <a:pt x="2868" y="374"/>
                    <a:pt x="2875" y="367"/>
                    <a:pt x="2882" y="360"/>
                  </a:cubicBezTo>
                  <a:cubicBezTo>
                    <a:pt x="2882" y="346"/>
                    <a:pt x="2882" y="346"/>
                    <a:pt x="2882" y="346"/>
                  </a:cubicBezTo>
                  <a:cubicBezTo>
                    <a:pt x="2881" y="346"/>
                    <a:pt x="2880" y="346"/>
                    <a:pt x="2880" y="346"/>
                  </a:cubicBezTo>
                  <a:cubicBezTo>
                    <a:pt x="2879" y="347"/>
                    <a:pt x="2881" y="350"/>
                    <a:pt x="2880" y="351"/>
                  </a:cubicBezTo>
                  <a:close/>
                  <a:moveTo>
                    <a:pt x="1310" y="33"/>
                  </a:moveTo>
                  <a:cubicBezTo>
                    <a:pt x="1314" y="31"/>
                    <a:pt x="1315" y="22"/>
                    <a:pt x="1317" y="16"/>
                  </a:cubicBezTo>
                  <a:cubicBezTo>
                    <a:pt x="1322" y="16"/>
                    <a:pt x="1320" y="1"/>
                    <a:pt x="1326" y="1"/>
                  </a:cubicBezTo>
                  <a:cubicBezTo>
                    <a:pt x="1326" y="1"/>
                    <a:pt x="1326" y="0"/>
                    <a:pt x="1326" y="0"/>
                  </a:cubicBezTo>
                  <a:cubicBezTo>
                    <a:pt x="1319" y="0"/>
                    <a:pt x="1319" y="0"/>
                    <a:pt x="1319" y="0"/>
                  </a:cubicBezTo>
                  <a:cubicBezTo>
                    <a:pt x="1316" y="4"/>
                    <a:pt x="1314" y="9"/>
                    <a:pt x="1311" y="13"/>
                  </a:cubicBezTo>
                  <a:cubicBezTo>
                    <a:pt x="1306" y="26"/>
                    <a:pt x="1301" y="42"/>
                    <a:pt x="1295" y="53"/>
                  </a:cubicBezTo>
                  <a:cubicBezTo>
                    <a:pt x="1298" y="60"/>
                    <a:pt x="1289" y="63"/>
                    <a:pt x="1289" y="72"/>
                  </a:cubicBezTo>
                  <a:cubicBezTo>
                    <a:pt x="1287" y="82"/>
                    <a:pt x="1288" y="83"/>
                    <a:pt x="1283" y="91"/>
                  </a:cubicBezTo>
                  <a:cubicBezTo>
                    <a:pt x="1280" y="88"/>
                    <a:pt x="1284" y="81"/>
                    <a:pt x="1283" y="77"/>
                  </a:cubicBezTo>
                  <a:cubicBezTo>
                    <a:pt x="1284" y="72"/>
                    <a:pt x="1286" y="67"/>
                    <a:pt x="1287" y="62"/>
                  </a:cubicBezTo>
                  <a:cubicBezTo>
                    <a:pt x="1288" y="53"/>
                    <a:pt x="1289" y="51"/>
                    <a:pt x="1292" y="39"/>
                  </a:cubicBezTo>
                  <a:cubicBezTo>
                    <a:pt x="1295" y="23"/>
                    <a:pt x="1301" y="12"/>
                    <a:pt x="1306" y="0"/>
                  </a:cubicBezTo>
                  <a:cubicBezTo>
                    <a:pt x="1298" y="0"/>
                    <a:pt x="1298" y="0"/>
                    <a:pt x="1298" y="0"/>
                  </a:cubicBezTo>
                  <a:cubicBezTo>
                    <a:pt x="1291" y="23"/>
                    <a:pt x="1289" y="32"/>
                    <a:pt x="1280" y="65"/>
                  </a:cubicBezTo>
                  <a:cubicBezTo>
                    <a:pt x="1279" y="76"/>
                    <a:pt x="1279" y="88"/>
                    <a:pt x="1275" y="102"/>
                  </a:cubicBezTo>
                  <a:cubicBezTo>
                    <a:pt x="1278" y="103"/>
                    <a:pt x="1281" y="103"/>
                    <a:pt x="1278" y="101"/>
                  </a:cubicBezTo>
                  <a:cubicBezTo>
                    <a:pt x="1280" y="97"/>
                    <a:pt x="1282" y="101"/>
                    <a:pt x="1282" y="104"/>
                  </a:cubicBezTo>
                  <a:cubicBezTo>
                    <a:pt x="1282" y="109"/>
                    <a:pt x="1274" y="117"/>
                    <a:pt x="1282" y="118"/>
                  </a:cubicBezTo>
                  <a:cubicBezTo>
                    <a:pt x="1287" y="94"/>
                    <a:pt x="1294" y="83"/>
                    <a:pt x="1296" y="65"/>
                  </a:cubicBezTo>
                  <a:cubicBezTo>
                    <a:pt x="1301" y="56"/>
                    <a:pt x="1305" y="44"/>
                    <a:pt x="1310" y="33"/>
                  </a:cubicBezTo>
                  <a:close/>
                  <a:moveTo>
                    <a:pt x="2871" y="310"/>
                  </a:moveTo>
                  <a:cubicBezTo>
                    <a:pt x="2868" y="312"/>
                    <a:pt x="2864" y="314"/>
                    <a:pt x="2865" y="319"/>
                  </a:cubicBezTo>
                  <a:cubicBezTo>
                    <a:pt x="2859" y="319"/>
                    <a:pt x="2858" y="323"/>
                    <a:pt x="2857" y="326"/>
                  </a:cubicBezTo>
                  <a:cubicBezTo>
                    <a:pt x="2846" y="336"/>
                    <a:pt x="2834" y="345"/>
                    <a:pt x="2826" y="357"/>
                  </a:cubicBezTo>
                  <a:cubicBezTo>
                    <a:pt x="2821" y="362"/>
                    <a:pt x="2814" y="366"/>
                    <a:pt x="2809" y="371"/>
                  </a:cubicBezTo>
                  <a:cubicBezTo>
                    <a:pt x="2803" y="375"/>
                    <a:pt x="2799" y="382"/>
                    <a:pt x="2793" y="385"/>
                  </a:cubicBezTo>
                  <a:cubicBezTo>
                    <a:pt x="2786" y="389"/>
                    <a:pt x="2786" y="398"/>
                    <a:pt x="2776" y="400"/>
                  </a:cubicBezTo>
                  <a:cubicBezTo>
                    <a:pt x="2775" y="403"/>
                    <a:pt x="2774" y="407"/>
                    <a:pt x="2768" y="407"/>
                  </a:cubicBezTo>
                  <a:cubicBezTo>
                    <a:pt x="2769" y="410"/>
                    <a:pt x="2760" y="414"/>
                    <a:pt x="2767" y="416"/>
                  </a:cubicBezTo>
                  <a:cubicBezTo>
                    <a:pt x="2763" y="408"/>
                    <a:pt x="2774" y="414"/>
                    <a:pt x="2773" y="409"/>
                  </a:cubicBezTo>
                  <a:cubicBezTo>
                    <a:pt x="2776" y="407"/>
                    <a:pt x="2778" y="405"/>
                    <a:pt x="2781" y="404"/>
                  </a:cubicBezTo>
                  <a:cubicBezTo>
                    <a:pt x="2784" y="397"/>
                    <a:pt x="2791" y="395"/>
                    <a:pt x="2795" y="390"/>
                  </a:cubicBezTo>
                  <a:cubicBezTo>
                    <a:pt x="2800" y="389"/>
                    <a:pt x="2798" y="383"/>
                    <a:pt x="2804" y="385"/>
                  </a:cubicBezTo>
                  <a:cubicBezTo>
                    <a:pt x="2801" y="378"/>
                    <a:pt x="2811" y="381"/>
                    <a:pt x="2810" y="375"/>
                  </a:cubicBezTo>
                  <a:cubicBezTo>
                    <a:pt x="2819" y="375"/>
                    <a:pt x="2820" y="367"/>
                    <a:pt x="2826" y="363"/>
                  </a:cubicBezTo>
                  <a:cubicBezTo>
                    <a:pt x="2835" y="354"/>
                    <a:pt x="2846" y="346"/>
                    <a:pt x="2853" y="335"/>
                  </a:cubicBezTo>
                  <a:cubicBezTo>
                    <a:pt x="2861" y="333"/>
                    <a:pt x="2863" y="327"/>
                    <a:pt x="2867" y="321"/>
                  </a:cubicBezTo>
                  <a:cubicBezTo>
                    <a:pt x="2875" y="320"/>
                    <a:pt x="2876" y="312"/>
                    <a:pt x="2882" y="310"/>
                  </a:cubicBezTo>
                  <a:cubicBezTo>
                    <a:pt x="2882" y="299"/>
                    <a:pt x="2882" y="299"/>
                    <a:pt x="2882" y="299"/>
                  </a:cubicBezTo>
                  <a:cubicBezTo>
                    <a:pt x="2878" y="302"/>
                    <a:pt x="2874" y="306"/>
                    <a:pt x="2871" y="310"/>
                  </a:cubicBezTo>
                  <a:close/>
                  <a:moveTo>
                    <a:pt x="1276" y="9"/>
                  </a:moveTo>
                  <a:cubicBezTo>
                    <a:pt x="1277" y="6"/>
                    <a:pt x="1278" y="3"/>
                    <a:pt x="1279" y="0"/>
                  </a:cubicBezTo>
                  <a:cubicBezTo>
                    <a:pt x="1274" y="0"/>
                    <a:pt x="1274" y="0"/>
                    <a:pt x="1274" y="0"/>
                  </a:cubicBezTo>
                  <a:cubicBezTo>
                    <a:pt x="1274" y="2"/>
                    <a:pt x="1273" y="4"/>
                    <a:pt x="1272" y="5"/>
                  </a:cubicBezTo>
                  <a:cubicBezTo>
                    <a:pt x="1272" y="8"/>
                    <a:pt x="1274" y="10"/>
                    <a:pt x="1272" y="14"/>
                  </a:cubicBezTo>
                  <a:cubicBezTo>
                    <a:pt x="1268" y="18"/>
                    <a:pt x="1272" y="25"/>
                    <a:pt x="1275" y="20"/>
                  </a:cubicBezTo>
                  <a:cubicBezTo>
                    <a:pt x="1270" y="19"/>
                    <a:pt x="1276" y="12"/>
                    <a:pt x="1276" y="9"/>
                  </a:cubicBezTo>
                  <a:close/>
                  <a:moveTo>
                    <a:pt x="569" y="1506"/>
                  </a:moveTo>
                  <a:cubicBezTo>
                    <a:pt x="567" y="1503"/>
                    <a:pt x="565" y="1505"/>
                    <a:pt x="562" y="1504"/>
                  </a:cubicBezTo>
                  <a:cubicBezTo>
                    <a:pt x="527" y="1480"/>
                    <a:pt x="525" y="1479"/>
                    <a:pt x="523" y="1478"/>
                  </a:cubicBezTo>
                  <a:cubicBezTo>
                    <a:pt x="507" y="1456"/>
                    <a:pt x="499" y="1449"/>
                    <a:pt x="496" y="1449"/>
                  </a:cubicBezTo>
                  <a:cubicBezTo>
                    <a:pt x="487" y="1420"/>
                    <a:pt x="488" y="1413"/>
                    <a:pt x="483" y="1404"/>
                  </a:cubicBezTo>
                  <a:cubicBezTo>
                    <a:pt x="495" y="1345"/>
                    <a:pt x="490" y="1341"/>
                    <a:pt x="496" y="1339"/>
                  </a:cubicBezTo>
                  <a:cubicBezTo>
                    <a:pt x="485" y="1353"/>
                    <a:pt x="478" y="1358"/>
                    <a:pt x="479" y="1365"/>
                  </a:cubicBezTo>
                  <a:cubicBezTo>
                    <a:pt x="475" y="1378"/>
                    <a:pt x="469" y="1375"/>
                    <a:pt x="471" y="1373"/>
                  </a:cubicBezTo>
                  <a:cubicBezTo>
                    <a:pt x="462" y="1315"/>
                    <a:pt x="460" y="1302"/>
                    <a:pt x="457" y="1289"/>
                  </a:cubicBezTo>
                  <a:cubicBezTo>
                    <a:pt x="440" y="1227"/>
                    <a:pt x="444" y="1224"/>
                    <a:pt x="441" y="1221"/>
                  </a:cubicBezTo>
                  <a:cubicBezTo>
                    <a:pt x="415" y="1166"/>
                    <a:pt x="412" y="1161"/>
                    <a:pt x="408" y="1156"/>
                  </a:cubicBezTo>
                  <a:cubicBezTo>
                    <a:pt x="378" y="1110"/>
                    <a:pt x="371" y="1106"/>
                    <a:pt x="373" y="1103"/>
                  </a:cubicBezTo>
                  <a:cubicBezTo>
                    <a:pt x="359" y="1060"/>
                    <a:pt x="363" y="1054"/>
                    <a:pt x="356" y="1045"/>
                  </a:cubicBezTo>
                  <a:cubicBezTo>
                    <a:pt x="354" y="1037"/>
                    <a:pt x="350" y="1046"/>
                    <a:pt x="357" y="1058"/>
                  </a:cubicBezTo>
                  <a:cubicBezTo>
                    <a:pt x="355" y="1081"/>
                    <a:pt x="353" y="1078"/>
                    <a:pt x="351" y="1076"/>
                  </a:cubicBezTo>
                  <a:cubicBezTo>
                    <a:pt x="342" y="1052"/>
                    <a:pt x="347" y="1049"/>
                    <a:pt x="345" y="1045"/>
                  </a:cubicBezTo>
                  <a:cubicBezTo>
                    <a:pt x="339" y="1004"/>
                    <a:pt x="340" y="997"/>
                    <a:pt x="340" y="990"/>
                  </a:cubicBezTo>
                  <a:cubicBezTo>
                    <a:pt x="315" y="916"/>
                    <a:pt x="318" y="913"/>
                    <a:pt x="315" y="909"/>
                  </a:cubicBezTo>
                  <a:cubicBezTo>
                    <a:pt x="320" y="938"/>
                    <a:pt x="320" y="943"/>
                    <a:pt x="325" y="950"/>
                  </a:cubicBezTo>
                  <a:cubicBezTo>
                    <a:pt x="338" y="1032"/>
                    <a:pt x="339" y="1041"/>
                    <a:pt x="338" y="1050"/>
                  </a:cubicBezTo>
                  <a:cubicBezTo>
                    <a:pt x="344" y="1098"/>
                    <a:pt x="343" y="1116"/>
                    <a:pt x="347" y="1135"/>
                  </a:cubicBezTo>
                  <a:cubicBezTo>
                    <a:pt x="356" y="1183"/>
                    <a:pt x="355" y="1188"/>
                    <a:pt x="359" y="1193"/>
                  </a:cubicBezTo>
                  <a:cubicBezTo>
                    <a:pt x="370" y="1226"/>
                    <a:pt x="367" y="1230"/>
                    <a:pt x="368" y="1235"/>
                  </a:cubicBezTo>
                  <a:cubicBezTo>
                    <a:pt x="376" y="1282"/>
                    <a:pt x="390" y="1289"/>
                    <a:pt x="382" y="1292"/>
                  </a:cubicBezTo>
                  <a:cubicBezTo>
                    <a:pt x="395" y="1326"/>
                    <a:pt x="395" y="1330"/>
                    <a:pt x="396" y="1335"/>
                  </a:cubicBezTo>
                  <a:cubicBezTo>
                    <a:pt x="421" y="1400"/>
                    <a:pt x="424" y="1405"/>
                    <a:pt x="426" y="1410"/>
                  </a:cubicBezTo>
                  <a:cubicBezTo>
                    <a:pt x="425" y="1413"/>
                    <a:pt x="419" y="1404"/>
                    <a:pt x="412" y="1394"/>
                  </a:cubicBezTo>
                  <a:cubicBezTo>
                    <a:pt x="377" y="1320"/>
                    <a:pt x="378" y="1314"/>
                    <a:pt x="371" y="1307"/>
                  </a:cubicBezTo>
                  <a:cubicBezTo>
                    <a:pt x="365" y="1283"/>
                    <a:pt x="363" y="1276"/>
                    <a:pt x="361" y="1270"/>
                  </a:cubicBezTo>
                  <a:cubicBezTo>
                    <a:pt x="339" y="1186"/>
                    <a:pt x="337" y="1180"/>
                    <a:pt x="338" y="1174"/>
                  </a:cubicBezTo>
                  <a:cubicBezTo>
                    <a:pt x="331" y="1142"/>
                    <a:pt x="329" y="1129"/>
                    <a:pt x="330" y="1118"/>
                  </a:cubicBezTo>
                  <a:cubicBezTo>
                    <a:pt x="327" y="1086"/>
                    <a:pt x="321" y="1082"/>
                    <a:pt x="324" y="1079"/>
                  </a:cubicBezTo>
                  <a:cubicBezTo>
                    <a:pt x="318" y="1017"/>
                    <a:pt x="311" y="1010"/>
                    <a:pt x="313" y="1004"/>
                  </a:cubicBezTo>
                  <a:cubicBezTo>
                    <a:pt x="308" y="1033"/>
                    <a:pt x="320" y="1038"/>
                    <a:pt x="312" y="1040"/>
                  </a:cubicBezTo>
                  <a:cubicBezTo>
                    <a:pt x="313" y="1069"/>
                    <a:pt x="320" y="1074"/>
                    <a:pt x="316" y="1076"/>
                  </a:cubicBezTo>
                  <a:cubicBezTo>
                    <a:pt x="318" y="1125"/>
                    <a:pt x="324" y="1129"/>
                    <a:pt x="321" y="1132"/>
                  </a:cubicBezTo>
                  <a:cubicBezTo>
                    <a:pt x="317" y="1145"/>
                    <a:pt x="322" y="1141"/>
                    <a:pt x="316" y="1136"/>
                  </a:cubicBezTo>
                  <a:cubicBezTo>
                    <a:pt x="308" y="1098"/>
                    <a:pt x="310" y="1093"/>
                    <a:pt x="308" y="1087"/>
                  </a:cubicBezTo>
                  <a:cubicBezTo>
                    <a:pt x="299" y="1051"/>
                    <a:pt x="309" y="1047"/>
                    <a:pt x="302" y="1041"/>
                  </a:cubicBezTo>
                  <a:cubicBezTo>
                    <a:pt x="300" y="1006"/>
                    <a:pt x="297" y="1000"/>
                    <a:pt x="299" y="995"/>
                  </a:cubicBezTo>
                  <a:cubicBezTo>
                    <a:pt x="293" y="953"/>
                    <a:pt x="294" y="943"/>
                    <a:pt x="292" y="933"/>
                  </a:cubicBezTo>
                  <a:cubicBezTo>
                    <a:pt x="284" y="895"/>
                    <a:pt x="285" y="890"/>
                    <a:pt x="284" y="885"/>
                  </a:cubicBezTo>
                  <a:cubicBezTo>
                    <a:pt x="273" y="831"/>
                    <a:pt x="271" y="826"/>
                    <a:pt x="272" y="822"/>
                  </a:cubicBezTo>
                  <a:cubicBezTo>
                    <a:pt x="265" y="848"/>
                    <a:pt x="277" y="856"/>
                    <a:pt x="273" y="861"/>
                  </a:cubicBezTo>
                  <a:cubicBezTo>
                    <a:pt x="278" y="891"/>
                    <a:pt x="274" y="901"/>
                    <a:pt x="278" y="914"/>
                  </a:cubicBezTo>
                  <a:cubicBezTo>
                    <a:pt x="271" y="935"/>
                    <a:pt x="275" y="939"/>
                    <a:pt x="270" y="940"/>
                  </a:cubicBezTo>
                  <a:cubicBezTo>
                    <a:pt x="272" y="951"/>
                    <a:pt x="270" y="952"/>
                    <a:pt x="273" y="955"/>
                  </a:cubicBezTo>
                  <a:cubicBezTo>
                    <a:pt x="267" y="1000"/>
                    <a:pt x="262" y="1005"/>
                    <a:pt x="265" y="1011"/>
                  </a:cubicBezTo>
                  <a:cubicBezTo>
                    <a:pt x="266" y="1041"/>
                    <a:pt x="261" y="1043"/>
                    <a:pt x="267" y="1048"/>
                  </a:cubicBezTo>
                  <a:cubicBezTo>
                    <a:pt x="271" y="1091"/>
                    <a:pt x="264" y="1096"/>
                    <a:pt x="268" y="1103"/>
                  </a:cubicBezTo>
                  <a:cubicBezTo>
                    <a:pt x="271" y="1162"/>
                    <a:pt x="272" y="1169"/>
                    <a:pt x="272" y="1175"/>
                  </a:cubicBezTo>
                  <a:cubicBezTo>
                    <a:pt x="278" y="1236"/>
                    <a:pt x="290" y="1244"/>
                    <a:pt x="284" y="1249"/>
                  </a:cubicBezTo>
                  <a:cubicBezTo>
                    <a:pt x="294" y="1280"/>
                    <a:pt x="295" y="1284"/>
                    <a:pt x="292" y="1286"/>
                  </a:cubicBezTo>
                  <a:cubicBezTo>
                    <a:pt x="286" y="1297"/>
                    <a:pt x="288" y="1292"/>
                    <a:pt x="284" y="1287"/>
                  </a:cubicBezTo>
                  <a:cubicBezTo>
                    <a:pt x="267" y="1251"/>
                    <a:pt x="264" y="1242"/>
                    <a:pt x="262" y="1233"/>
                  </a:cubicBezTo>
                  <a:cubicBezTo>
                    <a:pt x="247" y="1146"/>
                    <a:pt x="241" y="1137"/>
                    <a:pt x="242" y="1129"/>
                  </a:cubicBezTo>
                  <a:cubicBezTo>
                    <a:pt x="236" y="1068"/>
                    <a:pt x="239" y="1053"/>
                    <a:pt x="238" y="1038"/>
                  </a:cubicBezTo>
                  <a:cubicBezTo>
                    <a:pt x="243" y="986"/>
                    <a:pt x="244" y="979"/>
                    <a:pt x="242" y="971"/>
                  </a:cubicBezTo>
                  <a:cubicBezTo>
                    <a:pt x="248" y="934"/>
                    <a:pt x="247" y="931"/>
                    <a:pt x="248" y="927"/>
                  </a:cubicBezTo>
                  <a:cubicBezTo>
                    <a:pt x="252" y="851"/>
                    <a:pt x="244" y="842"/>
                    <a:pt x="249" y="835"/>
                  </a:cubicBezTo>
                  <a:cubicBezTo>
                    <a:pt x="239" y="815"/>
                    <a:pt x="246" y="822"/>
                    <a:pt x="243" y="826"/>
                  </a:cubicBezTo>
                  <a:cubicBezTo>
                    <a:pt x="240" y="881"/>
                    <a:pt x="245" y="887"/>
                    <a:pt x="241" y="892"/>
                  </a:cubicBezTo>
                  <a:cubicBezTo>
                    <a:pt x="238" y="928"/>
                    <a:pt x="240" y="933"/>
                    <a:pt x="236" y="938"/>
                  </a:cubicBezTo>
                  <a:cubicBezTo>
                    <a:pt x="237" y="964"/>
                    <a:pt x="234" y="966"/>
                    <a:pt x="234" y="969"/>
                  </a:cubicBezTo>
                  <a:cubicBezTo>
                    <a:pt x="229" y="1037"/>
                    <a:pt x="229" y="1042"/>
                    <a:pt x="229" y="1048"/>
                  </a:cubicBezTo>
                  <a:cubicBezTo>
                    <a:pt x="229" y="1084"/>
                    <a:pt x="231" y="1090"/>
                    <a:pt x="230" y="1095"/>
                  </a:cubicBezTo>
                  <a:cubicBezTo>
                    <a:pt x="238" y="1122"/>
                    <a:pt x="226" y="1124"/>
                    <a:pt x="233" y="1128"/>
                  </a:cubicBezTo>
                  <a:cubicBezTo>
                    <a:pt x="233" y="1156"/>
                    <a:pt x="238" y="1168"/>
                    <a:pt x="238" y="1180"/>
                  </a:cubicBezTo>
                  <a:cubicBezTo>
                    <a:pt x="248" y="1202"/>
                    <a:pt x="244" y="1205"/>
                    <a:pt x="247" y="1208"/>
                  </a:cubicBezTo>
                  <a:cubicBezTo>
                    <a:pt x="265" y="1263"/>
                    <a:pt x="265" y="1269"/>
                    <a:pt x="269" y="1276"/>
                  </a:cubicBezTo>
                  <a:cubicBezTo>
                    <a:pt x="271" y="1287"/>
                    <a:pt x="265" y="1290"/>
                    <a:pt x="261" y="1284"/>
                  </a:cubicBezTo>
                  <a:cubicBezTo>
                    <a:pt x="245" y="1250"/>
                    <a:pt x="238" y="1244"/>
                    <a:pt x="240" y="1240"/>
                  </a:cubicBezTo>
                  <a:cubicBezTo>
                    <a:pt x="220" y="1185"/>
                    <a:pt x="223" y="1176"/>
                    <a:pt x="220" y="1166"/>
                  </a:cubicBezTo>
                  <a:cubicBezTo>
                    <a:pt x="213" y="1118"/>
                    <a:pt x="216" y="1114"/>
                    <a:pt x="211" y="1109"/>
                  </a:cubicBezTo>
                  <a:cubicBezTo>
                    <a:pt x="207" y="1061"/>
                    <a:pt x="211" y="1042"/>
                    <a:pt x="205" y="1022"/>
                  </a:cubicBezTo>
                  <a:cubicBezTo>
                    <a:pt x="219" y="949"/>
                    <a:pt x="213" y="940"/>
                    <a:pt x="220" y="933"/>
                  </a:cubicBezTo>
                  <a:cubicBezTo>
                    <a:pt x="236" y="865"/>
                    <a:pt x="230" y="861"/>
                    <a:pt x="233" y="857"/>
                  </a:cubicBezTo>
                  <a:cubicBezTo>
                    <a:pt x="231" y="834"/>
                    <a:pt x="242" y="832"/>
                    <a:pt x="236" y="828"/>
                  </a:cubicBezTo>
                  <a:cubicBezTo>
                    <a:pt x="238" y="800"/>
                    <a:pt x="243" y="798"/>
                    <a:pt x="239" y="794"/>
                  </a:cubicBezTo>
                  <a:cubicBezTo>
                    <a:pt x="239" y="761"/>
                    <a:pt x="241" y="757"/>
                    <a:pt x="241" y="753"/>
                  </a:cubicBezTo>
                  <a:cubicBezTo>
                    <a:pt x="230" y="744"/>
                    <a:pt x="228" y="754"/>
                    <a:pt x="234" y="765"/>
                  </a:cubicBezTo>
                  <a:cubicBezTo>
                    <a:pt x="228" y="819"/>
                    <a:pt x="228" y="833"/>
                    <a:pt x="228" y="847"/>
                  </a:cubicBezTo>
                  <a:cubicBezTo>
                    <a:pt x="216" y="875"/>
                    <a:pt x="221" y="883"/>
                    <a:pt x="215" y="889"/>
                  </a:cubicBezTo>
                  <a:cubicBezTo>
                    <a:pt x="205" y="963"/>
                    <a:pt x="202" y="993"/>
                    <a:pt x="197" y="1022"/>
                  </a:cubicBezTo>
                  <a:cubicBezTo>
                    <a:pt x="203" y="1060"/>
                    <a:pt x="195" y="1068"/>
                    <a:pt x="200" y="1079"/>
                  </a:cubicBezTo>
                  <a:cubicBezTo>
                    <a:pt x="203" y="1102"/>
                    <a:pt x="201" y="1104"/>
                    <a:pt x="202" y="1107"/>
                  </a:cubicBezTo>
                  <a:cubicBezTo>
                    <a:pt x="211" y="1176"/>
                    <a:pt x="212" y="1185"/>
                    <a:pt x="217" y="1196"/>
                  </a:cubicBezTo>
                  <a:cubicBezTo>
                    <a:pt x="226" y="1230"/>
                    <a:pt x="225" y="1235"/>
                    <a:pt x="230" y="1240"/>
                  </a:cubicBezTo>
                  <a:cubicBezTo>
                    <a:pt x="220" y="1244"/>
                    <a:pt x="223" y="1241"/>
                    <a:pt x="219" y="1237"/>
                  </a:cubicBezTo>
                  <a:cubicBezTo>
                    <a:pt x="207" y="1183"/>
                    <a:pt x="201" y="1175"/>
                    <a:pt x="203" y="1168"/>
                  </a:cubicBezTo>
                  <a:cubicBezTo>
                    <a:pt x="192" y="1115"/>
                    <a:pt x="190" y="1108"/>
                    <a:pt x="189" y="1100"/>
                  </a:cubicBezTo>
                  <a:cubicBezTo>
                    <a:pt x="189" y="1066"/>
                    <a:pt x="184" y="1053"/>
                    <a:pt x="185" y="1042"/>
                  </a:cubicBezTo>
                  <a:cubicBezTo>
                    <a:pt x="187" y="964"/>
                    <a:pt x="187" y="961"/>
                    <a:pt x="186" y="957"/>
                  </a:cubicBezTo>
                  <a:cubicBezTo>
                    <a:pt x="186" y="926"/>
                    <a:pt x="192" y="924"/>
                    <a:pt x="189" y="920"/>
                  </a:cubicBezTo>
                  <a:cubicBezTo>
                    <a:pt x="201" y="891"/>
                    <a:pt x="191" y="886"/>
                    <a:pt x="199" y="885"/>
                  </a:cubicBezTo>
                  <a:cubicBezTo>
                    <a:pt x="198" y="863"/>
                    <a:pt x="210" y="861"/>
                    <a:pt x="203" y="857"/>
                  </a:cubicBezTo>
                  <a:cubicBezTo>
                    <a:pt x="209" y="833"/>
                    <a:pt x="210" y="827"/>
                    <a:pt x="212" y="821"/>
                  </a:cubicBezTo>
                  <a:cubicBezTo>
                    <a:pt x="211" y="799"/>
                    <a:pt x="216" y="797"/>
                    <a:pt x="214" y="793"/>
                  </a:cubicBezTo>
                  <a:cubicBezTo>
                    <a:pt x="204" y="817"/>
                    <a:pt x="205" y="822"/>
                    <a:pt x="205" y="826"/>
                  </a:cubicBezTo>
                  <a:cubicBezTo>
                    <a:pt x="192" y="876"/>
                    <a:pt x="190" y="885"/>
                    <a:pt x="186" y="893"/>
                  </a:cubicBezTo>
                  <a:cubicBezTo>
                    <a:pt x="180" y="956"/>
                    <a:pt x="174" y="965"/>
                    <a:pt x="177" y="975"/>
                  </a:cubicBezTo>
                  <a:cubicBezTo>
                    <a:pt x="174" y="1011"/>
                    <a:pt x="176" y="1020"/>
                    <a:pt x="176" y="1029"/>
                  </a:cubicBezTo>
                  <a:cubicBezTo>
                    <a:pt x="178" y="1090"/>
                    <a:pt x="182" y="1096"/>
                    <a:pt x="181" y="1100"/>
                  </a:cubicBezTo>
                  <a:cubicBezTo>
                    <a:pt x="195" y="1176"/>
                    <a:pt x="194" y="1181"/>
                    <a:pt x="199" y="1186"/>
                  </a:cubicBezTo>
                  <a:cubicBezTo>
                    <a:pt x="202" y="1229"/>
                    <a:pt x="199" y="1223"/>
                    <a:pt x="196" y="1219"/>
                  </a:cubicBezTo>
                  <a:cubicBezTo>
                    <a:pt x="181" y="1179"/>
                    <a:pt x="186" y="1171"/>
                    <a:pt x="182" y="1169"/>
                  </a:cubicBezTo>
                  <a:cubicBezTo>
                    <a:pt x="177" y="1150"/>
                    <a:pt x="180" y="1149"/>
                    <a:pt x="175" y="1145"/>
                  </a:cubicBezTo>
                  <a:cubicBezTo>
                    <a:pt x="169" y="1114"/>
                    <a:pt x="169" y="1111"/>
                    <a:pt x="169" y="1109"/>
                  </a:cubicBezTo>
                  <a:cubicBezTo>
                    <a:pt x="162" y="1082"/>
                    <a:pt x="165" y="1077"/>
                    <a:pt x="164" y="1073"/>
                  </a:cubicBezTo>
                  <a:cubicBezTo>
                    <a:pt x="162" y="1035"/>
                    <a:pt x="159" y="1032"/>
                    <a:pt x="163" y="1030"/>
                  </a:cubicBezTo>
                  <a:cubicBezTo>
                    <a:pt x="165" y="979"/>
                    <a:pt x="158" y="968"/>
                    <a:pt x="161" y="960"/>
                  </a:cubicBezTo>
                  <a:cubicBezTo>
                    <a:pt x="164" y="929"/>
                    <a:pt x="160" y="926"/>
                    <a:pt x="162" y="924"/>
                  </a:cubicBezTo>
                  <a:cubicBezTo>
                    <a:pt x="170" y="895"/>
                    <a:pt x="165" y="889"/>
                    <a:pt x="169" y="884"/>
                  </a:cubicBezTo>
                  <a:cubicBezTo>
                    <a:pt x="175" y="847"/>
                    <a:pt x="174" y="841"/>
                    <a:pt x="174" y="835"/>
                  </a:cubicBezTo>
                  <a:cubicBezTo>
                    <a:pt x="179" y="808"/>
                    <a:pt x="186" y="806"/>
                    <a:pt x="186" y="803"/>
                  </a:cubicBezTo>
                  <a:cubicBezTo>
                    <a:pt x="193" y="748"/>
                    <a:pt x="194" y="743"/>
                    <a:pt x="195" y="737"/>
                  </a:cubicBezTo>
                  <a:cubicBezTo>
                    <a:pt x="196" y="693"/>
                    <a:pt x="197" y="690"/>
                    <a:pt x="197" y="687"/>
                  </a:cubicBezTo>
                  <a:cubicBezTo>
                    <a:pt x="190" y="674"/>
                    <a:pt x="192" y="680"/>
                    <a:pt x="196" y="686"/>
                  </a:cubicBezTo>
                  <a:cubicBezTo>
                    <a:pt x="191" y="732"/>
                    <a:pt x="186" y="738"/>
                    <a:pt x="188" y="745"/>
                  </a:cubicBezTo>
                  <a:cubicBezTo>
                    <a:pt x="166" y="851"/>
                    <a:pt x="159" y="853"/>
                    <a:pt x="163" y="857"/>
                  </a:cubicBezTo>
                  <a:cubicBezTo>
                    <a:pt x="159" y="882"/>
                    <a:pt x="157" y="885"/>
                    <a:pt x="159" y="889"/>
                  </a:cubicBezTo>
                  <a:cubicBezTo>
                    <a:pt x="154" y="915"/>
                    <a:pt x="154" y="917"/>
                    <a:pt x="154" y="919"/>
                  </a:cubicBezTo>
                  <a:cubicBezTo>
                    <a:pt x="150" y="957"/>
                    <a:pt x="154" y="965"/>
                    <a:pt x="151" y="972"/>
                  </a:cubicBezTo>
                  <a:cubicBezTo>
                    <a:pt x="154" y="1019"/>
                    <a:pt x="151" y="1022"/>
                    <a:pt x="153" y="1027"/>
                  </a:cubicBezTo>
                  <a:cubicBezTo>
                    <a:pt x="154" y="1058"/>
                    <a:pt x="157" y="1064"/>
                    <a:pt x="152" y="1067"/>
                  </a:cubicBezTo>
                  <a:cubicBezTo>
                    <a:pt x="158" y="1092"/>
                    <a:pt x="156" y="1096"/>
                    <a:pt x="159" y="1100"/>
                  </a:cubicBezTo>
                  <a:cubicBezTo>
                    <a:pt x="160" y="1120"/>
                    <a:pt x="164" y="1130"/>
                    <a:pt x="167" y="1140"/>
                  </a:cubicBezTo>
                  <a:cubicBezTo>
                    <a:pt x="176" y="1180"/>
                    <a:pt x="180" y="1184"/>
                    <a:pt x="178" y="1186"/>
                  </a:cubicBezTo>
                  <a:cubicBezTo>
                    <a:pt x="160" y="1172"/>
                    <a:pt x="157" y="1160"/>
                    <a:pt x="154" y="1149"/>
                  </a:cubicBezTo>
                  <a:cubicBezTo>
                    <a:pt x="142" y="1103"/>
                    <a:pt x="146" y="1101"/>
                    <a:pt x="141" y="1097"/>
                  </a:cubicBezTo>
                  <a:cubicBezTo>
                    <a:pt x="139" y="1057"/>
                    <a:pt x="135" y="1046"/>
                    <a:pt x="135" y="1037"/>
                  </a:cubicBezTo>
                  <a:cubicBezTo>
                    <a:pt x="132" y="987"/>
                    <a:pt x="129" y="981"/>
                    <a:pt x="130" y="976"/>
                  </a:cubicBezTo>
                  <a:cubicBezTo>
                    <a:pt x="129" y="942"/>
                    <a:pt x="130" y="937"/>
                    <a:pt x="131" y="933"/>
                  </a:cubicBezTo>
                  <a:cubicBezTo>
                    <a:pt x="136" y="908"/>
                    <a:pt x="130" y="897"/>
                    <a:pt x="137" y="888"/>
                  </a:cubicBezTo>
                  <a:cubicBezTo>
                    <a:pt x="140" y="864"/>
                    <a:pt x="140" y="862"/>
                    <a:pt x="143" y="860"/>
                  </a:cubicBezTo>
                  <a:cubicBezTo>
                    <a:pt x="142" y="829"/>
                    <a:pt x="148" y="825"/>
                    <a:pt x="148" y="821"/>
                  </a:cubicBezTo>
                  <a:cubicBezTo>
                    <a:pt x="161" y="779"/>
                    <a:pt x="161" y="775"/>
                    <a:pt x="163" y="771"/>
                  </a:cubicBezTo>
                  <a:cubicBezTo>
                    <a:pt x="171" y="741"/>
                    <a:pt x="166" y="735"/>
                    <a:pt x="173" y="732"/>
                  </a:cubicBezTo>
                  <a:cubicBezTo>
                    <a:pt x="173" y="701"/>
                    <a:pt x="179" y="698"/>
                    <a:pt x="174" y="693"/>
                  </a:cubicBezTo>
                  <a:cubicBezTo>
                    <a:pt x="179" y="675"/>
                    <a:pt x="179" y="670"/>
                    <a:pt x="179" y="666"/>
                  </a:cubicBezTo>
                  <a:cubicBezTo>
                    <a:pt x="171" y="703"/>
                    <a:pt x="170" y="710"/>
                    <a:pt x="167" y="717"/>
                  </a:cubicBezTo>
                  <a:cubicBezTo>
                    <a:pt x="166" y="734"/>
                    <a:pt x="163" y="736"/>
                    <a:pt x="164" y="738"/>
                  </a:cubicBezTo>
                  <a:cubicBezTo>
                    <a:pt x="157" y="762"/>
                    <a:pt x="158" y="766"/>
                    <a:pt x="157" y="770"/>
                  </a:cubicBezTo>
                  <a:cubicBezTo>
                    <a:pt x="145" y="802"/>
                    <a:pt x="145" y="804"/>
                    <a:pt x="145" y="805"/>
                  </a:cubicBezTo>
                  <a:cubicBezTo>
                    <a:pt x="135" y="840"/>
                    <a:pt x="132" y="858"/>
                    <a:pt x="128" y="876"/>
                  </a:cubicBezTo>
                  <a:cubicBezTo>
                    <a:pt x="120" y="935"/>
                    <a:pt x="123" y="941"/>
                    <a:pt x="121" y="945"/>
                  </a:cubicBezTo>
                  <a:cubicBezTo>
                    <a:pt x="122" y="978"/>
                    <a:pt x="120" y="982"/>
                    <a:pt x="122" y="987"/>
                  </a:cubicBezTo>
                  <a:cubicBezTo>
                    <a:pt x="124" y="1025"/>
                    <a:pt x="130" y="1036"/>
                    <a:pt x="125" y="1044"/>
                  </a:cubicBezTo>
                  <a:cubicBezTo>
                    <a:pt x="140" y="1143"/>
                    <a:pt x="148" y="1151"/>
                    <a:pt x="143" y="1157"/>
                  </a:cubicBezTo>
                  <a:cubicBezTo>
                    <a:pt x="135" y="1126"/>
                    <a:pt x="128" y="1132"/>
                    <a:pt x="123" y="1120"/>
                  </a:cubicBezTo>
                  <a:cubicBezTo>
                    <a:pt x="121" y="1097"/>
                    <a:pt x="122" y="1092"/>
                    <a:pt x="119" y="1085"/>
                  </a:cubicBezTo>
                  <a:cubicBezTo>
                    <a:pt x="118" y="1028"/>
                    <a:pt x="113" y="1021"/>
                    <a:pt x="115" y="1016"/>
                  </a:cubicBezTo>
                  <a:cubicBezTo>
                    <a:pt x="114" y="993"/>
                    <a:pt x="112" y="987"/>
                    <a:pt x="115" y="981"/>
                  </a:cubicBezTo>
                  <a:cubicBezTo>
                    <a:pt x="113" y="890"/>
                    <a:pt x="113" y="877"/>
                    <a:pt x="117" y="865"/>
                  </a:cubicBezTo>
                  <a:cubicBezTo>
                    <a:pt x="120" y="833"/>
                    <a:pt x="119" y="830"/>
                    <a:pt x="119" y="826"/>
                  </a:cubicBezTo>
                  <a:cubicBezTo>
                    <a:pt x="124" y="766"/>
                    <a:pt x="131" y="764"/>
                    <a:pt x="129" y="760"/>
                  </a:cubicBezTo>
                  <a:cubicBezTo>
                    <a:pt x="137" y="725"/>
                    <a:pt x="133" y="718"/>
                    <a:pt x="137" y="712"/>
                  </a:cubicBezTo>
                  <a:cubicBezTo>
                    <a:pt x="147" y="691"/>
                    <a:pt x="142" y="687"/>
                    <a:pt x="144" y="685"/>
                  </a:cubicBezTo>
                  <a:cubicBezTo>
                    <a:pt x="137" y="712"/>
                    <a:pt x="126" y="715"/>
                    <a:pt x="130" y="721"/>
                  </a:cubicBezTo>
                  <a:cubicBezTo>
                    <a:pt x="122" y="742"/>
                    <a:pt x="127" y="749"/>
                    <a:pt x="121" y="753"/>
                  </a:cubicBezTo>
                  <a:cubicBezTo>
                    <a:pt x="114" y="808"/>
                    <a:pt x="110" y="814"/>
                    <a:pt x="114" y="822"/>
                  </a:cubicBezTo>
                  <a:cubicBezTo>
                    <a:pt x="109" y="854"/>
                    <a:pt x="109" y="855"/>
                    <a:pt x="106" y="857"/>
                  </a:cubicBezTo>
                  <a:cubicBezTo>
                    <a:pt x="104" y="869"/>
                    <a:pt x="107" y="872"/>
                    <a:pt x="105" y="874"/>
                  </a:cubicBezTo>
                  <a:cubicBezTo>
                    <a:pt x="105" y="898"/>
                    <a:pt x="103" y="901"/>
                    <a:pt x="103" y="904"/>
                  </a:cubicBezTo>
                  <a:cubicBezTo>
                    <a:pt x="99" y="953"/>
                    <a:pt x="104" y="961"/>
                    <a:pt x="100" y="968"/>
                  </a:cubicBezTo>
                  <a:cubicBezTo>
                    <a:pt x="104" y="1017"/>
                    <a:pt x="107" y="1030"/>
                    <a:pt x="105" y="1042"/>
                  </a:cubicBezTo>
                  <a:cubicBezTo>
                    <a:pt x="107" y="1074"/>
                    <a:pt x="107" y="1077"/>
                    <a:pt x="111" y="1081"/>
                  </a:cubicBezTo>
                  <a:cubicBezTo>
                    <a:pt x="114" y="1111"/>
                    <a:pt x="112" y="1112"/>
                    <a:pt x="113" y="1114"/>
                  </a:cubicBezTo>
                  <a:cubicBezTo>
                    <a:pt x="99" y="1089"/>
                    <a:pt x="93" y="1080"/>
                    <a:pt x="97" y="1072"/>
                  </a:cubicBezTo>
                  <a:cubicBezTo>
                    <a:pt x="88" y="1032"/>
                    <a:pt x="82" y="1027"/>
                    <a:pt x="86" y="1024"/>
                  </a:cubicBezTo>
                  <a:cubicBezTo>
                    <a:pt x="82" y="995"/>
                    <a:pt x="79" y="991"/>
                    <a:pt x="81" y="987"/>
                  </a:cubicBezTo>
                  <a:cubicBezTo>
                    <a:pt x="79" y="971"/>
                    <a:pt x="78" y="969"/>
                    <a:pt x="80" y="966"/>
                  </a:cubicBezTo>
                  <a:cubicBezTo>
                    <a:pt x="79" y="925"/>
                    <a:pt x="82" y="913"/>
                    <a:pt x="82" y="901"/>
                  </a:cubicBezTo>
                  <a:cubicBezTo>
                    <a:pt x="82" y="871"/>
                    <a:pt x="81" y="868"/>
                    <a:pt x="83" y="865"/>
                  </a:cubicBezTo>
                  <a:cubicBezTo>
                    <a:pt x="87" y="841"/>
                    <a:pt x="88" y="835"/>
                    <a:pt x="92" y="829"/>
                  </a:cubicBezTo>
                  <a:cubicBezTo>
                    <a:pt x="93" y="807"/>
                    <a:pt x="93" y="804"/>
                    <a:pt x="94" y="801"/>
                  </a:cubicBezTo>
                  <a:cubicBezTo>
                    <a:pt x="97" y="780"/>
                    <a:pt x="98" y="777"/>
                    <a:pt x="98" y="774"/>
                  </a:cubicBezTo>
                  <a:cubicBezTo>
                    <a:pt x="105" y="742"/>
                    <a:pt x="99" y="738"/>
                    <a:pt x="103" y="736"/>
                  </a:cubicBezTo>
                  <a:cubicBezTo>
                    <a:pt x="108" y="713"/>
                    <a:pt x="104" y="709"/>
                    <a:pt x="109" y="707"/>
                  </a:cubicBezTo>
                  <a:cubicBezTo>
                    <a:pt x="112" y="672"/>
                    <a:pt x="114" y="665"/>
                    <a:pt x="110" y="659"/>
                  </a:cubicBezTo>
                  <a:cubicBezTo>
                    <a:pt x="118" y="619"/>
                    <a:pt x="107" y="614"/>
                    <a:pt x="111" y="612"/>
                  </a:cubicBezTo>
                  <a:cubicBezTo>
                    <a:pt x="109" y="575"/>
                    <a:pt x="113" y="569"/>
                    <a:pt x="110" y="562"/>
                  </a:cubicBezTo>
                  <a:cubicBezTo>
                    <a:pt x="108" y="540"/>
                    <a:pt x="107" y="536"/>
                    <a:pt x="109" y="533"/>
                  </a:cubicBezTo>
                  <a:cubicBezTo>
                    <a:pt x="103" y="542"/>
                    <a:pt x="105" y="547"/>
                    <a:pt x="106" y="552"/>
                  </a:cubicBezTo>
                  <a:cubicBezTo>
                    <a:pt x="107" y="613"/>
                    <a:pt x="106" y="617"/>
                    <a:pt x="105" y="622"/>
                  </a:cubicBezTo>
                  <a:cubicBezTo>
                    <a:pt x="104" y="653"/>
                    <a:pt x="104" y="658"/>
                    <a:pt x="104" y="662"/>
                  </a:cubicBezTo>
                  <a:cubicBezTo>
                    <a:pt x="95" y="722"/>
                    <a:pt x="98" y="727"/>
                    <a:pt x="95" y="731"/>
                  </a:cubicBezTo>
                  <a:cubicBezTo>
                    <a:pt x="86" y="793"/>
                    <a:pt x="84" y="800"/>
                    <a:pt x="82" y="807"/>
                  </a:cubicBezTo>
                  <a:cubicBezTo>
                    <a:pt x="80" y="835"/>
                    <a:pt x="77" y="842"/>
                    <a:pt x="76" y="848"/>
                  </a:cubicBezTo>
                  <a:cubicBezTo>
                    <a:pt x="72" y="884"/>
                    <a:pt x="70" y="887"/>
                    <a:pt x="72" y="891"/>
                  </a:cubicBezTo>
                  <a:cubicBezTo>
                    <a:pt x="71" y="941"/>
                    <a:pt x="73" y="948"/>
                    <a:pt x="69" y="955"/>
                  </a:cubicBezTo>
                  <a:cubicBezTo>
                    <a:pt x="74" y="1007"/>
                    <a:pt x="73" y="1014"/>
                    <a:pt x="77" y="1022"/>
                  </a:cubicBezTo>
                  <a:cubicBezTo>
                    <a:pt x="81" y="1059"/>
                    <a:pt x="82" y="1063"/>
                    <a:pt x="85" y="1067"/>
                  </a:cubicBezTo>
                  <a:cubicBezTo>
                    <a:pt x="73" y="1065"/>
                    <a:pt x="69" y="1057"/>
                    <a:pt x="68" y="1050"/>
                  </a:cubicBezTo>
                  <a:cubicBezTo>
                    <a:pt x="65" y="1021"/>
                    <a:pt x="65" y="1013"/>
                    <a:pt x="63" y="1006"/>
                  </a:cubicBezTo>
                  <a:cubicBezTo>
                    <a:pt x="60" y="956"/>
                    <a:pt x="58" y="948"/>
                    <a:pt x="56" y="940"/>
                  </a:cubicBezTo>
                  <a:cubicBezTo>
                    <a:pt x="55" y="878"/>
                    <a:pt x="58" y="876"/>
                    <a:pt x="57" y="873"/>
                  </a:cubicBezTo>
                  <a:cubicBezTo>
                    <a:pt x="64" y="825"/>
                    <a:pt x="59" y="819"/>
                    <a:pt x="63" y="815"/>
                  </a:cubicBezTo>
                  <a:cubicBezTo>
                    <a:pt x="70" y="788"/>
                    <a:pt x="65" y="785"/>
                    <a:pt x="70" y="783"/>
                  </a:cubicBezTo>
                  <a:cubicBezTo>
                    <a:pt x="75" y="745"/>
                    <a:pt x="78" y="724"/>
                    <a:pt x="82" y="702"/>
                  </a:cubicBezTo>
                  <a:cubicBezTo>
                    <a:pt x="86" y="665"/>
                    <a:pt x="90" y="660"/>
                    <a:pt x="89" y="655"/>
                  </a:cubicBezTo>
                  <a:cubicBezTo>
                    <a:pt x="90" y="600"/>
                    <a:pt x="87" y="593"/>
                    <a:pt x="86" y="587"/>
                  </a:cubicBezTo>
                  <a:cubicBezTo>
                    <a:pt x="78" y="571"/>
                    <a:pt x="78" y="574"/>
                    <a:pt x="81" y="577"/>
                  </a:cubicBezTo>
                  <a:cubicBezTo>
                    <a:pt x="85" y="614"/>
                    <a:pt x="80" y="625"/>
                    <a:pt x="84" y="637"/>
                  </a:cubicBezTo>
                  <a:cubicBezTo>
                    <a:pt x="78" y="690"/>
                    <a:pt x="70" y="695"/>
                    <a:pt x="73" y="701"/>
                  </a:cubicBezTo>
                  <a:cubicBezTo>
                    <a:pt x="74" y="728"/>
                    <a:pt x="63" y="729"/>
                    <a:pt x="69" y="733"/>
                  </a:cubicBezTo>
                  <a:cubicBezTo>
                    <a:pt x="62" y="787"/>
                    <a:pt x="52" y="807"/>
                    <a:pt x="52" y="829"/>
                  </a:cubicBezTo>
                  <a:cubicBezTo>
                    <a:pt x="48" y="863"/>
                    <a:pt x="49" y="866"/>
                    <a:pt x="48" y="869"/>
                  </a:cubicBezTo>
                  <a:cubicBezTo>
                    <a:pt x="47" y="898"/>
                    <a:pt x="47" y="900"/>
                    <a:pt x="45" y="903"/>
                  </a:cubicBezTo>
                  <a:cubicBezTo>
                    <a:pt x="50" y="925"/>
                    <a:pt x="44" y="927"/>
                    <a:pt x="50" y="931"/>
                  </a:cubicBezTo>
                  <a:cubicBezTo>
                    <a:pt x="49" y="979"/>
                    <a:pt x="53" y="992"/>
                    <a:pt x="53" y="1004"/>
                  </a:cubicBezTo>
                  <a:cubicBezTo>
                    <a:pt x="56" y="1035"/>
                    <a:pt x="48" y="1027"/>
                    <a:pt x="49" y="1020"/>
                  </a:cubicBezTo>
                  <a:cubicBezTo>
                    <a:pt x="36" y="968"/>
                    <a:pt x="33" y="965"/>
                    <a:pt x="35" y="963"/>
                  </a:cubicBezTo>
                  <a:cubicBezTo>
                    <a:pt x="34" y="946"/>
                    <a:pt x="32" y="944"/>
                    <a:pt x="33" y="941"/>
                  </a:cubicBezTo>
                  <a:cubicBezTo>
                    <a:pt x="30" y="894"/>
                    <a:pt x="32" y="889"/>
                    <a:pt x="33" y="885"/>
                  </a:cubicBezTo>
                  <a:cubicBezTo>
                    <a:pt x="38" y="839"/>
                    <a:pt x="35" y="834"/>
                    <a:pt x="36" y="829"/>
                  </a:cubicBezTo>
                  <a:cubicBezTo>
                    <a:pt x="46" y="793"/>
                    <a:pt x="42" y="782"/>
                    <a:pt x="47" y="773"/>
                  </a:cubicBezTo>
                  <a:cubicBezTo>
                    <a:pt x="50" y="743"/>
                    <a:pt x="53" y="742"/>
                    <a:pt x="52" y="740"/>
                  </a:cubicBezTo>
                  <a:cubicBezTo>
                    <a:pt x="58" y="717"/>
                    <a:pt x="59" y="715"/>
                    <a:pt x="60" y="713"/>
                  </a:cubicBezTo>
                  <a:cubicBezTo>
                    <a:pt x="64" y="697"/>
                    <a:pt x="59" y="693"/>
                    <a:pt x="64" y="691"/>
                  </a:cubicBezTo>
                  <a:cubicBezTo>
                    <a:pt x="69" y="647"/>
                    <a:pt x="69" y="644"/>
                    <a:pt x="69" y="642"/>
                  </a:cubicBezTo>
                  <a:cubicBezTo>
                    <a:pt x="71" y="616"/>
                    <a:pt x="74" y="612"/>
                    <a:pt x="70" y="607"/>
                  </a:cubicBezTo>
                  <a:cubicBezTo>
                    <a:pt x="63" y="543"/>
                    <a:pt x="67" y="539"/>
                    <a:pt x="61" y="538"/>
                  </a:cubicBezTo>
                  <a:cubicBezTo>
                    <a:pt x="57" y="510"/>
                    <a:pt x="56" y="506"/>
                    <a:pt x="58" y="503"/>
                  </a:cubicBezTo>
                  <a:cubicBezTo>
                    <a:pt x="53" y="537"/>
                    <a:pt x="66" y="546"/>
                    <a:pt x="60" y="552"/>
                  </a:cubicBezTo>
                  <a:cubicBezTo>
                    <a:pt x="66" y="581"/>
                    <a:pt x="64" y="588"/>
                    <a:pt x="64" y="595"/>
                  </a:cubicBezTo>
                  <a:cubicBezTo>
                    <a:pt x="61" y="622"/>
                    <a:pt x="63" y="628"/>
                    <a:pt x="62" y="633"/>
                  </a:cubicBezTo>
                  <a:cubicBezTo>
                    <a:pt x="55" y="663"/>
                    <a:pt x="57" y="675"/>
                    <a:pt x="55" y="687"/>
                  </a:cubicBezTo>
                  <a:cubicBezTo>
                    <a:pt x="40" y="730"/>
                    <a:pt x="48" y="735"/>
                    <a:pt x="43" y="738"/>
                  </a:cubicBezTo>
                  <a:cubicBezTo>
                    <a:pt x="40" y="763"/>
                    <a:pt x="38" y="766"/>
                    <a:pt x="36" y="770"/>
                  </a:cubicBezTo>
                  <a:cubicBezTo>
                    <a:pt x="29" y="805"/>
                    <a:pt x="33" y="809"/>
                    <a:pt x="29" y="812"/>
                  </a:cubicBezTo>
                  <a:cubicBezTo>
                    <a:pt x="26" y="841"/>
                    <a:pt x="25" y="848"/>
                    <a:pt x="22" y="855"/>
                  </a:cubicBezTo>
                  <a:cubicBezTo>
                    <a:pt x="23" y="895"/>
                    <a:pt x="22" y="897"/>
                    <a:pt x="21" y="899"/>
                  </a:cubicBezTo>
                  <a:cubicBezTo>
                    <a:pt x="18" y="888"/>
                    <a:pt x="15" y="883"/>
                    <a:pt x="15" y="879"/>
                  </a:cubicBezTo>
                  <a:cubicBezTo>
                    <a:pt x="18" y="839"/>
                    <a:pt x="14" y="834"/>
                    <a:pt x="15" y="830"/>
                  </a:cubicBezTo>
                  <a:cubicBezTo>
                    <a:pt x="16" y="773"/>
                    <a:pt x="21" y="741"/>
                    <a:pt x="28" y="709"/>
                  </a:cubicBezTo>
                  <a:cubicBezTo>
                    <a:pt x="29" y="668"/>
                    <a:pt x="32" y="665"/>
                    <a:pt x="28" y="661"/>
                  </a:cubicBezTo>
                  <a:cubicBezTo>
                    <a:pt x="34" y="623"/>
                    <a:pt x="31" y="619"/>
                    <a:pt x="34" y="616"/>
                  </a:cubicBezTo>
                  <a:cubicBezTo>
                    <a:pt x="34" y="600"/>
                    <a:pt x="33" y="596"/>
                    <a:pt x="33" y="593"/>
                  </a:cubicBezTo>
                  <a:cubicBezTo>
                    <a:pt x="29" y="602"/>
                    <a:pt x="30" y="607"/>
                    <a:pt x="28" y="612"/>
                  </a:cubicBezTo>
                  <a:cubicBezTo>
                    <a:pt x="19" y="677"/>
                    <a:pt x="20" y="682"/>
                    <a:pt x="21" y="687"/>
                  </a:cubicBezTo>
                  <a:cubicBezTo>
                    <a:pt x="14" y="711"/>
                    <a:pt x="19" y="714"/>
                    <a:pt x="14" y="716"/>
                  </a:cubicBezTo>
                  <a:cubicBezTo>
                    <a:pt x="7" y="764"/>
                    <a:pt x="10" y="767"/>
                    <a:pt x="10" y="770"/>
                  </a:cubicBezTo>
                  <a:cubicBezTo>
                    <a:pt x="11" y="804"/>
                    <a:pt x="3" y="813"/>
                    <a:pt x="8" y="825"/>
                  </a:cubicBezTo>
                  <a:cubicBezTo>
                    <a:pt x="1" y="839"/>
                    <a:pt x="0" y="839"/>
                    <a:pt x="0" y="839"/>
                  </a:cubicBezTo>
                  <a:cubicBezTo>
                    <a:pt x="7" y="858"/>
                    <a:pt x="6" y="864"/>
                    <a:pt x="6" y="869"/>
                  </a:cubicBezTo>
                  <a:cubicBezTo>
                    <a:pt x="12" y="918"/>
                    <a:pt x="15" y="922"/>
                    <a:pt x="13" y="925"/>
                  </a:cubicBezTo>
                  <a:cubicBezTo>
                    <a:pt x="18" y="978"/>
                    <a:pt x="26" y="987"/>
                    <a:pt x="22" y="994"/>
                  </a:cubicBezTo>
                  <a:cubicBezTo>
                    <a:pt x="5" y="953"/>
                    <a:pt x="4" y="946"/>
                    <a:pt x="2" y="939"/>
                  </a:cubicBezTo>
                  <a:cubicBezTo>
                    <a:pt x="7" y="996"/>
                    <a:pt x="4" y="994"/>
                    <a:pt x="2" y="992"/>
                  </a:cubicBezTo>
                  <a:cubicBezTo>
                    <a:pt x="10" y="1015"/>
                    <a:pt x="13" y="1017"/>
                    <a:pt x="15" y="1018"/>
                  </a:cubicBezTo>
                  <a:cubicBezTo>
                    <a:pt x="30" y="1039"/>
                    <a:pt x="39" y="1037"/>
                    <a:pt x="35" y="1041"/>
                  </a:cubicBezTo>
                  <a:cubicBezTo>
                    <a:pt x="3" y="1031"/>
                    <a:pt x="4" y="1031"/>
                    <a:pt x="5" y="1030"/>
                  </a:cubicBezTo>
                  <a:cubicBezTo>
                    <a:pt x="33" y="1049"/>
                    <a:pt x="34" y="1055"/>
                    <a:pt x="37" y="1053"/>
                  </a:cubicBezTo>
                  <a:cubicBezTo>
                    <a:pt x="60" y="1080"/>
                    <a:pt x="55" y="1075"/>
                    <a:pt x="50" y="1071"/>
                  </a:cubicBezTo>
                  <a:cubicBezTo>
                    <a:pt x="26" y="1057"/>
                    <a:pt x="16" y="1055"/>
                    <a:pt x="7" y="1048"/>
                  </a:cubicBezTo>
                  <a:cubicBezTo>
                    <a:pt x="3" y="1057"/>
                    <a:pt x="4" y="1057"/>
                    <a:pt x="5" y="1057"/>
                  </a:cubicBezTo>
                  <a:cubicBezTo>
                    <a:pt x="38" y="1078"/>
                    <a:pt x="42" y="1080"/>
                    <a:pt x="45" y="1079"/>
                  </a:cubicBezTo>
                  <a:cubicBezTo>
                    <a:pt x="94" y="1116"/>
                    <a:pt x="103" y="1121"/>
                    <a:pt x="99" y="1124"/>
                  </a:cubicBezTo>
                  <a:cubicBezTo>
                    <a:pt x="23" y="1084"/>
                    <a:pt x="12" y="1079"/>
                    <a:pt x="2" y="1075"/>
                  </a:cubicBezTo>
                  <a:cubicBezTo>
                    <a:pt x="17" y="1093"/>
                    <a:pt x="24" y="1088"/>
                    <a:pt x="28" y="1097"/>
                  </a:cubicBezTo>
                  <a:cubicBezTo>
                    <a:pt x="73" y="1120"/>
                    <a:pt x="84" y="1123"/>
                    <a:pt x="95" y="1130"/>
                  </a:cubicBezTo>
                  <a:cubicBezTo>
                    <a:pt x="126" y="1152"/>
                    <a:pt x="134" y="1157"/>
                    <a:pt x="130" y="1161"/>
                  </a:cubicBezTo>
                  <a:cubicBezTo>
                    <a:pt x="93" y="1141"/>
                    <a:pt x="91" y="1134"/>
                    <a:pt x="88" y="1135"/>
                  </a:cubicBezTo>
                  <a:cubicBezTo>
                    <a:pt x="49" y="1118"/>
                    <a:pt x="38" y="1110"/>
                    <a:pt x="26" y="1104"/>
                  </a:cubicBezTo>
                  <a:cubicBezTo>
                    <a:pt x="2" y="1104"/>
                    <a:pt x="2" y="1104"/>
                    <a:pt x="2" y="1104"/>
                  </a:cubicBezTo>
                  <a:cubicBezTo>
                    <a:pt x="34" y="1124"/>
                    <a:pt x="43" y="1118"/>
                    <a:pt x="49" y="1125"/>
                  </a:cubicBezTo>
                  <a:cubicBezTo>
                    <a:pt x="81" y="1139"/>
                    <a:pt x="83" y="1146"/>
                    <a:pt x="86" y="1144"/>
                  </a:cubicBezTo>
                  <a:cubicBezTo>
                    <a:pt x="111" y="1163"/>
                    <a:pt x="118" y="1164"/>
                    <a:pt x="124" y="1171"/>
                  </a:cubicBezTo>
                  <a:cubicBezTo>
                    <a:pt x="166" y="1202"/>
                    <a:pt x="172" y="1209"/>
                    <a:pt x="178" y="1212"/>
                  </a:cubicBezTo>
                  <a:cubicBezTo>
                    <a:pt x="151" y="1194"/>
                    <a:pt x="143" y="1199"/>
                    <a:pt x="137" y="1193"/>
                  </a:cubicBezTo>
                  <a:cubicBezTo>
                    <a:pt x="113" y="1180"/>
                    <a:pt x="106" y="1180"/>
                    <a:pt x="100" y="1174"/>
                  </a:cubicBezTo>
                  <a:cubicBezTo>
                    <a:pt x="67" y="1165"/>
                    <a:pt x="64" y="1163"/>
                    <a:pt x="62" y="1159"/>
                  </a:cubicBezTo>
                  <a:cubicBezTo>
                    <a:pt x="20" y="1144"/>
                    <a:pt x="18" y="1134"/>
                    <a:pt x="13" y="1140"/>
                  </a:cubicBezTo>
                  <a:cubicBezTo>
                    <a:pt x="2" y="1141"/>
                    <a:pt x="2" y="1141"/>
                    <a:pt x="2" y="1141"/>
                  </a:cubicBezTo>
                  <a:cubicBezTo>
                    <a:pt x="38" y="1159"/>
                    <a:pt x="41" y="1158"/>
                    <a:pt x="43" y="1162"/>
                  </a:cubicBezTo>
                  <a:cubicBezTo>
                    <a:pt x="91" y="1177"/>
                    <a:pt x="100" y="1188"/>
                    <a:pt x="110" y="1189"/>
                  </a:cubicBezTo>
                  <a:cubicBezTo>
                    <a:pt x="141" y="1207"/>
                    <a:pt x="144" y="1205"/>
                    <a:pt x="146" y="1206"/>
                  </a:cubicBezTo>
                  <a:cubicBezTo>
                    <a:pt x="172" y="1221"/>
                    <a:pt x="177" y="1223"/>
                    <a:pt x="181" y="1229"/>
                  </a:cubicBezTo>
                  <a:cubicBezTo>
                    <a:pt x="202" y="1238"/>
                    <a:pt x="206" y="1248"/>
                    <a:pt x="211" y="1248"/>
                  </a:cubicBezTo>
                  <a:cubicBezTo>
                    <a:pt x="213" y="1257"/>
                    <a:pt x="202" y="1254"/>
                    <a:pt x="193" y="1245"/>
                  </a:cubicBezTo>
                  <a:cubicBezTo>
                    <a:pt x="141" y="1220"/>
                    <a:pt x="136" y="1216"/>
                    <a:pt x="130" y="1217"/>
                  </a:cubicBezTo>
                  <a:cubicBezTo>
                    <a:pt x="81" y="1199"/>
                    <a:pt x="78" y="1195"/>
                    <a:pt x="75" y="1192"/>
                  </a:cubicBezTo>
                  <a:cubicBezTo>
                    <a:pt x="50" y="1185"/>
                    <a:pt x="46" y="1183"/>
                    <a:pt x="42" y="1183"/>
                  </a:cubicBezTo>
                  <a:cubicBezTo>
                    <a:pt x="2" y="1182"/>
                    <a:pt x="2" y="1182"/>
                    <a:pt x="2" y="1182"/>
                  </a:cubicBezTo>
                  <a:cubicBezTo>
                    <a:pt x="26" y="1195"/>
                    <a:pt x="29" y="1198"/>
                    <a:pt x="32" y="1204"/>
                  </a:cubicBezTo>
                  <a:cubicBezTo>
                    <a:pt x="76" y="1224"/>
                    <a:pt x="84" y="1230"/>
                    <a:pt x="92" y="1231"/>
                  </a:cubicBezTo>
                  <a:cubicBezTo>
                    <a:pt x="107" y="1243"/>
                    <a:pt x="111" y="1239"/>
                    <a:pt x="112" y="1244"/>
                  </a:cubicBezTo>
                  <a:cubicBezTo>
                    <a:pt x="146" y="1257"/>
                    <a:pt x="149" y="1259"/>
                    <a:pt x="153" y="1260"/>
                  </a:cubicBezTo>
                  <a:cubicBezTo>
                    <a:pt x="191" y="1277"/>
                    <a:pt x="198" y="1275"/>
                    <a:pt x="204" y="1282"/>
                  </a:cubicBezTo>
                  <a:cubicBezTo>
                    <a:pt x="229" y="1288"/>
                    <a:pt x="233" y="1291"/>
                    <a:pt x="238" y="1290"/>
                  </a:cubicBezTo>
                  <a:cubicBezTo>
                    <a:pt x="267" y="1306"/>
                    <a:pt x="268" y="1305"/>
                    <a:pt x="268" y="1309"/>
                  </a:cubicBezTo>
                  <a:cubicBezTo>
                    <a:pt x="284" y="1331"/>
                    <a:pt x="271" y="1321"/>
                    <a:pt x="256" y="1323"/>
                  </a:cubicBezTo>
                  <a:cubicBezTo>
                    <a:pt x="228" y="1317"/>
                    <a:pt x="221" y="1308"/>
                    <a:pt x="213" y="1311"/>
                  </a:cubicBezTo>
                  <a:cubicBezTo>
                    <a:pt x="184" y="1307"/>
                    <a:pt x="178" y="1296"/>
                    <a:pt x="170" y="1299"/>
                  </a:cubicBezTo>
                  <a:cubicBezTo>
                    <a:pt x="141" y="1291"/>
                    <a:pt x="135" y="1284"/>
                    <a:pt x="127" y="1284"/>
                  </a:cubicBezTo>
                  <a:cubicBezTo>
                    <a:pt x="114" y="1276"/>
                    <a:pt x="110" y="1277"/>
                    <a:pt x="107" y="1274"/>
                  </a:cubicBezTo>
                  <a:cubicBezTo>
                    <a:pt x="62" y="1250"/>
                    <a:pt x="58" y="1253"/>
                    <a:pt x="55" y="1247"/>
                  </a:cubicBezTo>
                  <a:cubicBezTo>
                    <a:pt x="20" y="1225"/>
                    <a:pt x="16" y="1229"/>
                    <a:pt x="14" y="1222"/>
                  </a:cubicBezTo>
                  <a:cubicBezTo>
                    <a:pt x="2" y="1224"/>
                    <a:pt x="2" y="1224"/>
                    <a:pt x="2" y="1224"/>
                  </a:cubicBezTo>
                  <a:cubicBezTo>
                    <a:pt x="57" y="1257"/>
                    <a:pt x="62" y="1262"/>
                    <a:pt x="68" y="1264"/>
                  </a:cubicBezTo>
                  <a:cubicBezTo>
                    <a:pt x="102" y="1277"/>
                    <a:pt x="104" y="1283"/>
                    <a:pt x="107" y="1282"/>
                  </a:cubicBezTo>
                  <a:cubicBezTo>
                    <a:pt x="132" y="1296"/>
                    <a:pt x="133" y="1294"/>
                    <a:pt x="134" y="1294"/>
                  </a:cubicBezTo>
                  <a:cubicBezTo>
                    <a:pt x="166" y="1309"/>
                    <a:pt x="169" y="1307"/>
                    <a:pt x="171" y="1308"/>
                  </a:cubicBezTo>
                  <a:cubicBezTo>
                    <a:pt x="202" y="1317"/>
                    <a:pt x="208" y="1315"/>
                    <a:pt x="213" y="1318"/>
                  </a:cubicBezTo>
                  <a:cubicBezTo>
                    <a:pt x="286" y="1344"/>
                    <a:pt x="291" y="1339"/>
                    <a:pt x="295" y="1343"/>
                  </a:cubicBezTo>
                  <a:cubicBezTo>
                    <a:pt x="319" y="1359"/>
                    <a:pt x="315" y="1360"/>
                    <a:pt x="312" y="1355"/>
                  </a:cubicBezTo>
                  <a:cubicBezTo>
                    <a:pt x="278" y="1349"/>
                    <a:pt x="277" y="1348"/>
                    <a:pt x="276" y="1346"/>
                  </a:cubicBezTo>
                  <a:cubicBezTo>
                    <a:pt x="251" y="1346"/>
                    <a:pt x="244" y="1341"/>
                    <a:pt x="236" y="1343"/>
                  </a:cubicBezTo>
                  <a:cubicBezTo>
                    <a:pt x="210" y="1334"/>
                    <a:pt x="203" y="1336"/>
                    <a:pt x="197" y="1333"/>
                  </a:cubicBezTo>
                  <a:cubicBezTo>
                    <a:pt x="146" y="1317"/>
                    <a:pt x="143" y="1316"/>
                    <a:pt x="139" y="1315"/>
                  </a:cubicBezTo>
                  <a:cubicBezTo>
                    <a:pt x="98" y="1293"/>
                    <a:pt x="94" y="1296"/>
                    <a:pt x="91" y="1293"/>
                  </a:cubicBezTo>
                  <a:cubicBezTo>
                    <a:pt x="86" y="1301"/>
                    <a:pt x="95" y="1299"/>
                    <a:pt x="101" y="1304"/>
                  </a:cubicBezTo>
                  <a:cubicBezTo>
                    <a:pt x="131" y="1326"/>
                    <a:pt x="139" y="1323"/>
                    <a:pt x="145" y="1332"/>
                  </a:cubicBezTo>
                  <a:cubicBezTo>
                    <a:pt x="173" y="1344"/>
                    <a:pt x="177" y="1347"/>
                    <a:pt x="182" y="1349"/>
                  </a:cubicBezTo>
                  <a:cubicBezTo>
                    <a:pt x="212" y="1367"/>
                    <a:pt x="218" y="1368"/>
                    <a:pt x="222" y="1376"/>
                  </a:cubicBezTo>
                  <a:cubicBezTo>
                    <a:pt x="274" y="1408"/>
                    <a:pt x="285" y="1407"/>
                    <a:pt x="294" y="1413"/>
                  </a:cubicBezTo>
                  <a:cubicBezTo>
                    <a:pt x="332" y="1425"/>
                    <a:pt x="342" y="1428"/>
                    <a:pt x="352" y="1434"/>
                  </a:cubicBezTo>
                  <a:cubicBezTo>
                    <a:pt x="399" y="1452"/>
                    <a:pt x="405" y="1447"/>
                    <a:pt x="410" y="1451"/>
                  </a:cubicBezTo>
                  <a:cubicBezTo>
                    <a:pt x="445" y="1462"/>
                    <a:pt x="450" y="1463"/>
                    <a:pt x="454" y="1465"/>
                  </a:cubicBezTo>
                  <a:cubicBezTo>
                    <a:pt x="447" y="1472"/>
                    <a:pt x="427" y="1478"/>
                    <a:pt x="406" y="1492"/>
                  </a:cubicBezTo>
                  <a:cubicBezTo>
                    <a:pt x="382" y="1495"/>
                    <a:pt x="376" y="1503"/>
                    <a:pt x="378" y="1509"/>
                  </a:cubicBezTo>
                  <a:cubicBezTo>
                    <a:pt x="423" y="1494"/>
                    <a:pt x="430" y="1489"/>
                    <a:pt x="437" y="1486"/>
                  </a:cubicBezTo>
                  <a:cubicBezTo>
                    <a:pt x="429" y="1500"/>
                    <a:pt x="421" y="1493"/>
                    <a:pt x="419" y="1501"/>
                  </a:cubicBezTo>
                  <a:cubicBezTo>
                    <a:pt x="458" y="1496"/>
                    <a:pt x="463" y="1493"/>
                    <a:pt x="469" y="1490"/>
                  </a:cubicBezTo>
                  <a:cubicBezTo>
                    <a:pt x="507" y="1498"/>
                    <a:pt x="513" y="1493"/>
                    <a:pt x="518" y="1498"/>
                  </a:cubicBezTo>
                  <a:cubicBezTo>
                    <a:pt x="547" y="1512"/>
                    <a:pt x="555" y="1511"/>
                    <a:pt x="561" y="1518"/>
                  </a:cubicBezTo>
                  <a:cubicBezTo>
                    <a:pt x="581" y="1511"/>
                    <a:pt x="574" y="1509"/>
                    <a:pt x="569" y="1506"/>
                  </a:cubicBezTo>
                  <a:close/>
                  <a:moveTo>
                    <a:pt x="213" y="1273"/>
                  </a:moveTo>
                  <a:cubicBezTo>
                    <a:pt x="209" y="1272"/>
                    <a:pt x="204" y="1271"/>
                    <a:pt x="200" y="1269"/>
                  </a:cubicBezTo>
                  <a:cubicBezTo>
                    <a:pt x="192" y="1263"/>
                    <a:pt x="183" y="1264"/>
                    <a:pt x="175" y="1257"/>
                  </a:cubicBezTo>
                  <a:cubicBezTo>
                    <a:pt x="171" y="1257"/>
                    <a:pt x="166" y="1255"/>
                    <a:pt x="162" y="1254"/>
                  </a:cubicBezTo>
                  <a:cubicBezTo>
                    <a:pt x="158" y="1252"/>
                    <a:pt x="154" y="1248"/>
                    <a:pt x="150" y="1248"/>
                  </a:cubicBezTo>
                  <a:cubicBezTo>
                    <a:pt x="141" y="1247"/>
                    <a:pt x="133" y="1242"/>
                    <a:pt x="125" y="1240"/>
                  </a:cubicBezTo>
                  <a:cubicBezTo>
                    <a:pt x="109" y="1231"/>
                    <a:pt x="91" y="1228"/>
                    <a:pt x="76" y="1216"/>
                  </a:cubicBezTo>
                  <a:cubicBezTo>
                    <a:pt x="71" y="1214"/>
                    <a:pt x="66" y="1215"/>
                    <a:pt x="63" y="1209"/>
                  </a:cubicBezTo>
                  <a:cubicBezTo>
                    <a:pt x="58" y="1214"/>
                    <a:pt x="56" y="1202"/>
                    <a:pt x="51" y="1204"/>
                  </a:cubicBezTo>
                  <a:cubicBezTo>
                    <a:pt x="43" y="1199"/>
                    <a:pt x="35" y="1193"/>
                    <a:pt x="27" y="1192"/>
                  </a:cubicBezTo>
                  <a:cubicBezTo>
                    <a:pt x="23" y="1187"/>
                    <a:pt x="20" y="1184"/>
                    <a:pt x="15" y="1184"/>
                  </a:cubicBezTo>
                  <a:cubicBezTo>
                    <a:pt x="14" y="1181"/>
                    <a:pt x="17" y="1183"/>
                    <a:pt x="19" y="1181"/>
                  </a:cubicBezTo>
                  <a:cubicBezTo>
                    <a:pt x="21" y="1182"/>
                    <a:pt x="23" y="1183"/>
                    <a:pt x="25" y="1185"/>
                  </a:cubicBezTo>
                  <a:cubicBezTo>
                    <a:pt x="30" y="1180"/>
                    <a:pt x="32" y="1194"/>
                    <a:pt x="37" y="1187"/>
                  </a:cubicBezTo>
                  <a:cubicBezTo>
                    <a:pt x="43" y="1195"/>
                    <a:pt x="52" y="1192"/>
                    <a:pt x="58" y="1199"/>
                  </a:cubicBezTo>
                  <a:cubicBezTo>
                    <a:pt x="60" y="1200"/>
                    <a:pt x="63" y="1197"/>
                    <a:pt x="64" y="1200"/>
                  </a:cubicBezTo>
                  <a:cubicBezTo>
                    <a:pt x="66" y="1203"/>
                    <a:pt x="68" y="1202"/>
                    <a:pt x="70" y="1201"/>
                  </a:cubicBezTo>
                  <a:cubicBezTo>
                    <a:pt x="73" y="1207"/>
                    <a:pt x="78" y="1201"/>
                    <a:pt x="80" y="1207"/>
                  </a:cubicBezTo>
                  <a:cubicBezTo>
                    <a:pt x="88" y="1207"/>
                    <a:pt x="95" y="1212"/>
                    <a:pt x="102" y="1215"/>
                  </a:cubicBezTo>
                  <a:cubicBezTo>
                    <a:pt x="111" y="1215"/>
                    <a:pt x="118" y="1221"/>
                    <a:pt x="126" y="1226"/>
                  </a:cubicBezTo>
                  <a:cubicBezTo>
                    <a:pt x="134" y="1225"/>
                    <a:pt x="141" y="1230"/>
                    <a:pt x="148" y="1234"/>
                  </a:cubicBezTo>
                  <a:cubicBezTo>
                    <a:pt x="152" y="1234"/>
                    <a:pt x="155" y="1239"/>
                    <a:pt x="159" y="1239"/>
                  </a:cubicBezTo>
                  <a:cubicBezTo>
                    <a:pt x="163" y="1242"/>
                    <a:pt x="167" y="1239"/>
                    <a:pt x="169" y="1245"/>
                  </a:cubicBezTo>
                  <a:cubicBezTo>
                    <a:pt x="177" y="1247"/>
                    <a:pt x="183" y="1254"/>
                    <a:pt x="191" y="1254"/>
                  </a:cubicBezTo>
                  <a:cubicBezTo>
                    <a:pt x="193" y="1256"/>
                    <a:pt x="194" y="1257"/>
                    <a:pt x="195" y="1259"/>
                  </a:cubicBezTo>
                  <a:cubicBezTo>
                    <a:pt x="200" y="1262"/>
                    <a:pt x="205" y="1264"/>
                    <a:pt x="210" y="1265"/>
                  </a:cubicBezTo>
                  <a:cubicBezTo>
                    <a:pt x="214" y="1268"/>
                    <a:pt x="219" y="1274"/>
                    <a:pt x="224" y="1273"/>
                  </a:cubicBezTo>
                  <a:cubicBezTo>
                    <a:pt x="225" y="1282"/>
                    <a:pt x="216" y="1271"/>
                    <a:pt x="213" y="1273"/>
                  </a:cubicBezTo>
                  <a:close/>
                  <a:moveTo>
                    <a:pt x="401" y="1319"/>
                  </a:moveTo>
                  <a:cubicBezTo>
                    <a:pt x="402" y="1315"/>
                    <a:pt x="399" y="1311"/>
                    <a:pt x="398" y="1307"/>
                  </a:cubicBezTo>
                  <a:cubicBezTo>
                    <a:pt x="394" y="1300"/>
                    <a:pt x="397" y="1293"/>
                    <a:pt x="391" y="1286"/>
                  </a:cubicBezTo>
                  <a:cubicBezTo>
                    <a:pt x="392" y="1282"/>
                    <a:pt x="389" y="1278"/>
                    <a:pt x="388" y="1274"/>
                  </a:cubicBezTo>
                  <a:cubicBezTo>
                    <a:pt x="388" y="1271"/>
                    <a:pt x="385" y="1266"/>
                    <a:pt x="385" y="1263"/>
                  </a:cubicBezTo>
                  <a:cubicBezTo>
                    <a:pt x="380" y="1258"/>
                    <a:pt x="388" y="1256"/>
                    <a:pt x="382" y="1251"/>
                  </a:cubicBezTo>
                  <a:cubicBezTo>
                    <a:pt x="384" y="1249"/>
                    <a:pt x="378" y="1244"/>
                    <a:pt x="381" y="1242"/>
                  </a:cubicBezTo>
                  <a:cubicBezTo>
                    <a:pt x="375" y="1239"/>
                    <a:pt x="384" y="1231"/>
                    <a:pt x="378" y="1233"/>
                  </a:cubicBezTo>
                  <a:cubicBezTo>
                    <a:pt x="376" y="1230"/>
                    <a:pt x="380" y="1227"/>
                    <a:pt x="375" y="1222"/>
                  </a:cubicBezTo>
                  <a:cubicBezTo>
                    <a:pt x="373" y="1215"/>
                    <a:pt x="367" y="1207"/>
                    <a:pt x="371" y="1201"/>
                  </a:cubicBezTo>
                  <a:cubicBezTo>
                    <a:pt x="362" y="1185"/>
                    <a:pt x="367" y="1172"/>
                    <a:pt x="358" y="1157"/>
                  </a:cubicBezTo>
                  <a:cubicBezTo>
                    <a:pt x="358" y="1150"/>
                    <a:pt x="360" y="1145"/>
                    <a:pt x="355" y="1137"/>
                  </a:cubicBezTo>
                  <a:cubicBezTo>
                    <a:pt x="359" y="1132"/>
                    <a:pt x="353" y="1126"/>
                    <a:pt x="353" y="1120"/>
                  </a:cubicBezTo>
                  <a:cubicBezTo>
                    <a:pt x="358" y="1115"/>
                    <a:pt x="348" y="1107"/>
                    <a:pt x="353" y="1101"/>
                  </a:cubicBezTo>
                  <a:cubicBezTo>
                    <a:pt x="349" y="1095"/>
                    <a:pt x="352" y="1090"/>
                    <a:pt x="348" y="1083"/>
                  </a:cubicBezTo>
                  <a:cubicBezTo>
                    <a:pt x="353" y="1081"/>
                    <a:pt x="355" y="1091"/>
                    <a:pt x="359" y="1094"/>
                  </a:cubicBezTo>
                  <a:cubicBezTo>
                    <a:pt x="359" y="1100"/>
                    <a:pt x="367" y="1107"/>
                    <a:pt x="367" y="1113"/>
                  </a:cubicBezTo>
                  <a:cubicBezTo>
                    <a:pt x="370" y="1122"/>
                    <a:pt x="369" y="1131"/>
                    <a:pt x="373" y="1140"/>
                  </a:cubicBezTo>
                  <a:cubicBezTo>
                    <a:pt x="372" y="1145"/>
                    <a:pt x="373" y="1150"/>
                    <a:pt x="375" y="1155"/>
                  </a:cubicBezTo>
                  <a:cubicBezTo>
                    <a:pt x="371" y="1158"/>
                    <a:pt x="379" y="1164"/>
                    <a:pt x="376" y="1168"/>
                  </a:cubicBezTo>
                  <a:cubicBezTo>
                    <a:pt x="379" y="1177"/>
                    <a:pt x="379" y="1186"/>
                    <a:pt x="382" y="1195"/>
                  </a:cubicBezTo>
                  <a:cubicBezTo>
                    <a:pt x="380" y="1199"/>
                    <a:pt x="387" y="1204"/>
                    <a:pt x="383" y="1208"/>
                  </a:cubicBezTo>
                  <a:cubicBezTo>
                    <a:pt x="386" y="1212"/>
                    <a:pt x="385" y="1217"/>
                    <a:pt x="391" y="1222"/>
                  </a:cubicBezTo>
                  <a:cubicBezTo>
                    <a:pt x="385" y="1225"/>
                    <a:pt x="389" y="1231"/>
                    <a:pt x="393" y="1236"/>
                  </a:cubicBezTo>
                  <a:cubicBezTo>
                    <a:pt x="387" y="1239"/>
                    <a:pt x="393" y="1244"/>
                    <a:pt x="394" y="1249"/>
                  </a:cubicBezTo>
                  <a:cubicBezTo>
                    <a:pt x="388" y="1256"/>
                    <a:pt x="401" y="1266"/>
                    <a:pt x="396" y="1274"/>
                  </a:cubicBezTo>
                  <a:cubicBezTo>
                    <a:pt x="403" y="1280"/>
                    <a:pt x="397" y="1284"/>
                    <a:pt x="401" y="1289"/>
                  </a:cubicBezTo>
                  <a:cubicBezTo>
                    <a:pt x="403" y="1293"/>
                    <a:pt x="401" y="1297"/>
                    <a:pt x="402" y="1302"/>
                  </a:cubicBezTo>
                  <a:cubicBezTo>
                    <a:pt x="404" y="1310"/>
                    <a:pt x="405" y="1319"/>
                    <a:pt x="407" y="1328"/>
                  </a:cubicBezTo>
                  <a:cubicBezTo>
                    <a:pt x="401" y="1330"/>
                    <a:pt x="404" y="1321"/>
                    <a:pt x="401" y="1319"/>
                  </a:cubicBezTo>
                  <a:close/>
                  <a:moveTo>
                    <a:pt x="421" y="1377"/>
                  </a:moveTo>
                  <a:cubicBezTo>
                    <a:pt x="418" y="1372"/>
                    <a:pt x="419" y="1368"/>
                    <a:pt x="414" y="1363"/>
                  </a:cubicBezTo>
                  <a:cubicBezTo>
                    <a:pt x="418" y="1359"/>
                    <a:pt x="409" y="1353"/>
                    <a:pt x="411" y="1349"/>
                  </a:cubicBezTo>
                  <a:cubicBezTo>
                    <a:pt x="406" y="1343"/>
                    <a:pt x="409" y="1340"/>
                    <a:pt x="404" y="1335"/>
                  </a:cubicBezTo>
                  <a:cubicBezTo>
                    <a:pt x="412" y="1329"/>
                    <a:pt x="410" y="1343"/>
                    <a:pt x="412" y="1346"/>
                  </a:cubicBezTo>
                  <a:cubicBezTo>
                    <a:pt x="416" y="1351"/>
                    <a:pt x="414" y="1355"/>
                    <a:pt x="420" y="1361"/>
                  </a:cubicBezTo>
                  <a:cubicBezTo>
                    <a:pt x="417" y="1369"/>
                    <a:pt x="427" y="1379"/>
                    <a:pt x="428" y="1387"/>
                  </a:cubicBezTo>
                  <a:cubicBezTo>
                    <a:pt x="422" y="1389"/>
                    <a:pt x="424" y="1379"/>
                    <a:pt x="421" y="1377"/>
                  </a:cubicBezTo>
                  <a:close/>
                  <a:moveTo>
                    <a:pt x="346" y="1256"/>
                  </a:moveTo>
                  <a:cubicBezTo>
                    <a:pt x="348" y="1260"/>
                    <a:pt x="351" y="1263"/>
                    <a:pt x="353" y="1267"/>
                  </a:cubicBezTo>
                  <a:cubicBezTo>
                    <a:pt x="350" y="1272"/>
                    <a:pt x="357" y="1278"/>
                    <a:pt x="357" y="1283"/>
                  </a:cubicBezTo>
                  <a:cubicBezTo>
                    <a:pt x="355" y="1288"/>
                    <a:pt x="358" y="1294"/>
                    <a:pt x="360" y="1299"/>
                  </a:cubicBezTo>
                  <a:cubicBezTo>
                    <a:pt x="361" y="1305"/>
                    <a:pt x="367" y="1311"/>
                    <a:pt x="367" y="1316"/>
                  </a:cubicBezTo>
                  <a:cubicBezTo>
                    <a:pt x="370" y="1319"/>
                    <a:pt x="369" y="1322"/>
                    <a:pt x="370" y="1324"/>
                  </a:cubicBezTo>
                  <a:cubicBezTo>
                    <a:pt x="372" y="1327"/>
                    <a:pt x="374" y="1329"/>
                    <a:pt x="372" y="1331"/>
                  </a:cubicBezTo>
                  <a:cubicBezTo>
                    <a:pt x="379" y="1340"/>
                    <a:pt x="379" y="1356"/>
                    <a:pt x="388" y="1360"/>
                  </a:cubicBezTo>
                  <a:cubicBezTo>
                    <a:pt x="386" y="1362"/>
                    <a:pt x="389" y="1366"/>
                    <a:pt x="391" y="1369"/>
                  </a:cubicBezTo>
                  <a:cubicBezTo>
                    <a:pt x="393" y="1372"/>
                    <a:pt x="391" y="1374"/>
                    <a:pt x="394" y="1377"/>
                  </a:cubicBezTo>
                  <a:cubicBezTo>
                    <a:pt x="394" y="1382"/>
                    <a:pt x="403" y="1388"/>
                    <a:pt x="396" y="1391"/>
                  </a:cubicBezTo>
                  <a:cubicBezTo>
                    <a:pt x="375" y="1365"/>
                    <a:pt x="374" y="1342"/>
                    <a:pt x="359" y="1316"/>
                  </a:cubicBezTo>
                  <a:cubicBezTo>
                    <a:pt x="360" y="1311"/>
                    <a:pt x="360" y="1306"/>
                    <a:pt x="355" y="1300"/>
                  </a:cubicBezTo>
                  <a:cubicBezTo>
                    <a:pt x="358" y="1296"/>
                    <a:pt x="352" y="1290"/>
                    <a:pt x="353" y="1286"/>
                  </a:cubicBezTo>
                  <a:cubicBezTo>
                    <a:pt x="353" y="1281"/>
                    <a:pt x="349" y="1276"/>
                    <a:pt x="348" y="1271"/>
                  </a:cubicBezTo>
                  <a:cubicBezTo>
                    <a:pt x="350" y="1266"/>
                    <a:pt x="345" y="1261"/>
                    <a:pt x="346" y="1256"/>
                  </a:cubicBezTo>
                  <a:cubicBezTo>
                    <a:pt x="339" y="1250"/>
                    <a:pt x="351" y="1252"/>
                    <a:pt x="346" y="1256"/>
                  </a:cubicBezTo>
                  <a:close/>
                  <a:moveTo>
                    <a:pt x="328" y="1175"/>
                  </a:moveTo>
                  <a:cubicBezTo>
                    <a:pt x="330" y="1177"/>
                    <a:pt x="330" y="1179"/>
                    <a:pt x="329" y="1180"/>
                  </a:cubicBezTo>
                  <a:cubicBezTo>
                    <a:pt x="333" y="1184"/>
                    <a:pt x="328" y="1186"/>
                    <a:pt x="333" y="1190"/>
                  </a:cubicBezTo>
                  <a:cubicBezTo>
                    <a:pt x="329" y="1194"/>
                    <a:pt x="335" y="1200"/>
                    <a:pt x="333" y="1204"/>
                  </a:cubicBezTo>
                  <a:cubicBezTo>
                    <a:pt x="330" y="1199"/>
                    <a:pt x="329" y="1195"/>
                    <a:pt x="332" y="1191"/>
                  </a:cubicBezTo>
                  <a:cubicBezTo>
                    <a:pt x="327" y="1184"/>
                    <a:pt x="327" y="1178"/>
                    <a:pt x="325" y="1172"/>
                  </a:cubicBezTo>
                  <a:cubicBezTo>
                    <a:pt x="329" y="1171"/>
                    <a:pt x="326" y="1173"/>
                    <a:pt x="328" y="1175"/>
                  </a:cubicBezTo>
                  <a:close/>
                  <a:moveTo>
                    <a:pt x="323" y="1157"/>
                  </a:moveTo>
                  <a:cubicBezTo>
                    <a:pt x="322" y="1149"/>
                    <a:pt x="331" y="1168"/>
                    <a:pt x="324" y="1162"/>
                  </a:cubicBezTo>
                  <a:cubicBezTo>
                    <a:pt x="321" y="1160"/>
                    <a:pt x="323" y="1159"/>
                    <a:pt x="323" y="1157"/>
                  </a:cubicBezTo>
                  <a:close/>
                  <a:moveTo>
                    <a:pt x="283" y="988"/>
                  </a:moveTo>
                  <a:cubicBezTo>
                    <a:pt x="282" y="979"/>
                    <a:pt x="287" y="972"/>
                    <a:pt x="284" y="963"/>
                  </a:cubicBezTo>
                  <a:cubicBezTo>
                    <a:pt x="286" y="938"/>
                    <a:pt x="287" y="942"/>
                    <a:pt x="286" y="943"/>
                  </a:cubicBezTo>
                  <a:cubicBezTo>
                    <a:pt x="287" y="957"/>
                    <a:pt x="286" y="959"/>
                    <a:pt x="287" y="960"/>
                  </a:cubicBezTo>
                  <a:cubicBezTo>
                    <a:pt x="288" y="977"/>
                    <a:pt x="289" y="981"/>
                    <a:pt x="288" y="984"/>
                  </a:cubicBezTo>
                  <a:cubicBezTo>
                    <a:pt x="294" y="1018"/>
                    <a:pt x="290" y="1025"/>
                    <a:pt x="294" y="1033"/>
                  </a:cubicBezTo>
                  <a:cubicBezTo>
                    <a:pt x="302" y="1090"/>
                    <a:pt x="299" y="1098"/>
                    <a:pt x="303" y="1107"/>
                  </a:cubicBezTo>
                  <a:cubicBezTo>
                    <a:pt x="307" y="1139"/>
                    <a:pt x="312" y="1147"/>
                    <a:pt x="311" y="1155"/>
                  </a:cubicBezTo>
                  <a:cubicBezTo>
                    <a:pt x="321" y="1196"/>
                    <a:pt x="325" y="1213"/>
                    <a:pt x="330" y="1230"/>
                  </a:cubicBezTo>
                  <a:cubicBezTo>
                    <a:pt x="345" y="1288"/>
                    <a:pt x="343" y="1296"/>
                    <a:pt x="348" y="1305"/>
                  </a:cubicBezTo>
                  <a:cubicBezTo>
                    <a:pt x="359" y="1346"/>
                    <a:pt x="369" y="1363"/>
                    <a:pt x="378" y="1380"/>
                  </a:cubicBezTo>
                  <a:cubicBezTo>
                    <a:pt x="341" y="1344"/>
                    <a:pt x="342" y="1339"/>
                    <a:pt x="336" y="1333"/>
                  </a:cubicBezTo>
                  <a:cubicBezTo>
                    <a:pt x="325" y="1298"/>
                    <a:pt x="326" y="1289"/>
                    <a:pt x="317" y="1280"/>
                  </a:cubicBezTo>
                  <a:cubicBezTo>
                    <a:pt x="309" y="1237"/>
                    <a:pt x="311" y="1234"/>
                    <a:pt x="308" y="1230"/>
                  </a:cubicBezTo>
                  <a:cubicBezTo>
                    <a:pt x="302" y="1195"/>
                    <a:pt x="300" y="1194"/>
                    <a:pt x="300" y="1192"/>
                  </a:cubicBezTo>
                  <a:cubicBezTo>
                    <a:pt x="297" y="1172"/>
                    <a:pt x="294" y="1164"/>
                    <a:pt x="295" y="1156"/>
                  </a:cubicBezTo>
                  <a:cubicBezTo>
                    <a:pt x="287" y="1099"/>
                    <a:pt x="286" y="1092"/>
                    <a:pt x="287" y="1084"/>
                  </a:cubicBezTo>
                  <a:close/>
                  <a:moveTo>
                    <a:pt x="332" y="1346"/>
                  </a:moveTo>
                  <a:cubicBezTo>
                    <a:pt x="326" y="1348"/>
                    <a:pt x="326" y="1337"/>
                    <a:pt x="323" y="1334"/>
                  </a:cubicBezTo>
                  <a:cubicBezTo>
                    <a:pt x="330" y="1332"/>
                    <a:pt x="330" y="1343"/>
                    <a:pt x="332" y="1346"/>
                  </a:cubicBezTo>
                  <a:close/>
                  <a:moveTo>
                    <a:pt x="274" y="1069"/>
                  </a:moveTo>
                  <a:cubicBezTo>
                    <a:pt x="280" y="1068"/>
                    <a:pt x="274" y="1073"/>
                    <a:pt x="276" y="1076"/>
                  </a:cubicBezTo>
                  <a:cubicBezTo>
                    <a:pt x="280" y="1081"/>
                    <a:pt x="271" y="1077"/>
                    <a:pt x="274" y="1069"/>
                  </a:cubicBezTo>
                  <a:close/>
                  <a:moveTo>
                    <a:pt x="312" y="1310"/>
                  </a:moveTo>
                  <a:cubicBezTo>
                    <a:pt x="312" y="1305"/>
                    <a:pt x="306" y="1299"/>
                    <a:pt x="305" y="1293"/>
                  </a:cubicBezTo>
                  <a:cubicBezTo>
                    <a:pt x="306" y="1288"/>
                    <a:pt x="301" y="1282"/>
                    <a:pt x="302" y="1277"/>
                  </a:cubicBezTo>
                  <a:cubicBezTo>
                    <a:pt x="299" y="1274"/>
                    <a:pt x="300" y="1271"/>
                    <a:pt x="301" y="1269"/>
                  </a:cubicBezTo>
                  <a:cubicBezTo>
                    <a:pt x="297" y="1268"/>
                    <a:pt x="299" y="1267"/>
                    <a:pt x="297" y="1264"/>
                  </a:cubicBezTo>
                  <a:cubicBezTo>
                    <a:pt x="293" y="1252"/>
                    <a:pt x="293" y="1241"/>
                    <a:pt x="289" y="1230"/>
                  </a:cubicBezTo>
                  <a:cubicBezTo>
                    <a:pt x="290" y="1224"/>
                    <a:pt x="287" y="1219"/>
                    <a:pt x="289" y="1214"/>
                  </a:cubicBezTo>
                  <a:cubicBezTo>
                    <a:pt x="284" y="1208"/>
                    <a:pt x="288" y="1203"/>
                    <a:pt x="288" y="1198"/>
                  </a:cubicBezTo>
                  <a:cubicBezTo>
                    <a:pt x="282" y="1179"/>
                    <a:pt x="280" y="1161"/>
                    <a:pt x="279" y="1143"/>
                  </a:cubicBezTo>
                  <a:cubicBezTo>
                    <a:pt x="280" y="1135"/>
                    <a:pt x="275" y="1125"/>
                    <a:pt x="278" y="1117"/>
                  </a:cubicBezTo>
                  <a:cubicBezTo>
                    <a:pt x="272" y="1107"/>
                    <a:pt x="279" y="1099"/>
                    <a:pt x="275" y="1090"/>
                  </a:cubicBezTo>
                  <a:cubicBezTo>
                    <a:pt x="280" y="1087"/>
                    <a:pt x="276" y="1096"/>
                    <a:pt x="278" y="1098"/>
                  </a:cubicBezTo>
                  <a:cubicBezTo>
                    <a:pt x="278" y="1102"/>
                    <a:pt x="279" y="1105"/>
                    <a:pt x="278" y="1109"/>
                  </a:cubicBezTo>
                  <a:cubicBezTo>
                    <a:pt x="280" y="1116"/>
                    <a:pt x="282" y="1123"/>
                    <a:pt x="279" y="1129"/>
                  </a:cubicBezTo>
                  <a:cubicBezTo>
                    <a:pt x="282" y="1137"/>
                    <a:pt x="284" y="1145"/>
                    <a:pt x="285" y="1152"/>
                  </a:cubicBezTo>
                  <a:cubicBezTo>
                    <a:pt x="283" y="1156"/>
                    <a:pt x="286" y="1160"/>
                    <a:pt x="288" y="1164"/>
                  </a:cubicBezTo>
                  <a:cubicBezTo>
                    <a:pt x="283" y="1166"/>
                    <a:pt x="289" y="1170"/>
                    <a:pt x="286" y="1173"/>
                  </a:cubicBezTo>
                  <a:cubicBezTo>
                    <a:pt x="290" y="1180"/>
                    <a:pt x="293" y="1186"/>
                    <a:pt x="292" y="1193"/>
                  </a:cubicBezTo>
                  <a:cubicBezTo>
                    <a:pt x="293" y="1196"/>
                    <a:pt x="293" y="1199"/>
                    <a:pt x="294" y="1202"/>
                  </a:cubicBezTo>
                  <a:cubicBezTo>
                    <a:pt x="292" y="1205"/>
                    <a:pt x="298" y="1209"/>
                    <a:pt x="295" y="1212"/>
                  </a:cubicBezTo>
                  <a:cubicBezTo>
                    <a:pt x="298" y="1224"/>
                    <a:pt x="298" y="1236"/>
                    <a:pt x="303" y="1249"/>
                  </a:cubicBezTo>
                  <a:cubicBezTo>
                    <a:pt x="304" y="1274"/>
                    <a:pt x="322" y="1301"/>
                    <a:pt x="323" y="1326"/>
                  </a:cubicBezTo>
                  <a:cubicBezTo>
                    <a:pt x="317" y="1326"/>
                    <a:pt x="313" y="1314"/>
                    <a:pt x="312" y="1310"/>
                  </a:cubicBezTo>
                  <a:close/>
                  <a:moveTo>
                    <a:pt x="187" y="1342"/>
                  </a:moveTo>
                  <a:cubicBezTo>
                    <a:pt x="179" y="1343"/>
                    <a:pt x="172" y="1334"/>
                    <a:pt x="164" y="1335"/>
                  </a:cubicBezTo>
                  <a:cubicBezTo>
                    <a:pt x="161" y="1329"/>
                    <a:pt x="168" y="1336"/>
                    <a:pt x="170" y="1333"/>
                  </a:cubicBezTo>
                  <a:cubicBezTo>
                    <a:pt x="172" y="1335"/>
                    <a:pt x="175" y="1334"/>
                    <a:pt x="178" y="1336"/>
                  </a:cubicBezTo>
                  <a:cubicBezTo>
                    <a:pt x="183" y="1339"/>
                    <a:pt x="189" y="1337"/>
                    <a:pt x="193" y="1343"/>
                  </a:cubicBezTo>
                  <a:cubicBezTo>
                    <a:pt x="203" y="1344"/>
                    <a:pt x="213" y="1345"/>
                    <a:pt x="223" y="1347"/>
                  </a:cubicBezTo>
                  <a:cubicBezTo>
                    <a:pt x="227" y="1349"/>
                    <a:pt x="233" y="1350"/>
                    <a:pt x="238" y="1349"/>
                  </a:cubicBezTo>
                  <a:cubicBezTo>
                    <a:pt x="242" y="1352"/>
                    <a:pt x="247" y="1352"/>
                    <a:pt x="251" y="1353"/>
                  </a:cubicBezTo>
                  <a:cubicBezTo>
                    <a:pt x="257" y="1351"/>
                    <a:pt x="261" y="1355"/>
                    <a:pt x="266" y="1356"/>
                  </a:cubicBezTo>
                  <a:cubicBezTo>
                    <a:pt x="271" y="1356"/>
                    <a:pt x="276" y="1357"/>
                    <a:pt x="280" y="1359"/>
                  </a:cubicBezTo>
                  <a:cubicBezTo>
                    <a:pt x="289" y="1360"/>
                    <a:pt x="298" y="1365"/>
                    <a:pt x="307" y="1364"/>
                  </a:cubicBezTo>
                  <a:cubicBezTo>
                    <a:pt x="318" y="1372"/>
                    <a:pt x="331" y="1371"/>
                    <a:pt x="342" y="1379"/>
                  </a:cubicBezTo>
                  <a:cubicBezTo>
                    <a:pt x="345" y="1378"/>
                    <a:pt x="349" y="1379"/>
                    <a:pt x="351" y="1381"/>
                  </a:cubicBezTo>
                  <a:cubicBezTo>
                    <a:pt x="353" y="1388"/>
                    <a:pt x="358" y="1378"/>
                    <a:pt x="360" y="1385"/>
                  </a:cubicBezTo>
                  <a:cubicBezTo>
                    <a:pt x="366" y="1383"/>
                    <a:pt x="370" y="1393"/>
                    <a:pt x="376" y="1390"/>
                  </a:cubicBezTo>
                  <a:cubicBezTo>
                    <a:pt x="378" y="1392"/>
                    <a:pt x="380" y="1395"/>
                    <a:pt x="382" y="1394"/>
                  </a:cubicBezTo>
                  <a:cubicBezTo>
                    <a:pt x="382" y="1396"/>
                    <a:pt x="382" y="1398"/>
                    <a:pt x="385" y="1397"/>
                  </a:cubicBezTo>
                  <a:cubicBezTo>
                    <a:pt x="388" y="1398"/>
                    <a:pt x="391" y="1402"/>
                    <a:pt x="394" y="1407"/>
                  </a:cubicBezTo>
                  <a:cubicBezTo>
                    <a:pt x="387" y="1409"/>
                    <a:pt x="382" y="1402"/>
                    <a:pt x="376" y="1404"/>
                  </a:cubicBezTo>
                  <a:cubicBezTo>
                    <a:pt x="370" y="1398"/>
                    <a:pt x="364" y="1400"/>
                    <a:pt x="358" y="1394"/>
                  </a:cubicBezTo>
                  <a:cubicBezTo>
                    <a:pt x="354" y="1394"/>
                    <a:pt x="349" y="1394"/>
                    <a:pt x="345" y="1391"/>
                  </a:cubicBezTo>
                  <a:cubicBezTo>
                    <a:pt x="341" y="1390"/>
                    <a:pt x="337" y="1390"/>
                    <a:pt x="333" y="1389"/>
                  </a:cubicBezTo>
                  <a:cubicBezTo>
                    <a:pt x="325" y="1388"/>
                    <a:pt x="317" y="1383"/>
                    <a:pt x="309" y="1381"/>
                  </a:cubicBezTo>
                  <a:cubicBezTo>
                    <a:pt x="300" y="1380"/>
                    <a:pt x="292" y="1378"/>
                    <a:pt x="283" y="1376"/>
                  </a:cubicBezTo>
                  <a:cubicBezTo>
                    <a:pt x="275" y="1374"/>
                    <a:pt x="267" y="1373"/>
                    <a:pt x="260" y="1368"/>
                  </a:cubicBezTo>
                  <a:cubicBezTo>
                    <a:pt x="257" y="1367"/>
                    <a:pt x="254" y="1370"/>
                    <a:pt x="252" y="1366"/>
                  </a:cubicBezTo>
                  <a:cubicBezTo>
                    <a:pt x="250" y="1367"/>
                    <a:pt x="249" y="1363"/>
                    <a:pt x="246" y="1365"/>
                  </a:cubicBezTo>
                  <a:cubicBezTo>
                    <a:pt x="243" y="1361"/>
                    <a:pt x="238" y="1366"/>
                    <a:pt x="235" y="1360"/>
                  </a:cubicBezTo>
                  <a:cubicBezTo>
                    <a:pt x="226" y="1359"/>
                    <a:pt x="219" y="1355"/>
                    <a:pt x="211" y="1352"/>
                  </a:cubicBezTo>
                  <a:cubicBezTo>
                    <a:pt x="203" y="1348"/>
                    <a:pt x="195" y="1348"/>
                    <a:pt x="187" y="1342"/>
                  </a:cubicBezTo>
                  <a:close/>
                  <a:moveTo>
                    <a:pt x="458" y="1455"/>
                  </a:moveTo>
                  <a:cubicBezTo>
                    <a:pt x="455" y="1456"/>
                    <a:pt x="452" y="1455"/>
                    <a:pt x="450" y="1452"/>
                  </a:cubicBezTo>
                  <a:cubicBezTo>
                    <a:pt x="445" y="1452"/>
                    <a:pt x="439" y="1449"/>
                    <a:pt x="434" y="1448"/>
                  </a:cubicBezTo>
                  <a:cubicBezTo>
                    <a:pt x="424" y="1443"/>
                    <a:pt x="413" y="1443"/>
                    <a:pt x="403" y="1438"/>
                  </a:cubicBezTo>
                  <a:cubicBezTo>
                    <a:pt x="392" y="1436"/>
                    <a:pt x="382" y="1430"/>
                    <a:pt x="371" y="1431"/>
                  </a:cubicBezTo>
                  <a:cubicBezTo>
                    <a:pt x="367" y="1424"/>
                    <a:pt x="360" y="1431"/>
                    <a:pt x="355" y="1424"/>
                  </a:cubicBezTo>
                  <a:cubicBezTo>
                    <a:pt x="349" y="1426"/>
                    <a:pt x="345" y="1419"/>
                    <a:pt x="340" y="1421"/>
                  </a:cubicBezTo>
                  <a:cubicBezTo>
                    <a:pt x="330" y="1413"/>
                    <a:pt x="318" y="1415"/>
                    <a:pt x="307" y="1409"/>
                  </a:cubicBezTo>
                  <a:cubicBezTo>
                    <a:pt x="303" y="1404"/>
                    <a:pt x="296" y="1409"/>
                    <a:pt x="292" y="1402"/>
                  </a:cubicBezTo>
                  <a:cubicBezTo>
                    <a:pt x="286" y="1402"/>
                    <a:pt x="281" y="1400"/>
                    <a:pt x="277" y="1396"/>
                  </a:cubicBezTo>
                  <a:cubicBezTo>
                    <a:pt x="266" y="1394"/>
                    <a:pt x="256" y="1388"/>
                    <a:pt x="246" y="1383"/>
                  </a:cubicBezTo>
                  <a:cubicBezTo>
                    <a:pt x="242" y="1376"/>
                    <a:pt x="235" y="1381"/>
                    <a:pt x="231" y="1373"/>
                  </a:cubicBezTo>
                  <a:cubicBezTo>
                    <a:pt x="225" y="1374"/>
                    <a:pt x="221" y="1366"/>
                    <a:pt x="216" y="1367"/>
                  </a:cubicBezTo>
                  <a:cubicBezTo>
                    <a:pt x="215" y="1366"/>
                    <a:pt x="213" y="1364"/>
                    <a:pt x="212" y="1362"/>
                  </a:cubicBezTo>
                  <a:cubicBezTo>
                    <a:pt x="222" y="1362"/>
                    <a:pt x="231" y="1368"/>
                    <a:pt x="240" y="1371"/>
                  </a:cubicBezTo>
                  <a:cubicBezTo>
                    <a:pt x="250" y="1375"/>
                    <a:pt x="259" y="1378"/>
                    <a:pt x="268" y="1381"/>
                  </a:cubicBezTo>
                  <a:cubicBezTo>
                    <a:pt x="273" y="1385"/>
                    <a:pt x="278" y="1384"/>
                    <a:pt x="283" y="1386"/>
                  </a:cubicBezTo>
                  <a:cubicBezTo>
                    <a:pt x="286" y="1386"/>
                    <a:pt x="288" y="1386"/>
                    <a:pt x="291" y="1389"/>
                  </a:cubicBezTo>
                  <a:cubicBezTo>
                    <a:pt x="293" y="1386"/>
                    <a:pt x="295" y="1388"/>
                    <a:pt x="297" y="1390"/>
                  </a:cubicBezTo>
                  <a:cubicBezTo>
                    <a:pt x="302" y="1386"/>
                    <a:pt x="305" y="1394"/>
                    <a:pt x="311" y="1391"/>
                  </a:cubicBezTo>
                  <a:cubicBezTo>
                    <a:pt x="312" y="1396"/>
                    <a:pt x="316" y="1391"/>
                    <a:pt x="318" y="1394"/>
                  </a:cubicBezTo>
                  <a:cubicBezTo>
                    <a:pt x="320" y="1395"/>
                    <a:pt x="322" y="1395"/>
                    <a:pt x="323" y="1398"/>
                  </a:cubicBezTo>
                  <a:cubicBezTo>
                    <a:pt x="328" y="1399"/>
                    <a:pt x="334" y="1397"/>
                    <a:pt x="339" y="1400"/>
                  </a:cubicBezTo>
                  <a:cubicBezTo>
                    <a:pt x="343" y="1400"/>
                    <a:pt x="347" y="1406"/>
                    <a:pt x="353" y="1401"/>
                  </a:cubicBezTo>
                  <a:cubicBezTo>
                    <a:pt x="362" y="1410"/>
                    <a:pt x="372" y="1410"/>
                    <a:pt x="381" y="1415"/>
                  </a:cubicBezTo>
                  <a:cubicBezTo>
                    <a:pt x="391" y="1415"/>
                    <a:pt x="400" y="1424"/>
                    <a:pt x="410" y="1425"/>
                  </a:cubicBezTo>
                  <a:cubicBezTo>
                    <a:pt x="418" y="1433"/>
                    <a:pt x="428" y="1431"/>
                    <a:pt x="437" y="1437"/>
                  </a:cubicBezTo>
                  <a:cubicBezTo>
                    <a:pt x="446" y="1444"/>
                    <a:pt x="455" y="1450"/>
                    <a:pt x="464" y="1453"/>
                  </a:cubicBezTo>
                  <a:cubicBezTo>
                    <a:pt x="467" y="1457"/>
                    <a:pt x="459" y="1457"/>
                    <a:pt x="458" y="1455"/>
                  </a:cubicBezTo>
                  <a:close/>
                  <a:moveTo>
                    <a:pt x="436" y="1425"/>
                  </a:moveTo>
                  <a:cubicBezTo>
                    <a:pt x="438" y="1423"/>
                    <a:pt x="440" y="1422"/>
                    <a:pt x="442" y="1421"/>
                  </a:cubicBezTo>
                  <a:cubicBezTo>
                    <a:pt x="443" y="1423"/>
                    <a:pt x="445" y="1426"/>
                    <a:pt x="447" y="1428"/>
                  </a:cubicBezTo>
                  <a:cubicBezTo>
                    <a:pt x="442" y="1432"/>
                    <a:pt x="439" y="1427"/>
                    <a:pt x="436" y="1425"/>
                  </a:cubicBezTo>
                  <a:close/>
                  <a:moveTo>
                    <a:pt x="456" y="1429"/>
                  </a:moveTo>
                  <a:cubicBezTo>
                    <a:pt x="459" y="1426"/>
                    <a:pt x="451" y="1421"/>
                    <a:pt x="453" y="1418"/>
                  </a:cubicBezTo>
                  <a:cubicBezTo>
                    <a:pt x="432" y="1376"/>
                    <a:pt x="436" y="1373"/>
                    <a:pt x="430" y="1367"/>
                  </a:cubicBezTo>
                  <a:cubicBezTo>
                    <a:pt x="421" y="1337"/>
                    <a:pt x="418" y="1332"/>
                    <a:pt x="418" y="1328"/>
                  </a:cubicBezTo>
                  <a:cubicBezTo>
                    <a:pt x="412" y="1281"/>
                    <a:pt x="405" y="1271"/>
                    <a:pt x="404" y="1263"/>
                  </a:cubicBezTo>
                  <a:cubicBezTo>
                    <a:pt x="401" y="1231"/>
                    <a:pt x="398" y="1222"/>
                    <a:pt x="395" y="1213"/>
                  </a:cubicBezTo>
                  <a:cubicBezTo>
                    <a:pt x="384" y="1155"/>
                    <a:pt x="384" y="1147"/>
                    <a:pt x="379" y="1138"/>
                  </a:cubicBezTo>
                  <a:cubicBezTo>
                    <a:pt x="396" y="1169"/>
                    <a:pt x="398" y="1172"/>
                    <a:pt x="400" y="1175"/>
                  </a:cubicBezTo>
                  <a:cubicBezTo>
                    <a:pt x="413" y="1230"/>
                    <a:pt x="416" y="1236"/>
                    <a:pt x="415" y="1241"/>
                  </a:cubicBezTo>
                  <a:cubicBezTo>
                    <a:pt x="431" y="1298"/>
                    <a:pt x="427" y="1302"/>
                    <a:pt x="431" y="1308"/>
                  </a:cubicBezTo>
                  <a:cubicBezTo>
                    <a:pt x="442" y="1364"/>
                    <a:pt x="441" y="1369"/>
                    <a:pt x="443" y="1374"/>
                  </a:cubicBezTo>
                  <a:cubicBezTo>
                    <a:pt x="451" y="1403"/>
                    <a:pt x="452" y="1406"/>
                    <a:pt x="454" y="1409"/>
                  </a:cubicBezTo>
                  <a:close/>
                  <a:moveTo>
                    <a:pt x="462" y="1401"/>
                  </a:moveTo>
                  <a:cubicBezTo>
                    <a:pt x="462" y="1396"/>
                    <a:pt x="459" y="1390"/>
                    <a:pt x="459" y="1385"/>
                  </a:cubicBezTo>
                  <a:cubicBezTo>
                    <a:pt x="451" y="1378"/>
                    <a:pt x="458" y="1374"/>
                    <a:pt x="452" y="1368"/>
                  </a:cubicBezTo>
                  <a:cubicBezTo>
                    <a:pt x="452" y="1363"/>
                    <a:pt x="448" y="1357"/>
                    <a:pt x="451" y="1352"/>
                  </a:cubicBezTo>
                  <a:cubicBezTo>
                    <a:pt x="448" y="1351"/>
                    <a:pt x="449" y="1350"/>
                    <a:pt x="448" y="1347"/>
                  </a:cubicBezTo>
                  <a:cubicBezTo>
                    <a:pt x="450" y="1344"/>
                    <a:pt x="444" y="1345"/>
                    <a:pt x="447" y="1342"/>
                  </a:cubicBezTo>
                  <a:cubicBezTo>
                    <a:pt x="446" y="1337"/>
                    <a:pt x="444" y="1331"/>
                    <a:pt x="443" y="1326"/>
                  </a:cubicBezTo>
                  <a:cubicBezTo>
                    <a:pt x="441" y="1320"/>
                    <a:pt x="442" y="1315"/>
                    <a:pt x="440" y="1310"/>
                  </a:cubicBezTo>
                  <a:cubicBezTo>
                    <a:pt x="437" y="1304"/>
                    <a:pt x="442" y="1300"/>
                    <a:pt x="436" y="1293"/>
                  </a:cubicBezTo>
                  <a:cubicBezTo>
                    <a:pt x="441" y="1289"/>
                    <a:pt x="434" y="1282"/>
                    <a:pt x="433" y="1277"/>
                  </a:cubicBezTo>
                  <a:cubicBezTo>
                    <a:pt x="433" y="1272"/>
                    <a:pt x="430" y="1266"/>
                    <a:pt x="429" y="1261"/>
                  </a:cubicBezTo>
                  <a:cubicBezTo>
                    <a:pt x="429" y="1250"/>
                    <a:pt x="423" y="1239"/>
                    <a:pt x="425" y="1229"/>
                  </a:cubicBezTo>
                  <a:cubicBezTo>
                    <a:pt x="419" y="1207"/>
                    <a:pt x="414" y="1185"/>
                    <a:pt x="402" y="1163"/>
                  </a:cubicBezTo>
                  <a:cubicBezTo>
                    <a:pt x="406" y="1160"/>
                    <a:pt x="408" y="1170"/>
                    <a:pt x="411" y="1172"/>
                  </a:cubicBezTo>
                  <a:cubicBezTo>
                    <a:pt x="415" y="1171"/>
                    <a:pt x="412" y="1174"/>
                    <a:pt x="414" y="1175"/>
                  </a:cubicBezTo>
                  <a:cubicBezTo>
                    <a:pt x="415" y="1177"/>
                    <a:pt x="416" y="1179"/>
                    <a:pt x="418" y="1181"/>
                  </a:cubicBezTo>
                  <a:cubicBezTo>
                    <a:pt x="419" y="1186"/>
                    <a:pt x="424" y="1192"/>
                    <a:pt x="424" y="1198"/>
                  </a:cubicBezTo>
                  <a:cubicBezTo>
                    <a:pt x="424" y="1202"/>
                    <a:pt x="431" y="1208"/>
                    <a:pt x="430" y="1212"/>
                  </a:cubicBezTo>
                  <a:cubicBezTo>
                    <a:pt x="433" y="1218"/>
                    <a:pt x="432" y="1222"/>
                    <a:pt x="435" y="1227"/>
                  </a:cubicBezTo>
                  <a:cubicBezTo>
                    <a:pt x="442" y="1233"/>
                    <a:pt x="433" y="1237"/>
                    <a:pt x="440" y="1242"/>
                  </a:cubicBezTo>
                  <a:cubicBezTo>
                    <a:pt x="438" y="1245"/>
                    <a:pt x="443" y="1248"/>
                    <a:pt x="440" y="1250"/>
                  </a:cubicBezTo>
                  <a:cubicBezTo>
                    <a:pt x="441" y="1252"/>
                    <a:pt x="441" y="1254"/>
                    <a:pt x="442" y="1257"/>
                  </a:cubicBezTo>
                  <a:cubicBezTo>
                    <a:pt x="441" y="1261"/>
                    <a:pt x="445" y="1267"/>
                    <a:pt x="445" y="1271"/>
                  </a:cubicBezTo>
                  <a:cubicBezTo>
                    <a:pt x="447" y="1281"/>
                    <a:pt x="447" y="1290"/>
                    <a:pt x="452" y="1301"/>
                  </a:cubicBezTo>
                  <a:cubicBezTo>
                    <a:pt x="451" y="1321"/>
                    <a:pt x="459" y="1342"/>
                    <a:pt x="456" y="1362"/>
                  </a:cubicBezTo>
                  <a:cubicBezTo>
                    <a:pt x="461" y="1372"/>
                    <a:pt x="461" y="1380"/>
                    <a:pt x="464" y="1389"/>
                  </a:cubicBezTo>
                  <a:cubicBezTo>
                    <a:pt x="466" y="1397"/>
                    <a:pt x="470" y="1406"/>
                    <a:pt x="469" y="1415"/>
                  </a:cubicBezTo>
                  <a:cubicBezTo>
                    <a:pt x="463" y="1415"/>
                    <a:pt x="464" y="1404"/>
                    <a:pt x="462" y="1401"/>
                  </a:cubicBezTo>
                  <a:close/>
                  <a:moveTo>
                    <a:pt x="468" y="1421"/>
                  </a:moveTo>
                  <a:cubicBezTo>
                    <a:pt x="474" y="1420"/>
                    <a:pt x="475" y="1432"/>
                    <a:pt x="476" y="1436"/>
                  </a:cubicBezTo>
                  <a:cubicBezTo>
                    <a:pt x="469" y="1436"/>
                    <a:pt x="472" y="1425"/>
                    <a:pt x="468" y="1421"/>
                  </a:cubicBezTo>
                  <a:close/>
                  <a:moveTo>
                    <a:pt x="2876" y="41"/>
                  </a:moveTo>
                  <a:cubicBezTo>
                    <a:pt x="2868" y="44"/>
                    <a:pt x="2869" y="54"/>
                    <a:pt x="2862" y="57"/>
                  </a:cubicBezTo>
                  <a:cubicBezTo>
                    <a:pt x="2849" y="80"/>
                    <a:pt x="2850" y="85"/>
                    <a:pt x="2844" y="85"/>
                  </a:cubicBezTo>
                  <a:cubicBezTo>
                    <a:pt x="2823" y="114"/>
                    <a:pt x="2824" y="119"/>
                    <a:pt x="2818" y="119"/>
                  </a:cubicBezTo>
                  <a:cubicBezTo>
                    <a:pt x="2812" y="133"/>
                    <a:pt x="2806" y="133"/>
                    <a:pt x="2806" y="137"/>
                  </a:cubicBezTo>
                  <a:cubicBezTo>
                    <a:pt x="2793" y="159"/>
                    <a:pt x="2784" y="156"/>
                    <a:pt x="2786" y="163"/>
                  </a:cubicBezTo>
                  <a:cubicBezTo>
                    <a:pt x="2763" y="193"/>
                    <a:pt x="2762" y="197"/>
                    <a:pt x="2760" y="200"/>
                  </a:cubicBezTo>
                  <a:cubicBezTo>
                    <a:pt x="2735" y="239"/>
                    <a:pt x="2733" y="243"/>
                    <a:pt x="2731" y="246"/>
                  </a:cubicBezTo>
                  <a:cubicBezTo>
                    <a:pt x="2717" y="267"/>
                    <a:pt x="2717" y="272"/>
                    <a:pt x="2715" y="275"/>
                  </a:cubicBezTo>
                  <a:cubicBezTo>
                    <a:pt x="2705" y="299"/>
                    <a:pt x="2705" y="304"/>
                    <a:pt x="2702" y="307"/>
                  </a:cubicBezTo>
                  <a:cubicBezTo>
                    <a:pt x="2695" y="332"/>
                    <a:pt x="2690" y="341"/>
                    <a:pt x="2696" y="342"/>
                  </a:cubicBezTo>
                  <a:cubicBezTo>
                    <a:pt x="2720" y="271"/>
                    <a:pt x="2726" y="270"/>
                    <a:pt x="2725" y="263"/>
                  </a:cubicBezTo>
                  <a:cubicBezTo>
                    <a:pt x="2736" y="248"/>
                    <a:pt x="2739" y="245"/>
                    <a:pt x="2741" y="240"/>
                  </a:cubicBezTo>
                  <a:cubicBezTo>
                    <a:pt x="2782" y="182"/>
                    <a:pt x="2792" y="167"/>
                    <a:pt x="2803" y="153"/>
                  </a:cubicBezTo>
                  <a:cubicBezTo>
                    <a:pt x="2825" y="132"/>
                    <a:pt x="2824" y="126"/>
                    <a:pt x="2827" y="123"/>
                  </a:cubicBezTo>
                  <a:cubicBezTo>
                    <a:pt x="2848" y="99"/>
                    <a:pt x="2858" y="84"/>
                    <a:pt x="2867" y="68"/>
                  </a:cubicBezTo>
                  <a:cubicBezTo>
                    <a:pt x="2882" y="26"/>
                    <a:pt x="2882" y="26"/>
                    <a:pt x="2882" y="26"/>
                  </a:cubicBezTo>
                  <a:close/>
                  <a:moveTo>
                    <a:pt x="1429" y="143"/>
                  </a:moveTo>
                  <a:cubicBezTo>
                    <a:pt x="1430" y="148"/>
                    <a:pt x="1427" y="154"/>
                    <a:pt x="1430" y="157"/>
                  </a:cubicBezTo>
                  <a:cubicBezTo>
                    <a:pt x="1429" y="176"/>
                    <a:pt x="1432" y="192"/>
                    <a:pt x="1429" y="212"/>
                  </a:cubicBezTo>
                  <a:cubicBezTo>
                    <a:pt x="1431" y="219"/>
                    <a:pt x="1431" y="228"/>
                    <a:pt x="1431" y="237"/>
                  </a:cubicBezTo>
                  <a:cubicBezTo>
                    <a:pt x="1428" y="243"/>
                    <a:pt x="1434" y="245"/>
                    <a:pt x="1431" y="251"/>
                  </a:cubicBezTo>
                  <a:cubicBezTo>
                    <a:pt x="1437" y="252"/>
                    <a:pt x="1425" y="264"/>
                    <a:pt x="1434" y="263"/>
                  </a:cubicBezTo>
                  <a:cubicBezTo>
                    <a:pt x="1438" y="240"/>
                    <a:pt x="1437" y="220"/>
                    <a:pt x="1435" y="200"/>
                  </a:cubicBezTo>
                  <a:cubicBezTo>
                    <a:pt x="1439" y="192"/>
                    <a:pt x="1434" y="190"/>
                    <a:pt x="1438" y="182"/>
                  </a:cubicBezTo>
                  <a:cubicBezTo>
                    <a:pt x="1434" y="179"/>
                    <a:pt x="1439" y="171"/>
                    <a:pt x="1435" y="168"/>
                  </a:cubicBezTo>
                  <a:cubicBezTo>
                    <a:pt x="1438" y="156"/>
                    <a:pt x="1435" y="146"/>
                    <a:pt x="1436" y="134"/>
                  </a:cubicBezTo>
                  <a:cubicBezTo>
                    <a:pt x="1434" y="133"/>
                    <a:pt x="1436" y="131"/>
                    <a:pt x="1438" y="130"/>
                  </a:cubicBezTo>
                  <a:cubicBezTo>
                    <a:pt x="1437" y="127"/>
                    <a:pt x="1437" y="124"/>
                    <a:pt x="1435" y="122"/>
                  </a:cubicBezTo>
                  <a:cubicBezTo>
                    <a:pt x="1434" y="118"/>
                    <a:pt x="1439" y="110"/>
                    <a:pt x="1436" y="107"/>
                  </a:cubicBezTo>
                  <a:cubicBezTo>
                    <a:pt x="1437" y="95"/>
                    <a:pt x="1437" y="85"/>
                    <a:pt x="1436" y="75"/>
                  </a:cubicBezTo>
                  <a:cubicBezTo>
                    <a:pt x="1438" y="52"/>
                    <a:pt x="1443" y="28"/>
                    <a:pt x="1448" y="3"/>
                  </a:cubicBezTo>
                  <a:cubicBezTo>
                    <a:pt x="1448" y="2"/>
                    <a:pt x="1449" y="1"/>
                    <a:pt x="1449" y="0"/>
                  </a:cubicBezTo>
                  <a:cubicBezTo>
                    <a:pt x="1441" y="0"/>
                    <a:pt x="1441" y="0"/>
                    <a:pt x="1441" y="0"/>
                  </a:cubicBezTo>
                  <a:cubicBezTo>
                    <a:pt x="1438" y="18"/>
                    <a:pt x="1433" y="35"/>
                    <a:pt x="1430" y="50"/>
                  </a:cubicBezTo>
                  <a:cubicBezTo>
                    <a:pt x="1429" y="68"/>
                    <a:pt x="1428" y="86"/>
                    <a:pt x="1427" y="104"/>
                  </a:cubicBezTo>
                  <a:cubicBezTo>
                    <a:pt x="1429" y="112"/>
                    <a:pt x="1427" y="121"/>
                    <a:pt x="1429" y="129"/>
                  </a:cubicBezTo>
                  <a:cubicBezTo>
                    <a:pt x="1428" y="135"/>
                    <a:pt x="1429" y="139"/>
                    <a:pt x="1429" y="143"/>
                  </a:cubicBezTo>
                  <a:close/>
                  <a:moveTo>
                    <a:pt x="8" y="541"/>
                  </a:moveTo>
                  <a:cubicBezTo>
                    <a:pt x="11" y="539"/>
                    <a:pt x="9" y="536"/>
                    <a:pt x="10" y="534"/>
                  </a:cubicBezTo>
                  <a:cubicBezTo>
                    <a:pt x="10" y="529"/>
                    <a:pt x="11" y="524"/>
                    <a:pt x="13" y="519"/>
                  </a:cubicBezTo>
                  <a:cubicBezTo>
                    <a:pt x="16" y="508"/>
                    <a:pt x="9" y="496"/>
                    <a:pt x="17" y="487"/>
                  </a:cubicBezTo>
                  <a:cubicBezTo>
                    <a:pt x="10" y="476"/>
                    <a:pt x="16" y="468"/>
                    <a:pt x="12" y="458"/>
                  </a:cubicBezTo>
                  <a:cubicBezTo>
                    <a:pt x="14" y="453"/>
                    <a:pt x="8" y="448"/>
                    <a:pt x="13" y="444"/>
                  </a:cubicBezTo>
                  <a:cubicBezTo>
                    <a:pt x="12" y="442"/>
                    <a:pt x="9" y="439"/>
                    <a:pt x="11" y="437"/>
                  </a:cubicBezTo>
                  <a:cubicBezTo>
                    <a:pt x="8" y="435"/>
                    <a:pt x="10" y="431"/>
                    <a:pt x="7" y="432"/>
                  </a:cubicBezTo>
                  <a:cubicBezTo>
                    <a:pt x="8" y="441"/>
                    <a:pt x="7" y="450"/>
                    <a:pt x="7" y="458"/>
                  </a:cubicBezTo>
                  <a:cubicBezTo>
                    <a:pt x="10" y="468"/>
                    <a:pt x="5" y="476"/>
                    <a:pt x="11" y="486"/>
                  </a:cubicBezTo>
                  <a:cubicBezTo>
                    <a:pt x="8" y="490"/>
                    <a:pt x="5" y="494"/>
                    <a:pt x="7" y="499"/>
                  </a:cubicBezTo>
                  <a:cubicBezTo>
                    <a:pt x="6" y="504"/>
                    <a:pt x="9" y="510"/>
                    <a:pt x="4" y="514"/>
                  </a:cubicBezTo>
                  <a:cubicBezTo>
                    <a:pt x="6" y="517"/>
                    <a:pt x="7" y="519"/>
                    <a:pt x="3" y="520"/>
                  </a:cubicBezTo>
                  <a:cubicBezTo>
                    <a:pt x="4" y="523"/>
                    <a:pt x="4" y="526"/>
                    <a:pt x="3" y="528"/>
                  </a:cubicBezTo>
                  <a:cubicBezTo>
                    <a:pt x="3" y="530"/>
                    <a:pt x="3" y="532"/>
                    <a:pt x="2" y="534"/>
                  </a:cubicBezTo>
                  <a:cubicBezTo>
                    <a:pt x="2" y="577"/>
                    <a:pt x="2" y="577"/>
                    <a:pt x="2" y="577"/>
                  </a:cubicBezTo>
                  <a:cubicBezTo>
                    <a:pt x="4" y="567"/>
                    <a:pt x="7" y="559"/>
                    <a:pt x="8" y="549"/>
                  </a:cubicBezTo>
                  <a:cubicBezTo>
                    <a:pt x="9" y="547"/>
                    <a:pt x="10" y="544"/>
                    <a:pt x="8" y="541"/>
                  </a:cubicBezTo>
                  <a:close/>
                  <a:moveTo>
                    <a:pt x="2875" y="253"/>
                  </a:moveTo>
                  <a:cubicBezTo>
                    <a:pt x="2868" y="262"/>
                    <a:pt x="2862" y="273"/>
                    <a:pt x="2856" y="283"/>
                  </a:cubicBezTo>
                  <a:cubicBezTo>
                    <a:pt x="2853" y="283"/>
                    <a:pt x="2854" y="287"/>
                    <a:pt x="2852" y="287"/>
                  </a:cubicBezTo>
                  <a:cubicBezTo>
                    <a:pt x="2849" y="288"/>
                    <a:pt x="2848" y="290"/>
                    <a:pt x="2848" y="292"/>
                  </a:cubicBezTo>
                  <a:cubicBezTo>
                    <a:pt x="2843" y="294"/>
                    <a:pt x="2842" y="300"/>
                    <a:pt x="2837" y="301"/>
                  </a:cubicBezTo>
                  <a:cubicBezTo>
                    <a:pt x="2835" y="311"/>
                    <a:pt x="2827" y="315"/>
                    <a:pt x="2821" y="322"/>
                  </a:cubicBezTo>
                  <a:cubicBezTo>
                    <a:pt x="2811" y="337"/>
                    <a:pt x="2798" y="350"/>
                    <a:pt x="2785" y="362"/>
                  </a:cubicBezTo>
                  <a:cubicBezTo>
                    <a:pt x="2779" y="369"/>
                    <a:pt x="2771" y="373"/>
                    <a:pt x="2766" y="381"/>
                  </a:cubicBezTo>
                  <a:cubicBezTo>
                    <a:pt x="2763" y="381"/>
                    <a:pt x="2765" y="385"/>
                    <a:pt x="2762" y="385"/>
                  </a:cubicBezTo>
                  <a:cubicBezTo>
                    <a:pt x="2760" y="386"/>
                    <a:pt x="2759" y="388"/>
                    <a:pt x="2758" y="390"/>
                  </a:cubicBezTo>
                  <a:cubicBezTo>
                    <a:pt x="2753" y="392"/>
                    <a:pt x="2753" y="398"/>
                    <a:pt x="2748" y="399"/>
                  </a:cubicBezTo>
                  <a:cubicBezTo>
                    <a:pt x="2744" y="408"/>
                    <a:pt x="2736" y="412"/>
                    <a:pt x="2732" y="420"/>
                  </a:cubicBezTo>
                  <a:cubicBezTo>
                    <a:pt x="2727" y="422"/>
                    <a:pt x="2727" y="428"/>
                    <a:pt x="2724" y="432"/>
                  </a:cubicBezTo>
                  <a:cubicBezTo>
                    <a:pt x="2721" y="435"/>
                    <a:pt x="2716" y="437"/>
                    <a:pt x="2716" y="443"/>
                  </a:cubicBezTo>
                  <a:cubicBezTo>
                    <a:pt x="2722" y="443"/>
                    <a:pt x="2724" y="438"/>
                    <a:pt x="2726" y="434"/>
                  </a:cubicBezTo>
                  <a:cubicBezTo>
                    <a:pt x="2729" y="430"/>
                    <a:pt x="2735" y="428"/>
                    <a:pt x="2736" y="422"/>
                  </a:cubicBezTo>
                  <a:cubicBezTo>
                    <a:pt x="2740" y="419"/>
                    <a:pt x="2743" y="415"/>
                    <a:pt x="2744" y="411"/>
                  </a:cubicBezTo>
                  <a:cubicBezTo>
                    <a:pt x="2749" y="408"/>
                    <a:pt x="2752" y="404"/>
                    <a:pt x="2755" y="399"/>
                  </a:cubicBezTo>
                  <a:cubicBezTo>
                    <a:pt x="2757" y="399"/>
                    <a:pt x="2760" y="398"/>
                    <a:pt x="2759" y="394"/>
                  </a:cubicBezTo>
                  <a:cubicBezTo>
                    <a:pt x="2761" y="393"/>
                    <a:pt x="2763" y="392"/>
                    <a:pt x="2765" y="390"/>
                  </a:cubicBezTo>
                  <a:cubicBezTo>
                    <a:pt x="2769" y="387"/>
                    <a:pt x="2773" y="383"/>
                    <a:pt x="2775" y="378"/>
                  </a:cubicBezTo>
                  <a:cubicBezTo>
                    <a:pt x="2778" y="377"/>
                    <a:pt x="2780" y="377"/>
                    <a:pt x="2779" y="373"/>
                  </a:cubicBezTo>
                  <a:cubicBezTo>
                    <a:pt x="2783" y="373"/>
                    <a:pt x="2784" y="371"/>
                    <a:pt x="2785" y="368"/>
                  </a:cubicBezTo>
                  <a:cubicBezTo>
                    <a:pt x="2793" y="368"/>
                    <a:pt x="2792" y="361"/>
                    <a:pt x="2798" y="359"/>
                  </a:cubicBezTo>
                  <a:cubicBezTo>
                    <a:pt x="2812" y="345"/>
                    <a:pt x="2825" y="331"/>
                    <a:pt x="2838" y="317"/>
                  </a:cubicBezTo>
                  <a:cubicBezTo>
                    <a:pt x="2851" y="301"/>
                    <a:pt x="2863" y="285"/>
                    <a:pt x="2877" y="270"/>
                  </a:cubicBezTo>
                  <a:cubicBezTo>
                    <a:pt x="2878" y="267"/>
                    <a:pt x="2880" y="263"/>
                    <a:pt x="2882" y="260"/>
                  </a:cubicBezTo>
                  <a:cubicBezTo>
                    <a:pt x="2882" y="245"/>
                    <a:pt x="2882" y="245"/>
                    <a:pt x="2882" y="245"/>
                  </a:cubicBezTo>
                  <a:cubicBezTo>
                    <a:pt x="2880" y="248"/>
                    <a:pt x="2879" y="251"/>
                    <a:pt x="2875" y="253"/>
                  </a:cubicBezTo>
                  <a:close/>
                  <a:moveTo>
                    <a:pt x="1363" y="128"/>
                  </a:moveTo>
                  <a:cubicBezTo>
                    <a:pt x="1366" y="126"/>
                    <a:pt x="1368" y="123"/>
                    <a:pt x="1368" y="118"/>
                  </a:cubicBezTo>
                  <a:cubicBezTo>
                    <a:pt x="1368" y="117"/>
                    <a:pt x="1366" y="107"/>
                    <a:pt x="1371" y="108"/>
                  </a:cubicBezTo>
                  <a:cubicBezTo>
                    <a:pt x="1374" y="96"/>
                    <a:pt x="1374" y="97"/>
                    <a:pt x="1376" y="86"/>
                  </a:cubicBezTo>
                  <a:cubicBezTo>
                    <a:pt x="1382" y="80"/>
                    <a:pt x="1384" y="63"/>
                    <a:pt x="1388" y="51"/>
                  </a:cubicBezTo>
                  <a:cubicBezTo>
                    <a:pt x="1393" y="49"/>
                    <a:pt x="1391" y="45"/>
                    <a:pt x="1391" y="41"/>
                  </a:cubicBezTo>
                  <a:cubicBezTo>
                    <a:pt x="1397" y="40"/>
                    <a:pt x="1396" y="28"/>
                    <a:pt x="1399" y="23"/>
                  </a:cubicBezTo>
                  <a:cubicBezTo>
                    <a:pt x="1403" y="19"/>
                    <a:pt x="1404" y="8"/>
                    <a:pt x="1409" y="0"/>
                  </a:cubicBezTo>
                  <a:cubicBezTo>
                    <a:pt x="1403" y="0"/>
                    <a:pt x="1403" y="0"/>
                    <a:pt x="1403" y="0"/>
                  </a:cubicBezTo>
                  <a:cubicBezTo>
                    <a:pt x="1398" y="13"/>
                    <a:pt x="1393" y="27"/>
                    <a:pt x="1387" y="40"/>
                  </a:cubicBezTo>
                  <a:cubicBezTo>
                    <a:pt x="1383" y="55"/>
                    <a:pt x="1378" y="70"/>
                    <a:pt x="1374" y="86"/>
                  </a:cubicBezTo>
                  <a:cubicBezTo>
                    <a:pt x="1369" y="91"/>
                    <a:pt x="1372" y="95"/>
                    <a:pt x="1368" y="105"/>
                  </a:cubicBezTo>
                  <a:cubicBezTo>
                    <a:pt x="1367" y="109"/>
                    <a:pt x="1365" y="113"/>
                    <a:pt x="1364" y="117"/>
                  </a:cubicBezTo>
                  <a:cubicBezTo>
                    <a:pt x="1364" y="120"/>
                    <a:pt x="1359" y="127"/>
                    <a:pt x="1363" y="128"/>
                  </a:cubicBezTo>
                  <a:close/>
                  <a:moveTo>
                    <a:pt x="1367" y="0"/>
                  </a:moveTo>
                  <a:cubicBezTo>
                    <a:pt x="1362" y="0"/>
                    <a:pt x="1362" y="0"/>
                    <a:pt x="1362" y="0"/>
                  </a:cubicBezTo>
                  <a:cubicBezTo>
                    <a:pt x="1357" y="12"/>
                    <a:pt x="1352" y="24"/>
                    <a:pt x="1348" y="35"/>
                  </a:cubicBezTo>
                  <a:cubicBezTo>
                    <a:pt x="1346" y="40"/>
                    <a:pt x="1344" y="48"/>
                    <a:pt x="1342" y="54"/>
                  </a:cubicBezTo>
                  <a:cubicBezTo>
                    <a:pt x="1340" y="62"/>
                    <a:pt x="1336" y="68"/>
                    <a:pt x="1339" y="73"/>
                  </a:cubicBezTo>
                  <a:cubicBezTo>
                    <a:pt x="1347" y="51"/>
                    <a:pt x="1357" y="25"/>
                    <a:pt x="1367" y="0"/>
                  </a:cubicBezTo>
                  <a:close/>
                  <a:moveTo>
                    <a:pt x="2878" y="222"/>
                  </a:moveTo>
                  <a:cubicBezTo>
                    <a:pt x="2879" y="226"/>
                    <a:pt x="2875" y="227"/>
                    <a:pt x="2874" y="229"/>
                  </a:cubicBezTo>
                  <a:cubicBezTo>
                    <a:pt x="2855" y="259"/>
                    <a:pt x="2848" y="264"/>
                    <a:pt x="2842" y="270"/>
                  </a:cubicBezTo>
                  <a:cubicBezTo>
                    <a:pt x="2809" y="297"/>
                    <a:pt x="2813" y="307"/>
                    <a:pt x="2807" y="308"/>
                  </a:cubicBezTo>
                  <a:cubicBezTo>
                    <a:pt x="2752" y="370"/>
                    <a:pt x="2744" y="368"/>
                    <a:pt x="2744" y="374"/>
                  </a:cubicBezTo>
                  <a:cubicBezTo>
                    <a:pt x="2720" y="393"/>
                    <a:pt x="2724" y="403"/>
                    <a:pt x="2718" y="404"/>
                  </a:cubicBezTo>
                  <a:cubicBezTo>
                    <a:pt x="2708" y="422"/>
                    <a:pt x="2704" y="425"/>
                    <a:pt x="2708" y="426"/>
                  </a:cubicBezTo>
                  <a:cubicBezTo>
                    <a:pt x="2726" y="407"/>
                    <a:pt x="2723" y="401"/>
                    <a:pt x="2728" y="401"/>
                  </a:cubicBezTo>
                  <a:cubicBezTo>
                    <a:pt x="2760" y="371"/>
                    <a:pt x="2763" y="359"/>
                    <a:pt x="2773" y="354"/>
                  </a:cubicBezTo>
                  <a:cubicBezTo>
                    <a:pt x="2826" y="298"/>
                    <a:pt x="2836" y="292"/>
                    <a:pt x="2843" y="284"/>
                  </a:cubicBezTo>
                  <a:cubicBezTo>
                    <a:pt x="2866" y="246"/>
                    <a:pt x="2876" y="251"/>
                    <a:pt x="2873" y="244"/>
                  </a:cubicBezTo>
                  <a:cubicBezTo>
                    <a:pt x="2882" y="217"/>
                    <a:pt x="2882" y="217"/>
                    <a:pt x="2882" y="217"/>
                  </a:cubicBezTo>
                  <a:close/>
                  <a:moveTo>
                    <a:pt x="2859" y="171"/>
                  </a:moveTo>
                  <a:cubicBezTo>
                    <a:pt x="2852" y="175"/>
                    <a:pt x="2852" y="185"/>
                    <a:pt x="2842" y="187"/>
                  </a:cubicBezTo>
                  <a:cubicBezTo>
                    <a:pt x="2816" y="231"/>
                    <a:pt x="2810" y="233"/>
                    <a:pt x="2809" y="238"/>
                  </a:cubicBezTo>
                  <a:cubicBezTo>
                    <a:pt x="2789" y="263"/>
                    <a:pt x="2787" y="268"/>
                    <a:pt x="2783" y="270"/>
                  </a:cubicBezTo>
                  <a:cubicBezTo>
                    <a:pt x="2758" y="313"/>
                    <a:pt x="2743" y="325"/>
                    <a:pt x="2735" y="344"/>
                  </a:cubicBezTo>
                  <a:cubicBezTo>
                    <a:pt x="2713" y="374"/>
                    <a:pt x="2712" y="386"/>
                    <a:pt x="2706" y="394"/>
                  </a:cubicBezTo>
                  <a:cubicBezTo>
                    <a:pt x="2732" y="359"/>
                    <a:pt x="2737" y="349"/>
                    <a:pt x="2744" y="341"/>
                  </a:cubicBezTo>
                  <a:cubicBezTo>
                    <a:pt x="2784" y="285"/>
                    <a:pt x="2786" y="283"/>
                    <a:pt x="2785" y="279"/>
                  </a:cubicBezTo>
                  <a:cubicBezTo>
                    <a:pt x="2801" y="253"/>
                    <a:pt x="2811" y="255"/>
                    <a:pt x="2809" y="247"/>
                  </a:cubicBezTo>
                  <a:cubicBezTo>
                    <a:pt x="2835" y="218"/>
                    <a:pt x="2836" y="212"/>
                    <a:pt x="2842" y="209"/>
                  </a:cubicBezTo>
                  <a:cubicBezTo>
                    <a:pt x="2863" y="178"/>
                    <a:pt x="2869" y="178"/>
                    <a:pt x="2868" y="172"/>
                  </a:cubicBezTo>
                  <a:cubicBezTo>
                    <a:pt x="2882" y="135"/>
                    <a:pt x="2882" y="135"/>
                    <a:pt x="2882" y="135"/>
                  </a:cubicBezTo>
                  <a:close/>
                  <a:moveTo>
                    <a:pt x="2878" y="100"/>
                  </a:moveTo>
                  <a:cubicBezTo>
                    <a:pt x="2870" y="102"/>
                    <a:pt x="2872" y="113"/>
                    <a:pt x="2866" y="116"/>
                  </a:cubicBezTo>
                  <a:cubicBezTo>
                    <a:pt x="2855" y="140"/>
                    <a:pt x="2849" y="143"/>
                    <a:pt x="2849" y="152"/>
                  </a:cubicBezTo>
                  <a:cubicBezTo>
                    <a:pt x="2834" y="173"/>
                    <a:pt x="2830" y="178"/>
                    <a:pt x="2825" y="182"/>
                  </a:cubicBezTo>
                  <a:cubicBezTo>
                    <a:pt x="2812" y="207"/>
                    <a:pt x="2804" y="209"/>
                    <a:pt x="2803" y="216"/>
                  </a:cubicBezTo>
                  <a:cubicBezTo>
                    <a:pt x="2751" y="284"/>
                    <a:pt x="2752" y="292"/>
                    <a:pt x="2745" y="295"/>
                  </a:cubicBezTo>
                  <a:cubicBezTo>
                    <a:pt x="2721" y="335"/>
                    <a:pt x="2714" y="339"/>
                    <a:pt x="2714" y="347"/>
                  </a:cubicBezTo>
                  <a:cubicBezTo>
                    <a:pt x="2693" y="384"/>
                    <a:pt x="2696" y="391"/>
                    <a:pt x="2693" y="392"/>
                  </a:cubicBezTo>
                  <a:cubicBezTo>
                    <a:pt x="2687" y="416"/>
                    <a:pt x="2680" y="422"/>
                    <a:pt x="2686" y="423"/>
                  </a:cubicBezTo>
                  <a:cubicBezTo>
                    <a:pt x="2703" y="388"/>
                    <a:pt x="2701" y="378"/>
                    <a:pt x="2705" y="374"/>
                  </a:cubicBezTo>
                  <a:cubicBezTo>
                    <a:pt x="2733" y="326"/>
                    <a:pt x="2734" y="320"/>
                    <a:pt x="2740" y="317"/>
                  </a:cubicBezTo>
                  <a:cubicBezTo>
                    <a:pt x="2772" y="272"/>
                    <a:pt x="2774" y="266"/>
                    <a:pt x="2778" y="262"/>
                  </a:cubicBezTo>
                  <a:cubicBezTo>
                    <a:pt x="2815" y="214"/>
                    <a:pt x="2818" y="201"/>
                    <a:pt x="2828" y="195"/>
                  </a:cubicBezTo>
                  <a:cubicBezTo>
                    <a:pt x="2842" y="172"/>
                    <a:pt x="2843" y="169"/>
                    <a:pt x="2845" y="167"/>
                  </a:cubicBezTo>
                  <a:cubicBezTo>
                    <a:pt x="2881" y="109"/>
                    <a:pt x="2881" y="107"/>
                    <a:pt x="2882" y="10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sp>
        <p:sp>
          <p:nvSpPr>
            <p:cNvPr id="76" name="Freeform 49"/>
            <p:cNvSpPr>
              <a:spLocks noEditPoints="1"/>
            </p:cNvSpPr>
            <p:nvPr/>
          </p:nvSpPr>
          <p:spPr bwMode="auto">
            <a:xfrm>
              <a:off x="1930" y="0"/>
              <a:ext cx="8641213" cy="6867426"/>
            </a:xfrm>
            <a:custGeom>
              <a:avLst/>
              <a:gdLst/>
              <a:ahLst/>
              <a:cxnLst/>
              <a:rect l="0" t="0" r="r" b="b"/>
              <a:pathLst>
                <a:path w="2726" h="2162">
                  <a:moveTo>
                    <a:pt x="2608" y="2112"/>
                  </a:moveTo>
                  <a:cubicBezTo>
                    <a:pt x="2614" y="2110"/>
                    <a:pt x="2601" y="2106"/>
                    <a:pt x="2606" y="2103"/>
                  </a:cubicBezTo>
                  <a:cubicBezTo>
                    <a:pt x="2604" y="2100"/>
                    <a:pt x="2602" y="2096"/>
                    <a:pt x="2604" y="2093"/>
                  </a:cubicBezTo>
                  <a:cubicBezTo>
                    <a:pt x="2588" y="2074"/>
                    <a:pt x="2586" y="2062"/>
                    <a:pt x="2570" y="2045"/>
                  </a:cubicBezTo>
                  <a:cubicBezTo>
                    <a:pt x="2557" y="2035"/>
                    <a:pt x="2545" y="2023"/>
                    <a:pt x="2533" y="2016"/>
                  </a:cubicBezTo>
                  <a:cubicBezTo>
                    <a:pt x="2527" y="2009"/>
                    <a:pt x="2520" y="2009"/>
                    <a:pt x="2514" y="2001"/>
                  </a:cubicBezTo>
                  <a:cubicBezTo>
                    <a:pt x="2507" y="2000"/>
                    <a:pt x="2501" y="1990"/>
                    <a:pt x="2494" y="1992"/>
                  </a:cubicBezTo>
                  <a:cubicBezTo>
                    <a:pt x="2508" y="2005"/>
                    <a:pt x="2523" y="2014"/>
                    <a:pt x="2537" y="2024"/>
                  </a:cubicBezTo>
                  <a:cubicBezTo>
                    <a:pt x="2544" y="2032"/>
                    <a:pt x="2552" y="2038"/>
                    <a:pt x="2559" y="2043"/>
                  </a:cubicBezTo>
                  <a:cubicBezTo>
                    <a:pt x="2556" y="2046"/>
                    <a:pt x="2565" y="2051"/>
                    <a:pt x="2567" y="2055"/>
                  </a:cubicBezTo>
                  <a:cubicBezTo>
                    <a:pt x="2572" y="2060"/>
                    <a:pt x="2576" y="2065"/>
                    <a:pt x="2580" y="2070"/>
                  </a:cubicBezTo>
                  <a:cubicBezTo>
                    <a:pt x="2585" y="2078"/>
                    <a:pt x="2588" y="2092"/>
                    <a:pt x="2596" y="2094"/>
                  </a:cubicBezTo>
                  <a:cubicBezTo>
                    <a:pt x="2592" y="2100"/>
                    <a:pt x="2600" y="2106"/>
                    <a:pt x="2599" y="2112"/>
                  </a:cubicBezTo>
                  <a:cubicBezTo>
                    <a:pt x="2602" y="2117"/>
                    <a:pt x="2606" y="2123"/>
                    <a:pt x="2606" y="2129"/>
                  </a:cubicBezTo>
                  <a:cubicBezTo>
                    <a:pt x="2612" y="2139"/>
                    <a:pt x="2614" y="2149"/>
                    <a:pt x="2620" y="2160"/>
                  </a:cubicBezTo>
                  <a:cubicBezTo>
                    <a:pt x="2629" y="2160"/>
                    <a:pt x="2629" y="2160"/>
                    <a:pt x="2629" y="2160"/>
                  </a:cubicBezTo>
                  <a:cubicBezTo>
                    <a:pt x="2624" y="2150"/>
                    <a:pt x="2624" y="2141"/>
                    <a:pt x="2616" y="2131"/>
                  </a:cubicBezTo>
                  <a:cubicBezTo>
                    <a:pt x="2617" y="2125"/>
                    <a:pt x="2611" y="2119"/>
                    <a:pt x="2608" y="2112"/>
                  </a:cubicBezTo>
                  <a:close/>
                  <a:moveTo>
                    <a:pt x="1185" y="997"/>
                  </a:moveTo>
                  <a:cubicBezTo>
                    <a:pt x="1185" y="991"/>
                    <a:pt x="1188" y="987"/>
                    <a:pt x="1188" y="981"/>
                  </a:cubicBezTo>
                  <a:cubicBezTo>
                    <a:pt x="1204" y="933"/>
                    <a:pt x="1201" y="925"/>
                    <a:pt x="1207" y="922"/>
                  </a:cubicBezTo>
                  <a:cubicBezTo>
                    <a:pt x="1220" y="867"/>
                    <a:pt x="1221" y="859"/>
                    <a:pt x="1225" y="852"/>
                  </a:cubicBezTo>
                  <a:cubicBezTo>
                    <a:pt x="1238" y="801"/>
                    <a:pt x="1237" y="792"/>
                    <a:pt x="1242" y="787"/>
                  </a:cubicBezTo>
                  <a:cubicBezTo>
                    <a:pt x="1254" y="735"/>
                    <a:pt x="1261" y="729"/>
                    <a:pt x="1263" y="719"/>
                  </a:cubicBezTo>
                  <a:cubicBezTo>
                    <a:pt x="1276" y="705"/>
                    <a:pt x="1275" y="699"/>
                    <a:pt x="1276" y="695"/>
                  </a:cubicBezTo>
                  <a:cubicBezTo>
                    <a:pt x="1289" y="674"/>
                    <a:pt x="1291" y="671"/>
                    <a:pt x="1293" y="674"/>
                  </a:cubicBezTo>
                  <a:cubicBezTo>
                    <a:pt x="1266" y="737"/>
                    <a:pt x="1270" y="744"/>
                    <a:pt x="1266" y="745"/>
                  </a:cubicBezTo>
                  <a:cubicBezTo>
                    <a:pt x="1255" y="789"/>
                    <a:pt x="1257" y="793"/>
                    <a:pt x="1254" y="794"/>
                  </a:cubicBezTo>
                  <a:cubicBezTo>
                    <a:pt x="1251" y="821"/>
                    <a:pt x="1249" y="825"/>
                    <a:pt x="1248" y="830"/>
                  </a:cubicBezTo>
                  <a:cubicBezTo>
                    <a:pt x="1245" y="853"/>
                    <a:pt x="1242" y="856"/>
                    <a:pt x="1242" y="862"/>
                  </a:cubicBezTo>
                  <a:cubicBezTo>
                    <a:pt x="1231" y="926"/>
                    <a:pt x="1230" y="933"/>
                    <a:pt x="1230" y="940"/>
                  </a:cubicBezTo>
                  <a:cubicBezTo>
                    <a:pt x="1223" y="975"/>
                    <a:pt x="1217" y="974"/>
                    <a:pt x="1219" y="980"/>
                  </a:cubicBezTo>
                  <a:cubicBezTo>
                    <a:pt x="1208" y="1012"/>
                    <a:pt x="1200" y="1022"/>
                    <a:pt x="1196" y="1035"/>
                  </a:cubicBezTo>
                  <a:cubicBezTo>
                    <a:pt x="1215" y="1004"/>
                    <a:pt x="1219" y="1004"/>
                    <a:pt x="1219" y="1002"/>
                  </a:cubicBezTo>
                  <a:cubicBezTo>
                    <a:pt x="1230" y="971"/>
                    <a:pt x="1230" y="963"/>
                    <a:pt x="1235" y="959"/>
                  </a:cubicBezTo>
                  <a:cubicBezTo>
                    <a:pt x="1243" y="910"/>
                    <a:pt x="1241" y="901"/>
                    <a:pt x="1247" y="897"/>
                  </a:cubicBezTo>
                  <a:cubicBezTo>
                    <a:pt x="1252" y="860"/>
                    <a:pt x="1253" y="845"/>
                    <a:pt x="1257" y="831"/>
                  </a:cubicBezTo>
                  <a:cubicBezTo>
                    <a:pt x="1268" y="784"/>
                    <a:pt x="1267" y="775"/>
                    <a:pt x="1270" y="769"/>
                  </a:cubicBezTo>
                  <a:cubicBezTo>
                    <a:pt x="1292" y="709"/>
                    <a:pt x="1288" y="703"/>
                    <a:pt x="1291" y="701"/>
                  </a:cubicBezTo>
                  <a:cubicBezTo>
                    <a:pt x="1315" y="659"/>
                    <a:pt x="1322" y="644"/>
                    <a:pt x="1331" y="629"/>
                  </a:cubicBezTo>
                  <a:cubicBezTo>
                    <a:pt x="1351" y="606"/>
                    <a:pt x="1355" y="604"/>
                    <a:pt x="1360" y="602"/>
                  </a:cubicBezTo>
                  <a:cubicBezTo>
                    <a:pt x="1367" y="599"/>
                    <a:pt x="1362" y="599"/>
                    <a:pt x="1360" y="602"/>
                  </a:cubicBezTo>
                  <a:cubicBezTo>
                    <a:pt x="1343" y="626"/>
                    <a:pt x="1344" y="632"/>
                    <a:pt x="1341" y="634"/>
                  </a:cubicBezTo>
                  <a:cubicBezTo>
                    <a:pt x="1313" y="685"/>
                    <a:pt x="1309" y="692"/>
                    <a:pt x="1306" y="700"/>
                  </a:cubicBezTo>
                  <a:cubicBezTo>
                    <a:pt x="1286" y="756"/>
                    <a:pt x="1286" y="766"/>
                    <a:pt x="1279" y="772"/>
                  </a:cubicBezTo>
                  <a:cubicBezTo>
                    <a:pt x="1263" y="829"/>
                    <a:pt x="1267" y="838"/>
                    <a:pt x="1261" y="841"/>
                  </a:cubicBezTo>
                  <a:cubicBezTo>
                    <a:pt x="1259" y="864"/>
                    <a:pt x="1258" y="870"/>
                    <a:pt x="1256" y="876"/>
                  </a:cubicBezTo>
                  <a:cubicBezTo>
                    <a:pt x="1244" y="926"/>
                    <a:pt x="1247" y="944"/>
                    <a:pt x="1239" y="954"/>
                  </a:cubicBezTo>
                  <a:cubicBezTo>
                    <a:pt x="1215" y="1043"/>
                    <a:pt x="1207" y="1046"/>
                    <a:pt x="1208" y="1055"/>
                  </a:cubicBezTo>
                  <a:cubicBezTo>
                    <a:pt x="1208" y="1059"/>
                    <a:pt x="1216" y="1053"/>
                    <a:pt x="1217" y="1042"/>
                  </a:cubicBezTo>
                  <a:cubicBezTo>
                    <a:pt x="1233" y="1005"/>
                    <a:pt x="1235" y="995"/>
                    <a:pt x="1241" y="987"/>
                  </a:cubicBezTo>
                  <a:cubicBezTo>
                    <a:pt x="1256" y="913"/>
                    <a:pt x="1263" y="906"/>
                    <a:pt x="1264" y="894"/>
                  </a:cubicBezTo>
                  <a:cubicBezTo>
                    <a:pt x="1281" y="827"/>
                    <a:pt x="1277" y="817"/>
                    <a:pt x="1280" y="814"/>
                  </a:cubicBezTo>
                  <a:cubicBezTo>
                    <a:pt x="1287" y="774"/>
                    <a:pt x="1296" y="773"/>
                    <a:pt x="1294" y="765"/>
                  </a:cubicBezTo>
                  <a:cubicBezTo>
                    <a:pt x="1324" y="691"/>
                    <a:pt x="1328" y="679"/>
                    <a:pt x="1333" y="667"/>
                  </a:cubicBezTo>
                  <a:cubicBezTo>
                    <a:pt x="1358" y="633"/>
                    <a:pt x="1355" y="627"/>
                    <a:pt x="1357" y="625"/>
                  </a:cubicBezTo>
                  <a:cubicBezTo>
                    <a:pt x="1378" y="596"/>
                    <a:pt x="1385" y="592"/>
                    <a:pt x="1388" y="586"/>
                  </a:cubicBezTo>
                  <a:cubicBezTo>
                    <a:pt x="1402" y="577"/>
                    <a:pt x="1402" y="573"/>
                    <a:pt x="1404" y="576"/>
                  </a:cubicBezTo>
                  <a:cubicBezTo>
                    <a:pt x="1379" y="617"/>
                    <a:pt x="1373" y="621"/>
                    <a:pt x="1373" y="628"/>
                  </a:cubicBezTo>
                  <a:cubicBezTo>
                    <a:pt x="1351" y="666"/>
                    <a:pt x="1350" y="672"/>
                    <a:pt x="1347" y="678"/>
                  </a:cubicBezTo>
                  <a:cubicBezTo>
                    <a:pt x="1317" y="755"/>
                    <a:pt x="1313" y="767"/>
                    <a:pt x="1310" y="771"/>
                  </a:cubicBezTo>
                  <a:cubicBezTo>
                    <a:pt x="1307" y="783"/>
                    <a:pt x="1310" y="784"/>
                    <a:pt x="1310" y="784"/>
                  </a:cubicBezTo>
                  <a:cubicBezTo>
                    <a:pt x="1296" y="817"/>
                    <a:pt x="1299" y="829"/>
                    <a:pt x="1295" y="835"/>
                  </a:cubicBezTo>
                  <a:cubicBezTo>
                    <a:pt x="1266" y="933"/>
                    <a:pt x="1260" y="938"/>
                    <a:pt x="1260" y="948"/>
                  </a:cubicBezTo>
                  <a:cubicBezTo>
                    <a:pt x="1249" y="963"/>
                    <a:pt x="1250" y="966"/>
                    <a:pt x="1254" y="964"/>
                  </a:cubicBezTo>
                  <a:cubicBezTo>
                    <a:pt x="1275" y="932"/>
                    <a:pt x="1280" y="931"/>
                    <a:pt x="1283" y="928"/>
                  </a:cubicBezTo>
                  <a:cubicBezTo>
                    <a:pt x="1286" y="929"/>
                    <a:pt x="1291" y="929"/>
                    <a:pt x="1289" y="925"/>
                  </a:cubicBezTo>
                  <a:cubicBezTo>
                    <a:pt x="1319" y="891"/>
                    <a:pt x="1326" y="887"/>
                    <a:pt x="1330" y="880"/>
                  </a:cubicBezTo>
                  <a:cubicBezTo>
                    <a:pt x="1376" y="817"/>
                    <a:pt x="1385" y="813"/>
                    <a:pt x="1390" y="807"/>
                  </a:cubicBezTo>
                  <a:cubicBezTo>
                    <a:pt x="1433" y="757"/>
                    <a:pt x="1432" y="751"/>
                    <a:pt x="1435" y="748"/>
                  </a:cubicBezTo>
                  <a:cubicBezTo>
                    <a:pt x="1449" y="723"/>
                    <a:pt x="1452" y="720"/>
                    <a:pt x="1453" y="716"/>
                  </a:cubicBezTo>
                  <a:cubicBezTo>
                    <a:pt x="1462" y="702"/>
                    <a:pt x="1465" y="699"/>
                    <a:pt x="1465" y="694"/>
                  </a:cubicBezTo>
                  <a:cubicBezTo>
                    <a:pt x="1481" y="667"/>
                    <a:pt x="1483" y="664"/>
                    <a:pt x="1485" y="659"/>
                  </a:cubicBezTo>
                  <a:cubicBezTo>
                    <a:pt x="1501" y="625"/>
                    <a:pt x="1502" y="623"/>
                    <a:pt x="1502" y="621"/>
                  </a:cubicBezTo>
                  <a:cubicBezTo>
                    <a:pt x="1513" y="590"/>
                    <a:pt x="1521" y="590"/>
                    <a:pt x="1518" y="582"/>
                  </a:cubicBezTo>
                  <a:cubicBezTo>
                    <a:pt x="1537" y="564"/>
                    <a:pt x="1530" y="555"/>
                    <a:pt x="1537" y="557"/>
                  </a:cubicBezTo>
                  <a:cubicBezTo>
                    <a:pt x="1555" y="515"/>
                    <a:pt x="1557" y="512"/>
                    <a:pt x="1558" y="509"/>
                  </a:cubicBezTo>
                  <a:cubicBezTo>
                    <a:pt x="1568" y="495"/>
                    <a:pt x="1564" y="485"/>
                    <a:pt x="1573" y="484"/>
                  </a:cubicBezTo>
                  <a:cubicBezTo>
                    <a:pt x="1581" y="478"/>
                    <a:pt x="1577" y="487"/>
                    <a:pt x="1576" y="499"/>
                  </a:cubicBezTo>
                  <a:cubicBezTo>
                    <a:pt x="1578" y="525"/>
                    <a:pt x="1579" y="527"/>
                    <a:pt x="1579" y="531"/>
                  </a:cubicBezTo>
                  <a:cubicBezTo>
                    <a:pt x="1586" y="481"/>
                    <a:pt x="1592" y="479"/>
                    <a:pt x="1590" y="470"/>
                  </a:cubicBezTo>
                  <a:cubicBezTo>
                    <a:pt x="1610" y="475"/>
                    <a:pt x="1604" y="463"/>
                    <a:pt x="1608" y="458"/>
                  </a:cubicBezTo>
                  <a:cubicBezTo>
                    <a:pt x="1617" y="443"/>
                    <a:pt x="1611" y="446"/>
                    <a:pt x="1614" y="454"/>
                  </a:cubicBezTo>
                  <a:cubicBezTo>
                    <a:pt x="1622" y="470"/>
                    <a:pt x="1618" y="475"/>
                    <a:pt x="1623" y="477"/>
                  </a:cubicBezTo>
                  <a:cubicBezTo>
                    <a:pt x="1631" y="428"/>
                    <a:pt x="1635" y="424"/>
                    <a:pt x="1634" y="417"/>
                  </a:cubicBezTo>
                  <a:cubicBezTo>
                    <a:pt x="1646" y="391"/>
                    <a:pt x="1659" y="394"/>
                    <a:pt x="1655" y="387"/>
                  </a:cubicBezTo>
                  <a:cubicBezTo>
                    <a:pt x="1670" y="360"/>
                    <a:pt x="1666" y="362"/>
                    <a:pt x="1665" y="356"/>
                  </a:cubicBezTo>
                  <a:cubicBezTo>
                    <a:pt x="1613" y="367"/>
                    <a:pt x="1610" y="365"/>
                    <a:pt x="1607" y="365"/>
                  </a:cubicBezTo>
                  <a:cubicBezTo>
                    <a:pt x="1579" y="335"/>
                    <a:pt x="1568" y="339"/>
                    <a:pt x="1567" y="328"/>
                  </a:cubicBezTo>
                  <a:cubicBezTo>
                    <a:pt x="1572" y="346"/>
                    <a:pt x="1575" y="350"/>
                    <a:pt x="1579" y="354"/>
                  </a:cubicBezTo>
                  <a:cubicBezTo>
                    <a:pt x="1603" y="379"/>
                    <a:pt x="1607" y="382"/>
                    <a:pt x="1611" y="386"/>
                  </a:cubicBezTo>
                  <a:cubicBezTo>
                    <a:pt x="1577" y="403"/>
                    <a:pt x="1578" y="398"/>
                    <a:pt x="1573" y="400"/>
                  </a:cubicBezTo>
                  <a:cubicBezTo>
                    <a:pt x="1535" y="399"/>
                    <a:pt x="1537" y="391"/>
                    <a:pt x="1530" y="394"/>
                  </a:cubicBezTo>
                  <a:cubicBezTo>
                    <a:pt x="1504" y="388"/>
                    <a:pt x="1500" y="387"/>
                    <a:pt x="1498" y="384"/>
                  </a:cubicBezTo>
                  <a:cubicBezTo>
                    <a:pt x="1429" y="359"/>
                    <a:pt x="1422" y="357"/>
                    <a:pt x="1416" y="353"/>
                  </a:cubicBezTo>
                  <a:cubicBezTo>
                    <a:pt x="1368" y="331"/>
                    <a:pt x="1368" y="324"/>
                    <a:pt x="1363" y="325"/>
                  </a:cubicBezTo>
                  <a:cubicBezTo>
                    <a:pt x="1322" y="306"/>
                    <a:pt x="1316" y="307"/>
                    <a:pt x="1313" y="305"/>
                  </a:cubicBezTo>
                  <a:cubicBezTo>
                    <a:pt x="1278" y="286"/>
                    <a:pt x="1270" y="287"/>
                    <a:pt x="1264" y="282"/>
                  </a:cubicBezTo>
                  <a:cubicBezTo>
                    <a:pt x="1210" y="276"/>
                    <a:pt x="1198" y="277"/>
                    <a:pt x="1186" y="277"/>
                  </a:cubicBezTo>
                  <a:cubicBezTo>
                    <a:pt x="1188" y="279"/>
                    <a:pt x="1207" y="283"/>
                    <a:pt x="1229" y="282"/>
                  </a:cubicBezTo>
                  <a:cubicBezTo>
                    <a:pt x="1251" y="291"/>
                    <a:pt x="1257" y="287"/>
                    <a:pt x="1259" y="290"/>
                  </a:cubicBezTo>
                  <a:cubicBezTo>
                    <a:pt x="1335" y="317"/>
                    <a:pt x="1360" y="337"/>
                    <a:pt x="1391" y="348"/>
                  </a:cubicBezTo>
                  <a:cubicBezTo>
                    <a:pt x="1407" y="359"/>
                    <a:pt x="1408" y="361"/>
                    <a:pt x="1409" y="363"/>
                  </a:cubicBezTo>
                  <a:cubicBezTo>
                    <a:pt x="1481" y="388"/>
                    <a:pt x="1483" y="391"/>
                    <a:pt x="1486" y="393"/>
                  </a:cubicBezTo>
                  <a:cubicBezTo>
                    <a:pt x="1538" y="403"/>
                    <a:pt x="1548" y="410"/>
                    <a:pt x="1564" y="410"/>
                  </a:cubicBezTo>
                  <a:cubicBezTo>
                    <a:pt x="1598" y="413"/>
                    <a:pt x="1600" y="413"/>
                    <a:pt x="1602" y="412"/>
                  </a:cubicBezTo>
                  <a:cubicBezTo>
                    <a:pt x="1593" y="415"/>
                    <a:pt x="1592" y="417"/>
                    <a:pt x="1590" y="419"/>
                  </a:cubicBezTo>
                  <a:cubicBezTo>
                    <a:pt x="1529" y="416"/>
                    <a:pt x="1519" y="411"/>
                    <a:pt x="1508" y="407"/>
                  </a:cubicBezTo>
                  <a:cubicBezTo>
                    <a:pt x="1480" y="399"/>
                    <a:pt x="1462" y="398"/>
                    <a:pt x="1450" y="389"/>
                  </a:cubicBezTo>
                  <a:cubicBezTo>
                    <a:pt x="1425" y="377"/>
                    <a:pt x="1419" y="377"/>
                    <a:pt x="1416" y="375"/>
                  </a:cubicBezTo>
                  <a:cubicBezTo>
                    <a:pt x="1381" y="357"/>
                    <a:pt x="1376" y="358"/>
                    <a:pt x="1373" y="356"/>
                  </a:cubicBezTo>
                  <a:cubicBezTo>
                    <a:pt x="1356" y="352"/>
                    <a:pt x="1357" y="344"/>
                    <a:pt x="1351" y="347"/>
                  </a:cubicBezTo>
                  <a:cubicBezTo>
                    <a:pt x="1337" y="338"/>
                    <a:pt x="1332" y="338"/>
                    <a:pt x="1329" y="335"/>
                  </a:cubicBezTo>
                  <a:cubicBezTo>
                    <a:pt x="1302" y="325"/>
                    <a:pt x="1287" y="320"/>
                    <a:pt x="1272" y="314"/>
                  </a:cubicBezTo>
                  <a:cubicBezTo>
                    <a:pt x="1238" y="309"/>
                    <a:pt x="1231" y="305"/>
                    <a:pt x="1222" y="303"/>
                  </a:cubicBezTo>
                  <a:cubicBezTo>
                    <a:pt x="1181" y="292"/>
                    <a:pt x="1173" y="297"/>
                    <a:pt x="1171" y="293"/>
                  </a:cubicBezTo>
                  <a:cubicBezTo>
                    <a:pt x="1072" y="296"/>
                    <a:pt x="1063" y="298"/>
                    <a:pt x="1048" y="297"/>
                  </a:cubicBezTo>
                  <a:cubicBezTo>
                    <a:pt x="1014" y="304"/>
                    <a:pt x="1004" y="304"/>
                    <a:pt x="994" y="307"/>
                  </a:cubicBezTo>
                  <a:cubicBezTo>
                    <a:pt x="991" y="310"/>
                    <a:pt x="1014" y="310"/>
                    <a:pt x="1038" y="308"/>
                  </a:cubicBezTo>
                  <a:cubicBezTo>
                    <a:pt x="1072" y="309"/>
                    <a:pt x="1076" y="316"/>
                    <a:pt x="1088" y="312"/>
                  </a:cubicBezTo>
                  <a:cubicBezTo>
                    <a:pt x="1141" y="329"/>
                    <a:pt x="1144" y="333"/>
                    <a:pt x="1149" y="332"/>
                  </a:cubicBezTo>
                  <a:cubicBezTo>
                    <a:pt x="1176" y="344"/>
                    <a:pt x="1179" y="347"/>
                    <a:pt x="1183" y="348"/>
                  </a:cubicBezTo>
                  <a:cubicBezTo>
                    <a:pt x="1210" y="359"/>
                    <a:pt x="1210" y="366"/>
                    <a:pt x="1217" y="364"/>
                  </a:cubicBezTo>
                  <a:cubicBezTo>
                    <a:pt x="1241" y="380"/>
                    <a:pt x="1259" y="384"/>
                    <a:pt x="1271" y="396"/>
                  </a:cubicBezTo>
                  <a:cubicBezTo>
                    <a:pt x="1320" y="414"/>
                    <a:pt x="1322" y="417"/>
                    <a:pt x="1324" y="420"/>
                  </a:cubicBezTo>
                  <a:cubicBezTo>
                    <a:pt x="1349" y="429"/>
                    <a:pt x="1353" y="430"/>
                    <a:pt x="1355" y="432"/>
                  </a:cubicBezTo>
                  <a:cubicBezTo>
                    <a:pt x="1401" y="455"/>
                    <a:pt x="1410" y="455"/>
                    <a:pt x="1416" y="459"/>
                  </a:cubicBezTo>
                  <a:cubicBezTo>
                    <a:pt x="1446" y="467"/>
                    <a:pt x="1454" y="469"/>
                    <a:pt x="1460" y="473"/>
                  </a:cubicBezTo>
                  <a:cubicBezTo>
                    <a:pt x="1499" y="475"/>
                    <a:pt x="1504" y="475"/>
                    <a:pt x="1508" y="478"/>
                  </a:cubicBezTo>
                  <a:cubicBezTo>
                    <a:pt x="1507" y="491"/>
                    <a:pt x="1504" y="496"/>
                    <a:pt x="1498" y="497"/>
                  </a:cubicBezTo>
                  <a:cubicBezTo>
                    <a:pt x="1444" y="489"/>
                    <a:pt x="1435" y="491"/>
                    <a:pt x="1428" y="490"/>
                  </a:cubicBezTo>
                  <a:cubicBezTo>
                    <a:pt x="1388" y="478"/>
                    <a:pt x="1382" y="477"/>
                    <a:pt x="1378" y="472"/>
                  </a:cubicBezTo>
                  <a:cubicBezTo>
                    <a:pt x="1339" y="456"/>
                    <a:pt x="1321" y="441"/>
                    <a:pt x="1296" y="436"/>
                  </a:cubicBezTo>
                  <a:cubicBezTo>
                    <a:pt x="1250" y="408"/>
                    <a:pt x="1244" y="403"/>
                    <a:pt x="1237" y="400"/>
                  </a:cubicBezTo>
                  <a:cubicBezTo>
                    <a:pt x="1204" y="384"/>
                    <a:pt x="1205" y="380"/>
                    <a:pt x="1202" y="380"/>
                  </a:cubicBezTo>
                  <a:cubicBezTo>
                    <a:pt x="1192" y="372"/>
                    <a:pt x="1188" y="374"/>
                    <a:pt x="1187" y="372"/>
                  </a:cubicBezTo>
                  <a:cubicBezTo>
                    <a:pt x="1149" y="350"/>
                    <a:pt x="1137" y="353"/>
                    <a:pt x="1133" y="344"/>
                  </a:cubicBezTo>
                  <a:cubicBezTo>
                    <a:pt x="1100" y="338"/>
                    <a:pt x="1096" y="330"/>
                    <a:pt x="1087" y="330"/>
                  </a:cubicBezTo>
                  <a:cubicBezTo>
                    <a:pt x="1048" y="317"/>
                    <a:pt x="1039" y="322"/>
                    <a:pt x="1038" y="317"/>
                  </a:cubicBezTo>
                  <a:cubicBezTo>
                    <a:pt x="1005" y="317"/>
                    <a:pt x="999" y="311"/>
                    <a:pt x="998" y="317"/>
                  </a:cubicBezTo>
                  <a:cubicBezTo>
                    <a:pt x="1054" y="328"/>
                    <a:pt x="1060" y="329"/>
                    <a:pt x="1067" y="329"/>
                  </a:cubicBezTo>
                  <a:cubicBezTo>
                    <a:pt x="1107" y="344"/>
                    <a:pt x="1118" y="347"/>
                    <a:pt x="1126" y="354"/>
                  </a:cubicBezTo>
                  <a:cubicBezTo>
                    <a:pt x="1164" y="371"/>
                    <a:pt x="1168" y="371"/>
                    <a:pt x="1170" y="373"/>
                  </a:cubicBezTo>
                  <a:cubicBezTo>
                    <a:pt x="1219" y="404"/>
                    <a:pt x="1232" y="404"/>
                    <a:pt x="1239" y="413"/>
                  </a:cubicBezTo>
                  <a:cubicBezTo>
                    <a:pt x="1299" y="443"/>
                    <a:pt x="1300" y="446"/>
                    <a:pt x="1303" y="446"/>
                  </a:cubicBezTo>
                  <a:cubicBezTo>
                    <a:pt x="1327" y="460"/>
                    <a:pt x="1332" y="462"/>
                    <a:pt x="1339" y="462"/>
                  </a:cubicBezTo>
                  <a:cubicBezTo>
                    <a:pt x="1362" y="476"/>
                    <a:pt x="1364" y="477"/>
                    <a:pt x="1368" y="477"/>
                  </a:cubicBezTo>
                  <a:cubicBezTo>
                    <a:pt x="1400" y="494"/>
                    <a:pt x="1409" y="491"/>
                    <a:pt x="1413" y="495"/>
                  </a:cubicBezTo>
                  <a:cubicBezTo>
                    <a:pt x="1467" y="511"/>
                    <a:pt x="1478" y="505"/>
                    <a:pt x="1482" y="509"/>
                  </a:cubicBezTo>
                  <a:cubicBezTo>
                    <a:pt x="1463" y="516"/>
                    <a:pt x="1460" y="514"/>
                    <a:pt x="1457" y="514"/>
                  </a:cubicBezTo>
                  <a:cubicBezTo>
                    <a:pt x="1429" y="515"/>
                    <a:pt x="1425" y="512"/>
                    <a:pt x="1419" y="512"/>
                  </a:cubicBezTo>
                  <a:cubicBezTo>
                    <a:pt x="1375" y="494"/>
                    <a:pt x="1373" y="492"/>
                    <a:pt x="1369" y="494"/>
                  </a:cubicBezTo>
                  <a:cubicBezTo>
                    <a:pt x="1332" y="471"/>
                    <a:pt x="1324" y="475"/>
                    <a:pt x="1322" y="469"/>
                  </a:cubicBezTo>
                  <a:cubicBezTo>
                    <a:pt x="1299" y="457"/>
                    <a:pt x="1297" y="456"/>
                    <a:pt x="1293" y="457"/>
                  </a:cubicBezTo>
                  <a:cubicBezTo>
                    <a:pt x="1247" y="427"/>
                    <a:pt x="1236" y="426"/>
                    <a:pt x="1230" y="415"/>
                  </a:cubicBezTo>
                  <a:cubicBezTo>
                    <a:pt x="1212" y="408"/>
                    <a:pt x="1207" y="406"/>
                    <a:pt x="1202" y="404"/>
                  </a:cubicBezTo>
                  <a:cubicBezTo>
                    <a:pt x="1174" y="386"/>
                    <a:pt x="1166" y="388"/>
                    <a:pt x="1165" y="382"/>
                  </a:cubicBezTo>
                  <a:cubicBezTo>
                    <a:pt x="1140" y="373"/>
                    <a:pt x="1132" y="366"/>
                    <a:pt x="1122" y="364"/>
                  </a:cubicBezTo>
                  <a:cubicBezTo>
                    <a:pt x="1046" y="334"/>
                    <a:pt x="1038" y="336"/>
                    <a:pt x="1034" y="333"/>
                  </a:cubicBezTo>
                  <a:cubicBezTo>
                    <a:pt x="1006" y="329"/>
                    <a:pt x="1003" y="326"/>
                    <a:pt x="1002" y="330"/>
                  </a:cubicBezTo>
                  <a:cubicBezTo>
                    <a:pt x="1072" y="350"/>
                    <a:pt x="1083" y="351"/>
                    <a:pt x="1091" y="356"/>
                  </a:cubicBezTo>
                  <a:cubicBezTo>
                    <a:pt x="1134" y="378"/>
                    <a:pt x="1135" y="380"/>
                    <a:pt x="1140" y="378"/>
                  </a:cubicBezTo>
                  <a:cubicBezTo>
                    <a:pt x="1163" y="394"/>
                    <a:pt x="1168" y="396"/>
                    <a:pt x="1174" y="396"/>
                  </a:cubicBezTo>
                  <a:cubicBezTo>
                    <a:pt x="1217" y="421"/>
                    <a:pt x="1222" y="423"/>
                    <a:pt x="1228" y="424"/>
                  </a:cubicBezTo>
                  <a:cubicBezTo>
                    <a:pt x="1240" y="436"/>
                    <a:pt x="1246" y="436"/>
                    <a:pt x="1248" y="440"/>
                  </a:cubicBezTo>
                  <a:cubicBezTo>
                    <a:pt x="1277" y="456"/>
                    <a:pt x="1283" y="454"/>
                    <a:pt x="1283" y="461"/>
                  </a:cubicBezTo>
                  <a:cubicBezTo>
                    <a:pt x="1325" y="481"/>
                    <a:pt x="1330" y="481"/>
                    <a:pt x="1332" y="485"/>
                  </a:cubicBezTo>
                  <a:cubicBezTo>
                    <a:pt x="1360" y="502"/>
                    <a:pt x="1368" y="498"/>
                    <a:pt x="1370" y="503"/>
                  </a:cubicBezTo>
                  <a:cubicBezTo>
                    <a:pt x="1402" y="513"/>
                    <a:pt x="1407" y="515"/>
                    <a:pt x="1411" y="518"/>
                  </a:cubicBezTo>
                  <a:cubicBezTo>
                    <a:pt x="1429" y="523"/>
                    <a:pt x="1433" y="524"/>
                    <a:pt x="1437" y="526"/>
                  </a:cubicBezTo>
                  <a:cubicBezTo>
                    <a:pt x="1438" y="538"/>
                    <a:pt x="1427" y="532"/>
                    <a:pt x="1416" y="536"/>
                  </a:cubicBezTo>
                  <a:cubicBezTo>
                    <a:pt x="1356" y="518"/>
                    <a:pt x="1354" y="515"/>
                    <a:pt x="1350" y="513"/>
                  </a:cubicBezTo>
                  <a:cubicBezTo>
                    <a:pt x="1320" y="503"/>
                    <a:pt x="1313" y="499"/>
                    <a:pt x="1307" y="494"/>
                  </a:cubicBezTo>
                  <a:cubicBezTo>
                    <a:pt x="1274" y="475"/>
                    <a:pt x="1268" y="476"/>
                    <a:pt x="1265" y="473"/>
                  </a:cubicBezTo>
                  <a:cubicBezTo>
                    <a:pt x="1239" y="461"/>
                    <a:pt x="1237" y="454"/>
                    <a:pt x="1231" y="455"/>
                  </a:cubicBezTo>
                  <a:cubicBezTo>
                    <a:pt x="1195" y="433"/>
                    <a:pt x="1192" y="425"/>
                    <a:pt x="1184" y="426"/>
                  </a:cubicBezTo>
                  <a:cubicBezTo>
                    <a:pt x="1165" y="412"/>
                    <a:pt x="1162" y="411"/>
                    <a:pt x="1159" y="410"/>
                  </a:cubicBezTo>
                  <a:cubicBezTo>
                    <a:pt x="1141" y="395"/>
                    <a:pt x="1137" y="394"/>
                    <a:pt x="1133" y="392"/>
                  </a:cubicBezTo>
                  <a:cubicBezTo>
                    <a:pt x="1072" y="361"/>
                    <a:pt x="1067" y="356"/>
                    <a:pt x="1058" y="357"/>
                  </a:cubicBezTo>
                  <a:cubicBezTo>
                    <a:pt x="1027" y="345"/>
                    <a:pt x="1023" y="344"/>
                    <a:pt x="1020" y="342"/>
                  </a:cubicBezTo>
                  <a:cubicBezTo>
                    <a:pt x="968" y="333"/>
                    <a:pt x="960" y="332"/>
                    <a:pt x="954" y="330"/>
                  </a:cubicBezTo>
                  <a:cubicBezTo>
                    <a:pt x="923" y="330"/>
                    <a:pt x="926" y="334"/>
                    <a:pt x="934" y="331"/>
                  </a:cubicBezTo>
                  <a:cubicBezTo>
                    <a:pt x="973" y="339"/>
                    <a:pt x="984" y="338"/>
                    <a:pt x="991" y="343"/>
                  </a:cubicBezTo>
                  <a:cubicBezTo>
                    <a:pt x="1029" y="353"/>
                    <a:pt x="1039" y="354"/>
                    <a:pt x="1046" y="360"/>
                  </a:cubicBezTo>
                  <a:cubicBezTo>
                    <a:pt x="1079" y="376"/>
                    <a:pt x="1089" y="377"/>
                    <a:pt x="1096" y="384"/>
                  </a:cubicBezTo>
                  <a:cubicBezTo>
                    <a:pt x="1135" y="399"/>
                    <a:pt x="1136" y="407"/>
                    <a:pt x="1143" y="408"/>
                  </a:cubicBezTo>
                  <a:cubicBezTo>
                    <a:pt x="1165" y="417"/>
                    <a:pt x="1161" y="428"/>
                    <a:pt x="1168" y="424"/>
                  </a:cubicBezTo>
                  <a:cubicBezTo>
                    <a:pt x="1186" y="440"/>
                    <a:pt x="1194" y="434"/>
                    <a:pt x="1193" y="442"/>
                  </a:cubicBezTo>
                  <a:cubicBezTo>
                    <a:pt x="1235" y="464"/>
                    <a:pt x="1238" y="470"/>
                    <a:pt x="1245" y="472"/>
                  </a:cubicBezTo>
                  <a:cubicBezTo>
                    <a:pt x="1267" y="488"/>
                    <a:pt x="1274" y="489"/>
                    <a:pt x="1280" y="492"/>
                  </a:cubicBezTo>
                  <a:cubicBezTo>
                    <a:pt x="1323" y="512"/>
                    <a:pt x="1330" y="514"/>
                    <a:pt x="1335" y="518"/>
                  </a:cubicBezTo>
                  <a:cubicBezTo>
                    <a:pt x="1382" y="533"/>
                    <a:pt x="1386" y="539"/>
                    <a:pt x="1395" y="538"/>
                  </a:cubicBezTo>
                  <a:cubicBezTo>
                    <a:pt x="1384" y="543"/>
                    <a:pt x="1377" y="547"/>
                    <a:pt x="1373" y="544"/>
                  </a:cubicBezTo>
                  <a:cubicBezTo>
                    <a:pt x="1332" y="527"/>
                    <a:pt x="1315" y="530"/>
                    <a:pt x="1307" y="519"/>
                  </a:cubicBezTo>
                  <a:cubicBezTo>
                    <a:pt x="1284" y="507"/>
                    <a:pt x="1277" y="506"/>
                    <a:pt x="1272" y="500"/>
                  </a:cubicBezTo>
                  <a:cubicBezTo>
                    <a:pt x="1230" y="471"/>
                    <a:pt x="1226" y="471"/>
                    <a:pt x="1223" y="469"/>
                  </a:cubicBezTo>
                  <a:cubicBezTo>
                    <a:pt x="1199" y="458"/>
                    <a:pt x="1197" y="451"/>
                    <a:pt x="1190" y="451"/>
                  </a:cubicBezTo>
                  <a:cubicBezTo>
                    <a:pt x="1157" y="429"/>
                    <a:pt x="1153" y="426"/>
                    <a:pt x="1148" y="423"/>
                  </a:cubicBezTo>
                  <a:cubicBezTo>
                    <a:pt x="1113" y="404"/>
                    <a:pt x="1109" y="399"/>
                    <a:pt x="1105" y="395"/>
                  </a:cubicBezTo>
                  <a:cubicBezTo>
                    <a:pt x="1070" y="377"/>
                    <a:pt x="1061" y="380"/>
                    <a:pt x="1059" y="373"/>
                  </a:cubicBezTo>
                  <a:cubicBezTo>
                    <a:pt x="1020" y="359"/>
                    <a:pt x="1014" y="358"/>
                    <a:pt x="1009" y="355"/>
                  </a:cubicBezTo>
                  <a:cubicBezTo>
                    <a:pt x="969" y="348"/>
                    <a:pt x="969" y="343"/>
                    <a:pt x="963" y="346"/>
                  </a:cubicBezTo>
                  <a:cubicBezTo>
                    <a:pt x="976" y="354"/>
                    <a:pt x="983" y="350"/>
                    <a:pt x="984" y="353"/>
                  </a:cubicBezTo>
                  <a:cubicBezTo>
                    <a:pt x="1039" y="376"/>
                    <a:pt x="1053" y="378"/>
                    <a:pt x="1063" y="385"/>
                  </a:cubicBezTo>
                  <a:cubicBezTo>
                    <a:pt x="1102" y="407"/>
                    <a:pt x="1109" y="409"/>
                    <a:pt x="1115" y="411"/>
                  </a:cubicBezTo>
                  <a:cubicBezTo>
                    <a:pt x="1169" y="450"/>
                    <a:pt x="1177" y="451"/>
                    <a:pt x="1182" y="455"/>
                  </a:cubicBezTo>
                  <a:cubicBezTo>
                    <a:pt x="1209" y="474"/>
                    <a:pt x="1216" y="470"/>
                    <a:pt x="1215" y="477"/>
                  </a:cubicBezTo>
                  <a:cubicBezTo>
                    <a:pt x="1243" y="495"/>
                    <a:pt x="1245" y="496"/>
                    <a:pt x="1248" y="498"/>
                  </a:cubicBezTo>
                  <a:cubicBezTo>
                    <a:pt x="1305" y="526"/>
                    <a:pt x="1305" y="532"/>
                    <a:pt x="1309" y="531"/>
                  </a:cubicBezTo>
                  <a:cubicBezTo>
                    <a:pt x="1346" y="544"/>
                    <a:pt x="1352" y="548"/>
                    <a:pt x="1359" y="549"/>
                  </a:cubicBezTo>
                  <a:cubicBezTo>
                    <a:pt x="1373" y="556"/>
                    <a:pt x="1377" y="556"/>
                    <a:pt x="1374" y="557"/>
                  </a:cubicBezTo>
                  <a:cubicBezTo>
                    <a:pt x="1296" y="546"/>
                    <a:pt x="1288" y="539"/>
                    <a:pt x="1279" y="535"/>
                  </a:cubicBezTo>
                  <a:cubicBezTo>
                    <a:pt x="1242" y="517"/>
                    <a:pt x="1240" y="516"/>
                    <a:pt x="1238" y="515"/>
                  </a:cubicBezTo>
                  <a:cubicBezTo>
                    <a:pt x="1208" y="501"/>
                    <a:pt x="1209" y="498"/>
                    <a:pt x="1208" y="497"/>
                  </a:cubicBezTo>
                  <a:cubicBezTo>
                    <a:pt x="1189" y="486"/>
                    <a:pt x="1179" y="483"/>
                    <a:pt x="1172" y="474"/>
                  </a:cubicBezTo>
                  <a:cubicBezTo>
                    <a:pt x="1131" y="447"/>
                    <a:pt x="1127" y="443"/>
                    <a:pt x="1122" y="441"/>
                  </a:cubicBezTo>
                  <a:cubicBezTo>
                    <a:pt x="1087" y="420"/>
                    <a:pt x="1078" y="414"/>
                    <a:pt x="1070" y="408"/>
                  </a:cubicBezTo>
                  <a:cubicBezTo>
                    <a:pt x="1025" y="387"/>
                    <a:pt x="1023" y="386"/>
                    <a:pt x="1019" y="386"/>
                  </a:cubicBezTo>
                  <a:cubicBezTo>
                    <a:pt x="997" y="379"/>
                    <a:pt x="990" y="374"/>
                    <a:pt x="982" y="373"/>
                  </a:cubicBezTo>
                  <a:cubicBezTo>
                    <a:pt x="961" y="367"/>
                    <a:pt x="956" y="364"/>
                    <a:pt x="949" y="366"/>
                  </a:cubicBezTo>
                  <a:cubicBezTo>
                    <a:pt x="912" y="360"/>
                    <a:pt x="904" y="352"/>
                    <a:pt x="901" y="359"/>
                  </a:cubicBezTo>
                  <a:cubicBezTo>
                    <a:pt x="939" y="366"/>
                    <a:pt x="943" y="366"/>
                    <a:pt x="945" y="369"/>
                  </a:cubicBezTo>
                  <a:cubicBezTo>
                    <a:pt x="980" y="379"/>
                    <a:pt x="984" y="379"/>
                    <a:pt x="987" y="381"/>
                  </a:cubicBezTo>
                  <a:cubicBezTo>
                    <a:pt x="1017" y="398"/>
                    <a:pt x="1025" y="393"/>
                    <a:pt x="1028" y="396"/>
                  </a:cubicBezTo>
                  <a:cubicBezTo>
                    <a:pt x="1048" y="412"/>
                    <a:pt x="1056" y="406"/>
                    <a:pt x="1055" y="413"/>
                  </a:cubicBezTo>
                  <a:cubicBezTo>
                    <a:pt x="1103" y="441"/>
                    <a:pt x="1106" y="443"/>
                    <a:pt x="1109" y="443"/>
                  </a:cubicBezTo>
                  <a:cubicBezTo>
                    <a:pt x="1137" y="466"/>
                    <a:pt x="1143" y="462"/>
                    <a:pt x="1144" y="466"/>
                  </a:cubicBezTo>
                  <a:cubicBezTo>
                    <a:pt x="1165" y="481"/>
                    <a:pt x="1166" y="486"/>
                    <a:pt x="1170" y="486"/>
                  </a:cubicBezTo>
                  <a:cubicBezTo>
                    <a:pt x="1202" y="503"/>
                    <a:pt x="1203" y="508"/>
                    <a:pt x="1206" y="510"/>
                  </a:cubicBezTo>
                  <a:cubicBezTo>
                    <a:pt x="1241" y="523"/>
                    <a:pt x="1241" y="530"/>
                    <a:pt x="1245" y="532"/>
                  </a:cubicBezTo>
                  <a:cubicBezTo>
                    <a:pt x="1275" y="539"/>
                    <a:pt x="1275" y="546"/>
                    <a:pt x="1281" y="545"/>
                  </a:cubicBezTo>
                  <a:cubicBezTo>
                    <a:pt x="1316" y="556"/>
                    <a:pt x="1321" y="560"/>
                    <a:pt x="1328" y="561"/>
                  </a:cubicBezTo>
                  <a:cubicBezTo>
                    <a:pt x="1352" y="568"/>
                    <a:pt x="1346" y="572"/>
                    <a:pt x="1331" y="569"/>
                  </a:cubicBezTo>
                  <a:cubicBezTo>
                    <a:pt x="1259" y="552"/>
                    <a:pt x="1252" y="552"/>
                    <a:pt x="1246" y="552"/>
                  </a:cubicBezTo>
                  <a:cubicBezTo>
                    <a:pt x="1206" y="536"/>
                    <a:pt x="1208" y="526"/>
                    <a:pt x="1200" y="531"/>
                  </a:cubicBezTo>
                  <a:cubicBezTo>
                    <a:pt x="1177" y="520"/>
                    <a:pt x="1175" y="517"/>
                    <a:pt x="1173" y="514"/>
                  </a:cubicBezTo>
                  <a:cubicBezTo>
                    <a:pt x="1144" y="496"/>
                    <a:pt x="1141" y="497"/>
                    <a:pt x="1141" y="495"/>
                  </a:cubicBezTo>
                  <a:cubicBezTo>
                    <a:pt x="1126" y="481"/>
                    <a:pt x="1117" y="487"/>
                    <a:pt x="1118" y="479"/>
                  </a:cubicBezTo>
                  <a:cubicBezTo>
                    <a:pt x="1093" y="464"/>
                    <a:pt x="1085" y="462"/>
                    <a:pt x="1079" y="458"/>
                  </a:cubicBezTo>
                  <a:cubicBezTo>
                    <a:pt x="1053" y="444"/>
                    <a:pt x="1047" y="441"/>
                    <a:pt x="1040" y="438"/>
                  </a:cubicBezTo>
                  <a:cubicBezTo>
                    <a:pt x="1009" y="419"/>
                    <a:pt x="1002" y="423"/>
                    <a:pt x="1001" y="419"/>
                  </a:cubicBezTo>
                  <a:cubicBezTo>
                    <a:pt x="977" y="408"/>
                    <a:pt x="972" y="409"/>
                    <a:pt x="968" y="409"/>
                  </a:cubicBezTo>
                  <a:cubicBezTo>
                    <a:pt x="945" y="398"/>
                    <a:pt x="937" y="404"/>
                    <a:pt x="935" y="399"/>
                  </a:cubicBezTo>
                  <a:cubicBezTo>
                    <a:pt x="931" y="401"/>
                    <a:pt x="947" y="408"/>
                    <a:pt x="966" y="412"/>
                  </a:cubicBezTo>
                  <a:cubicBezTo>
                    <a:pt x="993" y="422"/>
                    <a:pt x="995" y="423"/>
                    <a:pt x="997" y="424"/>
                  </a:cubicBezTo>
                  <a:cubicBezTo>
                    <a:pt x="1023" y="440"/>
                    <a:pt x="1032" y="443"/>
                    <a:pt x="1041" y="445"/>
                  </a:cubicBezTo>
                  <a:cubicBezTo>
                    <a:pt x="1112" y="490"/>
                    <a:pt x="1118" y="489"/>
                    <a:pt x="1120" y="492"/>
                  </a:cubicBezTo>
                  <a:cubicBezTo>
                    <a:pt x="1144" y="508"/>
                    <a:pt x="1146" y="509"/>
                    <a:pt x="1148" y="509"/>
                  </a:cubicBezTo>
                  <a:cubicBezTo>
                    <a:pt x="1210" y="544"/>
                    <a:pt x="1217" y="548"/>
                    <a:pt x="1226" y="551"/>
                  </a:cubicBezTo>
                  <a:cubicBezTo>
                    <a:pt x="1268" y="566"/>
                    <a:pt x="1273" y="568"/>
                    <a:pt x="1276" y="571"/>
                  </a:cubicBezTo>
                  <a:cubicBezTo>
                    <a:pt x="1317" y="575"/>
                    <a:pt x="1323" y="582"/>
                    <a:pt x="1336" y="580"/>
                  </a:cubicBezTo>
                  <a:cubicBezTo>
                    <a:pt x="1352" y="590"/>
                    <a:pt x="1349" y="591"/>
                    <a:pt x="1348" y="589"/>
                  </a:cubicBezTo>
                  <a:cubicBezTo>
                    <a:pt x="1307" y="591"/>
                    <a:pt x="1302" y="585"/>
                    <a:pt x="1292" y="585"/>
                  </a:cubicBezTo>
                  <a:cubicBezTo>
                    <a:pt x="1248" y="574"/>
                    <a:pt x="1241" y="578"/>
                    <a:pt x="1239" y="575"/>
                  </a:cubicBezTo>
                  <a:cubicBezTo>
                    <a:pt x="1185" y="557"/>
                    <a:pt x="1180" y="552"/>
                    <a:pt x="1171" y="554"/>
                  </a:cubicBezTo>
                  <a:cubicBezTo>
                    <a:pt x="1145" y="536"/>
                    <a:pt x="1135" y="544"/>
                    <a:pt x="1137" y="536"/>
                  </a:cubicBezTo>
                  <a:cubicBezTo>
                    <a:pt x="1107" y="523"/>
                    <a:pt x="1104" y="521"/>
                    <a:pt x="1101" y="520"/>
                  </a:cubicBezTo>
                  <a:cubicBezTo>
                    <a:pt x="1071" y="506"/>
                    <a:pt x="1067" y="506"/>
                    <a:pt x="1066" y="500"/>
                  </a:cubicBezTo>
                  <a:cubicBezTo>
                    <a:pt x="1002" y="467"/>
                    <a:pt x="991" y="459"/>
                    <a:pt x="978" y="454"/>
                  </a:cubicBezTo>
                  <a:cubicBezTo>
                    <a:pt x="937" y="434"/>
                    <a:pt x="935" y="425"/>
                    <a:pt x="927" y="425"/>
                  </a:cubicBezTo>
                  <a:cubicBezTo>
                    <a:pt x="883" y="410"/>
                    <a:pt x="878" y="404"/>
                    <a:pt x="870" y="405"/>
                  </a:cubicBezTo>
                  <a:cubicBezTo>
                    <a:pt x="847" y="397"/>
                    <a:pt x="841" y="401"/>
                    <a:pt x="840" y="397"/>
                  </a:cubicBezTo>
                  <a:cubicBezTo>
                    <a:pt x="851" y="403"/>
                    <a:pt x="855" y="408"/>
                    <a:pt x="863" y="406"/>
                  </a:cubicBezTo>
                  <a:cubicBezTo>
                    <a:pt x="906" y="423"/>
                    <a:pt x="917" y="426"/>
                    <a:pt x="926" y="432"/>
                  </a:cubicBezTo>
                  <a:cubicBezTo>
                    <a:pt x="967" y="451"/>
                    <a:pt x="974" y="460"/>
                    <a:pt x="985" y="464"/>
                  </a:cubicBezTo>
                  <a:cubicBezTo>
                    <a:pt x="1023" y="486"/>
                    <a:pt x="1032" y="492"/>
                    <a:pt x="1042" y="498"/>
                  </a:cubicBezTo>
                  <a:cubicBezTo>
                    <a:pt x="1088" y="521"/>
                    <a:pt x="1091" y="523"/>
                    <a:pt x="1091" y="526"/>
                  </a:cubicBezTo>
                  <a:cubicBezTo>
                    <a:pt x="1140" y="550"/>
                    <a:pt x="1153" y="551"/>
                    <a:pt x="1161" y="558"/>
                  </a:cubicBezTo>
                  <a:cubicBezTo>
                    <a:pt x="1216" y="576"/>
                    <a:pt x="1220" y="579"/>
                    <a:pt x="1225" y="582"/>
                  </a:cubicBezTo>
                  <a:cubicBezTo>
                    <a:pt x="1256" y="587"/>
                    <a:pt x="1256" y="592"/>
                    <a:pt x="1262" y="589"/>
                  </a:cubicBezTo>
                  <a:cubicBezTo>
                    <a:pt x="1302" y="600"/>
                    <a:pt x="1312" y="596"/>
                    <a:pt x="1317" y="599"/>
                  </a:cubicBezTo>
                  <a:cubicBezTo>
                    <a:pt x="1318" y="607"/>
                    <a:pt x="1317" y="607"/>
                    <a:pt x="1316" y="606"/>
                  </a:cubicBezTo>
                  <a:cubicBezTo>
                    <a:pt x="1275" y="602"/>
                    <a:pt x="1264" y="603"/>
                    <a:pt x="1253" y="603"/>
                  </a:cubicBezTo>
                  <a:cubicBezTo>
                    <a:pt x="1199" y="587"/>
                    <a:pt x="1192" y="584"/>
                    <a:pt x="1185" y="580"/>
                  </a:cubicBezTo>
                  <a:cubicBezTo>
                    <a:pt x="1112" y="551"/>
                    <a:pt x="1105" y="546"/>
                    <a:pt x="1098" y="543"/>
                  </a:cubicBezTo>
                  <a:cubicBezTo>
                    <a:pt x="1055" y="516"/>
                    <a:pt x="1047" y="511"/>
                    <a:pt x="1039" y="507"/>
                  </a:cubicBezTo>
                  <a:cubicBezTo>
                    <a:pt x="1010" y="492"/>
                    <a:pt x="1007" y="488"/>
                    <a:pt x="1004" y="485"/>
                  </a:cubicBezTo>
                  <a:cubicBezTo>
                    <a:pt x="974" y="470"/>
                    <a:pt x="968" y="470"/>
                    <a:pt x="965" y="465"/>
                  </a:cubicBezTo>
                  <a:cubicBezTo>
                    <a:pt x="896" y="432"/>
                    <a:pt x="895" y="425"/>
                    <a:pt x="887" y="428"/>
                  </a:cubicBezTo>
                  <a:cubicBezTo>
                    <a:pt x="876" y="429"/>
                    <a:pt x="884" y="428"/>
                    <a:pt x="888" y="432"/>
                  </a:cubicBezTo>
                  <a:cubicBezTo>
                    <a:pt x="956" y="467"/>
                    <a:pt x="964" y="476"/>
                    <a:pt x="976" y="478"/>
                  </a:cubicBezTo>
                  <a:cubicBezTo>
                    <a:pt x="994" y="490"/>
                    <a:pt x="1000" y="490"/>
                    <a:pt x="1004" y="496"/>
                  </a:cubicBezTo>
                  <a:cubicBezTo>
                    <a:pt x="1037" y="513"/>
                    <a:pt x="1039" y="519"/>
                    <a:pt x="1045" y="519"/>
                  </a:cubicBezTo>
                  <a:cubicBezTo>
                    <a:pt x="1082" y="536"/>
                    <a:pt x="1082" y="546"/>
                    <a:pt x="1090" y="544"/>
                  </a:cubicBezTo>
                  <a:cubicBezTo>
                    <a:pt x="1127" y="568"/>
                    <a:pt x="1136" y="570"/>
                    <a:pt x="1142" y="577"/>
                  </a:cubicBezTo>
                  <a:cubicBezTo>
                    <a:pt x="1174" y="583"/>
                    <a:pt x="1176" y="593"/>
                    <a:pt x="1187" y="591"/>
                  </a:cubicBezTo>
                  <a:cubicBezTo>
                    <a:pt x="1214" y="602"/>
                    <a:pt x="1214" y="605"/>
                    <a:pt x="1218" y="603"/>
                  </a:cubicBezTo>
                  <a:cubicBezTo>
                    <a:pt x="1251" y="613"/>
                    <a:pt x="1256" y="612"/>
                    <a:pt x="1261" y="611"/>
                  </a:cubicBezTo>
                  <a:cubicBezTo>
                    <a:pt x="1286" y="625"/>
                    <a:pt x="1279" y="617"/>
                    <a:pt x="1274" y="622"/>
                  </a:cubicBezTo>
                  <a:cubicBezTo>
                    <a:pt x="1187" y="614"/>
                    <a:pt x="1177" y="614"/>
                    <a:pt x="1169" y="612"/>
                  </a:cubicBezTo>
                  <a:cubicBezTo>
                    <a:pt x="1140" y="601"/>
                    <a:pt x="1132" y="604"/>
                    <a:pt x="1129" y="602"/>
                  </a:cubicBezTo>
                  <a:cubicBezTo>
                    <a:pt x="1099" y="590"/>
                    <a:pt x="1094" y="589"/>
                    <a:pt x="1091" y="586"/>
                  </a:cubicBezTo>
                  <a:cubicBezTo>
                    <a:pt x="1058" y="573"/>
                    <a:pt x="1056" y="572"/>
                    <a:pt x="1055" y="571"/>
                  </a:cubicBezTo>
                  <a:cubicBezTo>
                    <a:pt x="1038" y="563"/>
                    <a:pt x="1035" y="561"/>
                    <a:pt x="1031" y="559"/>
                  </a:cubicBezTo>
                  <a:cubicBezTo>
                    <a:pt x="990" y="533"/>
                    <a:pt x="983" y="528"/>
                    <a:pt x="977" y="522"/>
                  </a:cubicBezTo>
                  <a:cubicBezTo>
                    <a:pt x="942" y="497"/>
                    <a:pt x="928" y="486"/>
                    <a:pt x="915" y="474"/>
                  </a:cubicBezTo>
                  <a:cubicBezTo>
                    <a:pt x="882" y="446"/>
                    <a:pt x="876" y="447"/>
                    <a:pt x="874" y="441"/>
                  </a:cubicBezTo>
                  <a:cubicBezTo>
                    <a:pt x="848" y="426"/>
                    <a:pt x="845" y="424"/>
                    <a:pt x="840" y="423"/>
                  </a:cubicBezTo>
                  <a:cubicBezTo>
                    <a:pt x="833" y="423"/>
                    <a:pt x="838" y="426"/>
                    <a:pt x="841" y="430"/>
                  </a:cubicBezTo>
                  <a:cubicBezTo>
                    <a:pt x="861" y="440"/>
                    <a:pt x="865" y="443"/>
                    <a:pt x="868" y="447"/>
                  </a:cubicBezTo>
                  <a:cubicBezTo>
                    <a:pt x="917" y="483"/>
                    <a:pt x="925" y="492"/>
                    <a:pt x="933" y="499"/>
                  </a:cubicBezTo>
                  <a:cubicBezTo>
                    <a:pt x="995" y="543"/>
                    <a:pt x="1002" y="552"/>
                    <a:pt x="1012" y="556"/>
                  </a:cubicBezTo>
                  <a:cubicBezTo>
                    <a:pt x="1030" y="570"/>
                    <a:pt x="1038" y="569"/>
                    <a:pt x="1040" y="575"/>
                  </a:cubicBezTo>
                  <a:cubicBezTo>
                    <a:pt x="1097" y="600"/>
                    <a:pt x="1109" y="599"/>
                    <a:pt x="1114" y="606"/>
                  </a:cubicBezTo>
                  <a:cubicBezTo>
                    <a:pt x="1162" y="618"/>
                    <a:pt x="1179" y="625"/>
                    <a:pt x="1200" y="626"/>
                  </a:cubicBezTo>
                  <a:cubicBezTo>
                    <a:pt x="1234" y="631"/>
                    <a:pt x="1239" y="633"/>
                    <a:pt x="1245" y="632"/>
                  </a:cubicBezTo>
                  <a:cubicBezTo>
                    <a:pt x="1212" y="636"/>
                    <a:pt x="1210" y="636"/>
                    <a:pt x="1201" y="635"/>
                  </a:cubicBezTo>
                  <a:cubicBezTo>
                    <a:pt x="1161" y="627"/>
                    <a:pt x="1155" y="625"/>
                    <a:pt x="1149" y="625"/>
                  </a:cubicBezTo>
                  <a:cubicBezTo>
                    <a:pt x="1128" y="619"/>
                    <a:pt x="1125" y="619"/>
                    <a:pt x="1123" y="616"/>
                  </a:cubicBezTo>
                  <a:cubicBezTo>
                    <a:pt x="1093" y="609"/>
                    <a:pt x="1092" y="605"/>
                    <a:pt x="1090" y="604"/>
                  </a:cubicBezTo>
                  <a:cubicBezTo>
                    <a:pt x="1047" y="582"/>
                    <a:pt x="1045" y="581"/>
                    <a:pt x="1041" y="582"/>
                  </a:cubicBezTo>
                  <a:cubicBezTo>
                    <a:pt x="1009" y="562"/>
                    <a:pt x="998" y="557"/>
                    <a:pt x="987" y="552"/>
                  </a:cubicBezTo>
                  <a:cubicBezTo>
                    <a:pt x="975" y="540"/>
                    <a:pt x="969" y="540"/>
                    <a:pt x="966" y="536"/>
                  </a:cubicBezTo>
                  <a:cubicBezTo>
                    <a:pt x="893" y="485"/>
                    <a:pt x="888" y="477"/>
                    <a:pt x="880" y="474"/>
                  </a:cubicBezTo>
                  <a:cubicBezTo>
                    <a:pt x="867" y="462"/>
                    <a:pt x="862" y="462"/>
                    <a:pt x="859" y="457"/>
                  </a:cubicBezTo>
                  <a:cubicBezTo>
                    <a:pt x="821" y="434"/>
                    <a:pt x="819" y="429"/>
                    <a:pt x="812" y="430"/>
                  </a:cubicBezTo>
                  <a:cubicBezTo>
                    <a:pt x="839" y="451"/>
                    <a:pt x="843" y="454"/>
                    <a:pt x="848" y="455"/>
                  </a:cubicBezTo>
                  <a:cubicBezTo>
                    <a:pt x="867" y="470"/>
                    <a:pt x="869" y="472"/>
                    <a:pt x="871" y="473"/>
                  </a:cubicBezTo>
                  <a:cubicBezTo>
                    <a:pt x="889" y="489"/>
                    <a:pt x="891" y="491"/>
                    <a:pt x="894" y="491"/>
                  </a:cubicBezTo>
                  <a:cubicBezTo>
                    <a:pt x="968" y="549"/>
                    <a:pt x="985" y="560"/>
                    <a:pt x="1002" y="571"/>
                  </a:cubicBezTo>
                  <a:cubicBezTo>
                    <a:pt x="1086" y="612"/>
                    <a:pt x="1090" y="614"/>
                    <a:pt x="1094" y="617"/>
                  </a:cubicBezTo>
                  <a:cubicBezTo>
                    <a:pt x="1123" y="631"/>
                    <a:pt x="1129" y="627"/>
                    <a:pt x="1130" y="630"/>
                  </a:cubicBezTo>
                  <a:cubicBezTo>
                    <a:pt x="1158" y="636"/>
                    <a:pt x="1164" y="637"/>
                    <a:pt x="1169" y="639"/>
                  </a:cubicBezTo>
                  <a:cubicBezTo>
                    <a:pt x="1224" y="647"/>
                    <a:pt x="1233" y="642"/>
                    <a:pt x="1235" y="649"/>
                  </a:cubicBezTo>
                  <a:cubicBezTo>
                    <a:pt x="1210" y="650"/>
                    <a:pt x="1203" y="654"/>
                    <a:pt x="1202" y="650"/>
                  </a:cubicBezTo>
                  <a:cubicBezTo>
                    <a:pt x="1105" y="635"/>
                    <a:pt x="1098" y="633"/>
                    <a:pt x="1090" y="633"/>
                  </a:cubicBezTo>
                  <a:cubicBezTo>
                    <a:pt x="1015" y="596"/>
                    <a:pt x="1008" y="600"/>
                    <a:pt x="1006" y="597"/>
                  </a:cubicBezTo>
                  <a:cubicBezTo>
                    <a:pt x="972" y="578"/>
                    <a:pt x="967" y="573"/>
                    <a:pt x="962" y="570"/>
                  </a:cubicBezTo>
                  <a:cubicBezTo>
                    <a:pt x="933" y="548"/>
                    <a:pt x="923" y="537"/>
                    <a:pt x="910" y="530"/>
                  </a:cubicBezTo>
                  <a:cubicBezTo>
                    <a:pt x="874" y="494"/>
                    <a:pt x="865" y="495"/>
                    <a:pt x="862" y="486"/>
                  </a:cubicBezTo>
                  <a:cubicBezTo>
                    <a:pt x="852" y="473"/>
                    <a:pt x="848" y="485"/>
                    <a:pt x="853" y="483"/>
                  </a:cubicBezTo>
                  <a:cubicBezTo>
                    <a:pt x="875" y="508"/>
                    <a:pt x="881" y="505"/>
                    <a:pt x="880" y="511"/>
                  </a:cubicBezTo>
                  <a:cubicBezTo>
                    <a:pt x="914" y="539"/>
                    <a:pt x="923" y="549"/>
                    <a:pt x="934" y="555"/>
                  </a:cubicBezTo>
                  <a:cubicBezTo>
                    <a:pt x="973" y="583"/>
                    <a:pt x="977" y="593"/>
                    <a:pt x="988" y="592"/>
                  </a:cubicBezTo>
                  <a:cubicBezTo>
                    <a:pt x="1018" y="609"/>
                    <a:pt x="1024" y="614"/>
                    <a:pt x="1032" y="617"/>
                  </a:cubicBezTo>
                  <a:cubicBezTo>
                    <a:pt x="1060" y="632"/>
                    <a:pt x="1067" y="631"/>
                    <a:pt x="1072" y="632"/>
                  </a:cubicBezTo>
                  <a:cubicBezTo>
                    <a:pt x="1136" y="650"/>
                    <a:pt x="1145" y="658"/>
                    <a:pt x="1161" y="656"/>
                  </a:cubicBezTo>
                  <a:cubicBezTo>
                    <a:pt x="1183" y="662"/>
                    <a:pt x="1186" y="663"/>
                    <a:pt x="1189" y="664"/>
                  </a:cubicBezTo>
                  <a:cubicBezTo>
                    <a:pt x="1149" y="665"/>
                    <a:pt x="1142" y="669"/>
                    <a:pt x="1141" y="666"/>
                  </a:cubicBezTo>
                  <a:cubicBezTo>
                    <a:pt x="1080" y="658"/>
                    <a:pt x="1078" y="656"/>
                    <a:pt x="1075" y="656"/>
                  </a:cubicBezTo>
                  <a:cubicBezTo>
                    <a:pt x="1027" y="642"/>
                    <a:pt x="1015" y="636"/>
                    <a:pt x="1001" y="631"/>
                  </a:cubicBezTo>
                  <a:cubicBezTo>
                    <a:pt x="948" y="600"/>
                    <a:pt x="944" y="598"/>
                    <a:pt x="940" y="596"/>
                  </a:cubicBezTo>
                  <a:cubicBezTo>
                    <a:pt x="926" y="588"/>
                    <a:pt x="928" y="584"/>
                    <a:pt x="926" y="583"/>
                  </a:cubicBezTo>
                  <a:cubicBezTo>
                    <a:pt x="900" y="567"/>
                    <a:pt x="886" y="553"/>
                    <a:pt x="868" y="544"/>
                  </a:cubicBezTo>
                  <a:cubicBezTo>
                    <a:pt x="815" y="514"/>
                    <a:pt x="807" y="517"/>
                    <a:pt x="805" y="512"/>
                  </a:cubicBezTo>
                  <a:cubicBezTo>
                    <a:pt x="772" y="504"/>
                    <a:pt x="770" y="501"/>
                    <a:pt x="766" y="503"/>
                  </a:cubicBezTo>
                  <a:cubicBezTo>
                    <a:pt x="786" y="513"/>
                    <a:pt x="794" y="513"/>
                    <a:pt x="799" y="517"/>
                  </a:cubicBezTo>
                  <a:cubicBezTo>
                    <a:pt x="872" y="557"/>
                    <a:pt x="883" y="560"/>
                    <a:pt x="888" y="570"/>
                  </a:cubicBezTo>
                  <a:cubicBezTo>
                    <a:pt x="930" y="596"/>
                    <a:pt x="931" y="599"/>
                    <a:pt x="934" y="599"/>
                  </a:cubicBezTo>
                  <a:cubicBezTo>
                    <a:pt x="974" y="626"/>
                    <a:pt x="981" y="634"/>
                    <a:pt x="993" y="635"/>
                  </a:cubicBezTo>
                  <a:cubicBezTo>
                    <a:pt x="1030" y="654"/>
                    <a:pt x="1041" y="658"/>
                    <a:pt x="1055" y="657"/>
                  </a:cubicBezTo>
                  <a:cubicBezTo>
                    <a:pt x="1081" y="664"/>
                    <a:pt x="1082" y="669"/>
                    <a:pt x="1086" y="669"/>
                  </a:cubicBezTo>
                  <a:cubicBezTo>
                    <a:pt x="1132" y="679"/>
                    <a:pt x="1144" y="674"/>
                    <a:pt x="1150" y="680"/>
                  </a:cubicBezTo>
                  <a:cubicBezTo>
                    <a:pt x="1113" y="682"/>
                    <a:pt x="1114" y="674"/>
                    <a:pt x="1107" y="676"/>
                  </a:cubicBezTo>
                  <a:cubicBezTo>
                    <a:pt x="1093" y="674"/>
                    <a:pt x="1086" y="677"/>
                    <a:pt x="1082" y="674"/>
                  </a:cubicBezTo>
                  <a:cubicBezTo>
                    <a:pt x="1026" y="662"/>
                    <a:pt x="1023" y="659"/>
                    <a:pt x="1022" y="659"/>
                  </a:cubicBezTo>
                  <a:cubicBezTo>
                    <a:pt x="1001" y="653"/>
                    <a:pt x="992" y="651"/>
                    <a:pt x="984" y="648"/>
                  </a:cubicBezTo>
                  <a:cubicBezTo>
                    <a:pt x="948" y="631"/>
                    <a:pt x="942" y="632"/>
                    <a:pt x="939" y="629"/>
                  </a:cubicBezTo>
                  <a:cubicBezTo>
                    <a:pt x="916" y="615"/>
                    <a:pt x="910" y="616"/>
                    <a:pt x="907" y="613"/>
                  </a:cubicBezTo>
                  <a:cubicBezTo>
                    <a:pt x="873" y="593"/>
                    <a:pt x="869" y="590"/>
                    <a:pt x="865" y="589"/>
                  </a:cubicBezTo>
                  <a:cubicBezTo>
                    <a:pt x="832" y="568"/>
                    <a:pt x="826" y="569"/>
                    <a:pt x="823" y="566"/>
                  </a:cubicBezTo>
                  <a:cubicBezTo>
                    <a:pt x="784" y="554"/>
                    <a:pt x="782" y="548"/>
                    <a:pt x="776" y="550"/>
                  </a:cubicBezTo>
                  <a:cubicBezTo>
                    <a:pt x="733" y="548"/>
                    <a:pt x="728" y="546"/>
                    <a:pt x="720" y="547"/>
                  </a:cubicBezTo>
                  <a:cubicBezTo>
                    <a:pt x="750" y="554"/>
                    <a:pt x="764" y="549"/>
                    <a:pt x="771" y="555"/>
                  </a:cubicBezTo>
                  <a:cubicBezTo>
                    <a:pt x="824" y="572"/>
                    <a:pt x="825" y="575"/>
                    <a:pt x="828" y="578"/>
                  </a:cubicBezTo>
                  <a:cubicBezTo>
                    <a:pt x="880" y="604"/>
                    <a:pt x="882" y="607"/>
                    <a:pt x="885" y="610"/>
                  </a:cubicBezTo>
                  <a:cubicBezTo>
                    <a:pt x="920" y="629"/>
                    <a:pt x="926" y="632"/>
                    <a:pt x="933" y="635"/>
                  </a:cubicBezTo>
                  <a:cubicBezTo>
                    <a:pt x="948" y="643"/>
                    <a:pt x="952" y="643"/>
                    <a:pt x="949" y="645"/>
                  </a:cubicBezTo>
                  <a:cubicBezTo>
                    <a:pt x="926" y="635"/>
                    <a:pt x="924" y="634"/>
                    <a:pt x="920" y="635"/>
                  </a:cubicBezTo>
                  <a:cubicBezTo>
                    <a:pt x="888" y="619"/>
                    <a:pt x="883" y="618"/>
                    <a:pt x="877" y="618"/>
                  </a:cubicBezTo>
                  <a:cubicBezTo>
                    <a:pt x="825" y="595"/>
                    <a:pt x="816" y="591"/>
                    <a:pt x="805" y="589"/>
                  </a:cubicBezTo>
                  <a:cubicBezTo>
                    <a:pt x="728" y="577"/>
                    <a:pt x="714" y="579"/>
                    <a:pt x="702" y="579"/>
                  </a:cubicBezTo>
                  <a:cubicBezTo>
                    <a:pt x="656" y="593"/>
                    <a:pt x="661" y="588"/>
                    <a:pt x="670" y="589"/>
                  </a:cubicBezTo>
                  <a:cubicBezTo>
                    <a:pt x="751" y="586"/>
                    <a:pt x="760" y="585"/>
                    <a:pt x="767" y="585"/>
                  </a:cubicBezTo>
                  <a:cubicBezTo>
                    <a:pt x="799" y="597"/>
                    <a:pt x="806" y="593"/>
                    <a:pt x="807" y="598"/>
                  </a:cubicBezTo>
                  <a:cubicBezTo>
                    <a:pt x="839" y="611"/>
                    <a:pt x="853" y="614"/>
                    <a:pt x="864" y="620"/>
                  </a:cubicBezTo>
                  <a:cubicBezTo>
                    <a:pt x="910" y="635"/>
                    <a:pt x="915" y="639"/>
                    <a:pt x="919" y="644"/>
                  </a:cubicBezTo>
                  <a:cubicBezTo>
                    <a:pt x="964" y="661"/>
                    <a:pt x="971" y="663"/>
                    <a:pt x="977" y="667"/>
                  </a:cubicBezTo>
                  <a:cubicBezTo>
                    <a:pt x="1030" y="682"/>
                    <a:pt x="1031" y="688"/>
                    <a:pt x="1038" y="684"/>
                  </a:cubicBezTo>
                  <a:cubicBezTo>
                    <a:pt x="1098" y="697"/>
                    <a:pt x="1102" y="695"/>
                    <a:pt x="1106" y="694"/>
                  </a:cubicBezTo>
                  <a:cubicBezTo>
                    <a:pt x="1130" y="698"/>
                    <a:pt x="1137" y="693"/>
                    <a:pt x="1137" y="697"/>
                  </a:cubicBezTo>
                  <a:cubicBezTo>
                    <a:pt x="1080" y="702"/>
                    <a:pt x="1065" y="702"/>
                    <a:pt x="1050" y="702"/>
                  </a:cubicBezTo>
                  <a:cubicBezTo>
                    <a:pt x="1023" y="698"/>
                    <a:pt x="1017" y="695"/>
                    <a:pt x="1009" y="696"/>
                  </a:cubicBezTo>
                  <a:cubicBezTo>
                    <a:pt x="947" y="677"/>
                    <a:pt x="942" y="673"/>
                    <a:pt x="934" y="674"/>
                  </a:cubicBezTo>
                  <a:cubicBezTo>
                    <a:pt x="905" y="660"/>
                    <a:pt x="898" y="657"/>
                    <a:pt x="888" y="656"/>
                  </a:cubicBezTo>
                  <a:cubicBezTo>
                    <a:pt x="852" y="636"/>
                    <a:pt x="846" y="637"/>
                    <a:pt x="841" y="638"/>
                  </a:cubicBezTo>
                  <a:cubicBezTo>
                    <a:pt x="789" y="618"/>
                    <a:pt x="781" y="623"/>
                    <a:pt x="780" y="618"/>
                  </a:cubicBezTo>
                  <a:cubicBezTo>
                    <a:pt x="751" y="609"/>
                    <a:pt x="743" y="614"/>
                    <a:pt x="741" y="609"/>
                  </a:cubicBezTo>
                  <a:cubicBezTo>
                    <a:pt x="676" y="616"/>
                    <a:pt x="678" y="620"/>
                    <a:pt x="671" y="620"/>
                  </a:cubicBezTo>
                  <a:cubicBezTo>
                    <a:pt x="744" y="619"/>
                    <a:pt x="751" y="618"/>
                    <a:pt x="754" y="623"/>
                  </a:cubicBezTo>
                  <a:cubicBezTo>
                    <a:pt x="793" y="629"/>
                    <a:pt x="797" y="632"/>
                    <a:pt x="802" y="634"/>
                  </a:cubicBezTo>
                  <a:cubicBezTo>
                    <a:pt x="822" y="641"/>
                    <a:pt x="832" y="637"/>
                    <a:pt x="833" y="644"/>
                  </a:cubicBezTo>
                  <a:cubicBezTo>
                    <a:pt x="906" y="668"/>
                    <a:pt x="914" y="676"/>
                    <a:pt x="926" y="678"/>
                  </a:cubicBezTo>
                  <a:cubicBezTo>
                    <a:pt x="975" y="698"/>
                    <a:pt x="984" y="694"/>
                    <a:pt x="987" y="700"/>
                  </a:cubicBezTo>
                  <a:cubicBezTo>
                    <a:pt x="898" y="678"/>
                    <a:pt x="894" y="673"/>
                    <a:pt x="887" y="674"/>
                  </a:cubicBezTo>
                  <a:cubicBezTo>
                    <a:pt x="847" y="666"/>
                    <a:pt x="846" y="659"/>
                    <a:pt x="838" y="661"/>
                  </a:cubicBezTo>
                  <a:cubicBezTo>
                    <a:pt x="783" y="644"/>
                    <a:pt x="776" y="646"/>
                    <a:pt x="771" y="644"/>
                  </a:cubicBezTo>
                  <a:cubicBezTo>
                    <a:pt x="696" y="645"/>
                    <a:pt x="694" y="643"/>
                    <a:pt x="678" y="645"/>
                  </a:cubicBezTo>
                  <a:cubicBezTo>
                    <a:pt x="632" y="654"/>
                    <a:pt x="621" y="657"/>
                    <a:pt x="610" y="660"/>
                  </a:cubicBezTo>
                  <a:cubicBezTo>
                    <a:pt x="603" y="670"/>
                    <a:pt x="617" y="662"/>
                    <a:pt x="634" y="657"/>
                  </a:cubicBezTo>
                  <a:cubicBezTo>
                    <a:pt x="721" y="644"/>
                    <a:pt x="727" y="653"/>
                    <a:pt x="736" y="648"/>
                  </a:cubicBezTo>
                  <a:cubicBezTo>
                    <a:pt x="762" y="649"/>
                    <a:pt x="765" y="650"/>
                    <a:pt x="768" y="651"/>
                  </a:cubicBezTo>
                  <a:cubicBezTo>
                    <a:pt x="809" y="662"/>
                    <a:pt x="824" y="664"/>
                    <a:pt x="837" y="667"/>
                  </a:cubicBezTo>
                  <a:cubicBezTo>
                    <a:pt x="880" y="682"/>
                    <a:pt x="887" y="682"/>
                    <a:pt x="893" y="684"/>
                  </a:cubicBezTo>
                  <a:cubicBezTo>
                    <a:pt x="935" y="697"/>
                    <a:pt x="939" y="697"/>
                    <a:pt x="941" y="700"/>
                  </a:cubicBezTo>
                  <a:cubicBezTo>
                    <a:pt x="1001" y="712"/>
                    <a:pt x="1009" y="716"/>
                    <a:pt x="1019" y="717"/>
                  </a:cubicBezTo>
                  <a:cubicBezTo>
                    <a:pt x="1062" y="726"/>
                    <a:pt x="1073" y="716"/>
                    <a:pt x="1073" y="722"/>
                  </a:cubicBezTo>
                  <a:cubicBezTo>
                    <a:pt x="1019" y="731"/>
                    <a:pt x="1005" y="730"/>
                    <a:pt x="991" y="731"/>
                  </a:cubicBezTo>
                  <a:cubicBezTo>
                    <a:pt x="961" y="724"/>
                    <a:pt x="955" y="728"/>
                    <a:pt x="954" y="724"/>
                  </a:cubicBezTo>
                  <a:cubicBezTo>
                    <a:pt x="897" y="710"/>
                    <a:pt x="893" y="708"/>
                    <a:pt x="887" y="707"/>
                  </a:cubicBezTo>
                  <a:cubicBezTo>
                    <a:pt x="834" y="695"/>
                    <a:pt x="833" y="688"/>
                    <a:pt x="826" y="689"/>
                  </a:cubicBezTo>
                  <a:cubicBezTo>
                    <a:pt x="742" y="668"/>
                    <a:pt x="733" y="668"/>
                    <a:pt x="726" y="665"/>
                  </a:cubicBezTo>
                  <a:cubicBezTo>
                    <a:pt x="702" y="662"/>
                    <a:pt x="695" y="667"/>
                    <a:pt x="695" y="662"/>
                  </a:cubicBezTo>
                  <a:cubicBezTo>
                    <a:pt x="668" y="661"/>
                    <a:pt x="660" y="667"/>
                    <a:pt x="659" y="662"/>
                  </a:cubicBezTo>
                  <a:cubicBezTo>
                    <a:pt x="649" y="666"/>
                    <a:pt x="680" y="667"/>
                    <a:pt x="709" y="670"/>
                  </a:cubicBezTo>
                  <a:cubicBezTo>
                    <a:pt x="800" y="689"/>
                    <a:pt x="805" y="689"/>
                    <a:pt x="809" y="692"/>
                  </a:cubicBezTo>
                  <a:cubicBezTo>
                    <a:pt x="834" y="697"/>
                    <a:pt x="839" y="703"/>
                    <a:pt x="848" y="703"/>
                  </a:cubicBezTo>
                  <a:cubicBezTo>
                    <a:pt x="904" y="721"/>
                    <a:pt x="912" y="724"/>
                    <a:pt x="919" y="728"/>
                  </a:cubicBezTo>
                  <a:cubicBezTo>
                    <a:pt x="958" y="739"/>
                    <a:pt x="967" y="732"/>
                    <a:pt x="968" y="739"/>
                  </a:cubicBezTo>
                  <a:cubicBezTo>
                    <a:pt x="1005" y="741"/>
                    <a:pt x="1005" y="737"/>
                    <a:pt x="1008" y="743"/>
                  </a:cubicBezTo>
                  <a:cubicBezTo>
                    <a:pt x="897" y="732"/>
                    <a:pt x="889" y="732"/>
                    <a:pt x="884" y="728"/>
                  </a:cubicBezTo>
                  <a:cubicBezTo>
                    <a:pt x="849" y="719"/>
                    <a:pt x="834" y="716"/>
                    <a:pt x="819" y="713"/>
                  </a:cubicBezTo>
                  <a:cubicBezTo>
                    <a:pt x="752" y="692"/>
                    <a:pt x="741" y="696"/>
                    <a:pt x="735" y="692"/>
                  </a:cubicBezTo>
                  <a:cubicBezTo>
                    <a:pt x="661" y="682"/>
                    <a:pt x="653" y="680"/>
                    <a:pt x="645" y="680"/>
                  </a:cubicBezTo>
                  <a:cubicBezTo>
                    <a:pt x="612" y="688"/>
                    <a:pt x="628" y="691"/>
                    <a:pt x="648" y="686"/>
                  </a:cubicBezTo>
                  <a:cubicBezTo>
                    <a:pt x="712" y="690"/>
                    <a:pt x="713" y="700"/>
                    <a:pt x="723" y="697"/>
                  </a:cubicBezTo>
                  <a:cubicBezTo>
                    <a:pt x="771" y="710"/>
                    <a:pt x="786" y="709"/>
                    <a:pt x="797" y="715"/>
                  </a:cubicBezTo>
                  <a:cubicBezTo>
                    <a:pt x="838" y="727"/>
                    <a:pt x="845" y="727"/>
                    <a:pt x="851" y="729"/>
                  </a:cubicBezTo>
                  <a:cubicBezTo>
                    <a:pt x="876" y="735"/>
                    <a:pt x="880" y="740"/>
                    <a:pt x="888" y="738"/>
                  </a:cubicBezTo>
                  <a:cubicBezTo>
                    <a:pt x="945" y="756"/>
                    <a:pt x="955" y="746"/>
                    <a:pt x="955" y="753"/>
                  </a:cubicBezTo>
                  <a:cubicBezTo>
                    <a:pt x="974" y="755"/>
                    <a:pt x="970" y="759"/>
                    <a:pt x="956" y="761"/>
                  </a:cubicBezTo>
                  <a:cubicBezTo>
                    <a:pt x="909" y="757"/>
                    <a:pt x="908" y="754"/>
                    <a:pt x="904" y="755"/>
                  </a:cubicBezTo>
                  <a:cubicBezTo>
                    <a:pt x="885" y="748"/>
                    <a:pt x="880" y="752"/>
                    <a:pt x="879" y="749"/>
                  </a:cubicBezTo>
                  <a:cubicBezTo>
                    <a:pt x="859" y="745"/>
                    <a:pt x="858" y="743"/>
                    <a:pt x="853" y="744"/>
                  </a:cubicBezTo>
                  <a:cubicBezTo>
                    <a:pt x="800" y="729"/>
                    <a:pt x="793" y="730"/>
                    <a:pt x="790" y="725"/>
                  </a:cubicBezTo>
                  <a:cubicBezTo>
                    <a:pt x="720" y="706"/>
                    <a:pt x="714" y="706"/>
                    <a:pt x="707" y="706"/>
                  </a:cubicBezTo>
                  <a:cubicBezTo>
                    <a:pt x="736" y="712"/>
                    <a:pt x="742" y="721"/>
                    <a:pt x="756" y="720"/>
                  </a:cubicBezTo>
                  <a:cubicBezTo>
                    <a:pt x="822" y="744"/>
                    <a:pt x="826" y="747"/>
                    <a:pt x="832" y="748"/>
                  </a:cubicBezTo>
                  <a:cubicBezTo>
                    <a:pt x="860" y="754"/>
                    <a:pt x="872" y="756"/>
                    <a:pt x="881" y="761"/>
                  </a:cubicBezTo>
                  <a:cubicBezTo>
                    <a:pt x="921" y="767"/>
                    <a:pt x="925" y="770"/>
                    <a:pt x="933" y="768"/>
                  </a:cubicBezTo>
                  <a:cubicBezTo>
                    <a:pt x="905" y="774"/>
                    <a:pt x="897" y="771"/>
                    <a:pt x="885" y="774"/>
                  </a:cubicBezTo>
                  <a:cubicBezTo>
                    <a:pt x="841" y="759"/>
                    <a:pt x="836" y="760"/>
                    <a:pt x="832" y="759"/>
                  </a:cubicBezTo>
                  <a:cubicBezTo>
                    <a:pt x="803" y="756"/>
                    <a:pt x="801" y="752"/>
                    <a:pt x="797" y="752"/>
                  </a:cubicBezTo>
                  <a:cubicBezTo>
                    <a:pt x="747" y="739"/>
                    <a:pt x="735" y="743"/>
                    <a:pt x="730" y="738"/>
                  </a:cubicBezTo>
                  <a:cubicBezTo>
                    <a:pt x="659" y="735"/>
                    <a:pt x="646" y="737"/>
                    <a:pt x="633" y="740"/>
                  </a:cubicBezTo>
                  <a:cubicBezTo>
                    <a:pt x="595" y="753"/>
                    <a:pt x="594" y="757"/>
                    <a:pt x="585" y="757"/>
                  </a:cubicBezTo>
                  <a:cubicBezTo>
                    <a:pt x="592" y="764"/>
                    <a:pt x="594" y="760"/>
                    <a:pt x="599" y="757"/>
                  </a:cubicBezTo>
                  <a:cubicBezTo>
                    <a:pt x="676" y="741"/>
                    <a:pt x="681" y="740"/>
                    <a:pt x="686" y="739"/>
                  </a:cubicBezTo>
                  <a:cubicBezTo>
                    <a:pt x="717" y="743"/>
                    <a:pt x="723" y="747"/>
                    <a:pt x="732" y="746"/>
                  </a:cubicBezTo>
                  <a:cubicBezTo>
                    <a:pt x="805" y="765"/>
                    <a:pt x="814" y="764"/>
                    <a:pt x="822" y="765"/>
                  </a:cubicBezTo>
                  <a:cubicBezTo>
                    <a:pt x="873" y="775"/>
                    <a:pt x="873" y="782"/>
                    <a:pt x="880" y="779"/>
                  </a:cubicBezTo>
                  <a:cubicBezTo>
                    <a:pt x="911" y="788"/>
                    <a:pt x="921" y="782"/>
                    <a:pt x="921" y="790"/>
                  </a:cubicBezTo>
                  <a:cubicBezTo>
                    <a:pt x="835" y="786"/>
                    <a:pt x="826" y="783"/>
                    <a:pt x="816" y="782"/>
                  </a:cubicBezTo>
                  <a:cubicBezTo>
                    <a:pt x="785" y="775"/>
                    <a:pt x="780" y="775"/>
                    <a:pt x="775" y="776"/>
                  </a:cubicBezTo>
                  <a:cubicBezTo>
                    <a:pt x="743" y="770"/>
                    <a:pt x="740" y="766"/>
                    <a:pt x="734" y="768"/>
                  </a:cubicBezTo>
                  <a:cubicBezTo>
                    <a:pt x="682" y="767"/>
                    <a:pt x="662" y="763"/>
                    <a:pt x="640" y="765"/>
                  </a:cubicBezTo>
                  <a:cubicBezTo>
                    <a:pt x="565" y="784"/>
                    <a:pt x="556" y="782"/>
                    <a:pt x="557" y="786"/>
                  </a:cubicBezTo>
                  <a:cubicBezTo>
                    <a:pt x="577" y="785"/>
                    <a:pt x="588" y="780"/>
                    <a:pt x="600" y="777"/>
                  </a:cubicBezTo>
                  <a:cubicBezTo>
                    <a:pt x="661" y="772"/>
                    <a:pt x="665" y="773"/>
                    <a:pt x="670" y="773"/>
                  </a:cubicBezTo>
                  <a:cubicBezTo>
                    <a:pt x="700" y="775"/>
                    <a:pt x="709" y="770"/>
                    <a:pt x="710" y="774"/>
                  </a:cubicBezTo>
                  <a:cubicBezTo>
                    <a:pt x="785" y="785"/>
                    <a:pt x="805" y="787"/>
                    <a:pt x="822" y="792"/>
                  </a:cubicBezTo>
                  <a:cubicBezTo>
                    <a:pt x="875" y="802"/>
                    <a:pt x="871" y="803"/>
                    <a:pt x="870" y="801"/>
                  </a:cubicBezTo>
                  <a:cubicBezTo>
                    <a:pt x="835" y="799"/>
                    <a:pt x="823" y="799"/>
                    <a:pt x="812" y="798"/>
                  </a:cubicBezTo>
                  <a:cubicBezTo>
                    <a:pt x="723" y="795"/>
                    <a:pt x="722" y="790"/>
                    <a:pt x="716" y="791"/>
                  </a:cubicBezTo>
                  <a:cubicBezTo>
                    <a:pt x="565" y="816"/>
                    <a:pt x="556" y="818"/>
                    <a:pt x="550" y="821"/>
                  </a:cubicBezTo>
                  <a:cubicBezTo>
                    <a:pt x="525" y="836"/>
                    <a:pt x="519" y="840"/>
                    <a:pt x="512" y="843"/>
                  </a:cubicBezTo>
                  <a:cubicBezTo>
                    <a:pt x="509" y="851"/>
                    <a:pt x="521" y="844"/>
                    <a:pt x="531" y="836"/>
                  </a:cubicBezTo>
                  <a:cubicBezTo>
                    <a:pt x="561" y="823"/>
                    <a:pt x="562" y="823"/>
                    <a:pt x="564" y="821"/>
                  </a:cubicBezTo>
                  <a:cubicBezTo>
                    <a:pt x="582" y="818"/>
                    <a:pt x="590" y="814"/>
                    <a:pt x="604" y="811"/>
                  </a:cubicBezTo>
                  <a:cubicBezTo>
                    <a:pt x="711" y="803"/>
                    <a:pt x="718" y="799"/>
                    <a:pt x="720" y="802"/>
                  </a:cubicBezTo>
                  <a:cubicBezTo>
                    <a:pt x="744" y="804"/>
                    <a:pt x="749" y="803"/>
                    <a:pt x="753" y="802"/>
                  </a:cubicBezTo>
                  <a:cubicBezTo>
                    <a:pt x="782" y="805"/>
                    <a:pt x="791" y="803"/>
                    <a:pt x="796" y="808"/>
                  </a:cubicBezTo>
                  <a:cubicBezTo>
                    <a:pt x="731" y="806"/>
                    <a:pt x="726" y="807"/>
                    <a:pt x="723" y="805"/>
                  </a:cubicBezTo>
                  <a:cubicBezTo>
                    <a:pt x="601" y="827"/>
                    <a:pt x="581" y="835"/>
                    <a:pt x="552" y="843"/>
                  </a:cubicBezTo>
                  <a:cubicBezTo>
                    <a:pt x="527" y="859"/>
                    <a:pt x="517" y="860"/>
                    <a:pt x="512" y="866"/>
                  </a:cubicBezTo>
                  <a:cubicBezTo>
                    <a:pt x="492" y="890"/>
                    <a:pt x="495" y="878"/>
                    <a:pt x="509" y="873"/>
                  </a:cubicBezTo>
                  <a:cubicBezTo>
                    <a:pt x="538" y="857"/>
                    <a:pt x="541" y="856"/>
                    <a:pt x="543" y="853"/>
                  </a:cubicBezTo>
                  <a:cubicBezTo>
                    <a:pt x="585" y="838"/>
                    <a:pt x="594" y="840"/>
                    <a:pt x="593" y="835"/>
                  </a:cubicBezTo>
                  <a:cubicBezTo>
                    <a:pt x="643" y="824"/>
                    <a:pt x="645" y="820"/>
                    <a:pt x="652" y="820"/>
                  </a:cubicBezTo>
                  <a:cubicBezTo>
                    <a:pt x="735" y="816"/>
                    <a:pt x="734" y="814"/>
                    <a:pt x="740" y="816"/>
                  </a:cubicBezTo>
                  <a:cubicBezTo>
                    <a:pt x="772" y="814"/>
                    <a:pt x="780" y="819"/>
                    <a:pt x="793" y="817"/>
                  </a:cubicBezTo>
                  <a:cubicBezTo>
                    <a:pt x="806" y="832"/>
                    <a:pt x="790" y="824"/>
                    <a:pt x="771" y="826"/>
                  </a:cubicBezTo>
                  <a:cubicBezTo>
                    <a:pt x="622" y="843"/>
                    <a:pt x="616" y="845"/>
                    <a:pt x="608" y="846"/>
                  </a:cubicBezTo>
                  <a:cubicBezTo>
                    <a:pt x="586" y="855"/>
                    <a:pt x="571" y="858"/>
                    <a:pt x="560" y="864"/>
                  </a:cubicBezTo>
                  <a:cubicBezTo>
                    <a:pt x="510" y="894"/>
                    <a:pt x="499" y="893"/>
                    <a:pt x="498" y="899"/>
                  </a:cubicBezTo>
                  <a:cubicBezTo>
                    <a:pt x="574" y="863"/>
                    <a:pt x="584" y="863"/>
                    <a:pt x="588" y="858"/>
                  </a:cubicBezTo>
                  <a:cubicBezTo>
                    <a:pt x="618" y="851"/>
                    <a:pt x="633" y="846"/>
                    <a:pt x="650" y="843"/>
                  </a:cubicBezTo>
                  <a:cubicBezTo>
                    <a:pt x="740" y="832"/>
                    <a:pt x="743" y="835"/>
                    <a:pt x="750" y="834"/>
                  </a:cubicBezTo>
                  <a:cubicBezTo>
                    <a:pt x="697" y="845"/>
                    <a:pt x="697" y="848"/>
                    <a:pt x="693" y="849"/>
                  </a:cubicBezTo>
                  <a:cubicBezTo>
                    <a:pt x="668" y="855"/>
                    <a:pt x="669" y="851"/>
                    <a:pt x="665" y="856"/>
                  </a:cubicBezTo>
                  <a:cubicBezTo>
                    <a:pt x="608" y="876"/>
                    <a:pt x="598" y="884"/>
                    <a:pt x="582" y="888"/>
                  </a:cubicBezTo>
                  <a:cubicBezTo>
                    <a:pt x="531" y="919"/>
                    <a:pt x="517" y="917"/>
                    <a:pt x="521" y="926"/>
                  </a:cubicBezTo>
                  <a:cubicBezTo>
                    <a:pt x="537" y="913"/>
                    <a:pt x="547" y="912"/>
                    <a:pt x="550" y="907"/>
                  </a:cubicBezTo>
                  <a:cubicBezTo>
                    <a:pt x="673" y="868"/>
                    <a:pt x="675" y="858"/>
                    <a:pt x="679" y="860"/>
                  </a:cubicBezTo>
                  <a:cubicBezTo>
                    <a:pt x="709" y="856"/>
                    <a:pt x="717" y="850"/>
                    <a:pt x="718" y="855"/>
                  </a:cubicBezTo>
                  <a:cubicBezTo>
                    <a:pt x="642" y="891"/>
                    <a:pt x="630" y="890"/>
                    <a:pt x="628" y="896"/>
                  </a:cubicBezTo>
                  <a:cubicBezTo>
                    <a:pt x="589" y="916"/>
                    <a:pt x="579" y="917"/>
                    <a:pt x="580" y="924"/>
                  </a:cubicBezTo>
                  <a:cubicBezTo>
                    <a:pt x="653" y="887"/>
                    <a:pt x="676" y="880"/>
                    <a:pt x="694" y="870"/>
                  </a:cubicBezTo>
                  <a:cubicBezTo>
                    <a:pt x="784" y="845"/>
                    <a:pt x="785" y="839"/>
                    <a:pt x="795" y="839"/>
                  </a:cubicBezTo>
                  <a:cubicBezTo>
                    <a:pt x="808" y="838"/>
                    <a:pt x="802" y="843"/>
                    <a:pt x="789" y="844"/>
                  </a:cubicBezTo>
                  <a:cubicBezTo>
                    <a:pt x="718" y="886"/>
                    <a:pt x="706" y="885"/>
                    <a:pt x="705" y="891"/>
                  </a:cubicBezTo>
                  <a:cubicBezTo>
                    <a:pt x="634" y="921"/>
                    <a:pt x="626" y="929"/>
                    <a:pt x="613" y="934"/>
                  </a:cubicBezTo>
                  <a:cubicBezTo>
                    <a:pt x="588" y="952"/>
                    <a:pt x="581" y="951"/>
                    <a:pt x="581" y="955"/>
                  </a:cubicBezTo>
                  <a:cubicBezTo>
                    <a:pt x="530" y="987"/>
                    <a:pt x="527" y="988"/>
                    <a:pt x="526" y="992"/>
                  </a:cubicBezTo>
                  <a:cubicBezTo>
                    <a:pt x="539" y="987"/>
                    <a:pt x="552" y="979"/>
                    <a:pt x="564" y="971"/>
                  </a:cubicBezTo>
                  <a:cubicBezTo>
                    <a:pt x="592" y="956"/>
                    <a:pt x="598" y="951"/>
                    <a:pt x="604" y="946"/>
                  </a:cubicBezTo>
                  <a:cubicBezTo>
                    <a:pt x="687" y="910"/>
                    <a:pt x="696" y="903"/>
                    <a:pt x="708" y="899"/>
                  </a:cubicBezTo>
                  <a:cubicBezTo>
                    <a:pt x="733" y="884"/>
                    <a:pt x="745" y="882"/>
                    <a:pt x="744" y="886"/>
                  </a:cubicBezTo>
                  <a:cubicBezTo>
                    <a:pt x="722" y="905"/>
                    <a:pt x="719" y="906"/>
                    <a:pt x="714" y="907"/>
                  </a:cubicBezTo>
                  <a:cubicBezTo>
                    <a:pt x="684" y="934"/>
                    <a:pt x="678" y="937"/>
                    <a:pt x="676" y="942"/>
                  </a:cubicBezTo>
                  <a:cubicBezTo>
                    <a:pt x="614" y="990"/>
                    <a:pt x="592" y="1003"/>
                    <a:pt x="572" y="1016"/>
                  </a:cubicBezTo>
                  <a:cubicBezTo>
                    <a:pt x="535" y="1045"/>
                    <a:pt x="522" y="1039"/>
                    <a:pt x="524" y="1045"/>
                  </a:cubicBezTo>
                  <a:cubicBezTo>
                    <a:pt x="515" y="1047"/>
                    <a:pt x="532" y="1049"/>
                    <a:pt x="535" y="1041"/>
                  </a:cubicBezTo>
                  <a:cubicBezTo>
                    <a:pt x="570" y="1023"/>
                    <a:pt x="572" y="1024"/>
                    <a:pt x="574" y="1023"/>
                  </a:cubicBezTo>
                  <a:cubicBezTo>
                    <a:pt x="599" y="1005"/>
                    <a:pt x="603" y="1002"/>
                    <a:pt x="607" y="999"/>
                  </a:cubicBezTo>
                  <a:cubicBezTo>
                    <a:pt x="687" y="947"/>
                    <a:pt x="688" y="940"/>
                    <a:pt x="696" y="939"/>
                  </a:cubicBezTo>
                  <a:cubicBezTo>
                    <a:pt x="718" y="923"/>
                    <a:pt x="719" y="913"/>
                    <a:pt x="721" y="919"/>
                  </a:cubicBezTo>
                  <a:cubicBezTo>
                    <a:pt x="696" y="949"/>
                    <a:pt x="682" y="951"/>
                    <a:pt x="680" y="962"/>
                  </a:cubicBezTo>
                  <a:cubicBezTo>
                    <a:pt x="620" y="1003"/>
                    <a:pt x="616" y="1012"/>
                    <a:pt x="603" y="1015"/>
                  </a:cubicBezTo>
                  <a:cubicBezTo>
                    <a:pt x="568" y="1039"/>
                    <a:pt x="559" y="1044"/>
                    <a:pt x="549" y="1049"/>
                  </a:cubicBezTo>
                  <a:cubicBezTo>
                    <a:pt x="538" y="1063"/>
                    <a:pt x="550" y="1055"/>
                    <a:pt x="565" y="1049"/>
                  </a:cubicBezTo>
                  <a:cubicBezTo>
                    <a:pt x="590" y="1034"/>
                    <a:pt x="595" y="1029"/>
                    <a:pt x="603" y="1026"/>
                  </a:cubicBezTo>
                  <a:cubicBezTo>
                    <a:pt x="660" y="985"/>
                    <a:pt x="670" y="984"/>
                    <a:pt x="671" y="976"/>
                  </a:cubicBezTo>
                  <a:cubicBezTo>
                    <a:pt x="721" y="934"/>
                    <a:pt x="724" y="932"/>
                    <a:pt x="728" y="931"/>
                  </a:cubicBezTo>
                  <a:cubicBezTo>
                    <a:pt x="753" y="903"/>
                    <a:pt x="759" y="899"/>
                    <a:pt x="765" y="895"/>
                  </a:cubicBezTo>
                  <a:cubicBezTo>
                    <a:pt x="803" y="865"/>
                    <a:pt x="806" y="861"/>
                    <a:pt x="810" y="858"/>
                  </a:cubicBezTo>
                  <a:cubicBezTo>
                    <a:pt x="833" y="845"/>
                    <a:pt x="838" y="840"/>
                    <a:pt x="846" y="839"/>
                  </a:cubicBezTo>
                  <a:cubicBezTo>
                    <a:pt x="816" y="870"/>
                    <a:pt x="806" y="871"/>
                    <a:pt x="804" y="877"/>
                  </a:cubicBezTo>
                  <a:cubicBezTo>
                    <a:pt x="761" y="922"/>
                    <a:pt x="758" y="927"/>
                    <a:pt x="752" y="931"/>
                  </a:cubicBezTo>
                  <a:cubicBezTo>
                    <a:pt x="698" y="979"/>
                    <a:pt x="690" y="988"/>
                    <a:pt x="677" y="995"/>
                  </a:cubicBezTo>
                  <a:cubicBezTo>
                    <a:pt x="654" y="1010"/>
                    <a:pt x="653" y="1016"/>
                    <a:pt x="643" y="1017"/>
                  </a:cubicBezTo>
                  <a:cubicBezTo>
                    <a:pt x="603" y="1041"/>
                    <a:pt x="602" y="1046"/>
                    <a:pt x="593" y="1046"/>
                  </a:cubicBezTo>
                  <a:cubicBezTo>
                    <a:pt x="604" y="1044"/>
                    <a:pt x="612" y="1046"/>
                    <a:pt x="612" y="1042"/>
                  </a:cubicBezTo>
                  <a:cubicBezTo>
                    <a:pt x="636" y="1032"/>
                    <a:pt x="635" y="1028"/>
                    <a:pt x="641" y="1028"/>
                  </a:cubicBezTo>
                  <a:cubicBezTo>
                    <a:pt x="677" y="1001"/>
                    <a:pt x="688" y="1001"/>
                    <a:pt x="690" y="995"/>
                  </a:cubicBezTo>
                  <a:cubicBezTo>
                    <a:pt x="719" y="977"/>
                    <a:pt x="726" y="966"/>
                    <a:pt x="737" y="958"/>
                  </a:cubicBezTo>
                  <a:cubicBezTo>
                    <a:pt x="755" y="940"/>
                    <a:pt x="761" y="937"/>
                    <a:pt x="766" y="933"/>
                  </a:cubicBezTo>
                  <a:cubicBezTo>
                    <a:pt x="776" y="914"/>
                    <a:pt x="782" y="914"/>
                    <a:pt x="784" y="912"/>
                  </a:cubicBezTo>
                  <a:cubicBezTo>
                    <a:pt x="844" y="864"/>
                    <a:pt x="829" y="869"/>
                    <a:pt x="825" y="882"/>
                  </a:cubicBezTo>
                  <a:cubicBezTo>
                    <a:pt x="800" y="903"/>
                    <a:pt x="804" y="910"/>
                    <a:pt x="797" y="909"/>
                  </a:cubicBezTo>
                  <a:cubicBezTo>
                    <a:pt x="763" y="949"/>
                    <a:pt x="758" y="950"/>
                    <a:pt x="758" y="954"/>
                  </a:cubicBezTo>
                  <a:cubicBezTo>
                    <a:pt x="726" y="987"/>
                    <a:pt x="718" y="990"/>
                    <a:pt x="715" y="995"/>
                  </a:cubicBezTo>
                  <a:cubicBezTo>
                    <a:pt x="647" y="1048"/>
                    <a:pt x="644" y="1049"/>
                    <a:pt x="643" y="1052"/>
                  </a:cubicBezTo>
                  <a:cubicBezTo>
                    <a:pt x="622" y="1066"/>
                    <a:pt x="617" y="1067"/>
                    <a:pt x="615" y="1071"/>
                  </a:cubicBezTo>
                  <a:cubicBezTo>
                    <a:pt x="668" y="1047"/>
                    <a:pt x="671" y="1033"/>
                    <a:pt x="688" y="1029"/>
                  </a:cubicBezTo>
                  <a:cubicBezTo>
                    <a:pt x="721" y="1000"/>
                    <a:pt x="725" y="994"/>
                    <a:pt x="732" y="992"/>
                  </a:cubicBezTo>
                  <a:cubicBezTo>
                    <a:pt x="764" y="960"/>
                    <a:pt x="769" y="956"/>
                    <a:pt x="773" y="951"/>
                  </a:cubicBezTo>
                  <a:cubicBezTo>
                    <a:pt x="860" y="860"/>
                    <a:pt x="862" y="851"/>
                    <a:pt x="872" y="847"/>
                  </a:cubicBezTo>
                  <a:cubicBezTo>
                    <a:pt x="904" y="817"/>
                    <a:pt x="905" y="812"/>
                    <a:pt x="912" y="811"/>
                  </a:cubicBezTo>
                  <a:cubicBezTo>
                    <a:pt x="931" y="798"/>
                    <a:pt x="932" y="793"/>
                    <a:pt x="934" y="796"/>
                  </a:cubicBezTo>
                  <a:cubicBezTo>
                    <a:pt x="913" y="818"/>
                    <a:pt x="904" y="821"/>
                    <a:pt x="899" y="827"/>
                  </a:cubicBezTo>
                  <a:cubicBezTo>
                    <a:pt x="866" y="862"/>
                    <a:pt x="863" y="864"/>
                    <a:pt x="860" y="867"/>
                  </a:cubicBezTo>
                  <a:cubicBezTo>
                    <a:pt x="833" y="899"/>
                    <a:pt x="826" y="904"/>
                    <a:pt x="824" y="911"/>
                  </a:cubicBezTo>
                  <a:cubicBezTo>
                    <a:pt x="798" y="940"/>
                    <a:pt x="789" y="952"/>
                    <a:pt x="777" y="962"/>
                  </a:cubicBezTo>
                  <a:cubicBezTo>
                    <a:pt x="730" y="1003"/>
                    <a:pt x="724" y="1018"/>
                    <a:pt x="709" y="1025"/>
                  </a:cubicBezTo>
                  <a:cubicBezTo>
                    <a:pt x="680" y="1051"/>
                    <a:pt x="672" y="1050"/>
                    <a:pt x="673" y="1056"/>
                  </a:cubicBezTo>
                  <a:cubicBezTo>
                    <a:pt x="707" y="1032"/>
                    <a:pt x="718" y="1028"/>
                    <a:pt x="724" y="1020"/>
                  </a:cubicBezTo>
                  <a:cubicBezTo>
                    <a:pt x="781" y="965"/>
                    <a:pt x="790" y="965"/>
                    <a:pt x="790" y="959"/>
                  </a:cubicBezTo>
                  <a:cubicBezTo>
                    <a:pt x="833" y="912"/>
                    <a:pt x="834" y="907"/>
                    <a:pt x="840" y="906"/>
                  </a:cubicBezTo>
                  <a:cubicBezTo>
                    <a:pt x="852" y="891"/>
                    <a:pt x="857" y="890"/>
                    <a:pt x="857" y="885"/>
                  </a:cubicBezTo>
                  <a:cubicBezTo>
                    <a:pt x="890" y="856"/>
                    <a:pt x="890" y="847"/>
                    <a:pt x="898" y="843"/>
                  </a:cubicBezTo>
                  <a:cubicBezTo>
                    <a:pt x="913" y="829"/>
                    <a:pt x="914" y="825"/>
                    <a:pt x="915" y="828"/>
                  </a:cubicBezTo>
                  <a:cubicBezTo>
                    <a:pt x="899" y="848"/>
                    <a:pt x="895" y="850"/>
                    <a:pt x="893" y="852"/>
                  </a:cubicBezTo>
                  <a:cubicBezTo>
                    <a:pt x="874" y="873"/>
                    <a:pt x="868" y="888"/>
                    <a:pt x="854" y="897"/>
                  </a:cubicBezTo>
                  <a:cubicBezTo>
                    <a:pt x="844" y="921"/>
                    <a:pt x="833" y="921"/>
                    <a:pt x="834" y="929"/>
                  </a:cubicBezTo>
                  <a:cubicBezTo>
                    <a:pt x="813" y="953"/>
                    <a:pt x="808" y="954"/>
                    <a:pt x="808" y="958"/>
                  </a:cubicBezTo>
                  <a:cubicBezTo>
                    <a:pt x="747" y="1019"/>
                    <a:pt x="741" y="1023"/>
                    <a:pt x="738" y="1029"/>
                  </a:cubicBezTo>
                  <a:cubicBezTo>
                    <a:pt x="686" y="1073"/>
                    <a:pt x="678" y="1075"/>
                    <a:pt x="672" y="1078"/>
                  </a:cubicBezTo>
                  <a:cubicBezTo>
                    <a:pt x="643" y="1098"/>
                    <a:pt x="634" y="1096"/>
                    <a:pt x="634" y="1101"/>
                  </a:cubicBezTo>
                  <a:cubicBezTo>
                    <a:pt x="626" y="1110"/>
                    <a:pt x="641" y="1101"/>
                    <a:pt x="654" y="1099"/>
                  </a:cubicBezTo>
                  <a:cubicBezTo>
                    <a:pt x="703" y="1066"/>
                    <a:pt x="716" y="1058"/>
                    <a:pt x="727" y="1048"/>
                  </a:cubicBezTo>
                  <a:cubicBezTo>
                    <a:pt x="768" y="1009"/>
                    <a:pt x="781" y="1000"/>
                    <a:pt x="789" y="988"/>
                  </a:cubicBezTo>
                  <a:cubicBezTo>
                    <a:pt x="809" y="969"/>
                    <a:pt x="815" y="964"/>
                    <a:pt x="819" y="959"/>
                  </a:cubicBezTo>
                  <a:cubicBezTo>
                    <a:pt x="853" y="916"/>
                    <a:pt x="854" y="912"/>
                    <a:pt x="859" y="912"/>
                  </a:cubicBezTo>
                  <a:cubicBezTo>
                    <a:pt x="891" y="872"/>
                    <a:pt x="894" y="865"/>
                    <a:pt x="899" y="860"/>
                  </a:cubicBezTo>
                  <a:cubicBezTo>
                    <a:pt x="977" y="782"/>
                    <a:pt x="978" y="780"/>
                    <a:pt x="979" y="777"/>
                  </a:cubicBezTo>
                  <a:cubicBezTo>
                    <a:pt x="1002" y="772"/>
                    <a:pt x="996" y="775"/>
                    <a:pt x="993" y="779"/>
                  </a:cubicBezTo>
                  <a:cubicBezTo>
                    <a:pt x="966" y="808"/>
                    <a:pt x="964" y="814"/>
                    <a:pt x="957" y="816"/>
                  </a:cubicBezTo>
                  <a:cubicBezTo>
                    <a:pt x="927" y="858"/>
                    <a:pt x="930" y="866"/>
                    <a:pt x="922" y="867"/>
                  </a:cubicBezTo>
                  <a:cubicBezTo>
                    <a:pt x="911" y="890"/>
                    <a:pt x="905" y="890"/>
                    <a:pt x="907" y="894"/>
                  </a:cubicBezTo>
                  <a:cubicBezTo>
                    <a:pt x="875" y="937"/>
                    <a:pt x="869" y="939"/>
                    <a:pt x="868" y="946"/>
                  </a:cubicBezTo>
                  <a:cubicBezTo>
                    <a:pt x="839" y="976"/>
                    <a:pt x="839" y="983"/>
                    <a:pt x="833" y="985"/>
                  </a:cubicBezTo>
                  <a:cubicBezTo>
                    <a:pt x="794" y="1031"/>
                    <a:pt x="787" y="1033"/>
                    <a:pt x="784" y="1038"/>
                  </a:cubicBezTo>
                  <a:cubicBezTo>
                    <a:pt x="739" y="1079"/>
                    <a:pt x="732" y="1081"/>
                    <a:pt x="729" y="1086"/>
                  </a:cubicBezTo>
                  <a:cubicBezTo>
                    <a:pt x="678" y="1120"/>
                    <a:pt x="674" y="1119"/>
                    <a:pt x="673" y="1122"/>
                  </a:cubicBezTo>
                  <a:cubicBezTo>
                    <a:pt x="712" y="1106"/>
                    <a:pt x="716" y="1102"/>
                    <a:pt x="720" y="1098"/>
                  </a:cubicBezTo>
                  <a:cubicBezTo>
                    <a:pt x="753" y="1075"/>
                    <a:pt x="759" y="1072"/>
                    <a:pt x="761" y="1067"/>
                  </a:cubicBezTo>
                  <a:cubicBezTo>
                    <a:pt x="794" y="1044"/>
                    <a:pt x="790" y="1035"/>
                    <a:pt x="800" y="1035"/>
                  </a:cubicBezTo>
                  <a:cubicBezTo>
                    <a:pt x="840" y="991"/>
                    <a:pt x="849" y="984"/>
                    <a:pt x="855" y="974"/>
                  </a:cubicBezTo>
                  <a:cubicBezTo>
                    <a:pt x="869" y="952"/>
                    <a:pt x="876" y="953"/>
                    <a:pt x="875" y="949"/>
                  </a:cubicBezTo>
                  <a:cubicBezTo>
                    <a:pt x="901" y="921"/>
                    <a:pt x="899" y="914"/>
                    <a:pt x="906" y="912"/>
                  </a:cubicBezTo>
                  <a:cubicBezTo>
                    <a:pt x="920" y="888"/>
                    <a:pt x="926" y="879"/>
                    <a:pt x="931" y="870"/>
                  </a:cubicBezTo>
                  <a:cubicBezTo>
                    <a:pt x="960" y="824"/>
                    <a:pt x="979" y="811"/>
                    <a:pt x="993" y="794"/>
                  </a:cubicBezTo>
                  <a:cubicBezTo>
                    <a:pt x="1033" y="757"/>
                    <a:pt x="1033" y="750"/>
                    <a:pt x="1043" y="750"/>
                  </a:cubicBezTo>
                  <a:cubicBezTo>
                    <a:pt x="969" y="857"/>
                    <a:pt x="957" y="865"/>
                    <a:pt x="955" y="879"/>
                  </a:cubicBezTo>
                  <a:cubicBezTo>
                    <a:pt x="940" y="896"/>
                    <a:pt x="939" y="900"/>
                    <a:pt x="940" y="904"/>
                  </a:cubicBezTo>
                  <a:cubicBezTo>
                    <a:pt x="920" y="929"/>
                    <a:pt x="921" y="937"/>
                    <a:pt x="913" y="937"/>
                  </a:cubicBezTo>
                  <a:cubicBezTo>
                    <a:pt x="896" y="970"/>
                    <a:pt x="891" y="970"/>
                    <a:pt x="890" y="972"/>
                  </a:cubicBezTo>
                  <a:cubicBezTo>
                    <a:pt x="873" y="997"/>
                    <a:pt x="870" y="1002"/>
                    <a:pt x="865" y="1006"/>
                  </a:cubicBezTo>
                  <a:cubicBezTo>
                    <a:pt x="826" y="1052"/>
                    <a:pt x="816" y="1059"/>
                    <a:pt x="810" y="1069"/>
                  </a:cubicBezTo>
                  <a:cubicBezTo>
                    <a:pt x="791" y="1083"/>
                    <a:pt x="787" y="1087"/>
                    <a:pt x="783" y="1091"/>
                  </a:cubicBezTo>
                  <a:cubicBezTo>
                    <a:pt x="752" y="1117"/>
                    <a:pt x="746" y="1120"/>
                    <a:pt x="742" y="1123"/>
                  </a:cubicBezTo>
                  <a:cubicBezTo>
                    <a:pt x="734" y="1133"/>
                    <a:pt x="740" y="1131"/>
                    <a:pt x="743" y="1127"/>
                  </a:cubicBezTo>
                  <a:cubicBezTo>
                    <a:pt x="792" y="1095"/>
                    <a:pt x="795" y="1085"/>
                    <a:pt x="805" y="1081"/>
                  </a:cubicBezTo>
                  <a:cubicBezTo>
                    <a:pt x="852" y="1033"/>
                    <a:pt x="856" y="1030"/>
                    <a:pt x="860" y="1027"/>
                  </a:cubicBezTo>
                  <a:cubicBezTo>
                    <a:pt x="879" y="1009"/>
                    <a:pt x="881" y="999"/>
                    <a:pt x="889" y="993"/>
                  </a:cubicBezTo>
                  <a:cubicBezTo>
                    <a:pt x="903" y="971"/>
                    <a:pt x="904" y="969"/>
                    <a:pt x="907" y="967"/>
                  </a:cubicBezTo>
                  <a:cubicBezTo>
                    <a:pt x="925" y="938"/>
                    <a:pt x="930" y="935"/>
                    <a:pt x="934" y="931"/>
                  </a:cubicBezTo>
                  <a:cubicBezTo>
                    <a:pt x="943" y="908"/>
                    <a:pt x="949" y="909"/>
                    <a:pt x="947" y="905"/>
                  </a:cubicBezTo>
                  <a:cubicBezTo>
                    <a:pt x="957" y="887"/>
                    <a:pt x="960" y="887"/>
                    <a:pt x="961" y="887"/>
                  </a:cubicBezTo>
                  <a:cubicBezTo>
                    <a:pt x="972" y="860"/>
                    <a:pt x="975" y="857"/>
                    <a:pt x="980" y="854"/>
                  </a:cubicBezTo>
                  <a:cubicBezTo>
                    <a:pt x="998" y="823"/>
                    <a:pt x="997" y="817"/>
                    <a:pt x="1003" y="815"/>
                  </a:cubicBezTo>
                  <a:cubicBezTo>
                    <a:pt x="1025" y="782"/>
                    <a:pt x="1032" y="774"/>
                    <a:pt x="1039" y="766"/>
                  </a:cubicBezTo>
                  <a:cubicBezTo>
                    <a:pt x="1077" y="742"/>
                    <a:pt x="1068" y="742"/>
                    <a:pt x="1069" y="747"/>
                  </a:cubicBezTo>
                  <a:cubicBezTo>
                    <a:pt x="1047" y="774"/>
                    <a:pt x="1045" y="779"/>
                    <a:pt x="1040" y="782"/>
                  </a:cubicBezTo>
                  <a:cubicBezTo>
                    <a:pt x="1028" y="806"/>
                    <a:pt x="1026" y="807"/>
                    <a:pt x="1025" y="809"/>
                  </a:cubicBezTo>
                  <a:cubicBezTo>
                    <a:pt x="1015" y="834"/>
                    <a:pt x="1007" y="838"/>
                    <a:pt x="1007" y="847"/>
                  </a:cubicBezTo>
                  <a:cubicBezTo>
                    <a:pt x="993" y="869"/>
                    <a:pt x="994" y="871"/>
                    <a:pt x="994" y="872"/>
                  </a:cubicBezTo>
                  <a:cubicBezTo>
                    <a:pt x="989" y="885"/>
                    <a:pt x="986" y="887"/>
                    <a:pt x="984" y="891"/>
                  </a:cubicBezTo>
                  <a:cubicBezTo>
                    <a:pt x="971" y="922"/>
                    <a:pt x="966" y="929"/>
                    <a:pt x="966" y="939"/>
                  </a:cubicBezTo>
                  <a:cubicBezTo>
                    <a:pt x="956" y="957"/>
                    <a:pt x="957" y="960"/>
                    <a:pt x="954" y="961"/>
                  </a:cubicBezTo>
                  <a:cubicBezTo>
                    <a:pt x="920" y="1037"/>
                    <a:pt x="921" y="1048"/>
                    <a:pt x="913" y="1052"/>
                  </a:cubicBezTo>
                  <a:cubicBezTo>
                    <a:pt x="882" y="1101"/>
                    <a:pt x="877" y="1107"/>
                    <a:pt x="874" y="1115"/>
                  </a:cubicBezTo>
                  <a:cubicBezTo>
                    <a:pt x="855" y="1137"/>
                    <a:pt x="852" y="1140"/>
                    <a:pt x="850" y="1144"/>
                  </a:cubicBezTo>
                  <a:cubicBezTo>
                    <a:pt x="834" y="1167"/>
                    <a:pt x="824" y="1166"/>
                    <a:pt x="824" y="1170"/>
                  </a:cubicBezTo>
                  <a:cubicBezTo>
                    <a:pt x="858" y="1143"/>
                    <a:pt x="863" y="1134"/>
                    <a:pt x="871" y="1126"/>
                  </a:cubicBezTo>
                  <a:cubicBezTo>
                    <a:pt x="891" y="1097"/>
                    <a:pt x="896" y="1098"/>
                    <a:pt x="894" y="1094"/>
                  </a:cubicBezTo>
                  <a:cubicBezTo>
                    <a:pt x="911" y="1072"/>
                    <a:pt x="913" y="1070"/>
                    <a:pt x="916" y="1070"/>
                  </a:cubicBezTo>
                  <a:cubicBezTo>
                    <a:pt x="929" y="1042"/>
                    <a:pt x="932" y="1038"/>
                    <a:pt x="934" y="1033"/>
                  </a:cubicBezTo>
                  <a:cubicBezTo>
                    <a:pt x="958" y="976"/>
                    <a:pt x="965" y="968"/>
                    <a:pt x="964" y="955"/>
                  </a:cubicBezTo>
                  <a:cubicBezTo>
                    <a:pt x="985" y="915"/>
                    <a:pt x="989" y="909"/>
                    <a:pt x="991" y="903"/>
                  </a:cubicBezTo>
                  <a:cubicBezTo>
                    <a:pt x="1000" y="878"/>
                    <a:pt x="1004" y="873"/>
                    <a:pt x="1006" y="867"/>
                  </a:cubicBezTo>
                  <a:cubicBezTo>
                    <a:pt x="1015" y="842"/>
                    <a:pt x="1024" y="840"/>
                    <a:pt x="1024" y="833"/>
                  </a:cubicBezTo>
                  <a:cubicBezTo>
                    <a:pt x="1042" y="806"/>
                    <a:pt x="1046" y="795"/>
                    <a:pt x="1051" y="784"/>
                  </a:cubicBezTo>
                  <a:cubicBezTo>
                    <a:pt x="1073" y="764"/>
                    <a:pt x="1071" y="758"/>
                    <a:pt x="1073" y="756"/>
                  </a:cubicBezTo>
                  <a:cubicBezTo>
                    <a:pt x="1093" y="740"/>
                    <a:pt x="1094" y="733"/>
                    <a:pt x="1101" y="731"/>
                  </a:cubicBezTo>
                  <a:cubicBezTo>
                    <a:pt x="1090" y="749"/>
                    <a:pt x="1092" y="751"/>
                    <a:pt x="1092" y="752"/>
                  </a:cubicBezTo>
                  <a:cubicBezTo>
                    <a:pt x="1069" y="793"/>
                    <a:pt x="1066" y="799"/>
                    <a:pt x="1061" y="804"/>
                  </a:cubicBezTo>
                  <a:cubicBezTo>
                    <a:pt x="1050" y="836"/>
                    <a:pt x="1049" y="839"/>
                    <a:pt x="1046" y="842"/>
                  </a:cubicBezTo>
                  <a:cubicBezTo>
                    <a:pt x="1029" y="888"/>
                    <a:pt x="1026" y="895"/>
                    <a:pt x="1021" y="900"/>
                  </a:cubicBezTo>
                  <a:cubicBezTo>
                    <a:pt x="996" y="970"/>
                    <a:pt x="1001" y="978"/>
                    <a:pt x="995" y="978"/>
                  </a:cubicBezTo>
                  <a:cubicBezTo>
                    <a:pt x="981" y="1020"/>
                    <a:pt x="975" y="1026"/>
                    <a:pt x="972" y="1033"/>
                  </a:cubicBezTo>
                  <a:cubicBezTo>
                    <a:pt x="954" y="1067"/>
                    <a:pt x="951" y="1070"/>
                    <a:pt x="951" y="1075"/>
                  </a:cubicBezTo>
                  <a:cubicBezTo>
                    <a:pt x="916" y="1125"/>
                    <a:pt x="909" y="1125"/>
                    <a:pt x="907" y="1129"/>
                  </a:cubicBezTo>
                  <a:cubicBezTo>
                    <a:pt x="919" y="1122"/>
                    <a:pt x="920" y="1117"/>
                    <a:pt x="925" y="1115"/>
                  </a:cubicBezTo>
                  <a:cubicBezTo>
                    <a:pt x="935" y="1099"/>
                    <a:pt x="943" y="1099"/>
                    <a:pt x="940" y="1092"/>
                  </a:cubicBezTo>
                  <a:cubicBezTo>
                    <a:pt x="963" y="1066"/>
                    <a:pt x="962" y="1060"/>
                    <a:pt x="968" y="1058"/>
                  </a:cubicBezTo>
                  <a:cubicBezTo>
                    <a:pt x="976" y="1041"/>
                    <a:pt x="979" y="1037"/>
                    <a:pt x="983" y="1033"/>
                  </a:cubicBezTo>
                  <a:cubicBezTo>
                    <a:pt x="1007" y="981"/>
                    <a:pt x="1003" y="971"/>
                    <a:pt x="1009" y="969"/>
                  </a:cubicBezTo>
                  <a:cubicBezTo>
                    <a:pt x="1016" y="940"/>
                    <a:pt x="1022" y="940"/>
                    <a:pt x="1018" y="934"/>
                  </a:cubicBezTo>
                  <a:cubicBezTo>
                    <a:pt x="1059" y="844"/>
                    <a:pt x="1057" y="833"/>
                    <a:pt x="1066" y="830"/>
                  </a:cubicBezTo>
                  <a:cubicBezTo>
                    <a:pt x="1083" y="786"/>
                    <a:pt x="1082" y="782"/>
                    <a:pt x="1084" y="780"/>
                  </a:cubicBezTo>
                  <a:cubicBezTo>
                    <a:pt x="1108" y="739"/>
                    <a:pt x="1112" y="730"/>
                    <a:pt x="1120" y="723"/>
                  </a:cubicBezTo>
                  <a:cubicBezTo>
                    <a:pt x="1119" y="735"/>
                    <a:pt x="1117" y="738"/>
                    <a:pt x="1114" y="742"/>
                  </a:cubicBezTo>
                  <a:cubicBezTo>
                    <a:pt x="1099" y="768"/>
                    <a:pt x="1096" y="772"/>
                    <a:pt x="1094" y="776"/>
                  </a:cubicBezTo>
                  <a:cubicBezTo>
                    <a:pt x="1068" y="830"/>
                    <a:pt x="1067" y="841"/>
                    <a:pt x="1060" y="847"/>
                  </a:cubicBezTo>
                  <a:cubicBezTo>
                    <a:pt x="1046" y="905"/>
                    <a:pt x="1042" y="907"/>
                    <a:pt x="1043" y="912"/>
                  </a:cubicBezTo>
                  <a:cubicBezTo>
                    <a:pt x="1031" y="937"/>
                    <a:pt x="1035" y="944"/>
                    <a:pt x="1031" y="945"/>
                  </a:cubicBezTo>
                  <a:cubicBezTo>
                    <a:pt x="1019" y="1007"/>
                    <a:pt x="1016" y="1012"/>
                    <a:pt x="1013" y="1017"/>
                  </a:cubicBezTo>
                  <a:cubicBezTo>
                    <a:pt x="987" y="1086"/>
                    <a:pt x="985" y="1088"/>
                    <a:pt x="987" y="1092"/>
                  </a:cubicBezTo>
                  <a:cubicBezTo>
                    <a:pt x="975" y="1110"/>
                    <a:pt x="973" y="1113"/>
                    <a:pt x="971" y="1115"/>
                  </a:cubicBezTo>
                  <a:cubicBezTo>
                    <a:pt x="952" y="1150"/>
                    <a:pt x="944" y="1151"/>
                    <a:pt x="943" y="1158"/>
                  </a:cubicBezTo>
                  <a:cubicBezTo>
                    <a:pt x="967" y="1126"/>
                    <a:pt x="978" y="1125"/>
                    <a:pt x="978" y="1114"/>
                  </a:cubicBezTo>
                  <a:cubicBezTo>
                    <a:pt x="999" y="1084"/>
                    <a:pt x="996" y="1078"/>
                    <a:pt x="1002" y="1079"/>
                  </a:cubicBezTo>
                  <a:cubicBezTo>
                    <a:pt x="1010" y="1051"/>
                    <a:pt x="1016" y="1046"/>
                    <a:pt x="1017" y="1036"/>
                  </a:cubicBezTo>
                  <a:cubicBezTo>
                    <a:pt x="1038" y="980"/>
                    <a:pt x="1035" y="968"/>
                    <a:pt x="1041" y="961"/>
                  </a:cubicBezTo>
                  <a:cubicBezTo>
                    <a:pt x="1053" y="887"/>
                    <a:pt x="1065" y="874"/>
                    <a:pt x="1066" y="854"/>
                  </a:cubicBezTo>
                  <a:cubicBezTo>
                    <a:pt x="1085" y="822"/>
                    <a:pt x="1082" y="817"/>
                    <a:pt x="1088" y="817"/>
                  </a:cubicBezTo>
                  <a:cubicBezTo>
                    <a:pt x="1101" y="773"/>
                    <a:pt x="1111" y="775"/>
                    <a:pt x="1110" y="769"/>
                  </a:cubicBezTo>
                  <a:cubicBezTo>
                    <a:pt x="1139" y="732"/>
                    <a:pt x="1135" y="724"/>
                    <a:pt x="1142" y="723"/>
                  </a:cubicBezTo>
                  <a:cubicBezTo>
                    <a:pt x="1161" y="699"/>
                    <a:pt x="1162" y="697"/>
                    <a:pt x="1166" y="697"/>
                  </a:cubicBezTo>
                  <a:cubicBezTo>
                    <a:pt x="1159" y="709"/>
                    <a:pt x="1160" y="711"/>
                    <a:pt x="1158" y="712"/>
                  </a:cubicBezTo>
                  <a:cubicBezTo>
                    <a:pt x="1141" y="738"/>
                    <a:pt x="1136" y="751"/>
                    <a:pt x="1127" y="761"/>
                  </a:cubicBezTo>
                  <a:cubicBezTo>
                    <a:pt x="1121" y="793"/>
                    <a:pt x="1110" y="795"/>
                    <a:pt x="1113" y="806"/>
                  </a:cubicBezTo>
                  <a:cubicBezTo>
                    <a:pt x="1103" y="835"/>
                    <a:pt x="1100" y="842"/>
                    <a:pt x="1096" y="849"/>
                  </a:cubicBezTo>
                  <a:cubicBezTo>
                    <a:pt x="1080" y="911"/>
                    <a:pt x="1073" y="923"/>
                    <a:pt x="1073" y="942"/>
                  </a:cubicBezTo>
                  <a:cubicBezTo>
                    <a:pt x="1060" y="978"/>
                    <a:pt x="1052" y="985"/>
                    <a:pt x="1052" y="997"/>
                  </a:cubicBezTo>
                  <a:cubicBezTo>
                    <a:pt x="1033" y="1040"/>
                    <a:pt x="1031" y="1045"/>
                    <a:pt x="1031" y="1051"/>
                  </a:cubicBezTo>
                  <a:cubicBezTo>
                    <a:pt x="1015" y="1085"/>
                    <a:pt x="1013" y="1087"/>
                    <a:pt x="1011" y="1088"/>
                  </a:cubicBezTo>
                  <a:cubicBezTo>
                    <a:pt x="1000" y="1110"/>
                    <a:pt x="995" y="1119"/>
                    <a:pt x="989" y="1125"/>
                  </a:cubicBezTo>
                  <a:cubicBezTo>
                    <a:pt x="967" y="1154"/>
                    <a:pt x="967" y="1162"/>
                    <a:pt x="958" y="1164"/>
                  </a:cubicBezTo>
                  <a:cubicBezTo>
                    <a:pt x="952" y="1177"/>
                    <a:pt x="959" y="1178"/>
                    <a:pt x="960" y="1175"/>
                  </a:cubicBezTo>
                  <a:cubicBezTo>
                    <a:pt x="980" y="1143"/>
                    <a:pt x="988" y="1142"/>
                    <a:pt x="988" y="1136"/>
                  </a:cubicBezTo>
                  <a:cubicBezTo>
                    <a:pt x="1025" y="1081"/>
                    <a:pt x="1033" y="1061"/>
                    <a:pt x="1042" y="1043"/>
                  </a:cubicBezTo>
                  <a:cubicBezTo>
                    <a:pt x="1058" y="1003"/>
                    <a:pt x="1060" y="992"/>
                    <a:pt x="1065" y="983"/>
                  </a:cubicBezTo>
                  <a:cubicBezTo>
                    <a:pt x="1090" y="912"/>
                    <a:pt x="1093" y="902"/>
                    <a:pt x="1095" y="891"/>
                  </a:cubicBezTo>
                  <a:cubicBezTo>
                    <a:pt x="1106" y="849"/>
                    <a:pt x="1113" y="841"/>
                    <a:pt x="1115" y="830"/>
                  </a:cubicBezTo>
                  <a:cubicBezTo>
                    <a:pt x="1133" y="782"/>
                    <a:pt x="1135" y="777"/>
                    <a:pt x="1135" y="771"/>
                  </a:cubicBezTo>
                  <a:cubicBezTo>
                    <a:pt x="1158" y="727"/>
                    <a:pt x="1161" y="726"/>
                    <a:pt x="1162" y="724"/>
                  </a:cubicBezTo>
                  <a:cubicBezTo>
                    <a:pt x="1180" y="705"/>
                    <a:pt x="1180" y="702"/>
                    <a:pt x="1182" y="700"/>
                  </a:cubicBezTo>
                  <a:cubicBezTo>
                    <a:pt x="1181" y="710"/>
                    <a:pt x="1176" y="710"/>
                    <a:pt x="1176" y="715"/>
                  </a:cubicBezTo>
                  <a:cubicBezTo>
                    <a:pt x="1159" y="758"/>
                    <a:pt x="1151" y="757"/>
                    <a:pt x="1154" y="763"/>
                  </a:cubicBezTo>
                  <a:cubicBezTo>
                    <a:pt x="1138" y="798"/>
                    <a:pt x="1138" y="808"/>
                    <a:pt x="1134" y="813"/>
                  </a:cubicBezTo>
                  <a:cubicBezTo>
                    <a:pt x="1116" y="867"/>
                    <a:pt x="1120" y="884"/>
                    <a:pt x="1111" y="893"/>
                  </a:cubicBezTo>
                  <a:cubicBezTo>
                    <a:pt x="1105" y="951"/>
                    <a:pt x="1098" y="960"/>
                    <a:pt x="1096" y="973"/>
                  </a:cubicBezTo>
                  <a:cubicBezTo>
                    <a:pt x="1082" y="1032"/>
                    <a:pt x="1081" y="1036"/>
                    <a:pt x="1082" y="1040"/>
                  </a:cubicBezTo>
                  <a:cubicBezTo>
                    <a:pt x="1066" y="1090"/>
                    <a:pt x="1059" y="1092"/>
                    <a:pt x="1059" y="1099"/>
                  </a:cubicBezTo>
                  <a:cubicBezTo>
                    <a:pt x="1043" y="1137"/>
                    <a:pt x="1041" y="1139"/>
                    <a:pt x="1040" y="1143"/>
                  </a:cubicBezTo>
                  <a:cubicBezTo>
                    <a:pt x="1048" y="1132"/>
                    <a:pt x="1053" y="1128"/>
                    <a:pt x="1054" y="1122"/>
                  </a:cubicBezTo>
                  <a:cubicBezTo>
                    <a:pt x="1081" y="1072"/>
                    <a:pt x="1077" y="1062"/>
                    <a:pt x="1083" y="1060"/>
                  </a:cubicBezTo>
                  <a:cubicBezTo>
                    <a:pt x="1094" y="1013"/>
                    <a:pt x="1105" y="1016"/>
                    <a:pt x="1101" y="1010"/>
                  </a:cubicBezTo>
                  <a:cubicBezTo>
                    <a:pt x="1105" y="959"/>
                    <a:pt x="1115" y="958"/>
                    <a:pt x="1111" y="946"/>
                  </a:cubicBezTo>
                  <a:cubicBezTo>
                    <a:pt x="1121" y="896"/>
                    <a:pt x="1124" y="893"/>
                    <a:pt x="1123" y="886"/>
                  </a:cubicBezTo>
                  <a:cubicBezTo>
                    <a:pt x="1141" y="821"/>
                    <a:pt x="1145" y="814"/>
                    <a:pt x="1148" y="806"/>
                  </a:cubicBezTo>
                  <a:cubicBezTo>
                    <a:pt x="1167" y="741"/>
                    <a:pt x="1179" y="744"/>
                    <a:pt x="1176" y="737"/>
                  </a:cubicBezTo>
                  <a:cubicBezTo>
                    <a:pt x="1187" y="722"/>
                    <a:pt x="1185" y="718"/>
                    <a:pt x="1188" y="717"/>
                  </a:cubicBezTo>
                  <a:cubicBezTo>
                    <a:pt x="1213" y="683"/>
                    <a:pt x="1210" y="686"/>
                    <a:pt x="1209" y="691"/>
                  </a:cubicBezTo>
                  <a:cubicBezTo>
                    <a:pt x="1193" y="714"/>
                    <a:pt x="1194" y="718"/>
                    <a:pt x="1192" y="719"/>
                  </a:cubicBezTo>
                  <a:cubicBezTo>
                    <a:pt x="1178" y="739"/>
                    <a:pt x="1179" y="745"/>
                    <a:pt x="1175" y="748"/>
                  </a:cubicBezTo>
                  <a:cubicBezTo>
                    <a:pt x="1162" y="793"/>
                    <a:pt x="1155" y="794"/>
                    <a:pt x="1156" y="800"/>
                  </a:cubicBezTo>
                  <a:cubicBezTo>
                    <a:pt x="1139" y="843"/>
                    <a:pt x="1142" y="851"/>
                    <a:pt x="1139" y="854"/>
                  </a:cubicBezTo>
                  <a:cubicBezTo>
                    <a:pt x="1131" y="894"/>
                    <a:pt x="1131" y="904"/>
                    <a:pt x="1130" y="914"/>
                  </a:cubicBezTo>
                  <a:cubicBezTo>
                    <a:pt x="1123" y="960"/>
                    <a:pt x="1123" y="965"/>
                    <a:pt x="1120" y="969"/>
                  </a:cubicBezTo>
                  <a:cubicBezTo>
                    <a:pt x="1106" y="1031"/>
                    <a:pt x="1109" y="1038"/>
                    <a:pt x="1106" y="1042"/>
                  </a:cubicBezTo>
                  <a:cubicBezTo>
                    <a:pt x="1094" y="1088"/>
                    <a:pt x="1085" y="1087"/>
                    <a:pt x="1087" y="1094"/>
                  </a:cubicBezTo>
                  <a:cubicBezTo>
                    <a:pt x="1090" y="1098"/>
                    <a:pt x="1092" y="1092"/>
                    <a:pt x="1094" y="1086"/>
                  </a:cubicBezTo>
                  <a:cubicBezTo>
                    <a:pt x="1114" y="1043"/>
                    <a:pt x="1117" y="1037"/>
                    <a:pt x="1117" y="1029"/>
                  </a:cubicBezTo>
                  <a:cubicBezTo>
                    <a:pt x="1129" y="1007"/>
                    <a:pt x="1124" y="995"/>
                    <a:pt x="1128" y="989"/>
                  </a:cubicBezTo>
                  <a:cubicBezTo>
                    <a:pt x="1141" y="920"/>
                    <a:pt x="1137" y="911"/>
                    <a:pt x="1140" y="908"/>
                  </a:cubicBezTo>
                  <a:cubicBezTo>
                    <a:pt x="1152" y="848"/>
                    <a:pt x="1154" y="836"/>
                    <a:pt x="1158" y="824"/>
                  </a:cubicBezTo>
                  <a:cubicBezTo>
                    <a:pt x="1190" y="748"/>
                    <a:pt x="1191" y="736"/>
                    <a:pt x="1198" y="726"/>
                  </a:cubicBezTo>
                  <a:cubicBezTo>
                    <a:pt x="1211" y="708"/>
                    <a:pt x="1212" y="702"/>
                    <a:pt x="1215" y="697"/>
                  </a:cubicBezTo>
                  <a:cubicBezTo>
                    <a:pt x="1239" y="665"/>
                    <a:pt x="1240" y="659"/>
                    <a:pt x="1243" y="654"/>
                  </a:cubicBezTo>
                  <a:cubicBezTo>
                    <a:pt x="1258" y="655"/>
                    <a:pt x="1254" y="659"/>
                    <a:pt x="1248" y="662"/>
                  </a:cubicBezTo>
                  <a:cubicBezTo>
                    <a:pt x="1240" y="680"/>
                    <a:pt x="1238" y="682"/>
                    <a:pt x="1234" y="682"/>
                  </a:cubicBezTo>
                  <a:cubicBezTo>
                    <a:pt x="1221" y="708"/>
                    <a:pt x="1220" y="710"/>
                    <a:pt x="1218" y="712"/>
                  </a:cubicBezTo>
                  <a:cubicBezTo>
                    <a:pt x="1202" y="738"/>
                    <a:pt x="1207" y="748"/>
                    <a:pt x="1200" y="750"/>
                  </a:cubicBezTo>
                  <a:cubicBezTo>
                    <a:pt x="1185" y="789"/>
                    <a:pt x="1183" y="795"/>
                    <a:pt x="1180" y="801"/>
                  </a:cubicBezTo>
                  <a:cubicBezTo>
                    <a:pt x="1167" y="863"/>
                    <a:pt x="1160" y="866"/>
                    <a:pt x="1165" y="876"/>
                  </a:cubicBezTo>
                  <a:cubicBezTo>
                    <a:pt x="1163" y="1011"/>
                    <a:pt x="1159" y="1003"/>
                    <a:pt x="1161" y="999"/>
                  </a:cubicBezTo>
                  <a:cubicBezTo>
                    <a:pt x="1178" y="946"/>
                    <a:pt x="1180" y="935"/>
                    <a:pt x="1185" y="926"/>
                  </a:cubicBezTo>
                  <a:cubicBezTo>
                    <a:pt x="1211" y="816"/>
                    <a:pt x="1215" y="806"/>
                    <a:pt x="1217" y="794"/>
                  </a:cubicBezTo>
                  <a:cubicBezTo>
                    <a:pt x="1232" y="751"/>
                    <a:pt x="1236" y="740"/>
                    <a:pt x="1241" y="730"/>
                  </a:cubicBezTo>
                  <a:cubicBezTo>
                    <a:pt x="1259" y="690"/>
                    <a:pt x="1261" y="688"/>
                    <a:pt x="1264" y="686"/>
                  </a:cubicBezTo>
                  <a:cubicBezTo>
                    <a:pt x="1274" y="666"/>
                    <a:pt x="1277" y="662"/>
                    <a:pt x="1278" y="657"/>
                  </a:cubicBezTo>
                  <a:cubicBezTo>
                    <a:pt x="1292" y="642"/>
                    <a:pt x="1292" y="639"/>
                    <a:pt x="1295" y="638"/>
                  </a:cubicBezTo>
                  <a:cubicBezTo>
                    <a:pt x="1309" y="633"/>
                    <a:pt x="1300" y="643"/>
                    <a:pt x="1291" y="654"/>
                  </a:cubicBezTo>
                  <a:cubicBezTo>
                    <a:pt x="1256" y="708"/>
                    <a:pt x="1257" y="716"/>
                    <a:pt x="1252" y="719"/>
                  </a:cubicBezTo>
                  <a:cubicBezTo>
                    <a:pt x="1238" y="762"/>
                    <a:pt x="1233" y="771"/>
                    <a:pt x="1233" y="784"/>
                  </a:cubicBezTo>
                  <a:cubicBezTo>
                    <a:pt x="1213" y="855"/>
                    <a:pt x="1210" y="860"/>
                    <a:pt x="1210" y="866"/>
                  </a:cubicBezTo>
                  <a:cubicBezTo>
                    <a:pt x="1198" y="895"/>
                    <a:pt x="1199" y="911"/>
                    <a:pt x="1193" y="922"/>
                  </a:cubicBezTo>
                  <a:cubicBezTo>
                    <a:pt x="1183" y="968"/>
                    <a:pt x="1179" y="972"/>
                    <a:pt x="1179" y="980"/>
                  </a:cubicBezTo>
                  <a:cubicBezTo>
                    <a:pt x="1167" y="1022"/>
                    <a:pt x="1159" y="1024"/>
                    <a:pt x="1160" y="1032"/>
                  </a:cubicBezTo>
                  <a:cubicBezTo>
                    <a:pt x="1147" y="1053"/>
                    <a:pt x="1144" y="1058"/>
                    <a:pt x="1139" y="1063"/>
                  </a:cubicBezTo>
                  <a:cubicBezTo>
                    <a:pt x="1103" y="1109"/>
                    <a:pt x="1097" y="1109"/>
                    <a:pt x="1100" y="1114"/>
                  </a:cubicBezTo>
                  <a:cubicBezTo>
                    <a:pt x="1117" y="1102"/>
                    <a:pt x="1120" y="1098"/>
                    <a:pt x="1123" y="1095"/>
                  </a:cubicBezTo>
                  <a:cubicBezTo>
                    <a:pt x="1134" y="1078"/>
                    <a:pt x="1140" y="1077"/>
                    <a:pt x="1141" y="1071"/>
                  </a:cubicBezTo>
                  <a:cubicBezTo>
                    <a:pt x="1160" y="1043"/>
                    <a:pt x="1163" y="1039"/>
                    <a:pt x="1167" y="1035"/>
                  </a:cubicBezTo>
                  <a:close/>
                  <a:moveTo>
                    <a:pt x="1298" y="888"/>
                  </a:moveTo>
                  <a:cubicBezTo>
                    <a:pt x="1303" y="888"/>
                    <a:pt x="1297" y="894"/>
                    <a:pt x="1297" y="897"/>
                  </a:cubicBezTo>
                  <a:cubicBezTo>
                    <a:pt x="1274" y="925"/>
                    <a:pt x="1278" y="933"/>
                    <a:pt x="1271" y="933"/>
                  </a:cubicBezTo>
                  <a:cubicBezTo>
                    <a:pt x="1286" y="888"/>
                    <a:pt x="1290" y="887"/>
                    <a:pt x="1288" y="883"/>
                  </a:cubicBezTo>
                  <a:cubicBezTo>
                    <a:pt x="1314" y="790"/>
                    <a:pt x="1323" y="785"/>
                    <a:pt x="1319" y="771"/>
                  </a:cubicBezTo>
                  <a:cubicBezTo>
                    <a:pt x="1331" y="742"/>
                    <a:pt x="1332" y="735"/>
                    <a:pt x="1336" y="728"/>
                  </a:cubicBezTo>
                  <a:cubicBezTo>
                    <a:pt x="1348" y="700"/>
                    <a:pt x="1349" y="692"/>
                    <a:pt x="1355" y="687"/>
                  </a:cubicBezTo>
                  <a:cubicBezTo>
                    <a:pt x="1361" y="672"/>
                    <a:pt x="1362" y="668"/>
                    <a:pt x="1364" y="665"/>
                  </a:cubicBezTo>
                  <a:cubicBezTo>
                    <a:pt x="1384" y="634"/>
                    <a:pt x="1379" y="625"/>
                    <a:pt x="1386" y="626"/>
                  </a:cubicBezTo>
                  <a:cubicBezTo>
                    <a:pt x="1389" y="623"/>
                    <a:pt x="1390" y="628"/>
                    <a:pt x="1389" y="632"/>
                  </a:cubicBezTo>
                  <a:cubicBezTo>
                    <a:pt x="1373" y="657"/>
                    <a:pt x="1377" y="665"/>
                    <a:pt x="1371" y="666"/>
                  </a:cubicBezTo>
                  <a:cubicBezTo>
                    <a:pt x="1354" y="708"/>
                    <a:pt x="1353" y="717"/>
                    <a:pt x="1348" y="722"/>
                  </a:cubicBezTo>
                  <a:cubicBezTo>
                    <a:pt x="1339" y="752"/>
                    <a:pt x="1343" y="758"/>
                    <a:pt x="1339" y="759"/>
                  </a:cubicBezTo>
                  <a:cubicBezTo>
                    <a:pt x="1327" y="795"/>
                    <a:pt x="1331" y="802"/>
                    <a:pt x="1327" y="803"/>
                  </a:cubicBezTo>
                  <a:cubicBezTo>
                    <a:pt x="1316" y="841"/>
                    <a:pt x="1311" y="851"/>
                    <a:pt x="1309" y="864"/>
                  </a:cubicBezTo>
                  <a:cubicBezTo>
                    <a:pt x="1294" y="891"/>
                    <a:pt x="1298" y="891"/>
                    <a:pt x="1298" y="888"/>
                  </a:cubicBezTo>
                  <a:close/>
                  <a:moveTo>
                    <a:pt x="1128" y="298"/>
                  </a:moveTo>
                  <a:cubicBezTo>
                    <a:pt x="1135" y="295"/>
                    <a:pt x="1138" y="299"/>
                    <a:pt x="1145" y="297"/>
                  </a:cubicBezTo>
                  <a:cubicBezTo>
                    <a:pt x="1200" y="305"/>
                    <a:pt x="1202" y="309"/>
                    <a:pt x="1209" y="308"/>
                  </a:cubicBezTo>
                  <a:cubicBezTo>
                    <a:pt x="1259" y="319"/>
                    <a:pt x="1262" y="324"/>
                    <a:pt x="1269" y="321"/>
                  </a:cubicBezTo>
                  <a:cubicBezTo>
                    <a:pt x="1319" y="336"/>
                    <a:pt x="1319" y="345"/>
                    <a:pt x="1326" y="342"/>
                  </a:cubicBezTo>
                  <a:cubicBezTo>
                    <a:pt x="1370" y="363"/>
                    <a:pt x="1376" y="363"/>
                    <a:pt x="1377" y="368"/>
                  </a:cubicBezTo>
                  <a:cubicBezTo>
                    <a:pt x="1399" y="372"/>
                    <a:pt x="1398" y="381"/>
                    <a:pt x="1406" y="379"/>
                  </a:cubicBezTo>
                  <a:cubicBezTo>
                    <a:pt x="1438" y="399"/>
                    <a:pt x="1450" y="399"/>
                    <a:pt x="1457" y="405"/>
                  </a:cubicBezTo>
                  <a:cubicBezTo>
                    <a:pt x="1505" y="423"/>
                    <a:pt x="1514" y="418"/>
                    <a:pt x="1517" y="421"/>
                  </a:cubicBezTo>
                  <a:cubicBezTo>
                    <a:pt x="1552" y="430"/>
                    <a:pt x="1562" y="425"/>
                    <a:pt x="1563" y="430"/>
                  </a:cubicBezTo>
                  <a:cubicBezTo>
                    <a:pt x="1548" y="440"/>
                    <a:pt x="1546" y="436"/>
                    <a:pt x="1542" y="434"/>
                  </a:cubicBezTo>
                  <a:cubicBezTo>
                    <a:pt x="1497" y="430"/>
                    <a:pt x="1492" y="426"/>
                    <a:pt x="1485" y="424"/>
                  </a:cubicBezTo>
                  <a:cubicBezTo>
                    <a:pt x="1420" y="406"/>
                    <a:pt x="1422" y="396"/>
                    <a:pt x="1416" y="399"/>
                  </a:cubicBezTo>
                  <a:cubicBezTo>
                    <a:pt x="1386" y="385"/>
                    <a:pt x="1384" y="381"/>
                    <a:pt x="1380" y="381"/>
                  </a:cubicBezTo>
                  <a:cubicBezTo>
                    <a:pt x="1352" y="366"/>
                    <a:pt x="1348" y="368"/>
                    <a:pt x="1348" y="365"/>
                  </a:cubicBezTo>
                  <a:cubicBezTo>
                    <a:pt x="1329" y="356"/>
                    <a:pt x="1323" y="352"/>
                    <a:pt x="1316" y="351"/>
                  </a:cubicBezTo>
                  <a:cubicBezTo>
                    <a:pt x="1293" y="337"/>
                    <a:pt x="1283" y="340"/>
                    <a:pt x="1278" y="335"/>
                  </a:cubicBezTo>
                  <a:cubicBezTo>
                    <a:pt x="1231" y="321"/>
                    <a:pt x="1225" y="318"/>
                    <a:pt x="1219" y="315"/>
                  </a:cubicBezTo>
                  <a:cubicBezTo>
                    <a:pt x="1146" y="305"/>
                    <a:pt x="1141" y="305"/>
                    <a:pt x="1135" y="306"/>
                  </a:cubicBezTo>
                  <a:cubicBezTo>
                    <a:pt x="1113" y="294"/>
                    <a:pt x="1121" y="302"/>
                    <a:pt x="1128" y="298"/>
                  </a:cubicBezTo>
                  <a:close/>
                  <a:moveTo>
                    <a:pt x="1562" y="448"/>
                  </a:moveTo>
                  <a:cubicBezTo>
                    <a:pt x="1562" y="453"/>
                    <a:pt x="1557" y="454"/>
                    <a:pt x="1554" y="452"/>
                  </a:cubicBezTo>
                  <a:cubicBezTo>
                    <a:pt x="1554" y="449"/>
                    <a:pt x="1559" y="449"/>
                    <a:pt x="1562" y="448"/>
                  </a:cubicBezTo>
                  <a:close/>
                  <a:moveTo>
                    <a:pt x="1161" y="323"/>
                  </a:moveTo>
                  <a:cubicBezTo>
                    <a:pt x="1158" y="318"/>
                    <a:pt x="1149" y="322"/>
                    <a:pt x="1145" y="320"/>
                  </a:cubicBezTo>
                  <a:cubicBezTo>
                    <a:pt x="1044" y="299"/>
                    <a:pt x="1053" y="303"/>
                    <a:pt x="1057" y="302"/>
                  </a:cubicBezTo>
                  <a:cubicBezTo>
                    <a:pt x="1096" y="303"/>
                    <a:pt x="1100" y="306"/>
                    <a:pt x="1105" y="307"/>
                  </a:cubicBezTo>
                  <a:cubicBezTo>
                    <a:pt x="1159" y="310"/>
                    <a:pt x="1159" y="317"/>
                    <a:pt x="1166" y="316"/>
                  </a:cubicBezTo>
                  <a:cubicBezTo>
                    <a:pt x="1236" y="328"/>
                    <a:pt x="1243" y="335"/>
                    <a:pt x="1254" y="335"/>
                  </a:cubicBezTo>
                  <a:cubicBezTo>
                    <a:pt x="1298" y="351"/>
                    <a:pt x="1300" y="354"/>
                    <a:pt x="1304" y="353"/>
                  </a:cubicBezTo>
                  <a:cubicBezTo>
                    <a:pt x="1328" y="367"/>
                    <a:pt x="1333" y="368"/>
                    <a:pt x="1337" y="369"/>
                  </a:cubicBezTo>
                  <a:cubicBezTo>
                    <a:pt x="1353" y="382"/>
                    <a:pt x="1360" y="379"/>
                    <a:pt x="1364" y="382"/>
                  </a:cubicBezTo>
                  <a:cubicBezTo>
                    <a:pt x="1382" y="391"/>
                    <a:pt x="1385" y="396"/>
                    <a:pt x="1391" y="395"/>
                  </a:cubicBezTo>
                  <a:cubicBezTo>
                    <a:pt x="1451" y="427"/>
                    <a:pt x="1466" y="423"/>
                    <a:pt x="1473" y="431"/>
                  </a:cubicBezTo>
                  <a:cubicBezTo>
                    <a:pt x="1511" y="440"/>
                    <a:pt x="1519" y="441"/>
                    <a:pt x="1526" y="444"/>
                  </a:cubicBezTo>
                  <a:cubicBezTo>
                    <a:pt x="1544" y="450"/>
                    <a:pt x="1537" y="455"/>
                    <a:pt x="1536" y="451"/>
                  </a:cubicBezTo>
                  <a:cubicBezTo>
                    <a:pt x="1507" y="449"/>
                    <a:pt x="1501" y="448"/>
                    <a:pt x="1495" y="447"/>
                  </a:cubicBezTo>
                  <a:cubicBezTo>
                    <a:pt x="1473" y="443"/>
                    <a:pt x="1466" y="442"/>
                    <a:pt x="1463" y="437"/>
                  </a:cubicBezTo>
                  <a:cubicBezTo>
                    <a:pt x="1408" y="426"/>
                    <a:pt x="1407" y="417"/>
                    <a:pt x="1398" y="420"/>
                  </a:cubicBezTo>
                  <a:cubicBezTo>
                    <a:pt x="1351" y="397"/>
                    <a:pt x="1347" y="394"/>
                    <a:pt x="1342" y="393"/>
                  </a:cubicBezTo>
                  <a:cubicBezTo>
                    <a:pt x="1320" y="378"/>
                    <a:pt x="1308" y="378"/>
                    <a:pt x="1300" y="371"/>
                  </a:cubicBezTo>
                  <a:cubicBezTo>
                    <a:pt x="1263" y="350"/>
                    <a:pt x="1257" y="354"/>
                    <a:pt x="1257" y="350"/>
                  </a:cubicBezTo>
                  <a:cubicBezTo>
                    <a:pt x="1236" y="343"/>
                    <a:pt x="1233" y="340"/>
                    <a:pt x="1226" y="340"/>
                  </a:cubicBezTo>
                  <a:cubicBezTo>
                    <a:pt x="1192" y="327"/>
                    <a:pt x="1185" y="327"/>
                    <a:pt x="1179" y="327"/>
                  </a:cubicBezTo>
                  <a:close/>
                  <a:moveTo>
                    <a:pt x="1541" y="481"/>
                  </a:moveTo>
                  <a:cubicBezTo>
                    <a:pt x="1537" y="481"/>
                    <a:pt x="1540" y="487"/>
                    <a:pt x="1534" y="487"/>
                  </a:cubicBezTo>
                  <a:cubicBezTo>
                    <a:pt x="1538" y="482"/>
                    <a:pt x="1538" y="475"/>
                    <a:pt x="1547" y="473"/>
                  </a:cubicBezTo>
                  <a:cubicBezTo>
                    <a:pt x="1549" y="479"/>
                    <a:pt x="1543" y="478"/>
                    <a:pt x="1541" y="481"/>
                  </a:cubicBezTo>
                  <a:close/>
                  <a:moveTo>
                    <a:pt x="1517" y="470"/>
                  </a:moveTo>
                  <a:cubicBezTo>
                    <a:pt x="1514" y="466"/>
                    <a:pt x="1506" y="468"/>
                    <a:pt x="1501" y="466"/>
                  </a:cubicBezTo>
                  <a:cubicBezTo>
                    <a:pt x="1473" y="464"/>
                    <a:pt x="1468" y="466"/>
                    <a:pt x="1467" y="463"/>
                  </a:cubicBezTo>
                  <a:cubicBezTo>
                    <a:pt x="1432" y="454"/>
                    <a:pt x="1427" y="454"/>
                    <a:pt x="1423" y="451"/>
                  </a:cubicBezTo>
                  <a:cubicBezTo>
                    <a:pt x="1347" y="419"/>
                    <a:pt x="1343" y="415"/>
                    <a:pt x="1339" y="413"/>
                  </a:cubicBezTo>
                  <a:cubicBezTo>
                    <a:pt x="1281" y="385"/>
                    <a:pt x="1275" y="389"/>
                    <a:pt x="1274" y="385"/>
                  </a:cubicBezTo>
                  <a:cubicBezTo>
                    <a:pt x="1255" y="374"/>
                    <a:pt x="1253" y="373"/>
                    <a:pt x="1250" y="374"/>
                  </a:cubicBezTo>
                  <a:cubicBezTo>
                    <a:pt x="1213" y="356"/>
                    <a:pt x="1211" y="349"/>
                    <a:pt x="1203" y="351"/>
                  </a:cubicBezTo>
                  <a:cubicBezTo>
                    <a:pt x="1165" y="325"/>
                    <a:pt x="1169" y="333"/>
                    <a:pt x="1173" y="330"/>
                  </a:cubicBezTo>
                  <a:cubicBezTo>
                    <a:pt x="1209" y="345"/>
                    <a:pt x="1224" y="344"/>
                    <a:pt x="1234" y="350"/>
                  </a:cubicBezTo>
                  <a:cubicBezTo>
                    <a:pt x="1263" y="362"/>
                    <a:pt x="1265" y="364"/>
                    <a:pt x="1266" y="366"/>
                  </a:cubicBezTo>
                  <a:cubicBezTo>
                    <a:pt x="1320" y="388"/>
                    <a:pt x="1320" y="394"/>
                    <a:pt x="1324" y="394"/>
                  </a:cubicBezTo>
                  <a:cubicBezTo>
                    <a:pt x="1351" y="410"/>
                    <a:pt x="1359" y="409"/>
                    <a:pt x="1363" y="413"/>
                  </a:cubicBezTo>
                  <a:cubicBezTo>
                    <a:pt x="1409" y="429"/>
                    <a:pt x="1416" y="439"/>
                    <a:pt x="1432" y="436"/>
                  </a:cubicBezTo>
                  <a:cubicBezTo>
                    <a:pt x="1485" y="455"/>
                    <a:pt x="1486" y="457"/>
                    <a:pt x="1488" y="457"/>
                  </a:cubicBezTo>
                  <a:cubicBezTo>
                    <a:pt x="1519" y="456"/>
                    <a:pt x="1533" y="460"/>
                    <a:pt x="1541" y="463"/>
                  </a:cubicBezTo>
                  <a:cubicBezTo>
                    <a:pt x="1539" y="471"/>
                    <a:pt x="1525" y="464"/>
                    <a:pt x="1517" y="470"/>
                  </a:cubicBezTo>
                  <a:close/>
                  <a:moveTo>
                    <a:pt x="1517" y="527"/>
                  </a:moveTo>
                  <a:cubicBezTo>
                    <a:pt x="1520" y="517"/>
                    <a:pt x="1527" y="511"/>
                    <a:pt x="1532" y="502"/>
                  </a:cubicBezTo>
                  <a:cubicBezTo>
                    <a:pt x="1566" y="475"/>
                    <a:pt x="1563" y="477"/>
                    <a:pt x="1563" y="479"/>
                  </a:cubicBezTo>
                  <a:cubicBezTo>
                    <a:pt x="1552" y="496"/>
                    <a:pt x="1552" y="500"/>
                    <a:pt x="1550" y="504"/>
                  </a:cubicBezTo>
                  <a:cubicBezTo>
                    <a:pt x="1526" y="537"/>
                    <a:pt x="1530" y="549"/>
                    <a:pt x="1523" y="553"/>
                  </a:cubicBezTo>
                  <a:cubicBezTo>
                    <a:pt x="1495" y="607"/>
                    <a:pt x="1496" y="612"/>
                    <a:pt x="1495" y="615"/>
                  </a:cubicBezTo>
                  <a:cubicBezTo>
                    <a:pt x="1460" y="694"/>
                    <a:pt x="1451" y="698"/>
                    <a:pt x="1449" y="708"/>
                  </a:cubicBezTo>
                  <a:cubicBezTo>
                    <a:pt x="1432" y="738"/>
                    <a:pt x="1427" y="745"/>
                    <a:pt x="1422" y="753"/>
                  </a:cubicBezTo>
                  <a:cubicBezTo>
                    <a:pt x="1412" y="767"/>
                    <a:pt x="1410" y="771"/>
                    <a:pt x="1408" y="775"/>
                  </a:cubicBezTo>
                  <a:cubicBezTo>
                    <a:pt x="1378" y="807"/>
                    <a:pt x="1376" y="811"/>
                    <a:pt x="1373" y="814"/>
                  </a:cubicBezTo>
                  <a:cubicBezTo>
                    <a:pt x="1380" y="793"/>
                    <a:pt x="1382" y="787"/>
                    <a:pt x="1385" y="781"/>
                  </a:cubicBezTo>
                  <a:cubicBezTo>
                    <a:pt x="1406" y="743"/>
                    <a:pt x="1405" y="735"/>
                    <a:pt x="1409" y="730"/>
                  </a:cubicBezTo>
                  <a:cubicBezTo>
                    <a:pt x="1439" y="671"/>
                    <a:pt x="1441" y="657"/>
                    <a:pt x="1447" y="646"/>
                  </a:cubicBezTo>
                  <a:cubicBezTo>
                    <a:pt x="1458" y="617"/>
                    <a:pt x="1464" y="618"/>
                    <a:pt x="1464" y="614"/>
                  </a:cubicBezTo>
                  <a:cubicBezTo>
                    <a:pt x="1478" y="587"/>
                    <a:pt x="1475" y="581"/>
                    <a:pt x="1480" y="580"/>
                  </a:cubicBezTo>
                  <a:cubicBezTo>
                    <a:pt x="1495" y="554"/>
                    <a:pt x="1497" y="552"/>
                    <a:pt x="1496" y="549"/>
                  </a:cubicBezTo>
                  <a:close/>
                  <a:moveTo>
                    <a:pt x="1490" y="530"/>
                  </a:moveTo>
                  <a:cubicBezTo>
                    <a:pt x="1494" y="529"/>
                    <a:pt x="1496" y="527"/>
                    <a:pt x="1496" y="524"/>
                  </a:cubicBezTo>
                  <a:cubicBezTo>
                    <a:pt x="1515" y="520"/>
                    <a:pt x="1504" y="519"/>
                    <a:pt x="1503" y="525"/>
                  </a:cubicBezTo>
                  <a:cubicBezTo>
                    <a:pt x="1474" y="564"/>
                    <a:pt x="1477" y="570"/>
                    <a:pt x="1473" y="570"/>
                  </a:cubicBezTo>
                  <a:cubicBezTo>
                    <a:pt x="1460" y="602"/>
                    <a:pt x="1451" y="608"/>
                    <a:pt x="1452" y="621"/>
                  </a:cubicBezTo>
                  <a:cubicBezTo>
                    <a:pt x="1419" y="681"/>
                    <a:pt x="1418" y="691"/>
                    <a:pt x="1412" y="697"/>
                  </a:cubicBezTo>
                  <a:cubicBezTo>
                    <a:pt x="1388" y="746"/>
                    <a:pt x="1388" y="753"/>
                    <a:pt x="1385" y="757"/>
                  </a:cubicBezTo>
                  <a:cubicBezTo>
                    <a:pt x="1374" y="779"/>
                    <a:pt x="1375" y="783"/>
                    <a:pt x="1372" y="784"/>
                  </a:cubicBezTo>
                  <a:cubicBezTo>
                    <a:pt x="1357" y="815"/>
                    <a:pt x="1357" y="820"/>
                    <a:pt x="1355" y="824"/>
                  </a:cubicBezTo>
                  <a:cubicBezTo>
                    <a:pt x="1336" y="853"/>
                    <a:pt x="1332" y="858"/>
                    <a:pt x="1324" y="861"/>
                  </a:cubicBezTo>
                  <a:cubicBezTo>
                    <a:pt x="1306" y="895"/>
                    <a:pt x="1307" y="893"/>
                    <a:pt x="1308" y="893"/>
                  </a:cubicBezTo>
                  <a:cubicBezTo>
                    <a:pt x="1327" y="845"/>
                    <a:pt x="1335" y="839"/>
                    <a:pt x="1338" y="830"/>
                  </a:cubicBezTo>
                  <a:cubicBezTo>
                    <a:pt x="1359" y="799"/>
                    <a:pt x="1359" y="787"/>
                    <a:pt x="1365" y="781"/>
                  </a:cubicBezTo>
                  <a:cubicBezTo>
                    <a:pt x="1379" y="750"/>
                    <a:pt x="1376" y="742"/>
                    <a:pt x="1380" y="738"/>
                  </a:cubicBezTo>
                  <a:cubicBezTo>
                    <a:pt x="1384" y="718"/>
                    <a:pt x="1393" y="719"/>
                    <a:pt x="1390" y="712"/>
                  </a:cubicBezTo>
                  <a:cubicBezTo>
                    <a:pt x="1410" y="669"/>
                    <a:pt x="1406" y="661"/>
                    <a:pt x="1412" y="659"/>
                  </a:cubicBezTo>
                  <a:cubicBezTo>
                    <a:pt x="1422" y="643"/>
                    <a:pt x="1420" y="634"/>
                    <a:pt x="1427" y="632"/>
                  </a:cubicBezTo>
                  <a:cubicBezTo>
                    <a:pt x="1437" y="611"/>
                    <a:pt x="1436" y="604"/>
                    <a:pt x="1439" y="599"/>
                  </a:cubicBezTo>
                  <a:cubicBezTo>
                    <a:pt x="1450" y="587"/>
                    <a:pt x="1449" y="582"/>
                    <a:pt x="1453" y="581"/>
                  </a:cubicBezTo>
                  <a:cubicBezTo>
                    <a:pt x="1479" y="545"/>
                    <a:pt x="1487" y="539"/>
                    <a:pt x="1490" y="530"/>
                  </a:cubicBezTo>
                  <a:close/>
                  <a:moveTo>
                    <a:pt x="1418" y="596"/>
                  </a:moveTo>
                  <a:cubicBezTo>
                    <a:pt x="1421" y="592"/>
                    <a:pt x="1426" y="590"/>
                    <a:pt x="1425" y="584"/>
                  </a:cubicBezTo>
                  <a:cubicBezTo>
                    <a:pt x="1455" y="546"/>
                    <a:pt x="1461" y="544"/>
                    <a:pt x="1463" y="539"/>
                  </a:cubicBezTo>
                  <a:cubicBezTo>
                    <a:pt x="1482" y="529"/>
                    <a:pt x="1473" y="534"/>
                    <a:pt x="1474" y="537"/>
                  </a:cubicBezTo>
                  <a:cubicBezTo>
                    <a:pt x="1464" y="551"/>
                    <a:pt x="1460" y="550"/>
                    <a:pt x="1461" y="553"/>
                  </a:cubicBezTo>
                  <a:cubicBezTo>
                    <a:pt x="1444" y="569"/>
                    <a:pt x="1447" y="575"/>
                    <a:pt x="1443" y="576"/>
                  </a:cubicBezTo>
                  <a:cubicBezTo>
                    <a:pt x="1416" y="623"/>
                    <a:pt x="1419" y="631"/>
                    <a:pt x="1412" y="633"/>
                  </a:cubicBezTo>
                  <a:cubicBezTo>
                    <a:pt x="1399" y="665"/>
                    <a:pt x="1395" y="668"/>
                    <a:pt x="1394" y="673"/>
                  </a:cubicBezTo>
                  <a:cubicBezTo>
                    <a:pt x="1379" y="713"/>
                    <a:pt x="1378" y="726"/>
                    <a:pt x="1370" y="735"/>
                  </a:cubicBezTo>
                  <a:cubicBezTo>
                    <a:pt x="1367" y="757"/>
                    <a:pt x="1361" y="757"/>
                    <a:pt x="1362" y="761"/>
                  </a:cubicBezTo>
                  <a:cubicBezTo>
                    <a:pt x="1339" y="810"/>
                    <a:pt x="1337" y="822"/>
                    <a:pt x="1330" y="831"/>
                  </a:cubicBezTo>
                  <a:cubicBezTo>
                    <a:pt x="1331" y="819"/>
                    <a:pt x="1331" y="815"/>
                    <a:pt x="1335" y="812"/>
                  </a:cubicBezTo>
                  <a:cubicBezTo>
                    <a:pt x="1345" y="779"/>
                    <a:pt x="1346" y="770"/>
                    <a:pt x="1348" y="761"/>
                  </a:cubicBezTo>
                  <a:cubicBezTo>
                    <a:pt x="1363" y="711"/>
                    <a:pt x="1364" y="704"/>
                    <a:pt x="1368" y="700"/>
                  </a:cubicBezTo>
                  <a:cubicBezTo>
                    <a:pt x="1376" y="676"/>
                    <a:pt x="1381" y="673"/>
                    <a:pt x="1385" y="668"/>
                  </a:cubicBezTo>
                  <a:cubicBezTo>
                    <a:pt x="1390" y="652"/>
                    <a:pt x="1389" y="650"/>
                    <a:pt x="1390" y="648"/>
                  </a:cubicBezTo>
                  <a:cubicBezTo>
                    <a:pt x="1396" y="633"/>
                    <a:pt x="1401" y="627"/>
                    <a:pt x="1405" y="618"/>
                  </a:cubicBezTo>
                  <a:close/>
                  <a:moveTo>
                    <a:pt x="1412" y="584"/>
                  </a:moveTo>
                  <a:cubicBezTo>
                    <a:pt x="1417" y="583"/>
                    <a:pt x="1413" y="591"/>
                    <a:pt x="1411" y="591"/>
                  </a:cubicBezTo>
                  <a:cubicBezTo>
                    <a:pt x="1407" y="592"/>
                    <a:pt x="1410" y="599"/>
                    <a:pt x="1403" y="599"/>
                  </a:cubicBezTo>
                  <a:cubicBezTo>
                    <a:pt x="1403" y="591"/>
                    <a:pt x="1412" y="591"/>
                    <a:pt x="1412" y="584"/>
                  </a:cubicBezTo>
                  <a:close/>
                  <a:moveTo>
                    <a:pt x="965" y="653"/>
                  </a:moveTo>
                  <a:cubicBezTo>
                    <a:pt x="963" y="651"/>
                    <a:pt x="959" y="650"/>
                    <a:pt x="956" y="648"/>
                  </a:cubicBezTo>
                  <a:cubicBezTo>
                    <a:pt x="958" y="641"/>
                    <a:pt x="962" y="652"/>
                    <a:pt x="967" y="648"/>
                  </a:cubicBezTo>
                  <a:cubicBezTo>
                    <a:pt x="969" y="651"/>
                    <a:pt x="973" y="652"/>
                    <a:pt x="977" y="653"/>
                  </a:cubicBezTo>
                  <a:cubicBezTo>
                    <a:pt x="975" y="661"/>
                    <a:pt x="971" y="650"/>
                    <a:pt x="965" y="653"/>
                  </a:cubicBezTo>
                  <a:close/>
                  <a:moveTo>
                    <a:pt x="994" y="661"/>
                  </a:moveTo>
                  <a:cubicBezTo>
                    <a:pt x="989" y="660"/>
                    <a:pt x="984" y="659"/>
                    <a:pt x="980" y="657"/>
                  </a:cubicBezTo>
                  <a:cubicBezTo>
                    <a:pt x="981" y="652"/>
                    <a:pt x="987" y="661"/>
                    <a:pt x="993" y="657"/>
                  </a:cubicBezTo>
                  <a:cubicBezTo>
                    <a:pt x="996" y="661"/>
                    <a:pt x="1001" y="663"/>
                    <a:pt x="1007" y="663"/>
                  </a:cubicBezTo>
                  <a:cubicBezTo>
                    <a:pt x="1006" y="669"/>
                    <a:pt x="996" y="663"/>
                    <a:pt x="994" y="661"/>
                  </a:cubicBezTo>
                  <a:close/>
                  <a:moveTo>
                    <a:pt x="1034" y="674"/>
                  </a:moveTo>
                  <a:cubicBezTo>
                    <a:pt x="1027" y="671"/>
                    <a:pt x="1037" y="673"/>
                    <a:pt x="1040" y="673"/>
                  </a:cubicBezTo>
                  <a:cubicBezTo>
                    <a:pt x="1039" y="677"/>
                    <a:pt x="1036" y="674"/>
                    <a:pt x="1034" y="674"/>
                  </a:cubicBezTo>
                  <a:close/>
                  <a:moveTo>
                    <a:pt x="992" y="704"/>
                  </a:moveTo>
                  <a:cubicBezTo>
                    <a:pt x="992" y="698"/>
                    <a:pt x="999" y="702"/>
                    <a:pt x="1001" y="702"/>
                  </a:cubicBezTo>
                  <a:cubicBezTo>
                    <a:pt x="1001" y="709"/>
                    <a:pt x="996" y="701"/>
                    <a:pt x="992" y="704"/>
                  </a:cubicBezTo>
                  <a:close/>
                  <a:moveTo>
                    <a:pt x="1026" y="709"/>
                  </a:moveTo>
                  <a:cubicBezTo>
                    <a:pt x="1020" y="706"/>
                    <a:pt x="1030" y="708"/>
                    <a:pt x="1033" y="707"/>
                  </a:cubicBezTo>
                  <a:cubicBezTo>
                    <a:pt x="1032" y="712"/>
                    <a:pt x="1029" y="708"/>
                    <a:pt x="1026" y="709"/>
                  </a:cubicBezTo>
                  <a:close/>
                  <a:moveTo>
                    <a:pt x="729" y="915"/>
                  </a:moveTo>
                  <a:cubicBezTo>
                    <a:pt x="728" y="915"/>
                    <a:pt x="726" y="916"/>
                    <a:pt x="725" y="916"/>
                  </a:cubicBezTo>
                  <a:cubicBezTo>
                    <a:pt x="723" y="911"/>
                    <a:pt x="727" y="911"/>
                    <a:pt x="730" y="910"/>
                  </a:cubicBezTo>
                  <a:cubicBezTo>
                    <a:pt x="730" y="912"/>
                    <a:pt x="729" y="913"/>
                    <a:pt x="729" y="915"/>
                  </a:cubicBezTo>
                  <a:close/>
                  <a:moveTo>
                    <a:pt x="750" y="896"/>
                  </a:moveTo>
                  <a:cubicBezTo>
                    <a:pt x="744" y="895"/>
                    <a:pt x="754" y="890"/>
                    <a:pt x="753" y="886"/>
                  </a:cubicBezTo>
                  <a:cubicBezTo>
                    <a:pt x="756" y="886"/>
                    <a:pt x="759" y="886"/>
                    <a:pt x="759" y="883"/>
                  </a:cubicBezTo>
                  <a:cubicBezTo>
                    <a:pt x="766" y="887"/>
                    <a:pt x="750" y="890"/>
                    <a:pt x="750" y="896"/>
                  </a:cubicBezTo>
                  <a:close/>
                  <a:moveTo>
                    <a:pt x="836" y="818"/>
                  </a:moveTo>
                  <a:cubicBezTo>
                    <a:pt x="838" y="815"/>
                    <a:pt x="837" y="812"/>
                    <a:pt x="834" y="810"/>
                  </a:cubicBezTo>
                  <a:cubicBezTo>
                    <a:pt x="824" y="813"/>
                    <a:pt x="818" y="810"/>
                    <a:pt x="810" y="810"/>
                  </a:cubicBezTo>
                  <a:cubicBezTo>
                    <a:pt x="802" y="810"/>
                    <a:pt x="815" y="803"/>
                    <a:pt x="814" y="809"/>
                  </a:cubicBezTo>
                  <a:cubicBezTo>
                    <a:pt x="830" y="805"/>
                    <a:pt x="840" y="812"/>
                    <a:pt x="854" y="811"/>
                  </a:cubicBezTo>
                  <a:cubicBezTo>
                    <a:pt x="852" y="816"/>
                    <a:pt x="839" y="814"/>
                    <a:pt x="836" y="818"/>
                  </a:cubicBezTo>
                  <a:close/>
                  <a:moveTo>
                    <a:pt x="860" y="829"/>
                  </a:moveTo>
                  <a:cubicBezTo>
                    <a:pt x="861" y="825"/>
                    <a:pt x="865" y="823"/>
                    <a:pt x="869" y="821"/>
                  </a:cubicBezTo>
                  <a:cubicBezTo>
                    <a:pt x="869" y="826"/>
                    <a:pt x="865" y="828"/>
                    <a:pt x="860" y="829"/>
                  </a:cubicBezTo>
                  <a:close/>
                  <a:moveTo>
                    <a:pt x="1010" y="743"/>
                  </a:moveTo>
                  <a:cubicBezTo>
                    <a:pt x="1012" y="736"/>
                    <a:pt x="1019" y="744"/>
                    <a:pt x="1025" y="740"/>
                  </a:cubicBezTo>
                  <a:cubicBezTo>
                    <a:pt x="1025" y="748"/>
                    <a:pt x="1015" y="744"/>
                    <a:pt x="1010" y="743"/>
                  </a:cubicBezTo>
                  <a:close/>
                  <a:moveTo>
                    <a:pt x="1248" y="686"/>
                  </a:moveTo>
                  <a:cubicBezTo>
                    <a:pt x="1250" y="691"/>
                    <a:pt x="1248" y="692"/>
                    <a:pt x="1248" y="695"/>
                  </a:cubicBezTo>
                  <a:cubicBezTo>
                    <a:pt x="1244" y="699"/>
                    <a:pt x="1241" y="703"/>
                    <a:pt x="1239" y="708"/>
                  </a:cubicBezTo>
                  <a:cubicBezTo>
                    <a:pt x="1239" y="714"/>
                    <a:pt x="1234" y="717"/>
                    <a:pt x="1233" y="722"/>
                  </a:cubicBezTo>
                  <a:cubicBezTo>
                    <a:pt x="1230" y="727"/>
                    <a:pt x="1230" y="733"/>
                    <a:pt x="1226" y="737"/>
                  </a:cubicBezTo>
                  <a:cubicBezTo>
                    <a:pt x="1224" y="747"/>
                    <a:pt x="1217" y="755"/>
                    <a:pt x="1216" y="767"/>
                  </a:cubicBezTo>
                  <a:cubicBezTo>
                    <a:pt x="1210" y="775"/>
                    <a:pt x="1211" y="789"/>
                    <a:pt x="1204" y="796"/>
                  </a:cubicBezTo>
                  <a:cubicBezTo>
                    <a:pt x="1203" y="820"/>
                    <a:pt x="1198" y="841"/>
                    <a:pt x="1189" y="859"/>
                  </a:cubicBezTo>
                  <a:cubicBezTo>
                    <a:pt x="1190" y="871"/>
                    <a:pt x="1185" y="879"/>
                    <a:pt x="1185" y="890"/>
                  </a:cubicBezTo>
                  <a:cubicBezTo>
                    <a:pt x="1180" y="897"/>
                    <a:pt x="1182" y="909"/>
                    <a:pt x="1177" y="916"/>
                  </a:cubicBezTo>
                  <a:cubicBezTo>
                    <a:pt x="1176" y="927"/>
                    <a:pt x="1172" y="935"/>
                    <a:pt x="1171" y="946"/>
                  </a:cubicBezTo>
                  <a:cubicBezTo>
                    <a:pt x="1170" y="956"/>
                    <a:pt x="1164" y="962"/>
                    <a:pt x="1165" y="974"/>
                  </a:cubicBezTo>
                  <a:cubicBezTo>
                    <a:pt x="1156" y="967"/>
                    <a:pt x="1168" y="960"/>
                    <a:pt x="1163" y="950"/>
                  </a:cubicBezTo>
                  <a:cubicBezTo>
                    <a:pt x="1164" y="942"/>
                    <a:pt x="1165" y="934"/>
                    <a:pt x="1163" y="923"/>
                  </a:cubicBezTo>
                  <a:cubicBezTo>
                    <a:pt x="1166" y="920"/>
                    <a:pt x="1164" y="912"/>
                    <a:pt x="1166" y="907"/>
                  </a:cubicBezTo>
                  <a:cubicBezTo>
                    <a:pt x="1166" y="902"/>
                    <a:pt x="1168" y="897"/>
                    <a:pt x="1170" y="893"/>
                  </a:cubicBezTo>
                  <a:cubicBezTo>
                    <a:pt x="1169" y="881"/>
                    <a:pt x="1175" y="874"/>
                    <a:pt x="1174" y="862"/>
                  </a:cubicBezTo>
                  <a:cubicBezTo>
                    <a:pt x="1179" y="853"/>
                    <a:pt x="1178" y="841"/>
                    <a:pt x="1181" y="831"/>
                  </a:cubicBezTo>
                  <a:cubicBezTo>
                    <a:pt x="1185" y="823"/>
                    <a:pt x="1189" y="814"/>
                    <a:pt x="1190" y="803"/>
                  </a:cubicBezTo>
                  <a:cubicBezTo>
                    <a:pt x="1193" y="799"/>
                    <a:pt x="1193" y="793"/>
                    <a:pt x="1196" y="789"/>
                  </a:cubicBezTo>
                  <a:cubicBezTo>
                    <a:pt x="1197" y="787"/>
                    <a:pt x="1197" y="784"/>
                    <a:pt x="1197" y="780"/>
                  </a:cubicBezTo>
                  <a:cubicBezTo>
                    <a:pt x="1200" y="780"/>
                    <a:pt x="1200" y="777"/>
                    <a:pt x="1200" y="775"/>
                  </a:cubicBezTo>
                  <a:cubicBezTo>
                    <a:pt x="1205" y="767"/>
                    <a:pt x="1206" y="757"/>
                    <a:pt x="1213" y="750"/>
                  </a:cubicBezTo>
                  <a:cubicBezTo>
                    <a:pt x="1212" y="744"/>
                    <a:pt x="1217" y="741"/>
                    <a:pt x="1220" y="738"/>
                  </a:cubicBezTo>
                  <a:cubicBezTo>
                    <a:pt x="1219" y="734"/>
                    <a:pt x="1222" y="733"/>
                    <a:pt x="1221" y="729"/>
                  </a:cubicBezTo>
                  <a:cubicBezTo>
                    <a:pt x="1224" y="729"/>
                    <a:pt x="1224" y="727"/>
                    <a:pt x="1224" y="724"/>
                  </a:cubicBezTo>
                  <a:cubicBezTo>
                    <a:pt x="1230" y="722"/>
                    <a:pt x="1226" y="714"/>
                    <a:pt x="1231" y="712"/>
                  </a:cubicBezTo>
                  <a:cubicBezTo>
                    <a:pt x="1231" y="706"/>
                    <a:pt x="1236" y="704"/>
                    <a:pt x="1235" y="698"/>
                  </a:cubicBezTo>
                  <a:cubicBezTo>
                    <a:pt x="1242" y="693"/>
                    <a:pt x="1246" y="687"/>
                    <a:pt x="1249" y="680"/>
                  </a:cubicBezTo>
                  <a:cubicBezTo>
                    <a:pt x="1255" y="679"/>
                    <a:pt x="1251" y="687"/>
                    <a:pt x="1248" y="686"/>
                  </a:cubicBezTo>
                  <a:close/>
                  <a:moveTo>
                    <a:pt x="2599" y="2155"/>
                  </a:moveTo>
                  <a:cubicBezTo>
                    <a:pt x="2602" y="2139"/>
                    <a:pt x="2583" y="2121"/>
                    <a:pt x="2584" y="2104"/>
                  </a:cubicBezTo>
                  <a:cubicBezTo>
                    <a:pt x="2579" y="2100"/>
                    <a:pt x="2576" y="2095"/>
                    <a:pt x="2577" y="2090"/>
                  </a:cubicBezTo>
                  <a:cubicBezTo>
                    <a:pt x="2565" y="2073"/>
                    <a:pt x="2553" y="2054"/>
                    <a:pt x="2544" y="2042"/>
                  </a:cubicBezTo>
                  <a:cubicBezTo>
                    <a:pt x="2532" y="2031"/>
                    <a:pt x="2514" y="2017"/>
                    <a:pt x="2498" y="2003"/>
                  </a:cubicBezTo>
                  <a:cubicBezTo>
                    <a:pt x="2491" y="2003"/>
                    <a:pt x="2484" y="1996"/>
                    <a:pt x="2477" y="1992"/>
                  </a:cubicBezTo>
                  <a:cubicBezTo>
                    <a:pt x="2470" y="1993"/>
                    <a:pt x="2463" y="1981"/>
                    <a:pt x="2455" y="1983"/>
                  </a:cubicBezTo>
                  <a:cubicBezTo>
                    <a:pt x="2458" y="1987"/>
                    <a:pt x="2462" y="1985"/>
                    <a:pt x="2465" y="1991"/>
                  </a:cubicBezTo>
                  <a:cubicBezTo>
                    <a:pt x="2469" y="1990"/>
                    <a:pt x="2472" y="1999"/>
                    <a:pt x="2476" y="1997"/>
                  </a:cubicBezTo>
                  <a:cubicBezTo>
                    <a:pt x="2479" y="2001"/>
                    <a:pt x="2482" y="2003"/>
                    <a:pt x="2486" y="2002"/>
                  </a:cubicBezTo>
                  <a:cubicBezTo>
                    <a:pt x="2486" y="2006"/>
                    <a:pt x="2491" y="2009"/>
                    <a:pt x="2495" y="2009"/>
                  </a:cubicBezTo>
                  <a:cubicBezTo>
                    <a:pt x="2509" y="2021"/>
                    <a:pt x="2523" y="2032"/>
                    <a:pt x="2537" y="2044"/>
                  </a:cubicBezTo>
                  <a:cubicBezTo>
                    <a:pt x="2539" y="2046"/>
                    <a:pt x="2537" y="2048"/>
                    <a:pt x="2540" y="2051"/>
                  </a:cubicBezTo>
                  <a:cubicBezTo>
                    <a:pt x="2541" y="2053"/>
                    <a:pt x="2545" y="2051"/>
                    <a:pt x="2543" y="2054"/>
                  </a:cubicBezTo>
                  <a:cubicBezTo>
                    <a:pt x="2545" y="2058"/>
                    <a:pt x="2554" y="2063"/>
                    <a:pt x="2551" y="2067"/>
                  </a:cubicBezTo>
                  <a:cubicBezTo>
                    <a:pt x="2555" y="2071"/>
                    <a:pt x="2560" y="2076"/>
                    <a:pt x="2560" y="2080"/>
                  </a:cubicBezTo>
                  <a:cubicBezTo>
                    <a:pt x="2560" y="2084"/>
                    <a:pt x="2568" y="2089"/>
                    <a:pt x="2566" y="2094"/>
                  </a:cubicBezTo>
                  <a:cubicBezTo>
                    <a:pt x="2579" y="2112"/>
                    <a:pt x="2580" y="2129"/>
                    <a:pt x="2589" y="2147"/>
                  </a:cubicBezTo>
                  <a:cubicBezTo>
                    <a:pt x="2590" y="2151"/>
                    <a:pt x="2591" y="2155"/>
                    <a:pt x="2593" y="2160"/>
                  </a:cubicBezTo>
                  <a:cubicBezTo>
                    <a:pt x="2604" y="2160"/>
                    <a:pt x="2604" y="2160"/>
                    <a:pt x="2604" y="2160"/>
                  </a:cubicBezTo>
                  <a:cubicBezTo>
                    <a:pt x="2603" y="2158"/>
                    <a:pt x="2602" y="2157"/>
                    <a:pt x="2599" y="2155"/>
                  </a:cubicBezTo>
                  <a:close/>
                  <a:moveTo>
                    <a:pt x="2578" y="2150"/>
                  </a:moveTo>
                  <a:cubicBezTo>
                    <a:pt x="2570" y="2138"/>
                    <a:pt x="2566" y="2125"/>
                    <a:pt x="2559" y="2112"/>
                  </a:cubicBezTo>
                  <a:cubicBezTo>
                    <a:pt x="2538" y="2084"/>
                    <a:pt x="2523" y="2066"/>
                    <a:pt x="2505" y="2044"/>
                  </a:cubicBezTo>
                  <a:cubicBezTo>
                    <a:pt x="2496" y="2036"/>
                    <a:pt x="2486" y="2027"/>
                    <a:pt x="2477" y="2019"/>
                  </a:cubicBezTo>
                  <a:cubicBezTo>
                    <a:pt x="2474" y="2019"/>
                    <a:pt x="2470" y="2015"/>
                    <a:pt x="2467" y="2013"/>
                  </a:cubicBezTo>
                  <a:cubicBezTo>
                    <a:pt x="2463" y="2018"/>
                    <a:pt x="2460" y="2003"/>
                    <a:pt x="2456" y="2008"/>
                  </a:cubicBezTo>
                  <a:cubicBezTo>
                    <a:pt x="2449" y="2002"/>
                    <a:pt x="2442" y="1996"/>
                    <a:pt x="2434" y="1996"/>
                  </a:cubicBezTo>
                  <a:cubicBezTo>
                    <a:pt x="2427" y="1987"/>
                    <a:pt x="2419" y="1987"/>
                    <a:pt x="2412" y="1980"/>
                  </a:cubicBezTo>
                  <a:cubicBezTo>
                    <a:pt x="2404" y="1979"/>
                    <a:pt x="2397" y="1964"/>
                    <a:pt x="2389" y="1971"/>
                  </a:cubicBezTo>
                  <a:cubicBezTo>
                    <a:pt x="2398" y="1978"/>
                    <a:pt x="2406" y="1981"/>
                    <a:pt x="2414" y="1990"/>
                  </a:cubicBezTo>
                  <a:cubicBezTo>
                    <a:pt x="2419" y="1991"/>
                    <a:pt x="2423" y="1996"/>
                    <a:pt x="2428" y="1998"/>
                  </a:cubicBezTo>
                  <a:cubicBezTo>
                    <a:pt x="2432" y="1995"/>
                    <a:pt x="2436" y="2005"/>
                    <a:pt x="2441" y="2004"/>
                  </a:cubicBezTo>
                  <a:cubicBezTo>
                    <a:pt x="2449" y="2014"/>
                    <a:pt x="2458" y="2014"/>
                    <a:pt x="2466" y="2022"/>
                  </a:cubicBezTo>
                  <a:cubicBezTo>
                    <a:pt x="2469" y="2021"/>
                    <a:pt x="2470" y="2029"/>
                    <a:pt x="2477" y="2028"/>
                  </a:cubicBezTo>
                  <a:cubicBezTo>
                    <a:pt x="2481" y="2034"/>
                    <a:pt x="2485" y="2036"/>
                    <a:pt x="2490" y="2039"/>
                  </a:cubicBezTo>
                  <a:cubicBezTo>
                    <a:pt x="2494" y="2046"/>
                    <a:pt x="2500" y="2059"/>
                    <a:pt x="2511" y="2064"/>
                  </a:cubicBezTo>
                  <a:cubicBezTo>
                    <a:pt x="2509" y="2069"/>
                    <a:pt x="2519" y="2074"/>
                    <a:pt x="2521" y="2079"/>
                  </a:cubicBezTo>
                  <a:cubicBezTo>
                    <a:pt x="2526" y="2084"/>
                    <a:pt x="2531" y="2090"/>
                    <a:pt x="2535" y="2095"/>
                  </a:cubicBezTo>
                  <a:cubicBezTo>
                    <a:pt x="2537" y="2101"/>
                    <a:pt x="2544" y="2108"/>
                    <a:pt x="2550" y="2115"/>
                  </a:cubicBezTo>
                  <a:cubicBezTo>
                    <a:pt x="2553" y="2122"/>
                    <a:pt x="2557" y="2130"/>
                    <a:pt x="2562" y="2139"/>
                  </a:cubicBezTo>
                  <a:cubicBezTo>
                    <a:pt x="2561" y="2143"/>
                    <a:pt x="2566" y="2147"/>
                    <a:pt x="2567" y="2151"/>
                  </a:cubicBezTo>
                  <a:cubicBezTo>
                    <a:pt x="2568" y="2154"/>
                    <a:pt x="2571" y="2157"/>
                    <a:pt x="2572" y="2160"/>
                  </a:cubicBezTo>
                  <a:cubicBezTo>
                    <a:pt x="2580" y="2160"/>
                    <a:pt x="2580" y="2160"/>
                    <a:pt x="2580" y="2160"/>
                  </a:cubicBezTo>
                  <a:cubicBezTo>
                    <a:pt x="2579" y="2157"/>
                    <a:pt x="2577" y="2153"/>
                    <a:pt x="2578" y="2150"/>
                  </a:cubicBezTo>
                  <a:close/>
                  <a:moveTo>
                    <a:pt x="1912" y="204"/>
                  </a:moveTo>
                  <a:cubicBezTo>
                    <a:pt x="1913" y="200"/>
                    <a:pt x="1917" y="198"/>
                    <a:pt x="1916" y="191"/>
                  </a:cubicBezTo>
                  <a:cubicBezTo>
                    <a:pt x="1945" y="147"/>
                    <a:pt x="1955" y="144"/>
                    <a:pt x="1958" y="134"/>
                  </a:cubicBezTo>
                  <a:cubicBezTo>
                    <a:pt x="1977" y="109"/>
                    <a:pt x="1980" y="106"/>
                    <a:pt x="1982" y="102"/>
                  </a:cubicBezTo>
                  <a:cubicBezTo>
                    <a:pt x="2012" y="60"/>
                    <a:pt x="2023" y="58"/>
                    <a:pt x="2028" y="49"/>
                  </a:cubicBezTo>
                  <a:cubicBezTo>
                    <a:pt x="2056" y="19"/>
                    <a:pt x="2067" y="12"/>
                    <a:pt x="2075" y="0"/>
                  </a:cubicBezTo>
                  <a:cubicBezTo>
                    <a:pt x="2056" y="8"/>
                    <a:pt x="2053" y="16"/>
                    <a:pt x="2047" y="19"/>
                  </a:cubicBezTo>
                  <a:cubicBezTo>
                    <a:pt x="2032" y="34"/>
                    <a:pt x="2030" y="36"/>
                    <a:pt x="2028" y="38"/>
                  </a:cubicBezTo>
                  <a:cubicBezTo>
                    <a:pt x="2010" y="54"/>
                    <a:pt x="2012" y="60"/>
                    <a:pt x="2006" y="58"/>
                  </a:cubicBezTo>
                  <a:cubicBezTo>
                    <a:pt x="1976" y="91"/>
                    <a:pt x="1978" y="102"/>
                    <a:pt x="1971" y="104"/>
                  </a:cubicBezTo>
                  <a:cubicBezTo>
                    <a:pt x="1955" y="132"/>
                    <a:pt x="1949" y="132"/>
                    <a:pt x="1951" y="139"/>
                  </a:cubicBezTo>
                  <a:cubicBezTo>
                    <a:pt x="1930" y="176"/>
                    <a:pt x="1920" y="171"/>
                    <a:pt x="1923" y="178"/>
                  </a:cubicBezTo>
                  <a:cubicBezTo>
                    <a:pt x="1915" y="199"/>
                    <a:pt x="1906" y="202"/>
                    <a:pt x="1912" y="204"/>
                  </a:cubicBezTo>
                  <a:close/>
                  <a:moveTo>
                    <a:pt x="2692" y="2129"/>
                  </a:moveTo>
                  <a:cubicBezTo>
                    <a:pt x="2687" y="2123"/>
                    <a:pt x="2692" y="2118"/>
                    <a:pt x="2687" y="2113"/>
                  </a:cubicBezTo>
                  <a:cubicBezTo>
                    <a:pt x="2680" y="2063"/>
                    <a:pt x="2671" y="2058"/>
                    <a:pt x="2673" y="2053"/>
                  </a:cubicBezTo>
                  <a:cubicBezTo>
                    <a:pt x="2634" y="1979"/>
                    <a:pt x="2640" y="1984"/>
                    <a:pt x="2641" y="1988"/>
                  </a:cubicBezTo>
                  <a:cubicBezTo>
                    <a:pt x="2658" y="2024"/>
                    <a:pt x="2656" y="2029"/>
                    <a:pt x="2663" y="2036"/>
                  </a:cubicBezTo>
                  <a:cubicBezTo>
                    <a:pt x="2667" y="2061"/>
                    <a:pt x="2668" y="2065"/>
                    <a:pt x="2672" y="2069"/>
                  </a:cubicBezTo>
                  <a:cubicBezTo>
                    <a:pt x="2669" y="2066"/>
                    <a:pt x="2661" y="2061"/>
                    <a:pt x="2665" y="2057"/>
                  </a:cubicBezTo>
                  <a:cubicBezTo>
                    <a:pt x="2613" y="1979"/>
                    <a:pt x="2615" y="1967"/>
                    <a:pt x="2605" y="1973"/>
                  </a:cubicBezTo>
                  <a:cubicBezTo>
                    <a:pt x="2629" y="2011"/>
                    <a:pt x="2638" y="2015"/>
                    <a:pt x="2639" y="2019"/>
                  </a:cubicBezTo>
                  <a:cubicBezTo>
                    <a:pt x="2654" y="2063"/>
                    <a:pt x="2659" y="2068"/>
                    <a:pt x="2661" y="2072"/>
                  </a:cubicBezTo>
                  <a:cubicBezTo>
                    <a:pt x="2666" y="2103"/>
                    <a:pt x="2668" y="2105"/>
                    <a:pt x="2664" y="2107"/>
                  </a:cubicBezTo>
                  <a:cubicBezTo>
                    <a:pt x="2672" y="2129"/>
                    <a:pt x="2671" y="2131"/>
                    <a:pt x="2670" y="2133"/>
                  </a:cubicBezTo>
                  <a:cubicBezTo>
                    <a:pt x="2659" y="2103"/>
                    <a:pt x="2656" y="2097"/>
                    <a:pt x="2655" y="2092"/>
                  </a:cubicBezTo>
                  <a:cubicBezTo>
                    <a:pt x="2648" y="2074"/>
                    <a:pt x="2644" y="2071"/>
                    <a:pt x="2645" y="2068"/>
                  </a:cubicBezTo>
                  <a:cubicBezTo>
                    <a:pt x="2586" y="2000"/>
                    <a:pt x="2581" y="1996"/>
                    <a:pt x="2576" y="1990"/>
                  </a:cubicBezTo>
                  <a:cubicBezTo>
                    <a:pt x="2637" y="2075"/>
                    <a:pt x="2644" y="2086"/>
                    <a:pt x="2650" y="2096"/>
                  </a:cubicBezTo>
                  <a:cubicBezTo>
                    <a:pt x="2656" y="2123"/>
                    <a:pt x="2654" y="2123"/>
                    <a:pt x="2654" y="2125"/>
                  </a:cubicBezTo>
                  <a:cubicBezTo>
                    <a:pt x="2658" y="2143"/>
                    <a:pt x="2662" y="2145"/>
                    <a:pt x="2662" y="2147"/>
                  </a:cubicBezTo>
                  <a:cubicBezTo>
                    <a:pt x="2672" y="2160"/>
                    <a:pt x="2672" y="2160"/>
                    <a:pt x="2672" y="2160"/>
                  </a:cubicBezTo>
                  <a:cubicBezTo>
                    <a:pt x="2673" y="2147"/>
                    <a:pt x="2673" y="2154"/>
                    <a:pt x="2673" y="2160"/>
                  </a:cubicBezTo>
                  <a:cubicBezTo>
                    <a:pt x="2681" y="2157"/>
                    <a:pt x="2682" y="2154"/>
                    <a:pt x="2681" y="2153"/>
                  </a:cubicBezTo>
                  <a:cubicBezTo>
                    <a:pt x="2676" y="2102"/>
                    <a:pt x="2673" y="2093"/>
                    <a:pt x="2671" y="2084"/>
                  </a:cubicBezTo>
                  <a:cubicBezTo>
                    <a:pt x="2681" y="2106"/>
                    <a:pt x="2677" y="2111"/>
                    <a:pt x="2682" y="2117"/>
                  </a:cubicBezTo>
                  <a:cubicBezTo>
                    <a:pt x="2684" y="2154"/>
                    <a:pt x="2686" y="2157"/>
                    <a:pt x="2687" y="2160"/>
                  </a:cubicBezTo>
                  <a:cubicBezTo>
                    <a:pt x="2695" y="2148"/>
                    <a:pt x="2690" y="2138"/>
                    <a:pt x="2692" y="2129"/>
                  </a:cubicBezTo>
                  <a:close/>
                  <a:moveTo>
                    <a:pt x="2726" y="2157"/>
                  </a:moveTo>
                  <a:cubicBezTo>
                    <a:pt x="2723" y="2141"/>
                    <a:pt x="2718" y="2125"/>
                    <a:pt x="2715" y="2109"/>
                  </a:cubicBezTo>
                  <a:cubicBezTo>
                    <a:pt x="2713" y="2105"/>
                    <a:pt x="2717" y="2102"/>
                    <a:pt x="2711" y="2097"/>
                  </a:cubicBezTo>
                  <a:cubicBezTo>
                    <a:pt x="2715" y="2094"/>
                    <a:pt x="2707" y="2089"/>
                    <a:pt x="2709" y="2085"/>
                  </a:cubicBezTo>
                  <a:cubicBezTo>
                    <a:pt x="2708" y="2077"/>
                    <a:pt x="2705" y="2068"/>
                    <a:pt x="2702" y="2060"/>
                  </a:cubicBezTo>
                  <a:cubicBezTo>
                    <a:pt x="2702" y="2056"/>
                    <a:pt x="2699" y="2052"/>
                    <a:pt x="2698" y="2049"/>
                  </a:cubicBezTo>
                  <a:cubicBezTo>
                    <a:pt x="2697" y="2047"/>
                    <a:pt x="2699" y="2044"/>
                    <a:pt x="2698" y="2043"/>
                  </a:cubicBezTo>
                  <a:cubicBezTo>
                    <a:pt x="2697" y="2040"/>
                    <a:pt x="2693" y="2038"/>
                    <a:pt x="2695" y="2036"/>
                  </a:cubicBezTo>
                  <a:cubicBezTo>
                    <a:pt x="2690" y="2032"/>
                    <a:pt x="2693" y="2028"/>
                    <a:pt x="2687" y="2023"/>
                  </a:cubicBezTo>
                  <a:cubicBezTo>
                    <a:pt x="2689" y="2019"/>
                    <a:pt x="2686" y="2013"/>
                    <a:pt x="2681" y="2017"/>
                  </a:cubicBezTo>
                  <a:cubicBezTo>
                    <a:pt x="2686" y="2024"/>
                    <a:pt x="2681" y="2031"/>
                    <a:pt x="2689" y="2039"/>
                  </a:cubicBezTo>
                  <a:cubicBezTo>
                    <a:pt x="2687" y="2041"/>
                    <a:pt x="2690" y="2042"/>
                    <a:pt x="2690" y="2044"/>
                  </a:cubicBezTo>
                  <a:cubicBezTo>
                    <a:pt x="2691" y="2045"/>
                    <a:pt x="2689" y="2048"/>
                    <a:pt x="2690" y="2050"/>
                  </a:cubicBezTo>
                  <a:cubicBezTo>
                    <a:pt x="2690" y="2051"/>
                    <a:pt x="2692" y="2052"/>
                    <a:pt x="2693" y="2053"/>
                  </a:cubicBezTo>
                  <a:cubicBezTo>
                    <a:pt x="2695" y="2057"/>
                    <a:pt x="2691" y="2059"/>
                    <a:pt x="2695" y="2062"/>
                  </a:cubicBezTo>
                  <a:cubicBezTo>
                    <a:pt x="2700" y="2070"/>
                    <a:pt x="2695" y="2078"/>
                    <a:pt x="2701" y="2086"/>
                  </a:cubicBezTo>
                  <a:cubicBezTo>
                    <a:pt x="2702" y="2094"/>
                    <a:pt x="2703" y="2102"/>
                    <a:pt x="2708" y="2110"/>
                  </a:cubicBezTo>
                  <a:cubicBezTo>
                    <a:pt x="2705" y="2117"/>
                    <a:pt x="2709" y="2124"/>
                    <a:pt x="2709" y="2131"/>
                  </a:cubicBezTo>
                  <a:cubicBezTo>
                    <a:pt x="2713" y="2135"/>
                    <a:pt x="2711" y="2139"/>
                    <a:pt x="2713" y="2142"/>
                  </a:cubicBezTo>
                  <a:cubicBezTo>
                    <a:pt x="2711" y="2144"/>
                    <a:pt x="2714" y="2147"/>
                    <a:pt x="2716" y="2149"/>
                  </a:cubicBezTo>
                  <a:cubicBezTo>
                    <a:pt x="2718" y="2151"/>
                    <a:pt x="2714" y="2153"/>
                    <a:pt x="2715" y="2155"/>
                  </a:cubicBezTo>
                  <a:cubicBezTo>
                    <a:pt x="2716" y="2157"/>
                    <a:pt x="2717" y="2158"/>
                    <a:pt x="2717" y="2160"/>
                  </a:cubicBezTo>
                  <a:cubicBezTo>
                    <a:pt x="2726" y="2160"/>
                    <a:pt x="2726" y="2160"/>
                    <a:pt x="2726" y="2160"/>
                  </a:cubicBezTo>
                  <a:cubicBezTo>
                    <a:pt x="2726" y="2159"/>
                    <a:pt x="2726" y="2158"/>
                    <a:pt x="2726" y="2157"/>
                  </a:cubicBezTo>
                  <a:close/>
                  <a:moveTo>
                    <a:pt x="1860" y="551"/>
                  </a:moveTo>
                  <a:cubicBezTo>
                    <a:pt x="1863" y="545"/>
                    <a:pt x="1862" y="534"/>
                    <a:pt x="1866" y="529"/>
                  </a:cubicBezTo>
                  <a:cubicBezTo>
                    <a:pt x="1886" y="481"/>
                    <a:pt x="1890" y="475"/>
                    <a:pt x="1892" y="468"/>
                  </a:cubicBezTo>
                  <a:cubicBezTo>
                    <a:pt x="1931" y="415"/>
                    <a:pt x="1936" y="411"/>
                    <a:pt x="1938" y="409"/>
                  </a:cubicBezTo>
                  <a:cubicBezTo>
                    <a:pt x="1954" y="398"/>
                    <a:pt x="1950" y="389"/>
                    <a:pt x="1956" y="389"/>
                  </a:cubicBezTo>
                  <a:cubicBezTo>
                    <a:pt x="1991" y="364"/>
                    <a:pt x="1989" y="357"/>
                    <a:pt x="1993" y="357"/>
                  </a:cubicBezTo>
                  <a:cubicBezTo>
                    <a:pt x="2038" y="321"/>
                    <a:pt x="2046" y="319"/>
                    <a:pt x="2047" y="311"/>
                  </a:cubicBezTo>
                  <a:cubicBezTo>
                    <a:pt x="2085" y="287"/>
                    <a:pt x="2081" y="278"/>
                    <a:pt x="2086" y="278"/>
                  </a:cubicBezTo>
                  <a:cubicBezTo>
                    <a:pt x="2129" y="237"/>
                    <a:pt x="2125" y="228"/>
                    <a:pt x="2132" y="230"/>
                  </a:cubicBezTo>
                  <a:cubicBezTo>
                    <a:pt x="2148" y="210"/>
                    <a:pt x="2150" y="210"/>
                    <a:pt x="2150" y="206"/>
                  </a:cubicBezTo>
                  <a:cubicBezTo>
                    <a:pt x="2170" y="180"/>
                    <a:pt x="2174" y="179"/>
                    <a:pt x="2176" y="176"/>
                  </a:cubicBezTo>
                  <a:cubicBezTo>
                    <a:pt x="2191" y="153"/>
                    <a:pt x="2195" y="151"/>
                    <a:pt x="2198" y="147"/>
                  </a:cubicBezTo>
                  <a:cubicBezTo>
                    <a:pt x="2206" y="140"/>
                    <a:pt x="2199" y="150"/>
                    <a:pt x="2193" y="161"/>
                  </a:cubicBezTo>
                  <a:cubicBezTo>
                    <a:pt x="2156" y="212"/>
                    <a:pt x="2153" y="219"/>
                    <a:pt x="2150" y="226"/>
                  </a:cubicBezTo>
                  <a:cubicBezTo>
                    <a:pt x="2130" y="255"/>
                    <a:pt x="2121" y="251"/>
                    <a:pt x="2121" y="256"/>
                  </a:cubicBezTo>
                  <a:cubicBezTo>
                    <a:pt x="2080" y="292"/>
                    <a:pt x="2080" y="297"/>
                    <a:pt x="2075" y="298"/>
                  </a:cubicBezTo>
                  <a:cubicBezTo>
                    <a:pt x="2054" y="317"/>
                    <a:pt x="2052" y="323"/>
                    <a:pt x="2047" y="328"/>
                  </a:cubicBezTo>
                  <a:cubicBezTo>
                    <a:pt x="2023" y="352"/>
                    <a:pt x="2019" y="354"/>
                    <a:pt x="2017" y="357"/>
                  </a:cubicBezTo>
                  <a:cubicBezTo>
                    <a:pt x="1998" y="373"/>
                    <a:pt x="1996" y="375"/>
                    <a:pt x="1995" y="379"/>
                  </a:cubicBezTo>
                  <a:cubicBezTo>
                    <a:pt x="1974" y="393"/>
                    <a:pt x="1978" y="402"/>
                    <a:pt x="1971" y="400"/>
                  </a:cubicBezTo>
                  <a:cubicBezTo>
                    <a:pt x="1947" y="449"/>
                    <a:pt x="1936" y="450"/>
                    <a:pt x="1936" y="464"/>
                  </a:cubicBezTo>
                  <a:cubicBezTo>
                    <a:pt x="1912" y="524"/>
                    <a:pt x="1908" y="527"/>
                    <a:pt x="1908" y="533"/>
                  </a:cubicBezTo>
                  <a:cubicBezTo>
                    <a:pt x="1922" y="513"/>
                    <a:pt x="1921" y="508"/>
                    <a:pt x="1921" y="505"/>
                  </a:cubicBezTo>
                  <a:cubicBezTo>
                    <a:pt x="1929" y="485"/>
                    <a:pt x="1933" y="485"/>
                    <a:pt x="1932" y="479"/>
                  </a:cubicBezTo>
                  <a:cubicBezTo>
                    <a:pt x="1963" y="428"/>
                    <a:pt x="1968" y="422"/>
                    <a:pt x="1971" y="413"/>
                  </a:cubicBezTo>
                  <a:cubicBezTo>
                    <a:pt x="2003" y="375"/>
                    <a:pt x="2012" y="379"/>
                    <a:pt x="2010" y="372"/>
                  </a:cubicBezTo>
                  <a:cubicBezTo>
                    <a:pt x="2041" y="347"/>
                    <a:pt x="2042" y="338"/>
                    <a:pt x="2052" y="337"/>
                  </a:cubicBezTo>
                  <a:cubicBezTo>
                    <a:pt x="2091" y="296"/>
                    <a:pt x="2103" y="287"/>
                    <a:pt x="2115" y="278"/>
                  </a:cubicBezTo>
                  <a:cubicBezTo>
                    <a:pt x="2145" y="236"/>
                    <a:pt x="2155" y="242"/>
                    <a:pt x="2152" y="235"/>
                  </a:cubicBezTo>
                  <a:cubicBezTo>
                    <a:pt x="2169" y="215"/>
                    <a:pt x="2172" y="209"/>
                    <a:pt x="2176" y="204"/>
                  </a:cubicBezTo>
                  <a:cubicBezTo>
                    <a:pt x="2198" y="167"/>
                    <a:pt x="2204" y="169"/>
                    <a:pt x="2202" y="163"/>
                  </a:cubicBezTo>
                  <a:cubicBezTo>
                    <a:pt x="2208" y="169"/>
                    <a:pt x="2204" y="175"/>
                    <a:pt x="2200" y="182"/>
                  </a:cubicBezTo>
                  <a:cubicBezTo>
                    <a:pt x="2183" y="215"/>
                    <a:pt x="2171" y="225"/>
                    <a:pt x="2165" y="241"/>
                  </a:cubicBezTo>
                  <a:cubicBezTo>
                    <a:pt x="2151" y="254"/>
                    <a:pt x="2148" y="257"/>
                    <a:pt x="2145" y="261"/>
                  </a:cubicBezTo>
                  <a:cubicBezTo>
                    <a:pt x="2121" y="282"/>
                    <a:pt x="2120" y="288"/>
                    <a:pt x="2115" y="289"/>
                  </a:cubicBezTo>
                  <a:cubicBezTo>
                    <a:pt x="2092" y="312"/>
                    <a:pt x="2090" y="316"/>
                    <a:pt x="2084" y="318"/>
                  </a:cubicBezTo>
                  <a:cubicBezTo>
                    <a:pt x="2074" y="333"/>
                    <a:pt x="2067" y="333"/>
                    <a:pt x="2067" y="339"/>
                  </a:cubicBezTo>
                  <a:cubicBezTo>
                    <a:pt x="2043" y="368"/>
                    <a:pt x="2040" y="368"/>
                    <a:pt x="2038" y="370"/>
                  </a:cubicBezTo>
                  <a:cubicBezTo>
                    <a:pt x="2006" y="405"/>
                    <a:pt x="2008" y="414"/>
                    <a:pt x="2001" y="413"/>
                  </a:cubicBezTo>
                  <a:cubicBezTo>
                    <a:pt x="1977" y="455"/>
                    <a:pt x="1972" y="456"/>
                    <a:pt x="1971" y="461"/>
                  </a:cubicBezTo>
                  <a:cubicBezTo>
                    <a:pt x="1951" y="488"/>
                    <a:pt x="1955" y="499"/>
                    <a:pt x="1949" y="501"/>
                  </a:cubicBezTo>
                  <a:cubicBezTo>
                    <a:pt x="1926" y="563"/>
                    <a:pt x="1926" y="569"/>
                    <a:pt x="1925" y="575"/>
                  </a:cubicBezTo>
                  <a:cubicBezTo>
                    <a:pt x="1915" y="604"/>
                    <a:pt x="1917" y="608"/>
                    <a:pt x="1916" y="612"/>
                  </a:cubicBezTo>
                  <a:cubicBezTo>
                    <a:pt x="1928" y="576"/>
                    <a:pt x="1931" y="572"/>
                    <a:pt x="1932" y="564"/>
                  </a:cubicBezTo>
                  <a:cubicBezTo>
                    <a:pt x="1948" y="529"/>
                    <a:pt x="1946" y="523"/>
                    <a:pt x="1949" y="522"/>
                  </a:cubicBezTo>
                  <a:cubicBezTo>
                    <a:pt x="1972" y="476"/>
                    <a:pt x="1974" y="469"/>
                    <a:pt x="1977" y="464"/>
                  </a:cubicBezTo>
                  <a:cubicBezTo>
                    <a:pt x="2016" y="413"/>
                    <a:pt x="2020" y="408"/>
                    <a:pt x="2023" y="403"/>
                  </a:cubicBezTo>
                  <a:cubicBezTo>
                    <a:pt x="2041" y="388"/>
                    <a:pt x="2035" y="377"/>
                    <a:pt x="2043" y="381"/>
                  </a:cubicBezTo>
                  <a:cubicBezTo>
                    <a:pt x="2056" y="362"/>
                    <a:pt x="2059" y="361"/>
                    <a:pt x="2062" y="359"/>
                  </a:cubicBezTo>
                  <a:cubicBezTo>
                    <a:pt x="2143" y="272"/>
                    <a:pt x="2150" y="275"/>
                    <a:pt x="2150" y="270"/>
                  </a:cubicBezTo>
                  <a:cubicBezTo>
                    <a:pt x="2163" y="254"/>
                    <a:pt x="2164" y="254"/>
                    <a:pt x="2165" y="252"/>
                  </a:cubicBezTo>
                  <a:cubicBezTo>
                    <a:pt x="2124" y="317"/>
                    <a:pt x="2109" y="330"/>
                    <a:pt x="2097" y="346"/>
                  </a:cubicBezTo>
                  <a:cubicBezTo>
                    <a:pt x="2079" y="362"/>
                    <a:pt x="2078" y="364"/>
                    <a:pt x="2078" y="368"/>
                  </a:cubicBezTo>
                  <a:cubicBezTo>
                    <a:pt x="2052" y="390"/>
                    <a:pt x="2055" y="400"/>
                    <a:pt x="2047" y="398"/>
                  </a:cubicBezTo>
                  <a:cubicBezTo>
                    <a:pt x="2026" y="424"/>
                    <a:pt x="2028" y="430"/>
                    <a:pt x="2025" y="431"/>
                  </a:cubicBezTo>
                  <a:cubicBezTo>
                    <a:pt x="2011" y="455"/>
                    <a:pt x="2005" y="455"/>
                    <a:pt x="2006" y="464"/>
                  </a:cubicBezTo>
                  <a:cubicBezTo>
                    <a:pt x="1975" y="530"/>
                    <a:pt x="1967" y="535"/>
                    <a:pt x="1966" y="549"/>
                  </a:cubicBezTo>
                  <a:cubicBezTo>
                    <a:pt x="1954" y="591"/>
                    <a:pt x="1952" y="603"/>
                    <a:pt x="1949" y="614"/>
                  </a:cubicBezTo>
                  <a:cubicBezTo>
                    <a:pt x="1942" y="675"/>
                    <a:pt x="1940" y="688"/>
                    <a:pt x="1945" y="690"/>
                  </a:cubicBezTo>
                  <a:cubicBezTo>
                    <a:pt x="1958" y="602"/>
                    <a:pt x="1958" y="599"/>
                    <a:pt x="1960" y="597"/>
                  </a:cubicBezTo>
                  <a:cubicBezTo>
                    <a:pt x="1981" y="535"/>
                    <a:pt x="1983" y="528"/>
                    <a:pt x="1986" y="520"/>
                  </a:cubicBezTo>
                  <a:cubicBezTo>
                    <a:pt x="2004" y="484"/>
                    <a:pt x="2011" y="470"/>
                    <a:pt x="2019" y="457"/>
                  </a:cubicBezTo>
                  <a:cubicBezTo>
                    <a:pt x="2042" y="428"/>
                    <a:pt x="2042" y="423"/>
                    <a:pt x="2045" y="420"/>
                  </a:cubicBezTo>
                  <a:cubicBezTo>
                    <a:pt x="2067" y="389"/>
                    <a:pt x="2074" y="390"/>
                    <a:pt x="2073" y="383"/>
                  </a:cubicBezTo>
                  <a:cubicBezTo>
                    <a:pt x="2108" y="350"/>
                    <a:pt x="2108" y="344"/>
                    <a:pt x="2113" y="344"/>
                  </a:cubicBezTo>
                  <a:cubicBezTo>
                    <a:pt x="2129" y="322"/>
                    <a:pt x="2132" y="319"/>
                    <a:pt x="2134" y="315"/>
                  </a:cubicBezTo>
                  <a:cubicBezTo>
                    <a:pt x="2165" y="278"/>
                    <a:pt x="2166" y="274"/>
                    <a:pt x="2169" y="272"/>
                  </a:cubicBezTo>
                  <a:cubicBezTo>
                    <a:pt x="2182" y="249"/>
                    <a:pt x="2185" y="249"/>
                    <a:pt x="2185" y="246"/>
                  </a:cubicBezTo>
                  <a:cubicBezTo>
                    <a:pt x="2164" y="302"/>
                    <a:pt x="2159" y="308"/>
                    <a:pt x="2156" y="318"/>
                  </a:cubicBezTo>
                  <a:cubicBezTo>
                    <a:pt x="2123" y="360"/>
                    <a:pt x="2123" y="366"/>
                    <a:pt x="2119" y="368"/>
                  </a:cubicBezTo>
                  <a:cubicBezTo>
                    <a:pt x="2094" y="401"/>
                    <a:pt x="2091" y="403"/>
                    <a:pt x="2089" y="407"/>
                  </a:cubicBezTo>
                  <a:cubicBezTo>
                    <a:pt x="2071" y="421"/>
                    <a:pt x="2069" y="430"/>
                    <a:pt x="2062" y="435"/>
                  </a:cubicBezTo>
                  <a:cubicBezTo>
                    <a:pt x="2047" y="458"/>
                    <a:pt x="2043" y="457"/>
                    <a:pt x="2043" y="459"/>
                  </a:cubicBezTo>
                  <a:cubicBezTo>
                    <a:pt x="2027" y="482"/>
                    <a:pt x="2022" y="489"/>
                    <a:pt x="2017" y="496"/>
                  </a:cubicBezTo>
                  <a:cubicBezTo>
                    <a:pt x="1983" y="556"/>
                    <a:pt x="1974" y="571"/>
                    <a:pt x="1969" y="590"/>
                  </a:cubicBezTo>
                  <a:cubicBezTo>
                    <a:pt x="1982" y="565"/>
                    <a:pt x="1986" y="561"/>
                    <a:pt x="1988" y="553"/>
                  </a:cubicBezTo>
                  <a:cubicBezTo>
                    <a:pt x="2015" y="517"/>
                    <a:pt x="2014" y="510"/>
                    <a:pt x="2017" y="507"/>
                  </a:cubicBezTo>
                  <a:cubicBezTo>
                    <a:pt x="2037" y="487"/>
                    <a:pt x="2037" y="481"/>
                    <a:pt x="2041" y="479"/>
                  </a:cubicBezTo>
                  <a:cubicBezTo>
                    <a:pt x="2071" y="450"/>
                    <a:pt x="2067" y="440"/>
                    <a:pt x="2073" y="440"/>
                  </a:cubicBezTo>
                  <a:cubicBezTo>
                    <a:pt x="2085" y="428"/>
                    <a:pt x="2085" y="422"/>
                    <a:pt x="2089" y="420"/>
                  </a:cubicBezTo>
                  <a:cubicBezTo>
                    <a:pt x="2127" y="381"/>
                    <a:pt x="2124" y="372"/>
                    <a:pt x="2130" y="372"/>
                  </a:cubicBezTo>
                  <a:cubicBezTo>
                    <a:pt x="2136" y="374"/>
                    <a:pt x="2127" y="381"/>
                    <a:pt x="2121" y="392"/>
                  </a:cubicBezTo>
                  <a:cubicBezTo>
                    <a:pt x="2101" y="427"/>
                    <a:pt x="2095" y="430"/>
                    <a:pt x="2093" y="435"/>
                  </a:cubicBezTo>
                  <a:cubicBezTo>
                    <a:pt x="2077" y="459"/>
                    <a:pt x="2069" y="467"/>
                    <a:pt x="2065" y="479"/>
                  </a:cubicBezTo>
                  <a:cubicBezTo>
                    <a:pt x="2038" y="506"/>
                    <a:pt x="2036" y="518"/>
                    <a:pt x="2028" y="522"/>
                  </a:cubicBezTo>
                  <a:cubicBezTo>
                    <a:pt x="2009" y="559"/>
                    <a:pt x="2003" y="567"/>
                    <a:pt x="1997" y="575"/>
                  </a:cubicBezTo>
                  <a:cubicBezTo>
                    <a:pt x="1976" y="631"/>
                    <a:pt x="1976" y="636"/>
                    <a:pt x="1973" y="638"/>
                  </a:cubicBezTo>
                  <a:cubicBezTo>
                    <a:pt x="1963" y="678"/>
                    <a:pt x="1961" y="696"/>
                    <a:pt x="1958" y="712"/>
                  </a:cubicBezTo>
                  <a:cubicBezTo>
                    <a:pt x="1951" y="755"/>
                    <a:pt x="1947" y="756"/>
                    <a:pt x="1953" y="758"/>
                  </a:cubicBezTo>
                  <a:cubicBezTo>
                    <a:pt x="1959" y="713"/>
                    <a:pt x="1965" y="700"/>
                    <a:pt x="1966" y="688"/>
                  </a:cubicBezTo>
                  <a:cubicBezTo>
                    <a:pt x="1984" y="631"/>
                    <a:pt x="1986" y="625"/>
                    <a:pt x="1986" y="618"/>
                  </a:cubicBezTo>
                  <a:cubicBezTo>
                    <a:pt x="2013" y="570"/>
                    <a:pt x="2012" y="562"/>
                    <a:pt x="2017" y="560"/>
                  </a:cubicBezTo>
                  <a:cubicBezTo>
                    <a:pt x="2035" y="525"/>
                    <a:pt x="2042" y="524"/>
                    <a:pt x="2043" y="518"/>
                  </a:cubicBezTo>
                  <a:cubicBezTo>
                    <a:pt x="2075" y="478"/>
                    <a:pt x="2075" y="473"/>
                    <a:pt x="2080" y="472"/>
                  </a:cubicBezTo>
                  <a:cubicBezTo>
                    <a:pt x="2099" y="450"/>
                    <a:pt x="2096" y="442"/>
                    <a:pt x="2102" y="442"/>
                  </a:cubicBezTo>
                  <a:cubicBezTo>
                    <a:pt x="2131" y="393"/>
                    <a:pt x="2136" y="387"/>
                    <a:pt x="2141" y="381"/>
                  </a:cubicBezTo>
                  <a:cubicBezTo>
                    <a:pt x="2171" y="332"/>
                    <a:pt x="2172" y="321"/>
                    <a:pt x="2178" y="315"/>
                  </a:cubicBezTo>
                  <a:cubicBezTo>
                    <a:pt x="2161" y="360"/>
                    <a:pt x="2157" y="362"/>
                    <a:pt x="2154" y="365"/>
                  </a:cubicBezTo>
                  <a:cubicBezTo>
                    <a:pt x="2123" y="421"/>
                    <a:pt x="2122" y="432"/>
                    <a:pt x="2115" y="437"/>
                  </a:cubicBezTo>
                  <a:cubicBezTo>
                    <a:pt x="2084" y="494"/>
                    <a:pt x="2076" y="498"/>
                    <a:pt x="2073" y="507"/>
                  </a:cubicBezTo>
                  <a:cubicBezTo>
                    <a:pt x="2047" y="542"/>
                    <a:pt x="2046" y="548"/>
                    <a:pt x="2043" y="551"/>
                  </a:cubicBezTo>
                  <a:cubicBezTo>
                    <a:pt x="2031" y="563"/>
                    <a:pt x="2030" y="568"/>
                    <a:pt x="2028" y="573"/>
                  </a:cubicBezTo>
                  <a:cubicBezTo>
                    <a:pt x="2008" y="615"/>
                    <a:pt x="1998" y="630"/>
                    <a:pt x="1995" y="651"/>
                  </a:cubicBezTo>
                  <a:cubicBezTo>
                    <a:pt x="1984" y="690"/>
                    <a:pt x="1981" y="699"/>
                    <a:pt x="1980" y="710"/>
                  </a:cubicBezTo>
                  <a:cubicBezTo>
                    <a:pt x="1983" y="745"/>
                    <a:pt x="1979" y="735"/>
                    <a:pt x="1984" y="734"/>
                  </a:cubicBezTo>
                  <a:cubicBezTo>
                    <a:pt x="1989" y="685"/>
                    <a:pt x="1996" y="669"/>
                    <a:pt x="1999" y="649"/>
                  </a:cubicBezTo>
                  <a:cubicBezTo>
                    <a:pt x="2020" y="611"/>
                    <a:pt x="2017" y="602"/>
                    <a:pt x="2021" y="601"/>
                  </a:cubicBezTo>
                  <a:cubicBezTo>
                    <a:pt x="2035" y="568"/>
                    <a:pt x="2045" y="565"/>
                    <a:pt x="2047" y="555"/>
                  </a:cubicBezTo>
                  <a:cubicBezTo>
                    <a:pt x="2071" y="521"/>
                    <a:pt x="2075" y="519"/>
                    <a:pt x="2078" y="516"/>
                  </a:cubicBezTo>
                  <a:cubicBezTo>
                    <a:pt x="2098" y="490"/>
                    <a:pt x="2097" y="486"/>
                    <a:pt x="2099" y="485"/>
                  </a:cubicBezTo>
                  <a:cubicBezTo>
                    <a:pt x="2124" y="444"/>
                    <a:pt x="2125" y="433"/>
                    <a:pt x="2132" y="429"/>
                  </a:cubicBezTo>
                  <a:cubicBezTo>
                    <a:pt x="2158" y="388"/>
                    <a:pt x="2156" y="392"/>
                    <a:pt x="2154" y="396"/>
                  </a:cubicBezTo>
                  <a:cubicBezTo>
                    <a:pt x="2145" y="424"/>
                    <a:pt x="2141" y="431"/>
                    <a:pt x="2141" y="440"/>
                  </a:cubicBezTo>
                  <a:cubicBezTo>
                    <a:pt x="2112" y="478"/>
                    <a:pt x="2107" y="490"/>
                    <a:pt x="2097" y="498"/>
                  </a:cubicBezTo>
                  <a:cubicBezTo>
                    <a:pt x="2076" y="536"/>
                    <a:pt x="2071" y="540"/>
                    <a:pt x="2069" y="546"/>
                  </a:cubicBezTo>
                  <a:cubicBezTo>
                    <a:pt x="2057" y="564"/>
                    <a:pt x="2059" y="570"/>
                    <a:pt x="2056" y="570"/>
                  </a:cubicBezTo>
                  <a:cubicBezTo>
                    <a:pt x="2039" y="601"/>
                    <a:pt x="2037" y="608"/>
                    <a:pt x="2034" y="614"/>
                  </a:cubicBezTo>
                  <a:cubicBezTo>
                    <a:pt x="2017" y="657"/>
                    <a:pt x="2011" y="686"/>
                    <a:pt x="2008" y="717"/>
                  </a:cubicBezTo>
                  <a:cubicBezTo>
                    <a:pt x="2015" y="730"/>
                    <a:pt x="2011" y="714"/>
                    <a:pt x="2017" y="697"/>
                  </a:cubicBezTo>
                  <a:cubicBezTo>
                    <a:pt x="2050" y="594"/>
                    <a:pt x="2055" y="594"/>
                    <a:pt x="2056" y="590"/>
                  </a:cubicBezTo>
                  <a:cubicBezTo>
                    <a:pt x="2078" y="556"/>
                    <a:pt x="2076" y="547"/>
                    <a:pt x="2082" y="546"/>
                  </a:cubicBezTo>
                  <a:cubicBezTo>
                    <a:pt x="2114" y="493"/>
                    <a:pt x="2116" y="491"/>
                    <a:pt x="2117" y="488"/>
                  </a:cubicBezTo>
                  <a:cubicBezTo>
                    <a:pt x="2120" y="498"/>
                    <a:pt x="2112" y="508"/>
                    <a:pt x="2108" y="522"/>
                  </a:cubicBezTo>
                  <a:cubicBezTo>
                    <a:pt x="2079" y="576"/>
                    <a:pt x="2079" y="578"/>
                    <a:pt x="2078" y="581"/>
                  </a:cubicBezTo>
                  <a:cubicBezTo>
                    <a:pt x="2065" y="601"/>
                    <a:pt x="2065" y="608"/>
                    <a:pt x="2060" y="614"/>
                  </a:cubicBezTo>
                  <a:cubicBezTo>
                    <a:pt x="2049" y="667"/>
                    <a:pt x="2051" y="663"/>
                    <a:pt x="2052" y="658"/>
                  </a:cubicBezTo>
                  <a:cubicBezTo>
                    <a:pt x="2088" y="586"/>
                    <a:pt x="2085" y="575"/>
                    <a:pt x="2091" y="573"/>
                  </a:cubicBezTo>
                  <a:cubicBezTo>
                    <a:pt x="2122" y="520"/>
                    <a:pt x="2121" y="511"/>
                    <a:pt x="2126" y="507"/>
                  </a:cubicBezTo>
                  <a:cubicBezTo>
                    <a:pt x="2136" y="479"/>
                    <a:pt x="2141" y="472"/>
                    <a:pt x="2137" y="472"/>
                  </a:cubicBezTo>
                  <a:cubicBezTo>
                    <a:pt x="2127" y="519"/>
                    <a:pt x="2129" y="575"/>
                    <a:pt x="2117" y="616"/>
                  </a:cubicBezTo>
                  <a:cubicBezTo>
                    <a:pt x="2092" y="752"/>
                    <a:pt x="2090" y="760"/>
                    <a:pt x="2089" y="767"/>
                  </a:cubicBezTo>
                  <a:cubicBezTo>
                    <a:pt x="2097" y="764"/>
                    <a:pt x="2102" y="734"/>
                    <a:pt x="2110" y="708"/>
                  </a:cubicBezTo>
                  <a:cubicBezTo>
                    <a:pt x="2137" y="549"/>
                    <a:pt x="2136" y="541"/>
                    <a:pt x="2139" y="536"/>
                  </a:cubicBezTo>
                  <a:cubicBezTo>
                    <a:pt x="2144" y="513"/>
                    <a:pt x="2144" y="515"/>
                    <a:pt x="2145" y="507"/>
                  </a:cubicBezTo>
                  <a:cubicBezTo>
                    <a:pt x="2155" y="467"/>
                    <a:pt x="2151" y="456"/>
                    <a:pt x="2156" y="455"/>
                  </a:cubicBezTo>
                  <a:cubicBezTo>
                    <a:pt x="2158" y="481"/>
                    <a:pt x="2153" y="480"/>
                    <a:pt x="2154" y="485"/>
                  </a:cubicBezTo>
                  <a:cubicBezTo>
                    <a:pt x="2155" y="552"/>
                    <a:pt x="2154" y="561"/>
                    <a:pt x="2156" y="573"/>
                  </a:cubicBezTo>
                  <a:cubicBezTo>
                    <a:pt x="2132" y="695"/>
                    <a:pt x="2136" y="704"/>
                    <a:pt x="2134" y="708"/>
                  </a:cubicBezTo>
                  <a:cubicBezTo>
                    <a:pt x="2116" y="773"/>
                    <a:pt x="2116" y="781"/>
                    <a:pt x="2115" y="788"/>
                  </a:cubicBezTo>
                  <a:cubicBezTo>
                    <a:pt x="2119" y="795"/>
                    <a:pt x="2121" y="776"/>
                    <a:pt x="2128" y="762"/>
                  </a:cubicBezTo>
                  <a:cubicBezTo>
                    <a:pt x="2136" y="732"/>
                    <a:pt x="2132" y="723"/>
                    <a:pt x="2137" y="723"/>
                  </a:cubicBezTo>
                  <a:cubicBezTo>
                    <a:pt x="2151" y="641"/>
                    <a:pt x="2156" y="626"/>
                    <a:pt x="2161" y="610"/>
                  </a:cubicBezTo>
                  <a:cubicBezTo>
                    <a:pt x="2165" y="541"/>
                    <a:pt x="2162" y="517"/>
                    <a:pt x="2163" y="474"/>
                  </a:cubicBezTo>
                  <a:cubicBezTo>
                    <a:pt x="2164" y="421"/>
                    <a:pt x="2169" y="422"/>
                    <a:pt x="2167" y="416"/>
                  </a:cubicBezTo>
                  <a:cubicBezTo>
                    <a:pt x="2170" y="395"/>
                    <a:pt x="2167" y="393"/>
                    <a:pt x="2167" y="394"/>
                  </a:cubicBezTo>
                  <a:cubicBezTo>
                    <a:pt x="2176" y="375"/>
                    <a:pt x="2179" y="390"/>
                    <a:pt x="2178" y="407"/>
                  </a:cubicBezTo>
                  <a:cubicBezTo>
                    <a:pt x="2180" y="484"/>
                    <a:pt x="2182" y="494"/>
                    <a:pt x="2178" y="498"/>
                  </a:cubicBezTo>
                  <a:cubicBezTo>
                    <a:pt x="2181" y="536"/>
                    <a:pt x="2178" y="556"/>
                    <a:pt x="2182" y="568"/>
                  </a:cubicBezTo>
                  <a:cubicBezTo>
                    <a:pt x="2180" y="639"/>
                    <a:pt x="2174" y="653"/>
                    <a:pt x="2176" y="673"/>
                  </a:cubicBezTo>
                  <a:cubicBezTo>
                    <a:pt x="2173" y="708"/>
                    <a:pt x="2179" y="696"/>
                    <a:pt x="2178" y="677"/>
                  </a:cubicBezTo>
                  <a:cubicBezTo>
                    <a:pt x="2185" y="654"/>
                    <a:pt x="2181" y="646"/>
                    <a:pt x="2182" y="642"/>
                  </a:cubicBezTo>
                  <a:cubicBezTo>
                    <a:pt x="2188" y="565"/>
                    <a:pt x="2189" y="548"/>
                    <a:pt x="2189" y="531"/>
                  </a:cubicBezTo>
                  <a:cubicBezTo>
                    <a:pt x="2189" y="476"/>
                    <a:pt x="2188" y="474"/>
                    <a:pt x="2187" y="472"/>
                  </a:cubicBezTo>
                  <a:cubicBezTo>
                    <a:pt x="2187" y="439"/>
                    <a:pt x="2183" y="438"/>
                    <a:pt x="2185" y="431"/>
                  </a:cubicBezTo>
                  <a:cubicBezTo>
                    <a:pt x="2185" y="410"/>
                    <a:pt x="2184" y="405"/>
                    <a:pt x="2187" y="405"/>
                  </a:cubicBezTo>
                  <a:cubicBezTo>
                    <a:pt x="2190" y="420"/>
                    <a:pt x="2193" y="424"/>
                    <a:pt x="2193" y="431"/>
                  </a:cubicBezTo>
                  <a:cubicBezTo>
                    <a:pt x="2201" y="578"/>
                    <a:pt x="2206" y="577"/>
                    <a:pt x="2204" y="584"/>
                  </a:cubicBezTo>
                  <a:cubicBezTo>
                    <a:pt x="2202" y="676"/>
                    <a:pt x="2203" y="682"/>
                    <a:pt x="2202" y="699"/>
                  </a:cubicBezTo>
                  <a:cubicBezTo>
                    <a:pt x="2198" y="726"/>
                    <a:pt x="2202" y="720"/>
                    <a:pt x="2204" y="712"/>
                  </a:cubicBezTo>
                  <a:cubicBezTo>
                    <a:pt x="2211" y="627"/>
                    <a:pt x="2211" y="627"/>
                    <a:pt x="2211" y="627"/>
                  </a:cubicBezTo>
                  <a:cubicBezTo>
                    <a:pt x="2210" y="568"/>
                    <a:pt x="2211" y="566"/>
                    <a:pt x="2208" y="555"/>
                  </a:cubicBezTo>
                  <a:cubicBezTo>
                    <a:pt x="2198" y="402"/>
                    <a:pt x="2196" y="388"/>
                    <a:pt x="2195" y="368"/>
                  </a:cubicBezTo>
                  <a:cubicBezTo>
                    <a:pt x="2195" y="317"/>
                    <a:pt x="2191" y="312"/>
                    <a:pt x="2198" y="311"/>
                  </a:cubicBezTo>
                  <a:cubicBezTo>
                    <a:pt x="2209" y="405"/>
                    <a:pt x="2214" y="407"/>
                    <a:pt x="2213" y="416"/>
                  </a:cubicBezTo>
                  <a:cubicBezTo>
                    <a:pt x="2224" y="566"/>
                    <a:pt x="2224" y="585"/>
                    <a:pt x="2224" y="601"/>
                  </a:cubicBezTo>
                  <a:cubicBezTo>
                    <a:pt x="2221" y="620"/>
                    <a:pt x="2224" y="621"/>
                    <a:pt x="2224" y="621"/>
                  </a:cubicBezTo>
                  <a:cubicBezTo>
                    <a:pt x="2222" y="654"/>
                    <a:pt x="2227" y="654"/>
                    <a:pt x="2226" y="647"/>
                  </a:cubicBezTo>
                  <a:cubicBezTo>
                    <a:pt x="2226" y="608"/>
                    <a:pt x="2235" y="602"/>
                    <a:pt x="2228" y="599"/>
                  </a:cubicBezTo>
                  <a:cubicBezTo>
                    <a:pt x="2216" y="397"/>
                    <a:pt x="2219" y="390"/>
                    <a:pt x="2217" y="385"/>
                  </a:cubicBezTo>
                  <a:cubicBezTo>
                    <a:pt x="2206" y="298"/>
                    <a:pt x="2206" y="298"/>
                    <a:pt x="2206" y="298"/>
                  </a:cubicBezTo>
                  <a:cubicBezTo>
                    <a:pt x="2209" y="233"/>
                    <a:pt x="2210" y="229"/>
                    <a:pt x="2213" y="226"/>
                  </a:cubicBezTo>
                  <a:cubicBezTo>
                    <a:pt x="2221" y="273"/>
                    <a:pt x="2220" y="280"/>
                    <a:pt x="2224" y="283"/>
                  </a:cubicBezTo>
                  <a:cubicBezTo>
                    <a:pt x="2231" y="331"/>
                    <a:pt x="2238" y="346"/>
                    <a:pt x="2241" y="365"/>
                  </a:cubicBezTo>
                  <a:cubicBezTo>
                    <a:pt x="2260" y="435"/>
                    <a:pt x="2256" y="445"/>
                    <a:pt x="2261" y="446"/>
                  </a:cubicBezTo>
                  <a:cubicBezTo>
                    <a:pt x="2270" y="590"/>
                    <a:pt x="2270" y="590"/>
                    <a:pt x="2270" y="590"/>
                  </a:cubicBezTo>
                  <a:cubicBezTo>
                    <a:pt x="2270" y="618"/>
                    <a:pt x="2273" y="615"/>
                    <a:pt x="2274" y="610"/>
                  </a:cubicBezTo>
                  <a:cubicBezTo>
                    <a:pt x="2274" y="557"/>
                    <a:pt x="2273" y="554"/>
                    <a:pt x="2274" y="549"/>
                  </a:cubicBezTo>
                  <a:cubicBezTo>
                    <a:pt x="2268" y="469"/>
                    <a:pt x="2271" y="456"/>
                    <a:pt x="2267" y="448"/>
                  </a:cubicBezTo>
                  <a:cubicBezTo>
                    <a:pt x="2258" y="404"/>
                    <a:pt x="2259" y="397"/>
                    <a:pt x="2259" y="392"/>
                  </a:cubicBezTo>
                  <a:cubicBezTo>
                    <a:pt x="2248" y="345"/>
                    <a:pt x="2241" y="330"/>
                    <a:pt x="2239" y="309"/>
                  </a:cubicBezTo>
                  <a:cubicBezTo>
                    <a:pt x="2222" y="224"/>
                    <a:pt x="2222" y="224"/>
                    <a:pt x="2222" y="224"/>
                  </a:cubicBezTo>
                  <a:cubicBezTo>
                    <a:pt x="2251" y="334"/>
                    <a:pt x="2261" y="357"/>
                    <a:pt x="2267" y="383"/>
                  </a:cubicBezTo>
                  <a:cubicBezTo>
                    <a:pt x="2291" y="481"/>
                    <a:pt x="2283" y="496"/>
                    <a:pt x="2289" y="496"/>
                  </a:cubicBezTo>
                  <a:cubicBezTo>
                    <a:pt x="2287" y="419"/>
                    <a:pt x="2280" y="404"/>
                    <a:pt x="2278" y="383"/>
                  </a:cubicBezTo>
                  <a:cubicBezTo>
                    <a:pt x="2270" y="353"/>
                    <a:pt x="2266" y="344"/>
                    <a:pt x="2263" y="335"/>
                  </a:cubicBezTo>
                  <a:cubicBezTo>
                    <a:pt x="2256" y="313"/>
                    <a:pt x="2256" y="307"/>
                    <a:pt x="2259" y="307"/>
                  </a:cubicBezTo>
                  <a:cubicBezTo>
                    <a:pt x="2278" y="358"/>
                    <a:pt x="2280" y="360"/>
                    <a:pt x="2283" y="361"/>
                  </a:cubicBezTo>
                  <a:cubicBezTo>
                    <a:pt x="2293" y="392"/>
                    <a:pt x="2296" y="396"/>
                    <a:pt x="2298" y="403"/>
                  </a:cubicBezTo>
                  <a:cubicBezTo>
                    <a:pt x="2325" y="478"/>
                    <a:pt x="2328" y="488"/>
                    <a:pt x="2331" y="498"/>
                  </a:cubicBezTo>
                  <a:cubicBezTo>
                    <a:pt x="2338" y="508"/>
                    <a:pt x="2334" y="491"/>
                    <a:pt x="2331" y="472"/>
                  </a:cubicBezTo>
                  <a:cubicBezTo>
                    <a:pt x="2311" y="413"/>
                    <a:pt x="2307" y="406"/>
                    <a:pt x="2304" y="398"/>
                  </a:cubicBezTo>
                  <a:cubicBezTo>
                    <a:pt x="2290" y="367"/>
                    <a:pt x="2289" y="357"/>
                    <a:pt x="2285" y="350"/>
                  </a:cubicBezTo>
                  <a:cubicBezTo>
                    <a:pt x="2267" y="309"/>
                    <a:pt x="2268" y="300"/>
                    <a:pt x="2263" y="298"/>
                  </a:cubicBezTo>
                  <a:cubicBezTo>
                    <a:pt x="2256" y="266"/>
                    <a:pt x="2251" y="256"/>
                    <a:pt x="2248" y="243"/>
                  </a:cubicBezTo>
                  <a:cubicBezTo>
                    <a:pt x="2239" y="223"/>
                    <a:pt x="2242" y="212"/>
                    <a:pt x="2237" y="208"/>
                  </a:cubicBezTo>
                  <a:cubicBezTo>
                    <a:pt x="2234" y="166"/>
                    <a:pt x="2230" y="158"/>
                    <a:pt x="2235" y="158"/>
                  </a:cubicBezTo>
                  <a:cubicBezTo>
                    <a:pt x="2239" y="170"/>
                    <a:pt x="2243" y="172"/>
                    <a:pt x="2241" y="180"/>
                  </a:cubicBezTo>
                  <a:cubicBezTo>
                    <a:pt x="2249" y="202"/>
                    <a:pt x="2251" y="207"/>
                    <a:pt x="2252" y="213"/>
                  </a:cubicBezTo>
                  <a:cubicBezTo>
                    <a:pt x="2275" y="265"/>
                    <a:pt x="2275" y="274"/>
                    <a:pt x="2280" y="276"/>
                  </a:cubicBezTo>
                  <a:cubicBezTo>
                    <a:pt x="2308" y="328"/>
                    <a:pt x="2303" y="329"/>
                    <a:pt x="2309" y="335"/>
                  </a:cubicBezTo>
                  <a:cubicBezTo>
                    <a:pt x="2332" y="387"/>
                    <a:pt x="2333" y="394"/>
                    <a:pt x="2335" y="400"/>
                  </a:cubicBezTo>
                  <a:cubicBezTo>
                    <a:pt x="2347" y="416"/>
                    <a:pt x="2340" y="405"/>
                    <a:pt x="2337" y="389"/>
                  </a:cubicBezTo>
                  <a:cubicBezTo>
                    <a:pt x="2316" y="338"/>
                    <a:pt x="2316" y="332"/>
                    <a:pt x="2313" y="331"/>
                  </a:cubicBezTo>
                  <a:cubicBezTo>
                    <a:pt x="2290" y="282"/>
                    <a:pt x="2286" y="276"/>
                    <a:pt x="2285" y="267"/>
                  </a:cubicBezTo>
                  <a:cubicBezTo>
                    <a:pt x="2250" y="182"/>
                    <a:pt x="2253" y="175"/>
                    <a:pt x="2250" y="174"/>
                  </a:cubicBezTo>
                  <a:cubicBezTo>
                    <a:pt x="2239" y="89"/>
                    <a:pt x="2239" y="89"/>
                    <a:pt x="2239" y="89"/>
                  </a:cubicBezTo>
                  <a:cubicBezTo>
                    <a:pt x="2242" y="83"/>
                    <a:pt x="2245" y="92"/>
                    <a:pt x="2248" y="102"/>
                  </a:cubicBezTo>
                  <a:cubicBezTo>
                    <a:pt x="2260" y="158"/>
                    <a:pt x="2256" y="162"/>
                    <a:pt x="2259" y="169"/>
                  </a:cubicBezTo>
                  <a:cubicBezTo>
                    <a:pt x="2276" y="216"/>
                    <a:pt x="2279" y="222"/>
                    <a:pt x="2283" y="228"/>
                  </a:cubicBezTo>
                  <a:cubicBezTo>
                    <a:pt x="2307" y="276"/>
                    <a:pt x="2309" y="280"/>
                    <a:pt x="2311" y="283"/>
                  </a:cubicBezTo>
                  <a:cubicBezTo>
                    <a:pt x="2328" y="325"/>
                    <a:pt x="2338" y="319"/>
                    <a:pt x="2335" y="326"/>
                  </a:cubicBezTo>
                  <a:cubicBezTo>
                    <a:pt x="2367" y="382"/>
                    <a:pt x="2372" y="395"/>
                    <a:pt x="2379" y="407"/>
                  </a:cubicBezTo>
                  <a:cubicBezTo>
                    <a:pt x="2390" y="433"/>
                    <a:pt x="2389" y="444"/>
                    <a:pt x="2396" y="446"/>
                  </a:cubicBezTo>
                  <a:cubicBezTo>
                    <a:pt x="2383" y="398"/>
                    <a:pt x="2378" y="394"/>
                    <a:pt x="2376" y="387"/>
                  </a:cubicBezTo>
                  <a:cubicBezTo>
                    <a:pt x="2366" y="361"/>
                    <a:pt x="2362" y="356"/>
                    <a:pt x="2359" y="350"/>
                  </a:cubicBezTo>
                  <a:cubicBezTo>
                    <a:pt x="2339" y="309"/>
                    <a:pt x="2332" y="306"/>
                    <a:pt x="2331" y="298"/>
                  </a:cubicBezTo>
                  <a:cubicBezTo>
                    <a:pt x="2307" y="252"/>
                    <a:pt x="2301" y="254"/>
                    <a:pt x="2302" y="248"/>
                  </a:cubicBezTo>
                  <a:cubicBezTo>
                    <a:pt x="2283" y="204"/>
                    <a:pt x="2278" y="200"/>
                    <a:pt x="2278" y="191"/>
                  </a:cubicBezTo>
                  <a:cubicBezTo>
                    <a:pt x="2267" y="166"/>
                    <a:pt x="2267" y="157"/>
                    <a:pt x="2263" y="152"/>
                  </a:cubicBezTo>
                  <a:cubicBezTo>
                    <a:pt x="2251" y="76"/>
                    <a:pt x="2255" y="67"/>
                    <a:pt x="2250" y="67"/>
                  </a:cubicBezTo>
                  <a:cubicBezTo>
                    <a:pt x="2257" y="67"/>
                    <a:pt x="2254" y="69"/>
                    <a:pt x="2254" y="69"/>
                  </a:cubicBezTo>
                  <a:cubicBezTo>
                    <a:pt x="2268" y="115"/>
                    <a:pt x="2274" y="129"/>
                    <a:pt x="2276" y="147"/>
                  </a:cubicBezTo>
                  <a:cubicBezTo>
                    <a:pt x="2288" y="177"/>
                    <a:pt x="2296" y="180"/>
                    <a:pt x="2296" y="191"/>
                  </a:cubicBezTo>
                  <a:cubicBezTo>
                    <a:pt x="2319" y="237"/>
                    <a:pt x="2320" y="240"/>
                    <a:pt x="2320" y="246"/>
                  </a:cubicBezTo>
                  <a:cubicBezTo>
                    <a:pt x="2346" y="278"/>
                    <a:pt x="2348" y="286"/>
                    <a:pt x="2352" y="291"/>
                  </a:cubicBezTo>
                  <a:cubicBezTo>
                    <a:pt x="2366" y="302"/>
                    <a:pt x="2361" y="300"/>
                    <a:pt x="2359" y="294"/>
                  </a:cubicBezTo>
                  <a:cubicBezTo>
                    <a:pt x="2344" y="265"/>
                    <a:pt x="2334" y="258"/>
                    <a:pt x="2331" y="243"/>
                  </a:cubicBezTo>
                  <a:cubicBezTo>
                    <a:pt x="2314" y="218"/>
                    <a:pt x="2317" y="211"/>
                    <a:pt x="2313" y="211"/>
                  </a:cubicBezTo>
                  <a:cubicBezTo>
                    <a:pt x="2288" y="150"/>
                    <a:pt x="2278" y="125"/>
                    <a:pt x="2274" y="95"/>
                  </a:cubicBezTo>
                  <a:cubicBezTo>
                    <a:pt x="2262" y="50"/>
                    <a:pt x="2253" y="44"/>
                    <a:pt x="2259" y="38"/>
                  </a:cubicBezTo>
                  <a:cubicBezTo>
                    <a:pt x="2274" y="70"/>
                    <a:pt x="2276" y="86"/>
                    <a:pt x="2280" y="99"/>
                  </a:cubicBezTo>
                  <a:cubicBezTo>
                    <a:pt x="2305" y="148"/>
                    <a:pt x="2303" y="167"/>
                    <a:pt x="2313" y="176"/>
                  </a:cubicBezTo>
                  <a:cubicBezTo>
                    <a:pt x="2338" y="219"/>
                    <a:pt x="2340" y="227"/>
                    <a:pt x="2344" y="235"/>
                  </a:cubicBezTo>
                  <a:cubicBezTo>
                    <a:pt x="2359" y="266"/>
                    <a:pt x="2368" y="271"/>
                    <a:pt x="2370" y="283"/>
                  </a:cubicBezTo>
                  <a:cubicBezTo>
                    <a:pt x="2380" y="300"/>
                    <a:pt x="2380" y="307"/>
                    <a:pt x="2385" y="309"/>
                  </a:cubicBezTo>
                  <a:cubicBezTo>
                    <a:pt x="2400" y="342"/>
                    <a:pt x="2399" y="349"/>
                    <a:pt x="2405" y="350"/>
                  </a:cubicBezTo>
                  <a:cubicBezTo>
                    <a:pt x="2393" y="318"/>
                    <a:pt x="2393" y="308"/>
                    <a:pt x="2387" y="304"/>
                  </a:cubicBezTo>
                  <a:cubicBezTo>
                    <a:pt x="2374" y="271"/>
                    <a:pt x="2365" y="260"/>
                    <a:pt x="2361" y="246"/>
                  </a:cubicBezTo>
                  <a:cubicBezTo>
                    <a:pt x="2339" y="201"/>
                    <a:pt x="2331" y="200"/>
                    <a:pt x="2331" y="191"/>
                  </a:cubicBezTo>
                  <a:cubicBezTo>
                    <a:pt x="2314" y="161"/>
                    <a:pt x="2314" y="156"/>
                    <a:pt x="2311" y="154"/>
                  </a:cubicBezTo>
                  <a:cubicBezTo>
                    <a:pt x="2283" y="77"/>
                    <a:pt x="2279" y="62"/>
                    <a:pt x="2272" y="49"/>
                  </a:cubicBezTo>
                  <a:cubicBezTo>
                    <a:pt x="2263" y="8"/>
                    <a:pt x="2262" y="4"/>
                    <a:pt x="2261" y="0"/>
                  </a:cubicBezTo>
                  <a:cubicBezTo>
                    <a:pt x="2237" y="26"/>
                    <a:pt x="2228" y="31"/>
                    <a:pt x="2230" y="36"/>
                  </a:cubicBezTo>
                  <a:cubicBezTo>
                    <a:pt x="2215" y="56"/>
                    <a:pt x="2214" y="58"/>
                    <a:pt x="2213" y="60"/>
                  </a:cubicBezTo>
                  <a:cubicBezTo>
                    <a:pt x="2198" y="81"/>
                    <a:pt x="2200" y="87"/>
                    <a:pt x="2198" y="89"/>
                  </a:cubicBezTo>
                  <a:cubicBezTo>
                    <a:pt x="2171" y="128"/>
                    <a:pt x="2162" y="138"/>
                    <a:pt x="2154" y="150"/>
                  </a:cubicBezTo>
                  <a:cubicBezTo>
                    <a:pt x="2136" y="169"/>
                    <a:pt x="2134" y="170"/>
                    <a:pt x="2134" y="174"/>
                  </a:cubicBezTo>
                  <a:cubicBezTo>
                    <a:pt x="2115" y="188"/>
                    <a:pt x="2117" y="195"/>
                    <a:pt x="2110" y="193"/>
                  </a:cubicBezTo>
                  <a:cubicBezTo>
                    <a:pt x="2094" y="217"/>
                    <a:pt x="2084" y="217"/>
                    <a:pt x="2082" y="224"/>
                  </a:cubicBezTo>
                  <a:cubicBezTo>
                    <a:pt x="2041" y="255"/>
                    <a:pt x="2044" y="266"/>
                    <a:pt x="2036" y="265"/>
                  </a:cubicBezTo>
                  <a:cubicBezTo>
                    <a:pt x="2014" y="293"/>
                    <a:pt x="2007" y="294"/>
                    <a:pt x="2004" y="298"/>
                  </a:cubicBezTo>
                  <a:cubicBezTo>
                    <a:pt x="1966" y="340"/>
                    <a:pt x="1961" y="350"/>
                    <a:pt x="1953" y="357"/>
                  </a:cubicBezTo>
                  <a:cubicBezTo>
                    <a:pt x="1931" y="393"/>
                    <a:pt x="1929" y="394"/>
                    <a:pt x="1929" y="398"/>
                  </a:cubicBezTo>
                  <a:cubicBezTo>
                    <a:pt x="1915" y="411"/>
                    <a:pt x="1919" y="423"/>
                    <a:pt x="1914" y="427"/>
                  </a:cubicBezTo>
                  <a:cubicBezTo>
                    <a:pt x="1891" y="465"/>
                    <a:pt x="1885" y="467"/>
                    <a:pt x="1884" y="474"/>
                  </a:cubicBezTo>
                  <a:cubicBezTo>
                    <a:pt x="1863" y="515"/>
                    <a:pt x="1863" y="524"/>
                    <a:pt x="1862" y="531"/>
                  </a:cubicBezTo>
                  <a:close/>
                  <a:moveTo>
                    <a:pt x="2182" y="235"/>
                  </a:moveTo>
                  <a:cubicBezTo>
                    <a:pt x="2179" y="238"/>
                    <a:pt x="2176" y="243"/>
                    <a:pt x="2174" y="248"/>
                  </a:cubicBezTo>
                  <a:cubicBezTo>
                    <a:pt x="2167" y="244"/>
                    <a:pt x="2178" y="240"/>
                    <a:pt x="2178" y="235"/>
                  </a:cubicBezTo>
                  <a:cubicBezTo>
                    <a:pt x="2182" y="231"/>
                    <a:pt x="2183" y="225"/>
                    <a:pt x="2187" y="222"/>
                  </a:cubicBezTo>
                  <a:cubicBezTo>
                    <a:pt x="2193" y="225"/>
                    <a:pt x="2182" y="230"/>
                    <a:pt x="2182" y="235"/>
                  </a:cubicBezTo>
                  <a:close/>
                  <a:moveTo>
                    <a:pt x="2187" y="357"/>
                  </a:moveTo>
                  <a:cubicBezTo>
                    <a:pt x="2185" y="361"/>
                    <a:pt x="2184" y="355"/>
                    <a:pt x="2185" y="352"/>
                  </a:cubicBezTo>
                  <a:cubicBezTo>
                    <a:pt x="2186" y="348"/>
                    <a:pt x="2187" y="354"/>
                    <a:pt x="2187" y="357"/>
                  </a:cubicBezTo>
                  <a:close/>
                  <a:moveTo>
                    <a:pt x="2219" y="145"/>
                  </a:moveTo>
                  <a:cubicBezTo>
                    <a:pt x="2214" y="140"/>
                    <a:pt x="2220" y="127"/>
                    <a:pt x="2222" y="121"/>
                  </a:cubicBezTo>
                  <a:cubicBezTo>
                    <a:pt x="2226" y="126"/>
                    <a:pt x="2217" y="135"/>
                    <a:pt x="2219" y="145"/>
                  </a:cubicBezTo>
                  <a:close/>
                  <a:moveTo>
                    <a:pt x="2224" y="178"/>
                  </a:moveTo>
                  <a:cubicBezTo>
                    <a:pt x="2215" y="176"/>
                    <a:pt x="2223" y="170"/>
                    <a:pt x="2222" y="163"/>
                  </a:cubicBezTo>
                  <a:cubicBezTo>
                    <a:pt x="2226" y="164"/>
                    <a:pt x="2222" y="173"/>
                    <a:pt x="2224" y="178"/>
                  </a:cubicBezTo>
                  <a:close/>
                  <a:moveTo>
                    <a:pt x="2224" y="108"/>
                  </a:moveTo>
                  <a:cubicBezTo>
                    <a:pt x="2214" y="104"/>
                    <a:pt x="2228" y="98"/>
                    <a:pt x="2226" y="89"/>
                  </a:cubicBezTo>
                  <a:cubicBezTo>
                    <a:pt x="2234" y="95"/>
                    <a:pt x="2220" y="99"/>
                    <a:pt x="2224" y="108"/>
                  </a:cubicBezTo>
                  <a:close/>
                  <a:moveTo>
                    <a:pt x="1936" y="394"/>
                  </a:moveTo>
                  <a:cubicBezTo>
                    <a:pt x="1942" y="395"/>
                    <a:pt x="1938" y="386"/>
                    <a:pt x="1942" y="385"/>
                  </a:cubicBezTo>
                  <a:cubicBezTo>
                    <a:pt x="1960" y="361"/>
                    <a:pt x="1960" y="359"/>
                    <a:pt x="1962" y="359"/>
                  </a:cubicBezTo>
                  <a:cubicBezTo>
                    <a:pt x="1986" y="332"/>
                    <a:pt x="1983" y="324"/>
                    <a:pt x="1990" y="326"/>
                  </a:cubicBezTo>
                  <a:cubicBezTo>
                    <a:pt x="2018" y="297"/>
                    <a:pt x="2025" y="294"/>
                    <a:pt x="2028" y="287"/>
                  </a:cubicBezTo>
                  <a:cubicBezTo>
                    <a:pt x="2057" y="259"/>
                    <a:pt x="2065" y="253"/>
                    <a:pt x="2069" y="243"/>
                  </a:cubicBezTo>
                  <a:cubicBezTo>
                    <a:pt x="2089" y="229"/>
                    <a:pt x="2091" y="223"/>
                    <a:pt x="2095" y="219"/>
                  </a:cubicBezTo>
                  <a:cubicBezTo>
                    <a:pt x="2122" y="195"/>
                    <a:pt x="2125" y="194"/>
                    <a:pt x="2128" y="191"/>
                  </a:cubicBezTo>
                  <a:cubicBezTo>
                    <a:pt x="2158" y="150"/>
                    <a:pt x="2172" y="150"/>
                    <a:pt x="2171" y="137"/>
                  </a:cubicBezTo>
                  <a:cubicBezTo>
                    <a:pt x="2214" y="85"/>
                    <a:pt x="2219" y="63"/>
                    <a:pt x="2232" y="49"/>
                  </a:cubicBezTo>
                  <a:cubicBezTo>
                    <a:pt x="2223" y="76"/>
                    <a:pt x="2223" y="85"/>
                    <a:pt x="2217" y="86"/>
                  </a:cubicBezTo>
                  <a:cubicBezTo>
                    <a:pt x="2188" y="142"/>
                    <a:pt x="2188" y="148"/>
                    <a:pt x="2185" y="150"/>
                  </a:cubicBezTo>
                  <a:cubicBezTo>
                    <a:pt x="2156" y="180"/>
                    <a:pt x="2157" y="192"/>
                    <a:pt x="2150" y="195"/>
                  </a:cubicBezTo>
                  <a:cubicBezTo>
                    <a:pt x="2129" y="217"/>
                    <a:pt x="2128" y="226"/>
                    <a:pt x="2119" y="228"/>
                  </a:cubicBezTo>
                  <a:cubicBezTo>
                    <a:pt x="2083" y="268"/>
                    <a:pt x="2080" y="275"/>
                    <a:pt x="2073" y="278"/>
                  </a:cubicBezTo>
                  <a:cubicBezTo>
                    <a:pt x="2055" y="295"/>
                    <a:pt x="2054" y="297"/>
                    <a:pt x="2052" y="298"/>
                  </a:cubicBezTo>
                  <a:cubicBezTo>
                    <a:pt x="2027" y="319"/>
                    <a:pt x="2016" y="328"/>
                    <a:pt x="2004" y="337"/>
                  </a:cubicBezTo>
                  <a:cubicBezTo>
                    <a:pt x="1958" y="377"/>
                    <a:pt x="1956" y="381"/>
                    <a:pt x="1953" y="383"/>
                  </a:cubicBezTo>
                  <a:cubicBezTo>
                    <a:pt x="1937" y="401"/>
                    <a:pt x="1934" y="402"/>
                    <a:pt x="1934" y="405"/>
                  </a:cubicBezTo>
                  <a:close/>
                  <a:moveTo>
                    <a:pt x="26" y="1668"/>
                  </a:moveTo>
                  <a:cubicBezTo>
                    <a:pt x="28" y="1662"/>
                    <a:pt x="33" y="1659"/>
                    <a:pt x="33" y="1652"/>
                  </a:cubicBezTo>
                  <a:cubicBezTo>
                    <a:pt x="46" y="1613"/>
                    <a:pt x="53" y="1613"/>
                    <a:pt x="52" y="1605"/>
                  </a:cubicBezTo>
                  <a:cubicBezTo>
                    <a:pt x="74" y="1552"/>
                    <a:pt x="74" y="1545"/>
                    <a:pt x="76" y="1540"/>
                  </a:cubicBezTo>
                  <a:cubicBezTo>
                    <a:pt x="83" y="1465"/>
                    <a:pt x="85" y="1463"/>
                    <a:pt x="85" y="1447"/>
                  </a:cubicBezTo>
                  <a:cubicBezTo>
                    <a:pt x="81" y="1401"/>
                    <a:pt x="79" y="1389"/>
                    <a:pt x="78" y="1378"/>
                  </a:cubicBezTo>
                  <a:cubicBezTo>
                    <a:pt x="68" y="1370"/>
                    <a:pt x="74" y="1384"/>
                    <a:pt x="77" y="1402"/>
                  </a:cubicBezTo>
                  <a:cubicBezTo>
                    <a:pt x="81" y="1490"/>
                    <a:pt x="72" y="1495"/>
                    <a:pt x="76" y="1505"/>
                  </a:cubicBezTo>
                  <a:cubicBezTo>
                    <a:pt x="71" y="1530"/>
                    <a:pt x="71" y="1533"/>
                    <a:pt x="69" y="1536"/>
                  </a:cubicBezTo>
                  <a:cubicBezTo>
                    <a:pt x="53" y="1576"/>
                    <a:pt x="50" y="1591"/>
                    <a:pt x="45" y="1603"/>
                  </a:cubicBezTo>
                  <a:cubicBezTo>
                    <a:pt x="26" y="1644"/>
                    <a:pt x="25" y="1651"/>
                    <a:pt x="23" y="1657"/>
                  </a:cubicBezTo>
                  <a:cubicBezTo>
                    <a:pt x="6" y="1698"/>
                    <a:pt x="5" y="1701"/>
                    <a:pt x="2" y="1702"/>
                  </a:cubicBezTo>
                  <a:cubicBezTo>
                    <a:pt x="6" y="1719"/>
                    <a:pt x="13" y="1701"/>
                    <a:pt x="20" y="1684"/>
                  </a:cubicBezTo>
                  <a:close/>
                  <a:moveTo>
                    <a:pt x="23" y="1719"/>
                  </a:moveTo>
                  <a:cubicBezTo>
                    <a:pt x="24" y="1711"/>
                    <a:pt x="28" y="1707"/>
                    <a:pt x="28" y="1698"/>
                  </a:cubicBezTo>
                  <a:cubicBezTo>
                    <a:pt x="45" y="1672"/>
                    <a:pt x="49" y="1664"/>
                    <a:pt x="51" y="1655"/>
                  </a:cubicBezTo>
                  <a:cubicBezTo>
                    <a:pt x="75" y="1621"/>
                    <a:pt x="74" y="1616"/>
                    <a:pt x="74" y="1610"/>
                  </a:cubicBezTo>
                  <a:cubicBezTo>
                    <a:pt x="99" y="1561"/>
                    <a:pt x="96" y="1552"/>
                    <a:pt x="101" y="1551"/>
                  </a:cubicBezTo>
                  <a:cubicBezTo>
                    <a:pt x="113" y="1524"/>
                    <a:pt x="109" y="1515"/>
                    <a:pt x="113" y="1513"/>
                  </a:cubicBezTo>
                  <a:cubicBezTo>
                    <a:pt x="114" y="1449"/>
                    <a:pt x="109" y="1450"/>
                    <a:pt x="111" y="1443"/>
                  </a:cubicBezTo>
                  <a:cubicBezTo>
                    <a:pt x="103" y="1515"/>
                    <a:pt x="103" y="1522"/>
                    <a:pt x="99" y="1525"/>
                  </a:cubicBezTo>
                  <a:cubicBezTo>
                    <a:pt x="88" y="1563"/>
                    <a:pt x="85" y="1567"/>
                    <a:pt x="82" y="1572"/>
                  </a:cubicBezTo>
                  <a:cubicBezTo>
                    <a:pt x="73" y="1591"/>
                    <a:pt x="77" y="1601"/>
                    <a:pt x="69" y="1602"/>
                  </a:cubicBezTo>
                  <a:cubicBezTo>
                    <a:pt x="37" y="1672"/>
                    <a:pt x="28" y="1678"/>
                    <a:pt x="25" y="1690"/>
                  </a:cubicBezTo>
                  <a:cubicBezTo>
                    <a:pt x="1" y="1736"/>
                    <a:pt x="2" y="1742"/>
                    <a:pt x="0" y="1745"/>
                  </a:cubicBezTo>
                  <a:cubicBezTo>
                    <a:pt x="16" y="1729"/>
                    <a:pt x="21" y="1725"/>
                    <a:pt x="23" y="1719"/>
                  </a:cubicBezTo>
                  <a:close/>
                  <a:moveTo>
                    <a:pt x="19" y="1542"/>
                  </a:moveTo>
                  <a:cubicBezTo>
                    <a:pt x="17" y="1531"/>
                    <a:pt x="26" y="1530"/>
                    <a:pt x="24" y="1520"/>
                  </a:cubicBezTo>
                  <a:cubicBezTo>
                    <a:pt x="30" y="1515"/>
                    <a:pt x="27" y="1504"/>
                    <a:pt x="31" y="1499"/>
                  </a:cubicBezTo>
                  <a:cubicBezTo>
                    <a:pt x="34" y="1484"/>
                    <a:pt x="42" y="1473"/>
                    <a:pt x="44" y="1457"/>
                  </a:cubicBezTo>
                  <a:cubicBezTo>
                    <a:pt x="50" y="1453"/>
                    <a:pt x="46" y="1441"/>
                    <a:pt x="51" y="1437"/>
                  </a:cubicBezTo>
                  <a:cubicBezTo>
                    <a:pt x="50" y="1426"/>
                    <a:pt x="53" y="1419"/>
                    <a:pt x="54" y="1410"/>
                  </a:cubicBezTo>
                  <a:cubicBezTo>
                    <a:pt x="53" y="1396"/>
                    <a:pt x="52" y="1381"/>
                    <a:pt x="51" y="1367"/>
                  </a:cubicBezTo>
                  <a:cubicBezTo>
                    <a:pt x="47" y="1366"/>
                    <a:pt x="50" y="1357"/>
                    <a:pt x="45" y="1356"/>
                  </a:cubicBezTo>
                  <a:cubicBezTo>
                    <a:pt x="49" y="1377"/>
                    <a:pt x="45" y="1393"/>
                    <a:pt x="47" y="1413"/>
                  </a:cubicBezTo>
                  <a:cubicBezTo>
                    <a:pt x="46" y="1426"/>
                    <a:pt x="40" y="1435"/>
                    <a:pt x="41" y="1451"/>
                  </a:cubicBezTo>
                  <a:cubicBezTo>
                    <a:pt x="36" y="1454"/>
                    <a:pt x="38" y="1463"/>
                    <a:pt x="33" y="1466"/>
                  </a:cubicBezTo>
                  <a:cubicBezTo>
                    <a:pt x="36" y="1477"/>
                    <a:pt x="26" y="1477"/>
                    <a:pt x="28" y="1486"/>
                  </a:cubicBezTo>
                  <a:cubicBezTo>
                    <a:pt x="24" y="1490"/>
                    <a:pt x="26" y="1499"/>
                    <a:pt x="21" y="1502"/>
                  </a:cubicBezTo>
                  <a:cubicBezTo>
                    <a:pt x="21" y="1511"/>
                    <a:pt x="18" y="1516"/>
                    <a:pt x="16" y="1522"/>
                  </a:cubicBezTo>
                  <a:cubicBezTo>
                    <a:pt x="10" y="1533"/>
                    <a:pt x="9" y="1548"/>
                    <a:pt x="3" y="1558"/>
                  </a:cubicBezTo>
                  <a:cubicBezTo>
                    <a:pt x="2" y="1561"/>
                    <a:pt x="1" y="1564"/>
                    <a:pt x="0" y="1566"/>
                  </a:cubicBezTo>
                  <a:cubicBezTo>
                    <a:pt x="0" y="1587"/>
                    <a:pt x="0" y="1587"/>
                    <a:pt x="0" y="1587"/>
                  </a:cubicBezTo>
                  <a:cubicBezTo>
                    <a:pt x="1" y="1585"/>
                    <a:pt x="1" y="1582"/>
                    <a:pt x="2" y="1580"/>
                  </a:cubicBezTo>
                  <a:cubicBezTo>
                    <a:pt x="10" y="1569"/>
                    <a:pt x="11" y="1552"/>
                    <a:pt x="19" y="1542"/>
                  </a:cubicBezTo>
                  <a:close/>
                  <a:moveTo>
                    <a:pt x="14" y="1619"/>
                  </a:moveTo>
                  <a:cubicBezTo>
                    <a:pt x="16" y="1615"/>
                    <a:pt x="18" y="1610"/>
                    <a:pt x="19" y="1605"/>
                  </a:cubicBezTo>
                  <a:cubicBezTo>
                    <a:pt x="18" y="1597"/>
                    <a:pt x="25" y="1597"/>
                    <a:pt x="25" y="1589"/>
                  </a:cubicBezTo>
                  <a:cubicBezTo>
                    <a:pt x="30" y="1580"/>
                    <a:pt x="34" y="1571"/>
                    <a:pt x="40" y="1562"/>
                  </a:cubicBezTo>
                  <a:cubicBezTo>
                    <a:pt x="41" y="1544"/>
                    <a:pt x="46" y="1529"/>
                    <a:pt x="52" y="1515"/>
                  </a:cubicBezTo>
                  <a:cubicBezTo>
                    <a:pt x="55" y="1508"/>
                    <a:pt x="56" y="1499"/>
                    <a:pt x="59" y="1493"/>
                  </a:cubicBezTo>
                  <a:cubicBezTo>
                    <a:pt x="54" y="1493"/>
                    <a:pt x="61" y="1487"/>
                    <a:pt x="61" y="1484"/>
                  </a:cubicBezTo>
                  <a:cubicBezTo>
                    <a:pt x="62" y="1480"/>
                    <a:pt x="61" y="1475"/>
                    <a:pt x="65" y="1473"/>
                  </a:cubicBezTo>
                  <a:cubicBezTo>
                    <a:pt x="65" y="1470"/>
                    <a:pt x="61" y="1462"/>
                    <a:pt x="66" y="1462"/>
                  </a:cubicBezTo>
                  <a:cubicBezTo>
                    <a:pt x="67" y="1459"/>
                    <a:pt x="63" y="1451"/>
                    <a:pt x="67" y="1451"/>
                  </a:cubicBezTo>
                  <a:cubicBezTo>
                    <a:pt x="68" y="1448"/>
                    <a:pt x="64" y="1440"/>
                    <a:pt x="69" y="1440"/>
                  </a:cubicBezTo>
                  <a:cubicBezTo>
                    <a:pt x="70" y="1436"/>
                    <a:pt x="65" y="1427"/>
                    <a:pt x="70" y="1427"/>
                  </a:cubicBezTo>
                  <a:cubicBezTo>
                    <a:pt x="68" y="1417"/>
                    <a:pt x="73" y="1413"/>
                    <a:pt x="71" y="1403"/>
                  </a:cubicBezTo>
                  <a:cubicBezTo>
                    <a:pt x="71" y="1394"/>
                    <a:pt x="73" y="1386"/>
                    <a:pt x="67" y="1381"/>
                  </a:cubicBezTo>
                  <a:cubicBezTo>
                    <a:pt x="67" y="1416"/>
                    <a:pt x="63" y="1447"/>
                    <a:pt x="56" y="1476"/>
                  </a:cubicBezTo>
                  <a:cubicBezTo>
                    <a:pt x="53" y="1491"/>
                    <a:pt x="50" y="1506"/>
                    <a:pt x="44" y="1518"/>
                  </a:cubicBezTo>
                  <a:cubicBezTo>
                    <a:pt x="40" y="1532"/>
                    <a:pt x="32" y="1543"/>
                    <a:pt x="31" y="1561"/>
                  </a:cubicBezTo>
                  <a:cubicBezTo>
                    <a:pt x="27" y="1563"/>
                    <a:pt x="27" y="1569"/>
                    <a:pt x="23" y="1572"/>
                  </a:cubicBezTo>
                  <a:cubicBezTo>
                    <a:pt x="23" y="1575"/>
                    <a:pt x="24" y="1580"/>
                    <a:pt x="20" y="1579"/>
                  </a:cubicBezTo>
                  <a:cubicBezTo>
                    <a:pt x="20" y="1582"/>
                    <a:pt x="20" y="1586"/>
                    <a:pt x="16" y="1586"/>
                  </a:cubicBezTo>
                  <a:cubicBezTo>
                    <a:pt x="16" y="1596"/>
                    <a:pt x="10" y="1601"/>
                    <a:pt x="9" y="1610"/>
                  </a:cubicBezTo>
                  <a:cubicBezTo>
                    <a:pt x="4" y="1615"/>
                    <a:pt x="3" y="1623"/>
                    <a:pt x="0" y="1629"/>
                  </a:cubicBezTo>
                  <a:cubicBezTo>
                    <a:pt x="0" y="1650"/>
                    <a:pt x="0" y="1650"/>
                    <a:pt x="0" y="1650"/>
                  </a:cubicBezTo>
                  <a:cubicBezTo>
                    <a:pt x="0" y="1649"/>
                    <a:pt x="0" y="1649"/>
                    <a:pt x="0" y="1648"/>
                  </a:cubicBezTo>
                  <a:cubicBezTo>
                    <a:pt x="6" y="1639"/>
                    <a:pt x="9" y="1628"/>
                    <a:pt x="14" y="1619"/>
                  </a:cubicBezTo>
                  <a:close/>
                  <a:moveTo>
                    <a:pt x="17" y="1487"/>
                  </a:moveTo>
                  <a:cubicBezTo>
                    <a:pt x="19" y="1482"/>
                    <a:pt x="20" y="1476"/>
                    <a:pt x="21" y="1469"/>
                  </a:cubicBezTo>
                  <a:cubicBezTo>
                    <a:pt x="21" y="1465"/>
                    <a:pt x="28" y="1455"/>
                    <a:pt x="22" y="1452"/>
                  </a:cubicBezTo>
                  <a:cubicBezTo>
                    <a:pt x="15" y="1460"/>
                    <a:pt x="20" y="1478"/>
                    <a:pt x="11" y="1483"/>
                  </a:cubicBezTo>
                  <a:cubicBezTo>
                    <a:pt x="11" y="1498"/>
                    <a:pt x="2" y="1503"/>
                    <a:pt x="2" y="1517"/>
                  </a:cubicBezTo>
                  <a:cubicBezTo>
                    <a:pt x="1" y="1517"/>
                    <a:pt x="1" y="1518"/>
                    <a:pt x="0" y="1519"/>
                  </a:cubicBezTo>
                  <a:cubicBezTo>
                    <a:pt x="0" y="1534"/>
                    <a:pt x="0" y="1534"/>
                    <a:pt x="0" y="1534"/>
                  </a:cubicBezTo>
                  <a:cubicBezTo>
                    <a:pt x="2" y="1529"/>
                    <a:pt x="5" y="1524"/>
                    <a:pt x="7" y="1519"/>
                  </a:cubicBezTo>
                  <a:cubicBezTo>
                    <a:pt x="10" y="1508"/>
                    <a:pt x="14" y="1498"/>
                    <a:pt x="17" y="1487"/>
                  </a:cubicBezTo>
                  <a:close/>
                  <a:moveTo>
                    <a:pt x="2304" y="36"/>
                  </a:moveTo>
                  <a:cubicBezTo>
                    <a:pt x="2311" y="38"/>
                    <a:pt x="2309" y="48"/>
                    <a:pt x="2313" y="51"/>
                  </a:cubicBezTo>
                  <a:cubicBezTo>
                    <a:pt x="2337" y="115"/>
                    <a:pt x="2345" y="114"/>
                    <a:pt x="2344" y="123"/>
                  </a:cubicBezTo>
                  <a:cubicBezTo>
                    <a:pt x="2355" y="147"/>
                    <a:pt x="2359" y="152"/>
                    <a:pt x="2361" y="158"/>
                  </a:cubicBezTo>
                  <a:cubicBezTo>
                    <a:pt x="2371" y="182"/>
                    <a:pt x="2374" y="187"/>
                    <a:pt x="2376" y="193"/>
                  </a:cubicBezTo>
                  <a:cubicBezTo>
                    <a:pt x="2400" y="231"/>
                    <a:pt x="2405" y="235"/>
                    <a:pt x="2407" y="241"/>
                  </a:cubicBezTo>
                  <a:cubicBezTo>
                    <a:pt x="2451" y="290"/>
                    <a:pt x="2442" y="289"/>
                    <a:pt x="2442" y="280"/>
                  </a:cubicBezTo>
                  <a:cubicBezTo>
                    <a:pt x="2419" y="242"/>
                    <a:pt x="2413" y="243"/>
                    <a:pt x="2413" y="239"/>
                  </a:cubicBezTo>
                  <a:cubicBezTo>
                    <a:pt x="2398" y="221"/>
                    <a:pt x="2400" y="213"/>
                    <a:pt x="2396" y="213"/>
                  </a:cubicBezTo>
                  <a:cubicBezTo>
                    <a:pt x="2383" y="192"/>
                    <a:pt x="2383" y="183"/>
                    <a:pt x="2379" y="178"/>
                  </a:cubicBezTo>
                  <a:cubicBezTo>
                    <a:pt x="2367" y="146"/>
                    <a:pt x="2361" y="139"/>
                    <a:pt x="2357" y="130"/>
                  </a:cubicBezTo>
                  <a:cubicBezTo>
                    <a:pt x="2336" y="82"/>
                    <a:pt x="2326" y="64"/>
                    <a:pt x="2320" y="43"/>
                  </a:cubicBezTo>
                  <a:cubicBezTo>
                    <a:pt x="2308" y="8"/>
                    <a:pt x="2307" y="4"/>
                    <a:pt x="2305" y="0"/>
                  </a:cubicBezTo>
                  <a:cubicBezTo>
                    <a:pt x="2301" y="22"/>
                    <a:pt x="2306" y="26"/>
                    <a:pt x="2304" y="36"/>
                  </a:cubicBezTo>
                  <a:close/>
                  <a:moveTo>
                    <a:pt x="2324" y="4"/>
                  </a:moveTo>
                  <a:cubicBezTo>
                    <a:pt x="2324" y="9"/>
                    <a:pt x="2325" y="13"/>
                    <a:pt x="2328" y="14"/>
                  </a:cubicBezTo>
                  <a:cubicBezTo>
                    <a:pt x="2353" y="57"/>
                    <a:pt x="2352" y="67"/>
                    <a:pt x="2359" y="71"/>
                  </a:cubicBezTo>
                  <a:cubicBezTo>
                    <a:pt x="2382" y="114"/>
                    <a:pt x="2383" y="123"/>
                    <a:pt x="2387" y="128"/>
                  </a:cubicBezTo>
                  <a:cubicBezTo>
                    <a:pt x="2401" y="152"/>
                    <a:pt x="2404" y="159"/>
                    <a:pt x="2409" y="163"/>
                  </a:cubicBezTo>
                  <a:cubicBezTo>
                    <a:pt x="2431" y="203"/>
                    <a:pt x="2429" y="210"/>
                    <a:pt x="2433" y="211"/>
                  </a:cubicBezTo>
                  <a:cubicBezTo>
                    <a:pt x="2430" y="204"/>
                    <a:pt x="2431" y="199"/>
                    <a:pt x="2431" y="193"/>
                  </a:cubicBezTo>
                  <a:cubicBezTo>
                    <a:pt x="2398" y="141"/>
                    <a:pt x="2401" y="132"/>
                    <a:pt x="2396" y="130"/>
                  </a:cubicBezTo>
                  <a:cubicBezTo>
                    <a:pt x="2374" y="92"/>
                    <a:pt x="2375" y="90"/>
                    <a:pt x="2374" y="89"/>
                  </a:cubicBezTo>
                  <a:cubicBezTo>
                    <a:pt x="2366" y="61"/>
                    <a:pt x="2358" y="63"/>
                    <a:pt x="2359" y="56"/>
                  </a:cubicBezTo>
                  <a:cubicBezTo>
                    <a:pt x="2336" y="15"/>
                    <a:pt x="2343" y="13"/>
                    <a:pt x="2335" y="12"/>
                  </a:cubicBezTo>
                  <a:cubicBezTo>
                    <a:pt x="2320" y="2"/>
                    <a:pt x="2322" y="3"/>
                    <a:pt x="2324" y="4"/>
                  </a:cubicBezTo>
                  <a:close/>
                  <a:moveTo>
                    <a:pt x="2200" y="34"/>
                  </a:moveTo>
                  <a:cubicBezTo>
                    <a:pt x="2193" y="40"/>
                    <a:pt x="2190" y="50"/>
                    <a:pt x="2182" y="56"/>
                  </a:cubicBezTo>
                  <a:cubicBezTo>
                    <a:pt x="2156" y="99"/>
                    <a:pt x="2151" y="112"/>
                    <a:pt x="2141" y="119"/>
                  </a:cubicBezTo>
                  <a:cubicBezTo>
                    <a:pt x="2108" y="156"/>
                    <a:pt x="2111" y="163"/>
                    <a:pt x="2106" y="163"/>
                  </a:cubicBezTo>
                  <a:cubicBezTo>
                    <a:pt x="2092" y="179"/>
                    <a:pt x="2087" y="183"/>
                    <a:pt x="2084" y="189"/>
                  </a:cubicBezTo>
                  <a:cubicBezTo>
                    <a:pt x="2065" y="199"/>
                    <a:pt x="2069" y="208"/>
                    <a:pt x="2062" y="206"/>
                  </a:cubicBezTo>
                  <a:cubicBezTo>
                    <a:pt x="2039" y="224"/>
                    <a:pt x="2044" y="234"/>
                    <a:pt x="2036" y="232"/>
                  </a:cubicBezTo>
                  <a:cubicBezTo>
                    <a:pt x="2012" y="258"/>
                    <a:pt x="2011" y="260"/>
                    <a:pt x="2010" y="261"/>
                  </a:cubicBezTo>
                  <a:cubicBezTo>
                    <a:pt x="1993" y="277"/>
                    <a:pt x="1990" y="284"/>
                    <a:pt x="1986" y="289"/>
                  </a:cubicBezTo>
                  <a:cubicBezTo>
                    <a:pt x="1978" y="303"/>
                    <a:pt x="1981" y="303"/>
                    <a:pt x="1982" y="300"/>
                  </a:cubicBezTo>
                  <a:cubicBezTo>
                    <a:pt x="2017" y="265"/>
                    <a:pt x="2019" y="260"/>
                    <a:pt x="2023" y="256"/>
                  </a:cubicBezTo>
                  <a:cubicBezTo>
                    <a:pt x="2038" y="239"/>
                    <a:pt x="2043" y="237"/>
                    <a:pt x="2047" y="232"/>
                  </a:cubicBezTo>
                  <a:cubicBezTo>
                    <a:pt x="2068" y="214"/>
                    <a:pt x="2075" y="206"/>
                    <a:pt x="2084" y="200"/>
                  </a:cubicBezTo>
                  <a:cubicBezTo>
                    <a:pt x="2132" y="144"/>
                    <a:pt x="2138" y="136"/>
                    <a:pt x="2145" y="130"/>
                  </a:cubicBezTo>
                  <a:cubicBezTo>
                    <a:pt x="2188" y="76"/>
                    <a:pt x="2191" y="65"/>
                    <a:pt x="2195" y="56"/>
                  </a:cubicBezTo>
                  <a:cubicBezTo>
                    <a:pt x="2208" y="35"/>
                    <a:pt x="2209" y="32"/>
                    <a:pt x="2211" y="30"/>
                  </a:cubicBezTo>
                  <a:cubicBezTo>
                    <a:pt x="2226" y="2"/>
                    <a:pt x="2226" y="1"/>
                    <a:pt x="2227" y="0"/>
                  </a:cubicBezTo>
                  <a:cubicBezTo>
                    <a:pt x="2213" y="12"/>
                    <a:pt x="2207" y="13"/>
                    <a:pt x="2206" y="19"/>
                  </a:cubicBezTo>
                  <a:close/>
                  <a:moveTo>
                    <a:pt x="2278" y="25"/>
                  </a:moveTo>
                  <a:cubicBezTo>
                    <a:pt x="2279" y="28"/>
                    <a:pt x="2281" y="30"/>
                    <a:pt x="2280" y="34"/>
                  </a:cubicBezTo>
                  <a:cubicBezTo>
                    <a:pt x="2292" y="65"/>
                    <a:pt x="2296" y="73"/>
                    <a:pt x="2300" y="80"/>
                  </a:cubicBezTo>
                  <a:cubicBezTo>
                    <a:pt x="2322" y="129"/>
                    <a:pt x="2322" y="135"/>
                    <a:pt x="2324" y="141"/>
                  </a:cubicBezTo>
                  <a:cubicBezTo>
                    <a:pt x="2347" y="174"/>
                    <a:pt x="2346" y="177"/>
                    <a:pt x="2348" y="178"/>
                  </a:cubicBezTo>
                  <a:cubicBezTo>
                    <a:pt x="2371" y="216"/>
                    <a:pt x="2373" y="226"/>
                    <a:pt x="2381" y="230"/>
                  </a:cubicBezTo>
                  <a:cubicBezTo>
                    <a:pt x="2404" y="266"/>
                    <a:pt x="2403" y="273"/>
                    <a:pt x="2407" y="276"/>
                  </a:cubicBezTo>
                  <a:cubicBezTo>
                    <a:pt x="2434" y="313"/>
                    <a:pt x="2428" y="310"/>
                    <a:pt x="2427" y="302"/>
                  </a:cubicBezTo>
                  <a:cubicBezTo>
                    <a:pt x="2404" y="258"/>
                    <a:pt x="2402" y="250"/>
                    <a:pt x="2396" y="246"/>
                  </a:cubicBezTo>
                  <a:cubicBezTo>
                    <a:pt x="2372" y="203"/>
                    <a:pt x="2367" y="199"/>
                    <a:pt x="2365" y="191"/>
                  </a:cubicBezTo>
                  <a:cubicBezTo>
                    <a:pt x="2358" y="178"/>
                    <a:pt x="2353" y="178"/>
                    <a:pt x="2352" y="174"/>
                  </a:cubicBezTo>
                  <a:cubicBezTo>
                    <a:pt x="2324" y="125"/>
                    <a:pt x="2323" y="107"/>
                    <a:pt x="2315" y="95"/>
                  </a:cubicBezTo>
                  <a:cubicBezTo>
                    <a:pt x="2292" y="40"/>
                    <a:pt x="2291" y="22"/>
                    <a:pt x="2283" y="10"/>
                  </a:cubicBezTo>
                  <a:cubicBezTo>
                    <a:pt x="2272" y="3"/>
                    <a:pt x="2272" y="6"/>
                    <a:pt x="2274" y="8"/>
                  </a:cubicBezTo>
                  <a:close/>
                  <a:moveTo>
                    <a:pt x="2446" y="10"/>
                  </a:moveTo>
                  <a:cubicBezTo>
                    <a:pt x="2446" y="20"/>
                    <a:pt x="2450" y="25"/>
                    <a:pt x="2453" y="32"/>
                  </a:cubicBezTo>
                  <a:cubicBezTo>
                    <a:pt x="2451" y="39"/>
                    <a:pt x="2456" y="38"/>
                    <a:pt x="2455" y="45"/>
                  </a:cubicBezTo>
                  <a:cubicBezTo>
                    <a:pt x="2455" y="51"/>
                    <a:pt x="2456" y="55"/>
                    <a:pt x="2459" y="58"/>
                  </a:cubicBezTo>
                  <a:cubicBezTo>
                    <a:pt x="2460" y="42"/>
                    <a:pt x="2454" y="34"/>
                    <a:pt x="2453" y="21"/>
                  </a:cubicBezTo>
                  <a:cubicBezTo>
                    <a:pt x="2452" y="15"/>
                    <a:pt x="2449" y="10"/>
                    <a:pt x="2448" y="4"/>
                  </a:cubicBezTo>
                  <a:cubicBezTo>
                    <a:pt x="2449" y="2"/>
                    <a:pt x="2448" y="1"/>
                    <a:pt x="2448" y="0"/>
                  </a:cubicBezTo>
                  <a:cubicBezTo>
                    <a:pt x="2443" y="0"/>
                    <a:pt x="2443" y="0"/>
                    <a:pt x="2443" y="0"/>
                  </a:cubicBezTo>
                  <a:cubicBezTo>
                    <a:pt x="2445" y="2"/>
                    <a:pt x="2442" y="10"/>
                    <a:pt x="2446" y="10"/>
                  </a:cubicBezTo>
                  <a:close/>
                  <a:moveTo>
                    <a:pt x="2387" y="45"/>
                  </a:moveTo>
                  <a:cubicBezTo>
                    <a:pt x="2387" y="52"/>
                    <a:pt x="2389" y="56"/>
                    <a:pt x="2394" y="58"/>
                  </a:cubicBezTo>
                  <a:cubicBezTo>
                    <a:pt x="2392" y="67"/>
                    <a:pt x="2398" y="68"/>
                    <a:pt x="2398" y="75"/>
                  </a:cubicBezTo>
                  <a:cubicBezTo>
                    <a:pt x="2403" y="77"/>
                    <a:pt x="2400" y="87"/>
                    <a:pt x="2405" y="89"/>
                  </a:cubicBezTo>
                  <a:cubicBezTo>
                    <a:pt x="2406" y="94"/>
                    <a:pt x="2407" y="100"/>
                    <a:pt x="2409" y="104"/>
                  </a:cubicBezTo>
                  <a:cubicBezTo>
                    <a:pt x="2412" y="114"/>
                    <a:pt x="2416" y="123"/>
                    <a:pt x="2418" y="134"/>
                  </a:cubicBezTo>
                  <a:cubicBezTo>
                    <a:pt x="2421" y="138"/>
                    <a:pt x="2421" y="144"/>
                    <a:pt x="2422" y="150"/>
                  </a:cubicBezTo>
                  <a:cubicBezTo>
                    <a:pt x="2424" y="154"/>
                    <a:pt x="2427" y="158"/>
                    <a:pt x="2427" y="165"/>
                  </a:cubicBezTo>
                  <a:cubicBezTo>
                    <a:pt x="2429" y="169"/>
                    <a:pt x="2429" y="175"/>
                    <a:pt x="2431" y="180"/>
                  </a:cubicBezTo>
                  <a:cubicBezTo>
                    <a:pt x="2435" y="184"/>
                    <a:pt x="2430" y="196"/>
                    <a:pt x="2437" y="195"/>
                  </a:cubicBezTo>
                  <a:cubicBezTo>
                    <a:pt x="2436" y="175"/>
                    <a:pt x="2429" y="160"/>
                    <a:pt x="2427" y="141"/>
                  </a:cubicBezTo>
                  <a:cubicBezTo>
                    <a:pt x="2421" y="124"/>
                    <a:pt x="2416" y="107"/>
                    <a:pt x="2411" y="89"/>
                  </a:cubicBezTo>
                  <a:cubicBezTo>
                    <a:pt x="2412" y="83"/>
                    <a:pt x="2415" y="80"/>
                    <a:pt x="2413" y="73"/>
                  </a:cubicBezTo>
                  <a:cubicBezTo>
                    <a:pt x="2409" y="58"/>
                    <a:pt x="2405" y="42"/>
                    <a:pt x="2400" y="28"/>
                  </a:cubicBezTo>
                  <a:cubicBezTo>
                    <a:pt x="2398" y="25"/>
                    <a:pt x="2398" y="19"/>
                    <a:pt x="2396" y="17"/>
                  </a:cubicBezTo>
                  <a:cubicBezTo>
                    <a:pt x="2395" y="13"/>
                    <a:pt x="2395" y="8"/>
                    <a:pt x="2392" y="6"/>
                  </a:cubicBezTo>
                  <a:cubicBezTo>
                    <a:pt x="2391" y="4"/>
                    <a:pt x="2391" y="2"/>
                    <a:pt x="2391" y="0"/>
                  </a:cubicBezTo>
                  <a:cubicBezTo>
                    <a:pt x="2384" y="0"/>
                    <a:pt x="2384" y="0"/>
                    <a:pt x="2384" y="0"/>
                  </a:cubicBezTo>
                  <a:cubicBezTo>
                    <a:pt x="2385" y="3"/>
                    <a:pt x="2386" y="7"/>
                    <a:pt x="2387" y="10"/>
                  </a:cubicBezTo>
                  <a:cubicBezTo>
                    <a:pt x="2391" y="14"/>
                    <a:pt x="2392" y="21"/>
                    <a:pt x="2394" y="28"/>
                  </a:cubicBezTo>
                  <a:cubicBezTo>
                    <a:pt x="2397" y="31"/>
                    <a:pt x="2396" y="40"/>
                    <a:pt x="2400" y="43"/>
                  </a:cubicBezTo>
                  <a:cubicBezTo>
                    <a:pt x="2402" y="56"/>
                    <a:pt x="2408" y="64"/>
                    <a:pt x="2409" y="78"/>
                  </a:cubicBezTo>
                  <a:cubicBezTo>
                    <a:pt x="2400" y="69"/>
                    <a:pt x="2402" y="50"/>
                    <a:pt x="2392" y="43"/>
                  </a:cubicBezTo>
                  <a:cubicBezTo>
                    <a:pt x="2393" y="33"/>
                    <a:pt x="2386" y="31"/>
                    <a:pt x="2383" y="25"/>
                  </a:cubicBezTo>
                  <a:cubicBezTo>
                    <a:pt x="2381" y="19"/>
                    <a:pt x="2376" y="16"/>
                    <a:pt x="2374" y="10"/>
                  </a:cubicBezTo>
                  <a:cubicBezTo>
                    <a:pt x="2372" y="7"/>
                    <a:pt x="2370" y="4"/>
                    <a:pt x="2369" y="0"/>
                  </a:cubicBezTo>
                  <a:cubicBezTo>
                    <a:pt x="2359" y="0"/>
                    <a:pt x="2359" y="0"/>
                    <a:pt x="2359" y="0"/>
                  </a:cubicBezTo>
                  <a:cubicBezTo>
                    <a:pt x="2364" y="7"/>
                    <a:pt x="2367" y="15"/>
                    <a:pt x="2372" y="21"/>
                  </a:cubicBezTo>
                  <a:cubicBezTo>
                    <a:pt x="2377" y="29"/>
                    <a:pt x="2380" y="40"/>
                    <a:pt x="2387" y="45"/>
                  </a:cubicBezTo>
                  <a:close/>
                  <a:moveTo>
                    <a:pt x="2163" y="58"/>
                  </a:moveTo>
                  <a:cubicBezTo>
                    <a:pt x="2160" y="58"/>
                    <a:pt x="2160" y="61"/>
                    <a:pt x="2161" y="65"/>
                  </a:cubicBezTo>
                  <a:cubicBezTo>
                    <a:pt x="2143" y="86"/>
                    <a:pt x="2141" y="91"/>
                    <a:pt x="2137" y="93"/>
                  </a:cubicBezTo>
                  <a:cubicBezTo>
                    <a:pt x="2107" y="133"/>
                    <a:pt x="2102" y="135"/>
                    <a:pt x="2102" y="141"/>
                  </a:cubicBezTo>
                  <a:cubicBezTo>
                    <a:pt x="2067" y="176"/>
                    <a:pt x="2063" y="180"/>
                    <a:pt x="2060" y="184"/>
                  </a:cubicBezTo>
                  <a:cubicBezTo>
                    <a:pt x="2035" y="207"/>
                    <a:pt x="2037" y="212"/>
                    <a:pt x="2032" y="211"/>
                  </a:cubicBezTo>
                  <a:cubicBezTo>
                    <a:pt x="2001" y="240"/>
                    <a:pt x="1999" y="242"/>
                    <a:pt x="1999" y="246"/>
                  </a:cubicBezTo>
                  <a:cubicBezTo>
                    <a:pt x="1973" y="268"/>
                    <a:pt x="1972" y="281"/>
                    <a:pt x="1960" y="285"/>
                  </a:cubicBezTo>
                  <a:cubicBezTo>
                    <a:pt x="1938" y="324"/>
                    <a:pt x="1939" y="328"/>
                    <a:pt x="1936" y="328"/>
                  </a:cubicBezTo>
                  <a:cubicBezTo>
                    <a:pt x="1955" y="304"/>
                    <a:pt x="1963" y="300"/>
                    <a:pt x="1964" y="289"/>
                  </a:cubicBezTo>
                  <a:cubicBezTo>
                    <a:pt x="1986" y="267"/>
                    <a:pt x="1987" y="264"/>
                    <a:pt x="1990" y="265"/>
                  </a:cubicBezTo>
                  <a:cubicBezTo>
                    <a:pt x="2007" y="243"/>
                    <a:pt x="2012" y="241"/>
                    <a:pt x="2017" y="239"/>
                  </a:cubicBezTo>
                  <a:cubicBezTo>
                    <a:pt x="2040" y="213"/>
                    <a:pt x="2046" y="212"/>
                    <a:pt x="2049" y="208"/>
                  </a:cubicBezTo>
                  <a:cubicBezTo>
                    <a:pt x="2069" y="187"/>
                    <a:pt x="2071" y="184"/>
                    <a:pt x="2073" y="182"/>
                  </a:cubicBezTo>
                  <a:cubicBezTo>
                    <a:pt x="2086" y="165"/>
                    <a:pt x="2092" y="166"/>
                    <a:pt x="2091" y="161"/>
                  </a:cubicBezTo>
                  <a:cubicBezTo>
                    <a:pt x="2111" y="135"/>
                    <a:pt x="2122" y="137"/>
                    <a:pt x="2121" y="128"/>
                  </a:cubicBezTo>
                  <a:cubicBezTo>
                    <a:pt x="2157" y="79"/>
                    <a:pt x="2162" y="74"/>
                    <a:pt x="2167" y="71"/>
                  </a:cubicBezTo>
                  <a:cubicBezTo>
                    <a:pt x="2179" y="52"/>
                    <a:pt x="2180" y="49"/>
                    <a:pt x="2180" y="45"/>
                  </a:cubicBezTo>
                  <a:cubicBezTo>
                    <a:pt x="2209" y="6"/>
                    <a:pt x="2210" y="3"/>
                    <a:pt x="2211" y="0"/>
                  </a:cubicBezTo>
                  <a:cubicBezTo>
                    <a:pt x="2194" y="13"/>
                    <a:pt x="2189" y="15"/>
                    <a:pt x="2189" y="21"/>
                  </a:cubicBezTo>
                  <a:cubicBezTo>
                    <a:pt x="2173" y="40"/>
                    <a:pt x="2170" y="51"/>
                    <a:pt x="2163" y="58"/>
                  </a:cubicBezTo>
                  <a:close/>
                  <a:moveTo>
                    <a:pt x="2032" y="71"/>
                  </a:moveTo>
                  <a:cubicBezTo>
                    <a:pt x="2029" y="76"/>
                    <a:pt x="2026" y="79"/>
                    <a:pt x="2021" y="82"/>
                  </a:cubicBezTo>
                  <a:cubicBezTo>
                    <a:pt x="2019" y="88"/>
                    <a:pt x="2014" y="91"/>
                    <a:pt x="2010" y="95"/>
                  </a:cubicBezTo>
                  <a:cubicBezTo>
                    <a:pt x="2007" y="99"/>
                    <a:pt x="2001" y="101"/>
                    <a:pt x="1999" y="106"/>
                  </a:cubicBezTo>
                  <a:cubicBezTo>
                    <a:pt x="1997" y="112"/>
                    <a:pt x="1991" y="113"/>
                    <a:pt x="1988" y="119"/>
                  </a:cubicBezTo>
                  <a:cubicBezTo>
                    <a:pt x="1982" y="128"/>
                    <a:pt x="1975" y="136"/>
                    <a:pt x="1971" y="147"/>
                  </a:cubicBezTo>
                  <a:cubicBezTo>
                    <a:pt x="1966" y="150"/>
                    <a:pt x="1965" y="157"/>
                    <a:pt x="1962" y="163"/>
                  </a:cubicBezTo>
                  <a:cubicBezTo>
                    <a:pt x="1959" y="163"/>
                    <a:pt x="1961" y="169"/>
                    <a:pt x="1958" y="169"/>
                  </a:cubicBezTo>
                  <a:cubicBezTo>
                    <a:pt x="1956" y="172"/>
                    <a:pt x="1955" y="175"/>
                    <a:pt x="1956" y="180"/>
                  </a:cubicBezTo>
                  <a:cubicBezTo>
                    <a:pt x="1959" y="180"/>
                    <a:pt x="1961" y="178"/>
                    <a:pt x="1960" y="174"/>
                  </a:cubicBezTo>
                  <a:cubicBezTo>
                    <a:pt x="1963" y="173"/>
                    <a:pt x="1964" y="171"/>
                    <a:pt x="1964" y="167"/>
                  </a:cubicBezTo>
                  <a:cubicBezTo>
                    <a:pt x="1971" y="166"/>
                    <a:pt x="1969" y="155"/>
                    <a:pt x="1975" y="154"/>
                  </a:cubicBezTo>
                  <a:cubicBezTo>
                    <a:pt x="1978" y="141"/>
                    <a:pt x="1989" y="136"/>
                    <a:pt x="1993" y="123"/>
                  </a:cubicBezTo>
                  <a:cubicBezTo>
                    <a:pt x="2002" y="117"/>
                    <a:pt x="2007" y="108"/>
                    <a:pt x="2017" y="102"/>
                  </a:cubicBezTo>
                  <a:cubicBezTo>
                    <a:pt x="2018" y="96"/>
                    <a:pt x="2023" y="94"/>
                    <a:pt x="2028" y="91"/>
                  </a:cubicBezTo>
                  <a:cubicBezTo>
                    <a:pt x="2028" y="83"/>
                    <a:pt x="2037" y="84"/>
                    <a:pt x="2038" y="78"/>
                  </a:cubicBezTo>
                  <a:cubicBezTo>
                    <a:pt x="2043" y="75"/>
                    <a:pt x="2047" y="71"/>
                    <a:pt x="2049" y="67"/>
                  </a:cubicBezTo>
                  <a:cubicBezTo>
                    <a:pt x="2050" y="64"/>
                    <a:pt x="2054" y="64"/>
                    <a:pt x="2056" y="62"/>
                  </a:cubicBezTo>
                  <a:cubicBezTo>
                    <a:pt x="2053" y="55"/>
                    <a:pt x="2063" y="61"/>
                    <a:pt x="2060" y="54"/>
                  </a:cubicBezTo>
                  <a:cubicBezTo>
                    <a:pt x="2066" y="52"/>
                    <a:pt x="2069" y="47"/>
                    <a:pt x="2073" y="45"/>
                  </a:cubicBezTo>
                  <a:cubicBezTo>
                    <a:pt x="2072" y="36"/>
                    <a:pt x="2083" y="38"/>
                    <a:pt x="2084" y="32"/>
                  </a:cubicBezTo>
                  <a:cubicBezTo>
                    <a:pt x="2093" y="19"/>
                    <a:pt x="2106" y="10"/>
                    <a:pt x="2117" y="0"/>
                  </a:cubicBezTo>
                  <a:cubicBezTo>
                    <a:pt x="2103" y="0"/>
                    <a:pt x="2103" y="0"/>
                    <a:pt x="2103" y="0"/>
                  </a:cubicBezTo>
                  <a:cubicBezTo>
                    <a:pt x="2102" y="0"/>
                    <a:pt x="2101" y="1"/>
                    <a:pt x="2099" y="1"/>
                  </a:cubicBezTo>
                  <a:cubicBezTo>
                    <a:pt x="2100" y="5"/>
                    <a:pt x="2098" y="7"/>
                    <a:pt x="2095" y="8"/>
                  </a:cubicBezTo>
                  <a:cubicBezTo>
                    <a:pt x="2092" y="8"/>
                    <a:pt x="2093" y="13"/>
                    <a:pt x="2089" y="12"/>
                  </a:cubicBezTo>
                  <a:cubicBezTo>
                    <a:pt x="2088" y="15"/>
                    <a:pt x="2085" y="16"/>
                    <a:pt x="2084" y="19"/>
                  </a:cubicBezTo>
                  <a:cubicBezTo>
                    <a:pt x="2084" y="23"/>
                    <a:pt x="2077" y="20"/>
                    <a:pt x="2078" y="25"/>
                  </a:cubicBezTo>
                  <a:cubicBezTo>
                    <a:pt x="2062" y="40"/>
                    <a:pt x="2048" y="56"/>
                    <a:pt x="2032" y="71"/>
                  </a:cubicBezTo>
                  <a:close/>
                  <a:moveTo>
                    <a:pt x="1980" y="45"/>
                  </a:moveTo>
                  <a:cubicBezTo>
                    <a:pt x="1973" y="42"/>
                    <a:pt x="1974" y="48"/>
                    <a:pt x="1971" y="49"/>
                  </a:cubicBezTo>
                  <a:cubicBezTo>
                    <a:pt x="1971" y="52"/>
                    <a:pt x="1964" y="57"/>
                    <a:pt x="1969" y="58"/>
                  </a:cubicBezTo>
                  <a:cubicBezTo>
                    <a:pt x="1977" y="52"/>
                    <a:pt x="1983" y="43"/>
                    <a:pt x="1993" y="38"/>
                  </a:cubicBezTo>
                  <a:cubicBezTo>
                    <a:pt x="1992" y="31"/>
                    <a:pt x="2004" y="35"/>
                    <a:pt x="2004" y="28"/>
                  </a:cubicBezTo>
                  <a:cubicBezTo>
                    <a:pt x="2007" y="27"/>
                    <a:pt x="2007" y="24"/>
                    <a:pt x="2010" y="23"/>
                  </a:cubicBezTo>
                  <a:cubicBezTo>
                    <a:pt x="2014" y="23"/>
                    <a:pt x="2012" y="16"/>
                    <a:pt x="2017" y="17"/>
                  </a:cubicBezTo>
                  <a:cubicBezTo>
                    <a:pt x="2023" y="15"/>
                    <a:pt x="2022" y="8"/>
                    <a:pt x="2030" y="8"/>
                  </a:cubicBezTo>
                  <a:cubicBezTo>
                    <a:pt x="2030" y="4"/>
                    <a:pt x="2032" y="2"/>
                    <a:pt x="2034" y="0"/>
                  </a:cubicBezTo>
                  <a:cubicBezTo>
                    <a:pt x="2026" y="0"/>
                    <a:pt x="2026" y="0"/>
                    <a:pt x="2026" y="0"/>
                  </a:cubicBezTo>
                  <a:cubicBezTo>
                    <a:pt x="2024" y="2"/>
                    <a:pt x="2021" y="3"/>
                    <a:pt x="2021" y="6"/>
                  </a:cubicBezTo>
                  <a:cubicBezTo>
                    <a:pt x="2016" y="9"/>
                    <a:pt x="2011" y="14"/>
                    <a:pt x="2008" y="19"/>
                  </a:cubicBezTo>
                  <a:cubicBezTo>
                    <a:pt x="2000" y="20"/>
                    <a:pt x="2000" y="29"/>
                    <a:pt x="1993" y="32"/>
                  </a:cubicBezTo>
                  <a:cubicBezTo>
                    <a:pt x="1987" y="30"/>
                    <a:pt x="1988" y="36"/>
                    <a:pt x="1986" y="38"/>
                  </a:cubicBezTo>
                  <a:cubicBezTo>
                    <a:pt x="1981" y="38"/>
                    <a:pt x="1979" y="40"/>
                    <a:pt x="1980" y="45"/>
                  </a:cubicBezTo>
                  <a:close/>
                  <a:moveTo>
                    <a:pt x="1945" y="28"/>
                  </a:moveTo>
                  <a:cubicBezTo>
                    <a:pt x="1945" y="32"/>
                    <a:pt x="1942" y="32"/>
                    <a:pt x="1940" y="34"/>
                  </a:cubicBezTo>
                  <a:cubicBezTo>
                    <a:pt x="1937" y="38"/>
                    <a:pt x="1934" y="41"/>
                    <a:pt x="1932" y="45"/>
                  </a:cubicBezTo>
                  <a:cubicBezTo>
                    <a:pt x="1927" y="44"/>
                    <a:pt x="1925" y="57"/>
                    <a:pt x="1929" y="58"/>
                  </a:cubicBezTo>
                  <a:cubicBezTo>
                    <a:pt x="1934" y="43"/>
                    <a:pt x="1946" y="36"/>
                    <a:pt x="1956" y="25"/>
                  </a:cubicBezTo>
                  <a:cubicBezTo>
                    <a:pt x="1960" y="19"/>
                    <a:pt x="1965" y="14"/>
                    <a:pt x="1971" y="10"/>
                  </a:cubicBezTo>
                  <a:cubicBezTo>
                    <a:pt x="1973" y="7"/>
                    <a:pt x="1977" y="6"/>
                    <a:pt x="1977" y="1"/>
                  </a:cubicBezTo>
                  <a:cubicBezTo>
                    <a:pt x="1979" y="1"/>
                    <a:pt x="1981" y="1"/>
                    <a:pt x="1982" y="0"/>
                  </a:cubicBezTo>
                  <a:cubicBezTo>
                    <a:pt x="1974" y="0"/>
                    <a:pt x="1974" y="0"/>
                    <a:pt x="1974" y="0"/>
                  </a:cubicBezTo>
                  <a:cubicBezTo>
                    <a:pt x="1972" y="2"/>
                    <a:pt x="1969" y="2"/>
                    <a:pt x="1969" y="6"/>
                  </a:cubicBezTo>
                  <a:cubicBezTo>
                    <a:pt x="1963" y="7"/>
                    <a:pt x="1961" y="11"/>
                    <a:pt x="1958" y="14"/>
                  </a:cubicBezTo>
                  <a:cubicBezTo>
                    <a:pt x="1957" y="20"/>
                    <a:pt x="1950" y="18"/>
                    <a:pt x="1951" y="25"/>
                  </a:cubicBezTo>
                  <a:cubicBezTo>
                    <a:pt x="1948" y="25"/>
                    <a:pt x="1946" y="26"/>
                    <a:pt x="1945" y="28"/>
                  </a:cubicBezTo>
                  <a:close/>
                  <a:moveTo>
                    <a:pt x="2145" y="25"/>
                  </a:moveTo>
                  <a:cubicBezTo>
                    <a:pt x="2127" y="53"/>
                    <a:pt x="2104" y="76"/>
                    <a:pt x="2080" y="97"/>
                  </a:cubicBezTo>
                  <a:cubicBezTo>
                    <a:pt x="2055" y="130"/>
                    <a:pt x="2051" y="131"/>
                    <a:pt x="2052" y="137"/>
                  </a:cubicBezTo>
                  <a:cubicBezTo>
                    <a:pt x="2025" y="163"/>
                    <a:pt x="2025" y="169"/>
                    <a:pt x="2021" y="169"/>
                  </a:cubicBezTo>
                  <a:cubicBezTo>
                    <a:pt x="2012" y="182"/>
                    <a:pt x="2010" y="186"/>
                    <a:pt x="2008" y="189"/>
                  </a:cubicBezTo>
                  <a:cubicBezTo>
                    <a:pt x="2017" y="184"/>
                    <a:pt x="2019" y="179"/>
                    <a:pt x="2023" y="176"/>
                  </a:cubicBezTo>
                  <a:cubicBezTo>
                    <a:pt x="2068" y="129"/>
                    <a:pt x="2070" y="123"/>
                    <a:pt x="2073" y="119"/>
                  </a:cubicBezTo>
                  <a:cubicBezTo>
                    <a:pt x="2092" y="104"/>
                    <a:pt x="2090" y="98"/>
                    <a:pt x="2095" y="99"/>
                  </a:cubicBezTo>
                  <a:cubicBezTo>
                    <a:pt x="2129" y="64"/>
                    <a:pt x="2128" y="60"/>
                    <a:pt x="2130" y="58"/>
                  </a:cubicBezTo>
                  <a:cubicBezTo>
                    <a:pt x="2149" y="30"/>
                    <a:pt x="2160" y="27"/>
                    <a:pt x="2163" y="14"/>
                  </a:cubicBezTo>
                  <a:cubicBezTo>
                    <a:pt x="2177" y="5"/>
                    <a:pt x="2176" y="2"/>
                    <a:pt x="2177" y="0"/>
                  </a:cubicBezTo>
                  <a:cubicBezTo>
                    <a:pt x="2157" y="8"/>
                    <a:pt x="2157" y="13"/>
                    <a:pt x="2154" y="17"/>
                  </a:cubicBezTo>
                  <a:close/>
                  <a:moveTo>
                    <a:pt x="2102" y="34"/>
                  </a:moveTo>
                  <a:cubicBezTo>
                    <a:pt x="2100" y="39"/>
                    <a:pt x="2094" y="40"/>
                    <a:pt x="2093" y="45"/>
                  </a:cubicBezTo>
                  <a:cubicBezTo>
                    <a:pt x="2077" y="61"/>
                    <a:pt x="2072" y="60"/>
                    <a:pt x="2073" y="65"/>
                  </a:cubicBezTo>
                  <a:cubicBezTo>
                    <a:pt x="2057" y="80"/>
                    <a:pt x="2053" y="80"/>
                    <a:pt x="2052" y="82"/>
                  </a:cubicBezTo>
                  <a:cubicBezTo>
                    <a:pt x="2038" y="102"/>
                    <a:pt x="2028" y="106"/>
                    <a:pt x="2021" y="113"/>
                  </a:cubicBezTo>
                  <a:cubicBezTo>
                    <a:pt x="2008" y="131"/>
                    <a:pt x="2002" y="130"/>
                    <a:pt x="2004" y="134"/>
                  </a:cubicBezTo>
                  <a:cubicBezTo>
                    <a:pt x="1977" y="160"/>
                    <a:pt x="1976" y="172"/>
                    <a:pt x="1969" y="178"/>
                  </a:cubicBezTo>
                  <a:cubicBezTo>
                    <a:pt x="1949" y="218"/>
                    <a:pt x="1949" y="223"/>
                    <a:pt x="1945" y="224"/>
                  </a:cubicBezTo>
                  <a:cubicBezTo>
                    <a:pt x="1938" y="253"/>
                    <a:pt x="1929" y="258"/>
                    <a:pt x="1936" y="261"/>
                  </a:cubicBezTo>
                  <a:cubicBezTo>
                    <a:pt x="1960" y="199"/>
                    <a:pt x="1966" y="200"/>
                    <a:pt x="1966" y="195"/>
                  </a:cubicBezTo>
                  <a:cubicBezTo>
                    <a:pt x="1988" y="169"/>
                    <a:pt x="1984" y="160"/>
                    <a:pt x="1990" y="161"/>
                  </a:cubicBezTo>
                  <a:cubicBezTo>
                    <a:pt x="2014" y="140"/>
                    <a:pt x="2012" y="134"/>
                    <a:pt x="2014" y="132"/>
                  </a:cubicBezTo>
                  <a:cubicBezTo>
                    <a:pt x="2050" y="95"/>
                    <a:pt x="2057" y="93"/>
                    <a:pt x="2060" y="86"/>
                  </a:cubicBezTo>
                  <a:cubicBezTo>
                    <a:pt x="2089" y="64"/>
                    <a:pt x="2088" y="59"/>
                    <a:pt x="2093" y="58"/>
                  </a:cubicBezTo>
                  <a:cubicBezTo>
                    <a:pt x="2112" y="37"/>
                    <a:pt x="2117" y="32"/>
                    <a:pt x="2123" y="28"/>
                  </a:cubicBezTo>
                  <a:cubicBezTo>
                    <a:pt x="2139" y="8"/>
                    <a:pt x="2143" y="6"/>
                    <a:pt x="2145" y="4"/>
                  </a:cubicBezTo>
                  <a:cubicBezTo>
                    <a:pt x="2135" y="1"/>
                    <a:pt x="2134" y="3"/>
                    <a:pt x="2132" y="4"/>
                  </a:cubicBezTo>
                  <a:close/>
                  <a:moveTo>
                    <a:pt x="1929" y="19"/>
                  </a:moveTo>
                  <a:cubicBezTo>
                    <a:pt x="1940" y="20"/>
                    <a:pt x="1937" y="8"/>
                    <a:pt x="1945" y="6"/>
                  </a:cubicBezTo>
                  <a:cubicBezTo>
                    <a:pt x="1946" y="4"/>
                    <a:pt x="1948" y="2"/>
                    <a:pt x="1949" y="0"/>
                  </a:cubicBezTo>
                  <a:cubicBezTo>
                    <a:pt x="1943" y="0"/>
                    <a:pt x="1943" y="0"/>
                    <a:pt x="1943" y="0"/>
                  </a:cubicBezTo>
                  <a:cubicBezTo>
                    <a:pt x="1942" y="1"/>
                    <a:pt x="1941" y="2"/>
                    <a:pt x="1940" y="4"/>
                  </a:cubicBezTo>
                  <a:cubicBezTo>
                    <a:pt x="1938" y="4"/>
                    <a:pt x="1936" y="6"/>
                    <a:pt x="1936" y="10"/>
                  </a:cubicBezTo>
                  <a:cubicBezTo>
                    <a:pt x="1934" y="12"/>
                    <a:pt x="1932" y="14"/>
                    <a:pt x="1929" y="17"/>
                  </a:cubicBezTo>
                  <a:cubicBezTo>
                    <a:pt x="1926" y="17"/>
                    <a:pt x="1928" y="23"/>
                    <a:pt x="1925" y="23"/>
                  </a:cubicBezTo>
                  <a:cubicBezTo>
                    <a:pt x="1927" y="29"/>
                    <a:pt x="1921" y="28"/>
                    <a:pt x="1921" y="32"/>
                  </a:cubicBezTo>
                  <a:cubicBezTo>
                    <a:pt x="1928" y="32"/>
                    <a:pt x="1929" y="26"/>
                    <a:pt x="1929" y="19"/>
                  </a:cubicBezTo>
                  <a:close/>
                  <a:moveTo>
                    <a:pt x="2627" y="2113"/>
                  </a:moveTo>
                  <a:cubicBezTo>
                    <a:pt x="2628" y="2107"/>
                    <a:pt x="2620" y="2100"/>
                    <a:pt x="2621" y="2093"/>
                  </a:cubicBezTo>
                  <a:cubicBezTo>
                    <a:pt x="2609" y="2078"/>
                    <a:pt x="2604" y="2063"/>
                    <a:pt x="2593" y="2048"/>
                  </a:cubicBezTo>
                  <a:cubicBezTo>
                    <a:pt x="2587" y="2041"/>
                    <a:pt x="2581" y="2035"/>
                    <a:pt x="2575" y="2028"/>
                  </a:cubicBezTo>
                  <a:cubicBezTo>
                    <a:pt x="2570" y="2019"/>
                    <a:pt x="2568" y="2020"/>
                    <a:pt x="2560" y="2010"/>
                  </a:cubicBezTo>
                  <a:cubicBezTo>
                    <a:pt x="2553" y="2006"/>
                    <a:pt x="2557" y="2002"/>
                    <a:pt x="2551" y="1997"/>
                  </a:cubicBezTo>
                  <a:cubicBezTo>
                    <a:pt x="2545" y="1997"/>
                    <a:pt x="2547" y="1992"/>
                    <a:pt x="2545" y="1991"/>
                  </a:cubicBezTo>
                  <a:cubicBezTo>
                    <a:pt x="2545" y="1990"/>
                    <a:pt x="2544" y="1992"/>
                    <a:pt x="2542" y="1990"/>
                  </a:cubicBezTo>
                  <a:cubicBezTo>
                    <a:pt x="2539" y="1987"/>
                    <a:pt x="2536" y="1983"/>
                    <a:pt x="2531" y="1977"/>
                  </a:cubicBezTo>
                  <a:cubicBezTo>
                    <a:pt x="2527" y="1980"/>
                    <a:pt x="2523" y="1969"/>
                    <a:pt x="2519" y="1970"/>
                  </a:cubicBezTo>
                  <a:cubicBezTo>
                    <a:pt x="2515" y="1969"/>
                    <a:pt x="2511" y="1961"/>
                    <a:pt x="2507" y="1966"/>
                  </a:cubicBezTo>
                  <a:cubicBezTo>
                    <a:pt x="2516" y="1978"/>
                    <a:pt x="2525" y="1982"/>
                    <a:pt x="2535" y="1988"/>
                  </a:cubicBezTo>
                  <a:cubicBezTo>
                    <a:pt x="2539" y="1996"/>
                    <a:pt x="2540" y="1998"/>
                    <a:pt x="2549" y="2005"/>
                  </a:cubicBezTo>
                  <a:cubicBezTo>
                    <a:pt x="2553" y="2009"/>
                    <a:pt x="2551" y="2012"/>
                    <a:pt x="2556" y="2016"/>
                  </a:cubicBezTo>
                  <a:cubicBezTo>
                    <a:pt x="2569" y="2031"/>
                    <a:pt x="2583" y="2046"/>
                    <a:pt x="2589" y="2057"/>
                  </a:cubicBezTo>
                  <a:cubicBezTo>
                    <a:pt x="2596" y="2065"/>
                    <a:pt x="2600" y="2072"/>
                    <a:pt x="2603" y="2079"/>
                  </a:cubicBezTo>
                  <a:cubicBezTo>
                    <a:pt x="2607" y="2083"/>
                    <a:pt x="2610" y="2087"/>
                    <a:pt x="2607" y="2091"/>
                  </a:cubicBezTo>
                  <a:cubicBezTo>
                    <a:pt x="2611" y="2094"/>
                    <a:pt x="2614" y="2098"/>
                    <a:pt x="2614" y="2102"/>
                  </a:cubicBezTo>
                  <a:cubicBezTo>
                    <a:pt x="2620" y="2117"/>
                    <a:pt x="2627" y="2132"/>
                    <a:pt x="2632" y="2146"/>
                  </a:cubicBezTo>
                  <a:cubicBezTo>
                    <a:pt x="2634" y="2151"/>
                    <a:pt x="2635" y="2155"/>
                    <a:pt x="2636" y="2160"/>
                  </a:cubicBezTo>
                  <a:cubicBezTo>
                    <a:pt x="2646" y="2160"/>
                    <a:pt x="2646" y="2160"/>
                    <a:pt x="2646" y="2160"/>
                  </a:cubicBezTo>
                  <a:cubicBezTo>
                    <a:pt x="2643" y="2151"/>
                    <a:pt x="2639" y="2143"/>
                    <a:pt x="2639" y="2134"/>
                  </a:cubicBezTo>
                  <a:cubicBezTo>
                    <a:pt x="2633" y="2127"/>
                    <a:pt x="2634" y="2121"/>
                    <a:pt x="2627" y="2113"/>
                  </a:cubicBezTo>
                  <a:close/>
                  <a:moveTo>
                    <a:pt x="2185" y="2098"/>
                  </a:moveTo>
                  <a:cubicBezTo>
                    <a:pt x="2168" y="2081"/>
                    <a:pt x="2163" y="2066"/>
                    <a:pt x="2151" y="2049"/>
                  </a:cubicBezTo>
                  <a:cubicBezTo>
                    <a:pt x="2136" y="2025"/>
                    <a:pt x="2138" y="2021"/>
                    <a:pt x="2134" y="2017"/>
                  </a:cubicBezTo>
                  <a:cubicBezTo>
                    <a:pt x="2112" y="1973"/>
                    <a:pt x="2105" y="1964"/>
                    <a:pt x="2104" y="1957"/>
                  </a:cubicBezTo>
                  <a:cubicBezTo>
                    <a:pt x="2089" y="1930"/>
                    <a:pt x="2083" y="1936"/>
                    <a:pt x="2091" y="1942"/>
                  </a:cubicBezTo>
                  <a:cubicBezTo>
                    <a:pt x="2104" y="1978"/>
                    <a:pt x="2108" y="1981"/>
                    <a:pt x="2110" y="1983"/>
                  </a:cubicBezTo>
                  <a:cubicBezTo>
                    <a:pt x="2119" y="2011"/>
                    <a:pt x="2123" y="2014"/>
                    <a:pt x="2125" y="2017"/>
                  </a:cubicBezTo>
                  <a:cubicBezTo>
                    <a:pt x="2137" y="2038"/>
                    <a:pt x="2133" y="2040"/>
                    <a:pt x="2137" y="2044"/>
                  </a:cubicBezTo>
                  <a:cubicBezTo>
                    <a:pt x="2170" y="2100"/>
                    <a:pt x="2174" y="2102"/>
                    <a:pt x="2176" y="2105"/>
                  </a:cubicBezTo>
                  <a:cubicBezTo>
                    <a:pt x="2193" y="2132"/>
                    <a:pt x="2197" y="2135"/>
                    <a:pt x="2199" y="2138"/>
                  </a:cubicBezTo>
                  <a:cubicBezTo>
                    <a:pt x="2217" y="2154"/>
                    <a:pt x="2215" y="2156"/>
                    <a:pt x="2216" y="2157"/>
                  </a:cubicBezTo>
                  <a:cubicBezTo>
                    <a:pt x="2216" y="2144"/>
                    <a:pt x="2203" y="2129"/>
                    <a:pt x="2191" y="2112"/>
                  </a:cubicBezTo>
                  <a:close/>
                  <a:moveTo>
                    <a:pt x="2187" y="2067"/>
                  </a:moveTo>
                  <a:cubicBezTo>
                    <a:pt x="2184" y="2059"/>
                    <a:pt x="2179" y="2051"/>
                    <a:pt x="2171" y="2043"/>
                  </a:cubicBezTo>
                  <a:cubicBezTo>
                    <a:pt x="2168" y="2033"/>
                    <a:pt x="2163" y="2024"/>
                    <a:pt x="2155" y="2014"/>
                  </a:cubicBezTo>
                  <a:cubicBezTo>
                    <a:pt x="2150" y="2009"/>
                    <a:pt x="2156" y="2003"/>
                    <a:pt x="2148" y="2003"/>
                  </a:cubicBezTo>
                  <a:cubicBezTo>
                    <a:pt x="2152" y="1998"/>
                    <a:pt x="2136" y="1993"/>
                    <a:pt x="2141" y="1988"/>
                  </a:cubicBezTo>
                  <a:cubicBezTo>
                    <a:pt x="2133" y="1984"/>
                    <a:pt x="2129" y="1971"/>
                    <a:pt x="2121" y="1962"/>
                  </a:cubicBezTo>
                  <a:cubicBezTo>
                    <a:pt x="2115" y="1953"/>
                    <a:pt x="2107" y="1943"/>
                    <a:pt x="2101" y="1933"/>
                  </a:cubicBezTo>
                  <a:cubicBezTo>
                    <a:pt x="2095" y="1937"/>
                    <a:pt x="2099" y="1941"/>
                    <a:pt x="2103" y="1946"/>
                  </a:cubicBezTo>
                  <a:cubicBezTo>
                    <a:pt x="2103" y="1950"/>
                    <a:pt x="2108" y="1954"/>
                    <a:pt x="2112" y="1959"/>
                  </a:cubicBezTo>
                  <a:cubicBezTo>
                    <a:pt x="2116" y="1968"/>
                    <a:pt x="2122" y="1977"/>
                    <a:pt x="2130" y="1986"/>
                  </a:cubicBezTo>
                  <a:cubicBezTo>
                    <a:pt x="2128" y="1994"/>
                    <a:pt x="2141" y="2002"/>
                    <a:pt x="2142" y="2010"/>
                  </a:cubicBezTo>
                  <a:cubicBezTo>
                    <a:pt x="2146" y="2014"/>
                    <a:pt x="2144" y="2017"/>
                    <a:pt x="2149" y="2021"/>
                  </a:cubicBezTo>
                  <a:cubicBezTo>
                    <a:pt x="2147" y="2025"/>
                    <a:pt x="2158" y="2030"/>
                    <a:pt x="2155" y="2034"/>
                  </a:cubicBezTo>
                  <a:cubicBezTo>
                    <a:pt x="2168" y="2053"/>
                    <a:pt x="2174" y="2062"/>
                    <a:pt x="2184" y="2081"/>
                  </a:cubicBezTo>
                  <a:cubicBezTo>
                    <a:pt x="2211" y="2114"/>
                    <a:pt x="2222" y="2123"/>
                    <a:pt x="2245" y="2158"/>
                  </a:cubicBezTo>
                  <a:cubicBezTo>
                    <a:pt x="2246" y="2158"/>
                    <a:pt x="2247" y="2159"/>
                    <a:pt x="2249" y="2160"/>
                  </a:cubicBezTo>
                  <a:cubicBezTo>
                    <a:pt x="2262" y="2160"/>
                    <a:pt x="2262" y="2160"/>
                    <a:pt x="2262" y="2160"/>
                  </a:cubicBezTo>
                  <a:cubicBezTo>
                    <a:pt x="2243" y="2137"/>
                    <a:pt x="2229" y="2117"/>
                    <a:pt x="2208" y="2095"/>
                  </a:cubicBezTo>
                  <a:cubicBezTo>
                    <a:pt x="2204" y="2088"/>
                    <a:pt x="2197" y="2078"/>
                    <a:pt x="2187" y="2067"/>
                  </a:cubicBezTo>
                  <a:close/>
                  <a:moveTo>
                    <a:pt x="2188" y="2141"/>
                  </a:moveTo>
                  <a:cubicBezTo>
                    <a:pt x="2182" y="2137"/>
                    <a:pt x="2190" y="2134"/>
                    <a:pt x="2184" y="2130"/>
                  </a:cubicBezTo>
                  <a:cubicBezTo>
                    <a:pt x="2180" y="2134"/>
                    <a:pt x="2179" y="2125"/>
                    <a:pt x="2178" y="2124"/>
                  </a:cubicBezTo>
                  <a:cubicBezTo>
                    <a:pt x="2175" y="2119"/>
                    <a:pt x="2172" y="2123"/>
                    <a:pt x="2169" y="2117"/>
                  </a:cubicBezTo>
                  <a:cubicBezTo>
                    <a:pt x="2175" y="2114"/>
                    <a:pt x="2161" y="2110"/>
                    <a:pt x="2167" y="2108"/>
                  </a:cubicBezTo>
                  <a:cubicBezTo>
                    <a:pt x="2166" y="2104"/>
                    <a:pt x="2158" y="2101"/>
                    <a:pt x="2161" y="2098"/>
                  </a:cubicBezTo>
                  <a:cubicBezTo>
                    <a:pt x="2158" y="2092"/>
                    <a:pt x="2152" y="2085"/>
                    <a:pt x="2150" y="2079"/>
                  </a:cubicBezTo>
                  <a:cubicBezTo>
                    <a:pt x="2139" y="2065"/>
                    <a:pt x="2137" y="2052"/>
                    <a:pt x="2124" y="2038"/>
                  </a:cubicBezTo>
                  <a:cubicBezTo>
                    <a:pt x="2114" y="2017"/>
                    <a:pt x="2102" y="1996"/>
                    <a:pt x="2088" y="1974"/>
                  </a:cubicBezTo>
                  <a:cubicBezTo>
                    <a:pt x="2080" y="1969"/>
                    <a:pt x="2081" y="1967"/>
                    <a:pt x="2075" y="1959"/>
                  </a:cubicBezTo>
                  <a:cubicBezTo>
                    <a:pt x="2068" y="1954"/>
                    <a:pt x="2070" y="1956"/>
                    <a:pt x="2063" y="1949"/>
                  </a:cubicBezTo>
                  <a:cubicBezTo>
                    <a:pt x="2058" y="1943"/>
                    <a:pt x="2053" y="1937"/>
                    <a:pt x="2047" y="1931"/>
                  </a:cubicBezTo>
                  <a:cubicBezTo>
                    <a:pt x="2044" y="1930"/>
                    <a:pt x="2042" y="1921"/>
                    <a:pt x="2038" y="1924"/>
                  </a:cubicBezTo>
                  <a:cubicBezTo>
                    <a:pt x="2035" y="1923"/>
                    <a:pt x="2033" y="1914"/>
                    <a:pt x="2030" y="1918"/>
                  </a:cubicBezTo>
                  <a:cubicBezTo>
                    <a:pt x="2032" y="1927"/>
                    <a:pt x="2040" y="1930"/>
                    <a:pt x="2047" y="1937"/>
                  </a:cubicBezTo>
                  <a:cubicBezTo>
                    <a:pt x="2063" y="1955"/>
                    <a:pt x="2080" y="1976"/>
                    <a:pt x="2093" y="1993"/>
                  </a:cubicBezTo>
                  <a:cubicBezTo>
                    <a:pt x="2095" y="2003"/>
                    <a:pt x="2101" y="2010"/>
                    <a:pt x="2105" y="2017"/>
                  </a:cubicBezTo>
                  <a:cubicBezTo>
                    <a:pt x="2109" y="2026"/>
                    <a:pt x="2116" y="2036"/>
                    <a:pt x="2118" y="2046"/>
                  </a:cubicBezTo>
                  <a:cubicBezTo>
                    <a:pt x="2126" y="2052"/>
                    <a:pt x="2124" y="2057"/>
                    <a:pt x="2131" y="2063"/>
                  </a:cubicBezTo>
                  <a:cubicBezTo>
                    <a:pt x="2130" y="2070"/>
                    <a:pt x="2141" y="2076"/>
                    <a:pt x="2139" y="2083"/>
                  </a:cubicBezTo>
                  <a:cubicBezTo>
                    <a:pt x="2148" y="2095"/>
                    <a:pt x="2154" y="2107"/>
                    <a:pt x="2160" y="2119"/>
                  </a:cubicBezTo>
                  <a:cubicBezTo>
                    <a:pt x="2164" y="2124"/>
                    <a:pt x="2169" y="2129"/>
                    <a:pt x="2173" y="2134"/>
                  </a:cubicBezTo>
                  <a:cubicBezTo>
                    <a:pt x="2177" y="2143"/>
                    <a:pt x="2184" y="2151"/>
                    <a:pt x="2189" y="2160"/>
                  </a:cubicBezTo>
                  <a:cubicBezTo>
                    <a:pt x="2201" y="2160"/>
                    <a:pt x="2201" y="2160"/>
                    <a:pt x="2201" y="2160"/>
                  </a:cubicBezTo>
                  <a:cubicBezTo>
                    <a:pt x="2199" y="2157"/>
                    <a:pt x="2197" y="2155"/>
                    <a:pt x="2195" y="2153"/>
                  </a:cubicBezTo>
                  <a:cubicBezTo>
                    <a:pt x="2195" y="2149"/>
                    <a:pt x="2192" y="2145"/>
                    <a:pt x="2188" y="2141"/>
                  </a:cubicBezTo>
                  <a:close/>
                  <a:moveTo>
                    <a:pt x="2120" y="2070"/>
                  </a:moveTo>
                  <a:cubicBezTo>
                    <a:pt x="2120" y="2070"/>
                    <a:pt x="2118" y="2072"/>
                    <a:pt x="2118" y="2072"/>
                  </a:cubicBezTo>
                  <a:cubicBezTo>
                    <a:pt x="2118" y="2072"/>
                    <a:pt x="2113" y="2059"/>
                    <a:pt x="2113" y="2059"/>
                  </a:cubicBezTo>
                  <a:cubicBezTo>
                    <a:pt x="2112" y="2058"/>
                    <a:pt x="2111" y="2057"/>
                    <a:pt x="2110" y="2056"/>
                  </a:cubicBezTo>
                  <a:cubicBezTo>
                    <a:pt x="2100" y="2038"/>
                    <a:pt x="2090" y="2020"/>
                    <a:pt x="2075" y="1999"/>
                  </a:cubicBezTo>
                  <a:cubicBezTo>
                    <a:pt x="2054" y="1976"/>
                    <a:pt x="2047" y="1962"/>
                    <a:pt x="2024" y="1937"/>
                  </a:cubicBezTo>
                  <a:cubicBezTo>
                    <a:pt x="2016" y="1934"/>
                    <a:pt x="2009" y="1921"/>
                    <a:pt x="2002" y="1922"/>
                  </a:cubicBezTo>
                  <a:cubicBezTo>
                    <a:pt x="2003" y="1924"/>
                    <a:pt x="2005" y="1926"/>
                    <a:pt x="2007" y="1929"/>
                  </a:cubicBezTo>
                  <a:cubicBezTo>
                    <a:pt x="2009" y="1930"/>
                    <a:pt x="2012" y="1929"/>
                    <a:pt x="2010" y="1932"/>
                  </a:cubicBezTo>
                  <a:cubicBezTo>
                    <a:pt x="2015" y="1939"/>
                    <a:pt x="2014" y="1938"/>
                    <a:pt x="2020" y="1943"/>
                  </a:cubicBezTo>
                  <a:cubicBezTo>
                    <a:pt x="2029" y="1953"/>
                    <a:pt x="2037" y="1963"/>
                    <a:pt x="2046" y="1973"/>
                  </a:cubicBezTo>
                  <a:cubicBezTo>
                    <a:pt x="2045" y="1974"/>
                    <a:pt x="2045" y="1974"/>
                    <a:pt x="2046" y="1976"/>
                  </a:cubicBezTo>
                  <a:cubicBezTo>
                    <a:pt x="2048" y="1979"/>
                    <a:pt x="2053" y="1977"/>
                    <a:pt x="2052" y="1982"/>
                  </a:cubicBezTo>
                  <a:cubicBezTo>
                    <a:pt x="2056" y="1987"/>
                    <a:pt x="2060" y="1992"/>
                    <a:pt x="2065" y="1997"/>
                  </a:cubicBezTo>
                  <a:cubicBezTo>
                    <a:pt x="2062" y="2002"/>
                    <a:pt x="2072" y="2007"/>
                    <a:pt x="2074" y="2012"/>
                  </a:cubicBezTo>
                  <a:cubicBezTo>
                    <a:pt x="2072" y="2016"/>
                    <a:pt x="2082" y="2022"/>
                    <a:pt x="2084" y="2026"/>
                  </a:cubicBezTo>
                  <a:cubicBezTo>
                    <a:pt x="2089" y="2039"/>
                    <a:pt x="2100" y="2053"/>
                    <a:pt x="2105" y="2066"/>
                  </a:cubicBezTo>
                  <a:cubicBezTo>
                    <a:pt x="2110" y="2080"/>
                    <a:pt x="2125" y="2093"/>
                    <a:pt x="2128" y="2107"/>
                  </a:cubicBezTo>
                  <a:cubicBezTo>
                    <a:pt x="2134" y="2103"/>
                    <a:pt x="2130" y="2111"/>
                    <a:pt x="2134" y="2113"/>
                  </a:cubicBezTo>
                  <a:cubicBezTo>
                    <a:pt x="2138" y="2117"/>
                    <a:pt x="2134" y="2119"/>
                    <a:pt x="2140" y="2120"/>
                  </a:cubicBezTo>
                  <a:cubicBezTo>
                    <a:pt x="2136" y="2123"/>
                    <a:pt x="2144" y="2126"/>
                    <a:pt x="2145" y="2129"/>
                  </a:cubicBezTo>
                  <a:cubicBezTo>
                    <a:pt x="2151" y="2133"/>
                    <a:pt x="2149" y="2137"/>
                    <a:pt x="2152" y="2141"/>
                  </a:cubicBezTo>
                  <a:cubicBezTo>
                    <a:pt x="2157" y="2147"/>
                    <a:pt x="2162" y="2153"/>
                    <a:pt x="2167" y="2160"/>
                  </a:cubicBezTo>
                  <a:cubicBezTo>
                    <a:pt x="2180" y="2160"/>
                    <a:pt x="2180" y="2160"/>
                    <a:pt x="2180" y="2160"/>
                  </a:cubicBezTo>
                  <a:cubicBezTo>
                    <a:pt x="2164" y="2139"/>
                    <a:pt x="2147" y="2117"/>
                    <a:pt x="2135" y="2095"/>
                  </a:cubicBezTo>
                  <a:cubicBezTo>
                    <a:pt x="2127" y="2088"/>
                    <a:pt x="2125" y="2079"/>
                    <a:pt x="2120" y="2070"/>
                  </a:cubicBezTo>
                  <a:close/>
                  <a:moveTo>
                    <a:pt x="2323" y="2031"/>
                  </a:moveTo>
                  <a:cubicBezTo>
                    <a:pt x="2307" y="2019"/>
                    <a:pt x="2291" y="2001"/>
                    <a:pt x="2275" y="1987"/>
                  </a:cubicBezTo>
                  <a:cubicBezTo>
                    <a:pt x="2270" y="1986"/>
                    <a:pt x="2264" y="1980"/>
                    <a:pt x="2259" y="1978"/>
                  </a:cubicBezTo>
                  <a:cubicBezTo>
                    <a:pt x="2254" y="1970"/>
                    <a:pt x="2249" y="1972"/>
                    <a:pt x="2244" y="1964"/>
                  </a:cubicBezTo>
                  <a:cubicBezTo>
                    <a:pt x="2242" y="1961"/>
                    <a:pt x="2239" y="1962"/>
                    <a:pt x="2237" y="1959"/>
                  </a:cubicBezTo>
                  <a:cubicBezTo>
                    <a:pt x="2235" y="1961"/>
                    <a:pt x="2227" y="1955"/>
                    <a:pt x="2231" y="1962"/>
                  </a:cubicBezTo>
                  <a:cubicBezTo>
                    <a:pt x="2239" y="1962"/>
                    <a:pt x="2247" y="1974"/>
                    <a:pt x="2256" y="1978"/>
                  </a:cubicBezTo>
                  <a:cubicBezTo>
                    <a:pt x="2266" y="1991"/>
                    <a:pt x="2277" y="1991"/>
                    <a:pt x="2286" y="2006"/>
                  </a:cubicBezTo>
                  <a:cubicBezTo>
                    <a:pt x="2290" y="2004"/>
                    <a:pt x="2288" y="2009"/>
                    <a:pt x="2291" y="2008"/>
                  </a:cubicBezTo>
                  <a:cubicBezTo>
                    <a:pt x="2293" y="2010"/>
                    <a:pt x="2296" y="2013"/>
                    <a:pt x="2298" y="2016"/>
                  </a:cubicBezTo>
                  <a:cubicBezTo>
                    <a:pt x="2303" y="2024"/>
                    <a:pt x="2309" y="2026"/>
                    <a:pt x="2314" y="2031"/>
                  </a:cubicBezTo>
                  <a:cubicBezTo>
                    <a:pt x="2337" y="2057"/>
                    <a:pt x="2360" y="2083"/>
                    <a:pt x="2383" y="2110"/>
                  </a:cubicBezTo>
                  <a:cubicBezTo>
                    <a:pt x="2388" y="2118"/>
                    <a:pt x="2399" y="2136"/>
                    <a:pt x="2405" y="2145"/>
                  </a:cubicBezTo>
                  <a:cubicBezTo>
                    <a:pt x="2409" y="2150"/>
                    <a:pt x="2413" y="2155"/>
                    <a:pt x="2416" y="2160"/>
                  </a:cubicBezTo>
                  <a:cubicBezTo>
                    <a:pt x="2426" y="2160"/>
                    <a:pt x="2426" y="2160"/>
                    <a:pt x="2426" y="2160"/>
                  </a:cubicBezTo>
                  <a:cubicBezTo>
                    <a:pt x="2413" y="2140"/>
                    <a:pt x="2401" y="2120"/>
                    <a:pt x="2387" y="2101"/>
                  </a:cubicBezTo>
                  <a:cubicBezTo>
                    <a:pt x="2363" y="2071"/>
                    <a:pt x="2346" y="2059"/>
                    <a:pt x="2323" y="2031"/>
                  </a:cubicBezTo>
                  <a:close/>
                  <a:moveTo>
                    <a:pt x="2348" y="2103"/>
                  </a:moveTo>
                  <a:cubicBezTo>
                    <a:pt x="2336" y="2089"/>
                    <a:pt x="2324" y="2079"/>
                    <a:pt x="2318" y="2068"/>
                  </a:cubicBezTo>
                  <a:cubicBezTo>
                    <a:pt x="2266" y="2020"/>
                    <a:pt x="2251" y="2006"/>
                    <a:pt x="2236" y="1992"/>
                  </a:cubicBezTo>
                  <a:cubicBezTo>
                    <a:pt x="2205" y="1967"/>
                    <a:pt x="2197" y="1970"/>
                    <a:pt x="2189" y="1958"/>
                  </a:cubicBezTo>
                  <a:cubicBezTo>
                    <a:pt x="2146" y="1946"/>
                    <a:pt x="2163" y="1954"/>
                    <a:pt x="2173" y="1969"/>
                  </a:cubicBezTo>
                  <a:cubicBezTo>
                    <a:pt x="2197" y="1992"/>
                    <a:pt x="2201" y="1992"/>
                    <a:pt x="2199" y="1995"/>
                  </a:cubicBezTo>
                  <a:cubicBezTo>
                    <a:pt x="2215" y="2012"/>
                    <a:pt x="2224" y="2010"/>
                    <a:pt x="2224" y="2017"/>
                  </a:cubicBezTo>
                  <a:cubicBezTo>
                    <a:pt x="2299" y="2088"/>
                    <a:pt x="2305" y="2096"/>
                    <a:pt x="2324" y="2115"/>
                  </a:cubicBezTo>
                  <a:cubicBezTo>
                    <a:pt x="2368" y="2160"/>
                    <a:pt x="2368" y="2160"/>
                    <a:pt x="2368" y="2160"/>
                  </a:cubicBezTo>
                  <a:cubicBezTo>
                    <a:pt x="2281" y="2056"/>
                    <a:pt x="2269" y="2048"/>
                    <a:pt x="2258" y="2033"/>
                  </a:cubicBezTo>
                  <a:cubicBezTo>
                    <a:pt x="2233" y="2015"/>
                    <a:pt x="2234" y="2011"/>
                    <a:pt x="2228" y="2008"/>
                  </a:cubicBezTo>
                  <a:cubicBezTo>
                    <a:pt x="2184" y="1960"/>
                    <a:pt x="2186" y="1965"/>
                    <a:pt x="2189" y="1967"/>
                  </a:cubicBezTo>
                  <a:cubicBezTo>
                    <a:pt x="2237" y="2000"/>
                    <a:pt x="2254" y="2018"/>
                    <a:pt x="2271" y="2031"/>
                  </a:cubicBezTo>
                  <a:cubicBezTo>
                    <a:pt x="2316" y="2080"/>
                    <a:pt x="2322" y="2090"/>
                    <a:pt x="2334" y="2103"/>
                  </a:cubicBezTo>
                  <a:cubicBezTo>
                    <a:pt x="2337" y="2106"/>
                    <a:pt x="2340" y="2105"/>
                    <a:pt x="2340" y="2107"/>
                  </a:cubicBezTo>
                  <a:cubicBezTo>
                    <a:pt x="2370" y="2143"/>
                    <a:pt x="2376" y="2151"/>
                    <a:pt x="2382" y="2160"/>
                  </a:cubicBezTo>
                  <a:cubicBezTo>
                    <a:pt x="2360" y="2118"/>
                    <a:pt x="2355" y="2111"/>
                    <a:pt x="2348" y="2103"/>
                  </a:cubicBezTo>
                  <a:close/>
                  <a:moveTo>
                    <a:pt x="2287" y="2109"/>
                  </a:moveTo>
                  <a:cubicBezTo>
                    <a:pt x="2290" y="2104"/>
                    <a:pt x="2275" y="2097"/>
                    <a:pt x="2278" y="2092"/>
                  </a:cubicBezTo>
                  <a:cubicBezTo>
                    <a:pt x="2255" y="2071"/>
                    <a:pt x="2249" y="2065"/>
                    <a:pt x="2238" y="2057"/>
                  </a:cubicBezTo>
                  <a:cubicBezTo>
                    <a:pt x="2171" y="1981"/>
                    <a:pt x="2164" y="1971"/>
                    <a:pt x="2154" y="1960"/>
                  </a:cubicBezTo>
                  <a:cubicBezTo>
                    <a:pt x="2142" y="1931"/>
                    <a:pt x="2129" y="1927"/>
                    <a:pt x="2134" y="1925"/>
                  </a:cubicBezTo>
                  <a:cubicBezTo>
                    <a:pt x="2114" y="1892"/>
                    <a:pt x="2120" y="1880"/>
                    <a:pt x="2111" y="1884"/>
                  </a:cubicBezTo>
                  <a:cubicBezTo>
                    <a:pt x="2130" y="1947"/>
                    <a:pt x="2130" y="1956"/>
                    <a:pt x="2138" y="1965"/>
                  </a:cubicBezTo>
                  <a:cubicBezTo>
                    <a:pt x="2156" y="2001"/>
                    <a:pt x="2161" y="2009"/>
                    <a:pt x="2165" y="2016"/>
                  </a:cubicBezTo>
                  <a:cubicBezTo>
                    <a:pt x="2241" y="2106"/>
                    <a:pt x="2249" y="2115"/>
                    <a:pt x="2257" y="2124"/>
                  </a:cubicBezTo>
                  <a:cubicBezTo>
                    <a:pt x="2297" y="2157"/>
                    <a:pt x="2290" y="2154"/>
                    <a:pt x="2289" y="2151"/>
                  </a:cubicBezTo>
                  <a:cubicBezTo>
                    <a:pt x="2266" y="2122"/>
                    <a:pt x="2263" y="2119"/>
                    <a:pt x="2261" y="2115"/>
                  </a:cubicBezTo>
                  <a:cubicBezTo>
                    <a:pt x="2230" y="2077"/>
                    <a:pt x="2226" y="2072"/>
                    <a:pt x="2222" y="2068"/>
                  </a:cubicBezTo>
                  <a:cubicBezTo>
                    <a:pt x="2145" y="1970"/>
                    <a:pt x="2135" y="1952"/>
                    <a:pt x="2129" y="1932"/>
                  </a:cubicBezTo>
                  <a:cubicBezTo>
                    <a:pt x="2130" y="1930"/>
                    <a:pt x="2131" y="1933"/>
                    <a:pt x="2132" y="1935"/>
                  </a:cubicBezTo>
                  <a:cubicBezTo>
                    <a:pt x="2149" y="1960"/>
                    <a:pt x="2153" y="1970"/>
                    <a:pt x="2160" y="1980"/>
                  </a:cubicBezTo>
                  <a:cubicBezTo>
                    <a:pt x="2278" y="2109"/>
                    <a:pt x="2294" y="2127"/>
                    <a:pt x="2306" y="2137"/>
                  </a:cubicBezTo>
                  <a:cubicBezTo>
                    <a:pt x="2332" y="2156"/>
                    <a:pt x="2329" y="2152"/>
                    <a:pt x="2326" y="2148"/>
                  </a:cubicBezTo>
                  <a:close/>
                  <a:moveTo>
                    <a:pt x="2053" y="2152"/>
                  </a:moveTo>
                  <a:cubicBezTo>
                    <a:pt x="2050" y="2149"/>
                    <a:pt x="2047" y="2146"/>
                    <a:pt x="2044" y="2143"/>
                  </a:cubicBezTo>
                  <a:cubicBezTo>
                    <a:pt x="1998" y="2065"/>
                    <a:pt x="1997" y="2058"/>
                    <a:pt x="1990" y="2051"/>
                  </a:cubicBezTo>
                  <a:cubicBezTo>
                    <a:pt x="1985" y="2027"/>
                    <a:pt x="1976" y="2020"/>
                    <a:pt x="1977" y="2013"/>
                  </a:cubicBezTo>
                  <a:cubicBezTo>
                    <a:pt x="1954" y="1965"/>
                    <a:pt x="1949" y="1958"/>
                    <a:pt x="1946" y="1951"/>
                  </a:cubicBezTo>
                  <a:cubicBezTo>
                    <a:pt x="1914" y="1909"/>
                    <a:pt x="1916" y="1898"/>
                    <a:pt x="1909" y="1902"/>
                  </a:cubicBezTo>
                  <a:cubicBezTo>
                    <a:pt x="1964" y="2006"/>
                    <a:pt x="1964" y="2013"/>
                    <a:pt x="1969" y="2020"/>
                  </a:cubicBezTo>
                  <a:cubicBezTo>
                    <a:pt x="1975" y="2054"/>
                    <a:pt x="1980" y="2048"/>
                    <a:pt x="1973" y="2042"/>
                  </a:cubicBezTo>
                  <a:cubicBezTo>
                    <a:pt x="1958" y="1998"/>
                    <a:pt x="1946" y="1991"/>
                    <a:pt x="1946" y="1985"/>
                  </a:cubicBezTo>
                  <a:cubicBezTo>
                    <a:pt x="1938" y="1961"/>
                    <a:pt x="1933" y="1954"/>
                    <a:pt x="1932" y="1948"/>
                  </a:cubicBezTo>
                  <a:cubicBezTo>
                    <a:pt x="1894" y="1894"/>
                    <a:pt x="1887" y="1878"/>
                    <a:pt x="1871" y="1862"/>
                  </a:cubicBezTo>
                  <a:cubicBezTo>
                    <a:pt x="1891" y="1889"/>
                    <a:pt x="1892" y="1894"/>
                    <a:pt x="1892" y="1896"/>
                  </a:cubicBezTo>
                  <a:cubicBezTo>
                    <a:pt x="1909" y="1927"/>
                    <a:pt x="1919" y="1934"/>
                    <a:pt x="1920" y="1941"/>
                  </a:cubicBezTo>
                  <a:cubicBezTo>
                    <a:pt x="1933" y="1985"/>
                    <a:pt x="1947" y="1989"/>
                    <a:pt x="1941" y="1992"/>
                  </a:cubicBezTo>
                  <a:cubicBezTo>
                    <a:pt x="1959" y="2027"/>
                    <a:pt x="1955" y="2030"/>
                    <a:pt x="1960" y="2034"/>
                  </a:cubicBezTo>
                  <a:cubicBezTo>
                    <a:pt x="1971" y="2058"/>
                    <a:pt x="1975" y="2062"/>
                    <a:pt x="1973" y="2065"/>
                  </a:cubicBezTo>
                  <a:cubicBezTo>
                    <a:pt x="1988" y="2092"/>
                    <a:pt x="1993" y="2101"/>
                    <a:pt x="1997" y="2106"/>
                  </a:cubicBezTo>
                  <a:cubicBezTo>
                    <a:pt x="2007" y="2117"/>
                    <a:pt x="2003" y="2121"/>
                    <a:pt x="2008" y="2125"/>
                  </a:cubicBezTo>
                  <a:cubicBezTo>
                    <a:pt x="2032" y="2158"/>
                    <a:pt x="2033" y="2159"/>
                    <a:pt x="2033" y="2160"/>
                  </a:cubicBezTo>
                  <a:cubicBezTo>
                    <a:pt x="2054" y="2159"/>
                    <a:pt x="2055" y="2155"/>
                    <a:pt x="2053" y="2152"/>
                  </a:cubicBezTo>
                  <a:close/>
                  <a:moveTo>
                    <a:pt x="1986" y="2063"/>
                  </a:moveTo>
                  <a:cubicBezTo>
                    <a:pt x="1990" y="2061"/>
                    <a:pt x="1992" y="2073"/>
                    <a:pt x="1994" y="2076"/>
                  </a:cubicBezTo>
                  <a:cubicBezTo>
                    <a:pt x="1990" y="2078"/>
                    <a:pt x="1988" y="2066"/>
                    <a:pt x="1986" y="2063"/>
                  </a:cubicBezTo>
                  <a:close/>
                  <a:moveTo>
                    <a:pt x="1994" y="2082"/>
                  </a:moveTo>
                  <a:cubicBezTo>
                    <a:pt x="1998" y="2079"/>
                    <a:pt x="2001" y="2089"/>
                    <a:pt x="2001" y="2090"/>
                  </a:cubicBezTo>
                  <a:cubicBezTo>
                    <a:pt x="1997" y="2093"/>
                    <a:pt x="1994" y="2084"/>
                    <a:pt x="1994" y="2082"/>
                  </a:cubicBezTo>
                  <a:close/>
                  <a:moveTo>
                    <a:pt x="2131" y="2130"/>
                  </a:moveTo>
                  <a:cubicBezTo>
                    <a:pt x="2118" y="2116"/>
                    <a:pt x="2116" y="2103"/>
                    <a:pt x="2108" y="2093"/>
                  </a:cubicBezTo>
                  <a:cubicBezTo>
                    <a:pt x="2098" y="2069"/>
                    <a:pt x="2091" y="2065"/>
                    <a:pt x="2093" y="2062"/>
                  </a:cubicBezTo>
                  <a:cubicBezTo>
                    <a:pt x="2091" y="2052"/>
                    <a:pt x="2077" y="2048"/>
                    <a:pt x="2083" y="2045"/>
                  </a:cubicBezTo>
                  <a:cubicBezTo>
                    <a:pt x="2070" y="2022"/>
                    <a:pt x="2061" y="2018"/>
                    <a:pt x="2065" y="2014"/>
                  </a:cubicBezTo>
                  <a:cubicBezTo>
                    <a:pt x="2029" y="1967"/>
                    <a:pt x="2018" y="1954"/>
                    <a:pt x="2008" y="1942"/>
                  </a:cubicBezTo>
                  <a:cubicBezTo>
                    <a:pt x="1967" y="1911"/>
                    <a:pt x="1963" y="1895"/>
                    <a:pt x="1958" y="1899"/>
                  </a:cubicBezTo>
                  <a:cubicBezTo>
                    <a:pt x="1975" y="1915"/>
                    <a:pt x="1972" y="1915"/>
                    <a:pt x="1974" y="1917"/>
                  </a:cubicBezTo>
                  <a:cubicBezTo>
                    <a:pt x="1982" y="1923"/>
                    <a:pt x="1981" y="1926"/>
                    <a:pt x="1983" y="1927"/>
                  </a:cubicBezTo>
                  <a:cubicBezTo>
                    <a:pt x="1994" y="1939"/>
                    <a:pt x="2002" y="1942"/>
                    <a:pt x="2003" y="1947"/>
                  </a:cubicBezTo>
                  <a:cubicBezTo>
                    <a:pt x="2037" y="1994"/>
                    <a:pt x="2046" y="1999"/>
                    <a:pt x="2043" y="2002"/>
                  </a:cubicBezTo>
                  <a:cubicBezTo>
                    <a:pt x="2081" y="2062"/>
                    <a:pt x="2085" y="2066"/>
                    <a:pt x="2081" y="2069"/>
                  </a:cubicBezTo>
                  <a:cubicBezTo>
                    <a:pt x="2099" y="2104"/>
                    <a:pt x="2108" y="2108"/>
                    <a:pt x="2106" y="2111"/>
                  </a:cubicBezTo>
                  <a:cubicBezTo>
                    <a:pt x="2133" y="2152"/>
                    <a:pt x="2137" y="2156"/>
                    <a:pt x="2140" y="2160"/>
                  </a:cubicBezTo>
                  <a:cubicBezTo>
                    <a:pt x="2134" y="2139"/>
                    <a:pt x="2135" y="2135"/>
                    <a:pt x="2131" y="2130"/>
                  </a:cubicBezTo>
                  <a:close/>
                  <a:moveTo>
                    <a:pt x="1953" y="2098"/>
                  </a:moveTo>
                  <a:cubicBezTo>
                    <a:pt x="1948" y="2092"/>
                    <a:pt x="1950" y="2087"/>
                    <a:pt x="1945" y="2082"/>
                  </a:cubicBezTo>
                  <a:cubicBezTo>
                    <a:pt x="1929" y="2043"/>
                    <a:pt x="1925" y="2038"/>
                    <a:pt x="1922" y="2033"/>
                  </a:cubicBezTo>
                  <a:cubicBezTo>
                    <a:pt x="1895" y="1982"/>
                    <a:pt x="1887" y="1965"/>
                    <a:pt x="1879" y="1948"/>
                  </a:cubicBezTo>
                  <a:cubicBezTo>
                    <a:pt x="1818" y="1881"/>
                    <a:pt x="1815" y="1878"/>
                    <a:pt x="1812" y="1874"/>
                  </a:cubicBezTo>
                  <a:cubicBezTo>
                    <a:pt x="1782" y="1840"/>
                    <a:pt x="1776" y="1833"/>
                    <a:pt x="1770" y="1826"/>
                  </a:cubicBezTo>
                  <a:cubicBezTo>
                    <a:pt x="1762" y="1799"/>
                    <a:pt x="1761" y="1796"/>
                    <a:pt x="1758" y="1793"/>
                  </a:cubicBezTo>
                  <a:cubicBezTo>
                    <a:pt x="1765" y="1828"/>
                    <a:pt x="1769" y="1831"/>
                    <a:pt x="1771" y="1834"/>
                  </a:cubicBezTo>
                  <a:cubicBezTo>
                    <a:pt x="1787" y="1872"/>
                    <a:pt x="1798" y="1884"/>
                    <a:pt x="1805" y="1897"/>
                  </a:cubicBezTo>
                  <a:cubicBezTo>
                    <a:pt x="1855" y="1977"/>
                    <a:pt x="1865" y="1982"/>
                    <a:pt x="1858" y="1987"/>
                  </a:cubicBezTo>
                  <a:cubicBezTo>
                    <a:pt x="1871" y="2021"/>
                    <a:pt x="1882" y="2026"/>
                    <a:pt x="1878" y="2030"/>
                  </a:cubicBezTo>
                  <a:cubicBezTo>
                    <a:pt x="1897" y="2067"/>
                    <a:pt x="1895" y="2071"/>
                    <a:pt x="1895" y="2076"/>
                  </a:cubicBezTo>
                  <a:cubicBezTo>
                    <a:pt x="1916" y="2110"/>
                    <a:pt x="1914" y="2113"/>
                    <a:pt x="1917" y="2117"/>
                  </a:cubicBezTo>
                  <a:cubicBezTo>
                    <a:pt x="1930" y="2144"/>
                    <a:pt x="1944" y="2148"/>
                    <a:pt x="1938" y="2151"/>
                  </a:cubicBezTo>
                  <a:cubicBezTo>
                    <a:pt x="1908" y="2125"/>
                    <a:pt x="1906" y="2119"/>
                    <a:pt x="1902" y="2119"/>
                  </a:cubicBezTo>
                  <a:cubicBezTo>
                    <a:pt x="1880" y="2084"/>
                    <a:pt x="1881" y="2073"/>
                    <a:pt x="1872" y="2062"/>
                  </a:cubicBezTo>
                  <a:cubicBezTo>
                    <a:pt x="1844" y="1984"/>
                    <a:pt x="1839" y="1972"/>
                    <a:pt x="1835" y="1960"/>
                  </a:cubicBezTo>
                  <a:cubicBezTo>
                    <a:pt x="1801" y="1900"/>
                    <a:pt x="1797" y="1896"/>
                    <a:pt x="1793" y="1893"/>
                  </a:cubicBezTo>
                  <a:cubicBezTo>
                    <a:pt x="1774" y="1859"/>
                    <a:pt x="1767" y="1846"/>
                    <a:pt x="1762" y="1833"/>
                  </a:cubicBezTo>
                  <a:cubicBezTo>
                    <a:pt x="1750" y="1801"/>
                    <a:pt x="1755" y="1799"/>
                    <a:pt x="1749" y="1798"/>
                  </a:cubicBezTo>
                  <a:cubicBezTo>
                    <a:pt x="1756" y="1854"/>
                    <a:pt x="1767" y="1859"/>
                    <a:pt x="1764" y="1863"/>
                  </a:cubicBezTo>
                  <a:cubicBezTo>
                    <a:pt x="1814" y="1937"/>
                    <a:pt x="1812" y="1939"/>
                    <a:pt x="1813" y="1942"/>
                  </a:cubicBezTo>
                  <a:cubicBezTo>
                    <a:pt x="1829" y="1975"/>
                    <a:pt x="1835" y="1983"/>
                    <a:pt x="1836" y="1991"/>
                  </a:cubicBezTo>
                  <a:cubicBezTo>
                    <a:pt x="1844" y="2024"/>
                    <a:pt x="1855" y="2034"/>
                    <a:pt x="1853" y="2043"/>
                  </a:cubicBezTo>
                  <a:cubicBezTo>
                    <a:pt x="1864" y="2071"/>
                    <a:pt x="1874" y="2079"/>
                    <a:pt x="1873" y="2086"/>
                  </a:cubicBezTo>
                  <a:cubicBezTo>
                    <a:pt x="1891" y="2122"/>
                    <a:pt x="1900" y="2126"/>
                    <a:pt x="1897" y="2130"/>
                  </a:cubicBezTo>
                  <a:cubicBezTo>
                    <a:pt x="1882" y="2116"/>
                    <a:pt x="1872" y="2115"/>
                    <a:pt x="1867" y="2106"/>
                  </a:cubicBezTo>
                  <a:cubicBezTo>
                    <a:pt x="1838" y="2045"/>
                    <a:pt x="1844" y="2043"/>
                    <a:pt x="1841" y="2039"/>
                  </a:cubicBezTo>
                  <a:cubicBezTo>
                    <a:pt x="1833" y="2016"/>
                    <a:pt x="1826" y="2012"/>
                    <a:pt x="1829" y="2009"/>
                  </a:cubicBezTo>
                  <a:cubicBezTo>
                    <a:pt x="1816" y="1976"/>
                    <a:pt x="1808" y="1972"/>
                    <a:pt x="1811" y="1970"/>
                  </a:cubicBezTo>
                  <a:cubicBezTo>
                    <a:pt x="1790" y="1923"/>
                    <a:pt x="1781" y="1915"/>
                    <a:pt x="1781" y="1909"/>
                  </a:cubicBezTo>
                  <a:cubicBezTo>
                    <a:pt x="1766" y="1879"/>
                    <a:pt x="1766" y="1877"/>
                    <a:pt x="1763" y="1878"/>
                  </a:cubicBezTo>
                  <a:cubicBezTo>
                    <a:pt x="1742" y="1849"/>
                    <a:pt x="1740" y="1846"/>
                    <a:pt x="1733" y="1841"/>
                  </a:cubicBezTo>
                  <a:cubicBezTo>
                    <a:pt x="1715" y="1818"/>
                    <a:pt x="1714" y="1815"/>
                    <a:pt x="1714" y="1812"/>
                  </a:cubicBezTo>
                  <a:cubicBezTo>
                    <a:pt x="1727" y="1844"/>
                    <a:pt x="1742" y="1853"/>
                    <a:pt x="1743" y="1861"/>
                  </a:cubicBezTo>
                  <a:cubicBezTo>
                    <a:pt x="1757" y="1878"/>
                    <a:pt x="1754" y="1878"/>
                    <a:pt x="1760" y="1881"/>
                  </a:cubicBezTo>
                  <a:cubicBezTo>
                    <a:pt x="1776" y="1914"/>
                    <a:pt x="1774" y="1917"/>
                    <a:pt x="1778" y="1921"/>
                  </a:cubicBezTo>
                  <a:cubicBezTo>
                    <a:pt x="1797" y="1967"/>
                    <a:pt x="1804" y="1974"/>
                    <a:pt x="1803" y="1980"/>
                  </a:cubicBezTo>
                  <a:cubicBezTo>
                    <a:pt x="1816" y="2004"/>
                    <a:pt x="1818" y="2007"/>
                    <a:pt x="1818" y="2010"/>
                  </a:cubicBezTo>
                  <a:cubicBezTo>
                    <a:pt x="1839" y="2053"/>
                    <a:pt x="1837" y="2064"/>
                    <a:pt x="1844" y="2077"/>
                  </a:cubicBezTo>
                  <a:cubicBezTo>
                    <a:pt x="1851" y="2111"/>
                    <a:pt x="1845" y="2108"/>
                    <a:pt x="1840" y="2104"/>
                  </a:cubicBezTo>
                  <a:cubicBezTo>
                    <a:pt x="1828" y="2075"/>
                    <a:pt x="1822" y="2070"/>
                    <a:pt x="1824" y="2066"/>
                  </a:cubicBezTo>
                  <a:cubicBezTo>
                    <a:pt x="1808" y="2022"/>
                    <a:pt x="1804" y="2018"/>
                    <a:pt x="1804" y="2014"/>
                  </a:cubicBezTo>
                  <a:cubicBezTo>
                    <a:pt x="1785" y="1965"/>
                    <a:pt x="1784" y="1956"/>
                    <a:pt x="1777" y="1947"/>
                  </a:cubicBezTo>
                  <a:cubicBezTo>
                    <a:pt x="1709" y="1843"/>
                    <a:pt x="1702" y="1835"/>
                    <a:pt x="1696" y="1827"/>
                  </a:cubicBezTo>
                  <a:cubicBezTo>
                    <a:pt x="1678" y="1809"/>
                    <a:pt x="1683" y="1819"/>
                    <a:pt x="1694" y="1829"/>
                  </a:cubicBezTo>
                  <a:cubicBezTo>
                    <a:pt x="1774" y="1968"/>
                    <a:pt x="1780" y="1973"/>
                    <a:pt x="1778" y="1978"/>
                  </a:cubicBezTo>
                  <a:cubicBezTo>
                    <a:pt x="1798" y="2025"/>
                    <a:pt x="1796" y="2029"/>
                    <a:pt x="1801" y="2034"/>
                  </a:cubicBezTo>
                  <a:cubicBezTo>
                    <a:pt x="1816" y="2074"/>
                    <a:pt x="1818" y="2079"/>
                    <a:pt x="1818" y="2083"/>
                  </a:cubicBezTo>
                  <a:cubicBezTo>
                    <a:pt x="1807" y="2079"/>
                    <a:pt x="1798" y="2072"/>
                    <a:pt x="1800" y="2066"/>
                  </a:cubicBezTo>
                  <a:cubicBezTo>
                    <a:pt x="1777" y="2022"/>
                    <a:pt x="1771" y="2013"/>
                    <a:pt x="1772" y="2004"/>
                  </a:cubicBezTo>
                  <a:cubicBezTo>
                    <a:pt x="1744" y="1951"/>
                    <a:pt x="1749" y="1948"/>
                    <a:pt x="1747" y="1945"/>
                  </a:cubicBezTo>
                  <a:cubicBezTo>
                    <a:pt x="1686" y="1847"/>
                    <a:pt x="1680" y="1838"/>
                    <a:pt x="1674" y="1829"/>
                  </a:cubicBezTo>
                  <a:cubicBezTo>
                    <a:pt x="1622" y="1769"/>
                    <a:pt x="1618" y="1765"/>
                    <a:pt x="1615" y="1765"/>
                  </a:cubicBezTo>
                  <a:cubicBezTo>
                    <a:pt x="1609" y="1758"/>
                    <a:pt x="1612" y="1765"/>
                    <a:pt x="1613" y="1766"/>
                  </a:cubicBezTo>
                  <a:cubicBezTo>
                    <a:pt x="1624" y="1783"/>
                    <a:pt x="1626" y="1781"/>
                    <a:pt x="1628" y="1783"/>
                  </a:cubicBezTo>
                  <a:cubicBezTo>
                    <a:pt x="1674" y="1842"/>
                    <a:pt x="1678" y="1848"/>
                    <a:pt x="1682" y="1854"/>
                  </a:cubicBezTo>
                  <a:cubicBezTo>
                    <a:pt x="1701" y="1881"/>
                    <a:pt x="1707" y="1894"/>
                    <a:pt x="1715" y="1906"/>
                  </a:cubicBezTo>
                  <a:cubicBezTo>
                    <a:pt x="1727" y="1930"/>
                    <a:pt x="1729" y="1936"/>
                    <a:pt x="1736" y="1943"/>
                  </a:cubicBezTo>
                  <a:cubicBezTo>
                    <a:pt x="1744" y="1966"/>
                    <a:pt x="1743" y="1968"/>
                    <a:pt x="1747" y="1968"/>
                  </a:cubicBezTo>
                  <a:cubicBezTo>
                    <a:pt x="1770" y="2038"/>
                    <a:pt x="1776" y="2044"/>
                    <a:pt x="1778" y="2051"/>
                  </a:cubicBezTo>
                  <a:cubicBezTo>
                    <a:pt x="1771" y="2070"/>
                    <a:pt x="1774" y="2059"/>
                    <a:pt x="1769" y="2056"/>
                  </a:cubicBezTo>
                  <a:cubicBezTo>
                    <a:pt x="1747" y="2020"/>
                    <a:pt x="1752" y="2016"/>
                    <a:pt x="1745" y="2010"/>
                  </a:cubicBezTo>
                  <a:cubicBezTo>
                    <a:pt x="1715" y="1936"/>
                    <a:pt x="1713" y="1925"/>
                    <a:pt x="1702" y="1914"/>
                  </a:cubicBezTo>
                  <a:cubicBezTo>
                    <a:pt x="1630" y="1803"/>
                    <a:pt x="1634" y="1800"/>
                    <a:pt x="1628" y="1797"/>
                  </a:cubicBezTo>
                  <a:cubicBezTo>
                    <a:pt x="1600" y="1765"/>
                    <a:pt x="1599" y="1763"/>
                    <a:pt x="1597" y="1761"/>
                  </a:cubicBezTo>
                  <a:cubicBezTo>
                    <a:pt x="1566" y="1730"/>
                    <a:pt x="1561" y="1720"/>
                    <a:pt x="1556" y="1724"/>
                  </a:cubicBezTo>
                  <a:cubicBezTo>
                    <a:pt x="1586" y="1755"/>
                    <a:pt x="1586" y="1757"/>
                    <a:pt x="1586" y="1758"/>
                  </a:cubicBezTo>
                  <a:cubicBezTo>
                    <a:pt x="1615" y="1791"/>
                    <a:pt x="1614" y="1796"/>
                    <a:pt x="1620" y="1801"/>
                  </a:cubicBezTo>
                  <a:cubicBezTo>
                    <a:pt x="1654" y="1845"/>
                    <a:pt x="1656" y="1849"/>
                    <a:pt x="1658" y="1854"/>
                  </a:cubicBezTo>
                  <a:cubicBezTo>
                    <a:pt x="1689" y="1898"/>
                    <a:pt x="1690" y="1916"/>
                    <a:pt x="1706" y="1935"/>
                  </a:cubicBezTo>
                  <a:cubicBezTo>
                    <a:pt x="1722" y="1975"/>
                    <a:pt x="1720" y="1980"/>
                    <a:pt x="1727" y="1986"/>
                  </a:cubicBezTo>
                  <a:cubicBezTo>
                    <a:pt x="1749" y="2039"/>
                    <a:pt x="1747" y="2042"/>
                    <a:pt x="1751" y="2046"/>
                  </a:cubicBezTo>
                  <a:cubicBezTo>
                    <a:pt x="1731" y="2045"/>
                    <a:pt x="1736" y="2043"/>
                    <a:pt x="1736" y="2042"/>
                  </a:cubicBezTo>
                  <a:cubicBezTo>
                    <a:pt x="1729" y="2030"/>
                    <a:pt x="1722" y="2030"/>
                    <a:pt x="1721" y="2025"/>
                  </a:cubicBezTo>
                  <a:cubicBezTo>
                    <a:pt x="1705" y="1989"/>
                    <a:pt x="1703" y="1986"/>
                    <a:pt x="1701" y="1982"/>
                  </a:cubicBezTo>
                  <a:cubicBezTo>
                    <a:pt x="1678" y="1917"/>
                    <a:pt x="1672" y="1914"/>
                    <a:pt x="1673" y="1911"/>
                  </a:cubicBezTo>
                  <a:cubicBezTo>
                    <a:pt x="1649" y="1865"/>
                    <a:pt x="1643" y="1851"/>
                    <a:pt x="1635" y="1837"/>
                  </a:cubicBezTo>
                  <a:cubicBezTo>
                    <a:pt x="1559" y="1756"/>
                    <a:pt x="1556" y="1741"/>
                    <a:pt x="1551" y="1745"/>
                  </a:cubicBezTo>
                  <a:cubicBezTo>
                    <a:pt x="1597" y="1790"/>
                    <a:pt x="1595" y="1802"/>
                    <a:pt x="1601" y="1806"/>
                  </a:cubicBezTo>
                  <a:cubicBezTo>
                    <a:pt x="1633" y="1854"/>
                    <a:pt x="1637" y="1856"/>
                    <a:pt x="1640" y="1859"/>
                  </a:cubicBezTo>
                  <a:cubicBezTo>
                    <a:pt x="1659" y="1900"/>
                    <a:pt x="1663" y="1912"/>
                    <a:pt x="1668" y="1924"/>
                  </a:cubicBezTo>
                  <a:cubicBezTo>
                    <a:pt x="1678" y="1954"/>
                    <a:pt x="1685" y="1958"/>
                    <a:pt x="1682" y="1961"/>
                  </a:cubicBezTo>
                  <a:cubicBezTo>
                    <a:pt x="1703" y="2007"/>
                    <a:pt x="1705" y="2010"/>
                    <a:pt x="1705" y="2013"/>
                  </a:cubicBezTo>
                  <a:cubicBezTo>
                    <a:pt x="1678" y="2001"/>
                    <a:pt x="1677" y="1990"/>
                    <a:pt x="1672" y="1979"/>
                  </a:cubicBezTo>
                  <a:cubicBezTo>
                    <a:pt x="1652" y="1934"/>
                    <a:pt x="1653" y="1923"/>
                    <a:pt x="1645" y="1912"/>
                  </a:cubicBezTo>
                  <a:cubicBezTo>
                    <a:pt x="1599" y="1833"/>
                    <a:pt x="1593" y="1822"/>
                    <a:pt x="1586" y="1811"/>
                  </a:cubicBezTo>
                  <a:cubicBezTo>
                    <a:pt x="1536" y="1756"/>
                    <a:pt x="1532" y="1745"/>
                    <a:pt x="1528" y="1751"/>
                  </a:cubicBezTo>
                  <a:cubicBezTo>
                    <a:pt x="1611" y="1868"/>
                    <a:pt x="1622" y="1877"/>
                    <a:pt x="1621" y="1884"/>
                  </a:cubicBezTo>
                  <a:cubicBezTo>
                    <a:pt x="1657" y="1966"/>
                    <a:pt x="1659" y="1973"/>
                    <a:pt x="1661" y="1980"/>
                  </a:cubicBezTo>
                  <a:cubicBezTo>
                    <a:pt x="1659" y="1992"/>
                    <a:pt x="1650" y="1988"/>
                    <a:pt x="1654" y="1985"/>
                  </a:cubicBezTo>
                  <a:cubicBezTo>
                    <a:pt x="1639" y="1948"/>
                    <a:pt x="1637" y="1945"/>
                    <a:pt x="1637" y="1942"/>
                  </a:cubicBezTo>
                  <a:cubicBezTo>
                    <a:pt x="1617" y="1901"/>
                    <a:pt x="1611" y="1897"/>
                    <a:pt x="1611" y="1893"/>
                  </a:cubicBezTo>
                  <a:cubicBezTo>
                    <a:pt x="1598" y="1864"/>
                    <a:pt x="1591" y="1859"/>
                    <a:pt x="1592" y="1854"/>
                  </a:cubicBezTo>
                  <a:cubicBezTo>
                    <a:pt x="1557" y="1807"/>
                    <a:pt x="1547" y="1795"/>
                    <a:pt x="1534" y="1775"/>
                  </a:cubicBezTo>
                  <a:cubicBezTo>
                    <a:pt x="1499" y="1716"/>
                    <a:pt x="1487" y="1716"/>
                    <a:pt x="1490" y="1709"/>
                  </a:cubicBezTo>
                  <a:cubicBezTo>
                    <a:pt x="1471" y="1695"/>
                    <a:pt x="1481" y="1700"/>
                    <a:pt x="1478" y="1705"/>
                  </a:cubicBezTo>
                  <a:cubicBezTo>
                    <a:pt x="1495" y="1729"/>
                    <a:pt x="1497" y="1739"/>
                    <a:pt x="1509" y="1750"/>
                  </a:cubicBezTo>
                  <a:cubicBezTo>
                    <a:pt x="1567" y="1831"/>
                    <a:pt x="1575" y="1850"/>
                    <a:pt x="1591" y="1870"/>
                  </a:cubicBezTo>
                  <a:cubicBezTo>
                    <a:pt x="1604" y="1903"/>
                    <a:pt x="1608" y="1908"/>
                    <a:pt x="1611" y="1913"/>
                  </a:cubicBezTo>
                  <a:cubicBezTo>
                    <a:pt x="1624" y="1938"/>
                    <a:pt x="1630" y="1948"/>
                    <a:pt x="1633" y="1958"/>
                  </a:cubicBezTo>
                  <a:cubicBezTo>
                    <a:pt x="1642" y="1982"/>
                    <a:pt x="1642" y="1986"/>
                    <a:pt x="1639" y="1984"/>
                  </a:cubicBezTo>
                  <a:cubicBezTo>
                    <a:pt x="1625" y="1963"/>
                    <a:pt x="1617" y="1957"/>
                    <a:pt x="1613" y="1952"/>
                  </a:cubicBezTo>
                  <a:cubicBezTo>
                    <a:pt x="1560" y="1857"/>
                    <a:pt x="1565" y="1850"/>
                    <a:pt x="1558" y="1849"/>
                  </a:cubicBezTo>
                  <a:cubicBezTo>
                    <a:pt x="1547" y="1828"/>
                    <a:pt x="1545" y="1823"/>
                    <a:pt x="1542" y="1817"/>
                  </a:cubicBezTo>
                  <a:cubicBezTo>
                    <a:pt x="1489" y="1732"/>
                    <a:pt x="1485" y="1727"/>
                    <a:pt x="1482" y="1722"/>
                  </a:cubicBezTo>
                  <a:cubicBezTo>
                    <a:pt x="1513" y="1785"/>
                    <a:pt x="1517" y="1796"/>
                    <a:pt x="1524" y="1807"/>
                  </a:cubicBezTo>
                  <a:cubicBezTo>
                    <a:pt x="1541" y="1834"/>
                    <a:pt x="1545" y="1836"/>
                    <a:pt x="1544" y="1839"/>
                  </a:cubicBezTo>
                  <a:cubicBezTo>
                    <a:pt x="1569" y="1882"/>
                    <a:pt x="1568" y="1884"/>
                    <a:pt x="1571" y="1887"/>
                  </a:cubicBezTo>
                  <a:cubicBezTo>
                    <a:pt x="1586" y="1924"/>
                    <a:pt x="1598" y="1930"/>
                    <a:pt x="1593" y="1935"/>
                  </a:cubicBezTo>
                  <a:cubicBezTo>
                    <a:pt x="1607" y="1957"/>
                    <a:pt x="1611" y="1963"/>
                    <a:pt x="1611" y="1969"/>
                  </a:cubicBezTo>
                  <a:cubicBezTo>
                    <a:pt x="1597" y="1946"/>
                    <a:pt x="1587" y="1941"/>
                    <a:pt x="1585" y="1936"/>
                  </a:cubicBezTo>
                  <a:cubicBezTo>
                    <a:pt x="1566" y="1896"/>
                    <a:pt x="1559" y="1888"/>
                    <a:pt x="1558" y="1882"/>
                  </a:cubicBezTo>
                  <a:cubicBezTo>
                    <a:pt x="1519" y="1808"/>
                    <a:pt x="1519" y="1803"/>
                    <a:pt x="1509" y="1796"/>
                  </a:cubicBezTo>
                  <a:cubicBezTo>
                    <a:pt x="1461" y="1735"/>
                    <a:pt x="1463" y="1723"/>
                    <a:pt x="1453" y="1729"/>
                  </a:cubicBezTo>
                  <a:cubicBezTo>
                    <a:pt x="1493" y="1780"/>
                    <a:pt x="1495" y="1789"/>
                    <a:pt x="1510" y="1807"/>
                  </a:cubicBezTo>
                  <a:cubicBezTo>
                    <a:pt x="1534" y="1842"/>
                    <a:pt x="1531" y="1846"/>
                    <a:pt x="1537" y="1851"/>
                  </a:cubicBezTo>
                  <a:cubicBezTo>
                    <a:pt x="1567" y="1924"/>
                    <a:pt x="1569" y="1925"/>
                    <a:pt x="1571" y="1930"/>
                  </a:cubicBezTo>
                  <a:cubicBezTo>
                    <a:pt x="1564" y="1936"/>
                    <a:pt x="1565" y="1932"/>
                    <a:pt x="1559" y="1926"/>
                  </a:cubicBezTo>
                  <a:cubicBezTo>
                    <a:pt x="1546" y="1892"/>
                    <a:pt x="1538" y="1883"/>
                    <a:pt x="1535" y="1875"/>
                  </a:cubicBezTo>
                  <a:cubicBezTo>
                    <a:pt x="1519" y="1836"/>
                    <a:pt x="1508" y="1831"/>
                    <a:pt x="1510" y="1827"/>
                  </a:cubicBezTo>
                  <a:cubicBezTo>
                    <a:pt x="1469" y="1771"/>
                    <a:pt x="1465" y="1766"/>
                    <a:pt x="1461" y="1761"/>
                  </a:cubicBezTo>
                  <a:cubicBezTo>
                    <a:pt x="1444" y="1739"/>
                    <a:pt x="1431" y="1733"/>
                    <a:pt x="1428" y="1723"/>
                  </a:cubicBezTo>
                  <a:cubicBezTo>
                    <a:pt x="1425" y="1727"/>
                    <a:pt x="1434" y="1739"/>
                    <a:pt x="1453" y="1759"/>
                  </a:cubicBezTo>
                  <a:cubicBezTo>
                    <a:pt x="1523" y="1869"/>
                    <a:pt x="1526" y="1882"/>
                    <a:pt x="1534" y="1894"/>
                  </a:cubicBezTo>
                  <a:cubicBezTo>
                    <a:pt x="1549" y="1926"/>
                    <a:pt x="1556" y="1929"/>
                    <a:pt x="1550" y="1932"/>
                  </a:cubicBezTo>
                  <a:cubicBezTo>
                    <a:pt x="1542" y="1913"/>
                    <a:pt x="1534" y="1909"/>
                    <a:pt x="1533" y="1906"/>
                  </a:cubicBezTo>
                  <a:cubicBezTo>
                    <a:pt x="1495" y="1833"/>
                    <a:pt x="1476" y="1810"/>
                    <a:pt x="1459" y="1785"/>
                  </a:cubicBezTo>
                  <a:cubicBezTo>
                    <a:pt x="1417" y="1742"/>
                    <a:pt x="1414" y="1733"/>
                    <a:pt x="1410" y="1736"/>
                  </a:cubicBezTo>
                  <a:cubicBezTo>
                    <a:pt x="1394" y="1726"/>
                    <a:pt x="1394" y="1727"/>
                    <a:pt x="1402" y="1734"/>
                  </a:cubicBezTo>
                  <a:cubicBezTo>
                    <a:pt x="1439" y="1772"/>
                    <a:pt x="1445" y="1779"/>
                    <a:pt x="1451" y="1786"/>
                  </a:cubicBezTo>
                  <a:cubicBezTo>
                    <a:pt x="1508" y="1883"/>
                    <a:pt x="1516" y="1888"/>
                    <a:pt x="1515" y="1893"/>
                  </a:cubicBezTo>
                  <a:cubicBezTo>
                    <a:pt x="1504" y="1899"/>
                    <a:pt x="1504" y="1879"/>
                    <a:pt x="1491" y="1865"/>
                  </a:cubicBezTo>
                  <a:cubicBezTo>
                    <a:pt x="1444" y="1801"/>
                    <a:pt x="1434" y="1788"/>
                    <a:pt x="1426" y="1777"/>
                  </a:cubicBezTo>
                  <a:cubicBezTo>
                    <a:pt x="1377" y="1728"/>
                    <a:pt x="1370" y="1719"/>
                    <a:pt x="1362" y="1714"/>
                  </a:cubicBezTo>
                  <a:cubicBezTo>
                    <a:pt x="1346" y="1711"/>
                    <a:pt x="1356" y="1715"/>
                    <a:pt x="1366" y="1722"/>
                  </a:cubicBezTo>
                  <a:cubicBezTo>
                    <a:pt x="1407" y="1762"/>
                    <a:pt x="1407" y="1764"/>
                    <a:pt x="1408" y="1766"/>
                  </a:cubicBezTo>
                  <a:cubicBezTo>
                    <a:pt x="1428" y="1793"/>
                    <a:pt x="1434" y="1799"/>
                    <a:pt x="1437" y="1807"/>
                  </a:cubicBezTo>
                  <a:cubicBezTo>
                    <a:pt x="1487" y="1871"/>
                    <a:pt x="1483" y="1873"/>
                    <a:pt x="1487" y="1877"/>
                  </a:cubicBezTo>
                  <a:cubicBezTo>
                    <a:pt x="1476" y="1863"/>
                    <a:pt x="1472" y="1862"/>
                    <a:pt x="1468" y="1856"/>
                  </a:cubicBezTo>
                  <a:cubicBezTo>
                    <a:pt x="1427" y="1802"/>
                    <a:pt x="1420" y="1793"/>
                    <a:pt x="1413" y="1785"/>
                  </a:cubicBezTo>
                  <a:cubicBezTo>
                    <a:pt x="1367" y="1738"/>
                    <a:pt x="1363" y="1737"/>
                    <a:pt x="1359" y="1734"/>
                  </a:cubicBezTo>
                  <a:cubicBezTo>
                    <a:pt x="1354" y="1737"/>
                    <a:pt x="1364" y="1736"/>
                    <a:pt x="1360" y="1742"/>
                  </a:cubicBezTo>
                  <a:cubicBezTo>
                    <a:pt x="1397" y="1776"/>
                    <a:pt x="1401" y="1785"/>
                    <a:pt x="1407" y="1785"/>
                  </a:cubicBezTo>
                  <a:cubicBezTo>
                    <a:pt x="1423" y="1806"/>
                    <a:pt x="1419" y="1809"/>
                    <a:pt x="1425" y="1812"/>
                  </a:cubicBezTo>
                  <a:cubicBezTo>
                    <a:pt x="1406" y="1793"/>
                    <a:pt x="1402" y="1796"/>
                    <a:pt x="1399" y="1789"/>
                  </a:cubicBezTo>
                  <a:cubicBezTo>
                    <a:pt x="1348" y="1746"/>
                    <a:pt x="1344" y="1739"/>
                    <a:pt x="1339" y="1737"/>
                  </a:cubicBezTo>
                  <a:cubicBezTo>
                    <a:pt x="1363" y="1764"/>
                    <a:pt x="1373" y="1773"/>
                    <a:pt x="1384" y="1782"/>
                  </a:cubicBezTo>
                  <a:cubicBezTo>
                    <a:pt x="1426" y="1841"/>
                    <a:pt x="1439" y="1847"/>
                    <a:pt x="1436" y="1852"/>
                  </a:cubicBezTo>
                  <a:cubicBezTo>
                    <a:pt x="1387" y="1806"/>
                    <a:pt x="1370" y="1785"/>
                    <a:pt x="1346" y="1769"/>
                  </a:cubicBezTo>
                  <a:cubicBezTo>
                    <a:pt x="1360" y="1787"/>
                    <a:pt x="1371" y="1797"/>
                    <a:pt x="1382" y="1810"/>
                  </a:cubicBezTo>
                  <a:cubicBezTo>
                    <a:pt x="1406" y="1837"/>
                    <a:pt x="1399" y="1838"/>
                    <a:pt x="1397" y="1837"/>
                  </a:cubicBezTo>
                  <a:cubicBezTo>
                    <a:pt x="1375" y="1825"/>
                    <a:pt x="1370" y="1821"/>
                    <a:pt x="1364" y="1819"/>
                  </a:cubicBezTo>
                  <a:cubicBezTo>
                    <a:pt x="1320" y="1789"/>
                    <a:pt x="1322" y="1785"/>
                    <a:pt x="1315" y="1787"/>
                  </a:cubicBezTo>
                  <a:cubicBezTo>
                    <a:pt x="1340" y="1807"/>
                    <a:pt x="1342" y="1812"/>
                    <a:pt x="1345" y="1810"/>
                  </a:cubicBezTo>
                  <a:cubicBezTo>
                    <a:pt x="1368" y="1829"/>
                    <a:pt x="1363" y="1830"/>
                    <a:pt x="1362" y="1830"/>
                  </a:cubicBezTo>
                  <a:cubicBezTo>
                    <a:pt x="1356" y="1828"/>
                    <a:pt x="1352" y="1825"/>
                    <a:pt x="1351" y="1825"/>
                  </a:cubicBezTo>
                  <a:cubicBezTo>
                    <a:pt x="1327" y="1814"/>
                    <a:pt x="1316" y="1808"/>
                    <a:pt x="1305" y="1801"/>
                  </a:cubicBezTo>
                  <a:cubicBezTo>
                    <a:pt x="1262" y="1781"/>
                    <a:pt x="1259" y="1767"/>
                    <a:pt x="1256" y="1772"/>
                  </a:cubicBezTo>
                  <a:cubicBezTo>
                    <a:pt x="1310" y="1809"/>
                    <a:pt x="1312" y="1813"/>
                    <a:pt x="1315" y="1816"/>
                  </a:cubicBezTo>
                  <a:cubicBezTo>
                    <a:pt x="1348" y="1831"/>
                    <a:pt x="1354" y="1834"/>
                    <a:pt x="1360" y="1837"/>
                  </a:cubicBezTo>
                  <a:cubicBezTo>
                    <a:pt x="1335" y="1835"/>
                    <a:pt x="1324" y="1831"/>
                    <a:pt x="1313" y="1827"/>
                  </a:cubicBezTo>
                  <a:cubicBezTo>
                    <a:pt x="1261" y="1800"/>
                    <a:pt x="1258" y="1801"/>
                    <a:pt x="1256" y="1798"/>
                  </a:cubicBezTo>
                  <a:cubicBezTo>
                    <a:pt x="1273" y="1814"/>
                    <a:pt x="1277" y="1818"/>
                    <a:pt x="1281" y="1817"/>
                  </a:cubicBezTo>
                  <a:cubicBezTo>
                    <a:pt x="1357" y="1850"/>
                    <a:pt x="1373" y="1856"/>
                    <a:pt x="1389" y="1858"/>
                  </a:cubicBezTo>
                  <a:cubicBezTo>
                    <a:pt x="1405" y="1865"/>
                    <a:pt x="1410" y="1855"/>
                    <a:pt x="1414" y="1863"/>
                  </a:cubicBezTo>
                  <a:cubicBezTo>
                    <a:pt x="1444" y="1870"/>
                    <a:pt x="1451" y="1864"/>
                    <a:pt x="1456" y="1875"/>
                  </a:cubicBezTo>
                  <a:cubicBezTo>
                    <a:pt x="1436" y="1875"/>
                    <a:pt x="1434" y="1872"/>
                    <a:pt x="1432" y="1873"/>
                  </a:cubicBezTo>
                  <a:cubicBezTo>
                    <a:pt x="1374" y="1864"/>
                    <a:pt x="1366" y="1865"/>
                    <a:pt x="1358" y="1865"/>
                  </a:cubicBezTo>
                  <a:cubicBezTo>
                    <a:pt x="1291" y="1849"/>
                    <a:pt x="1274" y="1844"/>
                    <a:pt x="1258" y="1837"/>
                  </a:cubicBezTo>
                  <a:cubicBezTo>
                    <a:pt x="1235" y="1830"/>
                    <a:pt x="1245" y="1833"/>
                    <a:pt x="1254" y="1843"/>
                  </a:cubicBezTo>
                  <a:cubicBezTo>
                    <a:pt x="1297" y="1857"/>
                    <a:pt x="1302" y="1862"/>
                    <a:pt x="1309" y="1862"/>
                  </a:cubicBezTo>
                  <a:cubicBezTo>
                    <a:pt x="1370" y="1874"/>
                    <a:pt x="1373" y="1874"/>
                    <a:pt x="1376" y="1876"/>
                  </a:cubicBezTo>
                  <a:cubicBezTo>
                    <a:pt x="1408" y="1881"/>
                    <a:pt x="1411" y="1881"/>
                    <a:pt x="1414" y="1880"/>
                  </a:cubicBezTo>
                  <a:cubicBezTo>
                    <a:pt x="1453" y="1886"/>
                    <a:pt x="1460" y="1888"/>
                    <a:pt x="1468" y="1888"/>
                  </a:cubicBezTo>
                  <a:cubicBezTo>
                    <a:pt x="1485" y="1901"/>
                    <a:pt x="1482" y="1899"/>
                    <a:pt x="1480" y="1895"/>
                  </a:cubicBezTo>
                  <a:cubicBezTo>
                    <a:pt x="1446" y="1893"/>
                    <a:pt x="1439" y="1894"/>
                    <a:pt x="1433" y="1892"/>
                  </a:cubicBezTo>
                  <a:cubicBezTo>
                    <a:pt x="1389" y="1885"/>
                    <a:pt x="1383" y="1890"/>
                    <a:pt x="1377" y="1886"/>
                  </a:cubicBezTo>
                  <a:cubicBezTo>
                    <a:pt x="1312" y="1879"/>
                    <a:pt x="1305" y="1878"/>
                    <a:pt x="1298" y="1877"/>
                  </a:cubicBezTo>
                  <a:cubicBezTo>
                    <a:pt x="1251" y="1868"/>
                    <a:pt x="1244" y="1862"/>
                    <a:pt x="1238" y="1860"/>
                  </a:cubicBezTo>
                  <a:cubicBezTo>
                    <a:pt x="1194" y="1840"/>
                    <a:pt x="1191" y="1831"/>
                    <a:pt x="1187" y="1832"/>
                  </a:cubicBezTo>
                  <a:cubicBezTo>
                    <a:pt x="1191" y="1840"/>
                    <a:pt x="1193" y="1842"/>
                    <a:pt x="1196" y="1842"/>
                  </a:cubicBezTo>
                  <a:cubicBezTo>
                    <a:pt x="1235" y="1868"/>
                    <a:pt x="1231" y="1872"/>
                    <a:pt x="1237" y="1876"/>
                  </a:cubicBezTo>
                  <a:cubicBezTo>
                    <a:pt x="1277" y="1893"/>
                    <a:pt x="1287" y="1900"/>
                    <a:pt x="1297" y="1901"/>
                  </a:cubicBezTo>
                  <a:cubicBezTo>
                    <a:pt x="1344" y="1919"/>
                    <a:pt x="1345" y="1915"/>
                    <a:pt x="1347" y="1915"/>
                  </a:cubicBezTo>
                  <a:cubicBezTo>
                    <a:pt x="1368" y="1921"/>
                    <a:pt x="1378" y="1923"/>
                    <a:pt x="1388" y="1923"/>
                  </a:cubicBezTo>
                  <a:cubicBezTo>
                    <a:pt x="1424" y="1924"/>
                    <a:pt x="1429" y="1924"/>
                    <a:pt x="1434" y="1926"/>
                  </a:cubicBezTo>
                  <a:cubicBezTo>
                    <a:pt x="1471" y="1929"/>
                    <a:pt x="1476" y="1925"/>
                    <a:pt x="1482" y="1924"/>
                  </a:cubicBezTo>
                  <a:cubicBezTo>
                    <a:pt x="1534" y="1939"/>
                    <a:pt x="1537" y="1934"/>
                    <a:pt x="1540" y="1941"/>
                  </a:cubicBezTo>
                  <a:cubicBezTo>
                    <a:pt x="1500" y="1945"/>
                    <a:pt x="1498" y="1942"/>
                    <a:pt x="1495" y="1942"/>
                  </a:cubicBezTo>
                  <a:cubicBezTo>
                    <a:pt x="1459" y="1941"/>
                    <a:pt x="1454" y="1941"/>
                    <a:pt x="1449" y="1939"/>
                  </a:cubicBezTo>
                  <a:cubicBezTo>
                    <a:pt x="1431" y="1941"/>
                    <a:pt x="1428" y="1939"/>
                    <a:pt x="1426" y="1939"/>
                  </a:cubicBezTo>
                  <a:cubicBezTo>
                    <a:pt x="1378" y="1935"/>
                    <a:pt x="1368" y="1933"/>
                    <a:pt x="1358" y="1932"/>
                  </a:cubicBezTo>
                  <a:cubicBezTo>
                    <a:pt x="1308" y="1915"/>
                    <a:pt x="1302" y="1919"/>
                    <a:pt x="1298" y="1912"/>
                  </a:cubicBezTo>
                  <a:cubicBezTo>
                    <a:pt x="1255" y="1901"/>
                    <a:pt x="1252" y="1892"/>
                    <a:pt x="1248" y="1898"/>
                  </a:cubicBezTo>
                  <a:cubicBezTo>
                    <a:pt x="1315" y="1926"/>
                    <a:pt x="1322" y="1930"/>
                    <a:pt x="1329" y="1934"/>
                  </a:cubicBezTo>
                  <a:cubicBezTo>
                    <a:pt x="1363" y="1942"/>
                    <a:pt x="1366" y="1946"/>
                    <a:pt x="1370" y="1942"/>
                  </a:cubicBezTo>
                  <a:cubicBezTo>
                    <a:pt x="1405" y="1951"/>
                    <a:pt x="1409" y="1944"/>
                    <a:pt x="1412" y="1951"/>
                  </a:cubicBezTo>
                  <a:cubicBezTo>
                    <a:pt x="1436" y="1950"/>
                    <a:pt x="1440" y="1952"/>
                    <a:pt x="1443" y="1950"/>
                  </a:cubicBezTo>
                  <a:cubicBezTo>
                    <a:pt x="1503" y="1951"/>
                    <a:pt x="1509" y="1953"/>
                    <a:pt x="1516" y="1953"/>
                  </a:cubicBezTo>
                  <a:cubicBezTo>
                    <a:pt x="1533" y="1951"/>
                    <a:pt x="1535" y="1956"/>
                    <a:pt x="1538" y="1951"/>
                  </a:cubicBezTo>
                  <a:cubicBezTo>
                    <a:pt x="1563" y="1955"/>
                    <a:pt x="1566" y="1957"/>
                    <a:pt x="1570" y="1958"/>
                  </a:cubicBezTo>
                  <a:cubicBezTo>
                    <a:pt x="1559" y="1961"/>
                    <a:pt x="1554" y="1959"/>
                    <a:pt x="1548" y="1957"/>
                  </a:cubicBezTo>
                  <a:cubicBezTo>
                    <a:pt x="1508" y="1964"/>
                    <a:pt x="1503" y="1955"/>
                    <a:pt x="1497" y="1961"/>
                  </a:cubicBezTo>
                  <a:cubicBezTo>
                    <a:pt x="1474" y="1964"/>
                    <a:pt x="1469" y="1958"/>
                    <a:pt x="1463" y="1959"/>
                  </a:cubicBezTo>
                  <a:cubicBezTo>
                    <a:pt x="1409" y="1959"/>
                    <a:pt x="1407" y="1959"/>
                    <a:pt x="1404" y="1958"/>
                  </a:cubicBezTo>
                  <a:cubicBezTo>
                    <a:pt x="1376" y="1951"/>
                    <a:pt x="1373" y="1953"/>
                    <a:pt x="1371" y="1953"/>
                  </a:cubicBezTo>
                  <a:cubicBezTo>
                    <a:pt x="1342" y="1946"/>
                    <a:pt x="1340" y="1946"/>
                    <a:pt x="1337" y="1947"/>
                  </a:cubicBezTo>
                  <a:cubicBezTo>
                    <a:pt x="1306" y="1936"/>
                    <a:pt x="1300" y="1933"/>
                    <a:pt x="1295" y="1929"/>
                  </a:cubicBezTo>
                  <a:cubicBezTo>
                    <a:pt x="1311" y="1945"/>
                    <a:pt x="1321" y="1945"/>
                    <a:pt x="1330" y="1953"/>
                  </a:cubicBezTo>
                  <a:cubicBezTo>
                    <a:pt x="1406" y="1967"/>
                    <a:pt x="1412" y="1971"/>
                    <a:pt x="1417" y="1970"/>
                  </a:cubicBezTo>
                  <a:cubicBezTo>
                    <a:pt x="1439" y="1969"/>
                    <a:pt x="1441" y="1974"/>
                    <a:pt x="1444" y="1970"/>
                  </a:cubicBezTo>
                  <a:cubicBezTo>
                    <a:pt x="1465" y="1968"/>
                    <a:pt x="1468" y="1968"/>
                    <a:pt x="1471" y="1972"/>
                  </a:cubicBezTo>
                  <a:cubicBezTo>
                    <a:pt x="1495" y="1970"/>
                    <a:pt x="1501" y="1970"/>
                    <a:pt x="1507" y="1969"/>
                  </a:cubicBezTo>
                  <a:cubicBezTo>
                    <a:pt x="1590" y="1975"/>
                    <a:pt x="1601" y="1977"/>
                    <a:pt x="1613" y="1981"/>
                  </a:cubicBezTo>
                  <a:cubicBezTo>
                    <a:pt x="1550" y="1985"/>
                    <a:pt x="1546" y="1982"/>
                    <a:pt x="1542" y="1982"/>
                  </a:cubicBezTo>
                  <a:cubicBezTo>
                    <a:pt x="1459" y="1988"/>
                    <a:pt x="1455" y="1990"/>
                    <a:pt x="1452" y="1989"/>
                  </a:cubicBezTo>
                  <a:cubicBezTo>
                    <a:pt x="1436" y="1987"/>
                    <a:pt x="1432" y="1989"/>
                    <a:pt x="1428" y="1989"/>
                  </a:cubicBezTo>
                  <a:cubicBezTo>
                    <a:pt x="1385" y="1980"/>
                    <a:pt x="1377" y="1978"/>
                    <a:pt x="1369" y="1974"/>
                  </a:cubicBezTo>
                  <a:cubicBezTo>
                    <a:pt x="1327" y="1967"/>
                    <a:pt x="1332" y="1968"/>
                    <a:pt x="1337" y="1970"/>
                  </a:cubicBezTo>
                  <a:cubicBezTo>
                    <a:pt x="1394" y="1989"/>
                    <a:pt x="1400" y="1992"/>
                    <a:pt x="1407" y="1994"/>
                  </a:cubicBezTo>
                  <a:cubicBezTo>
                    <a:pt x="1442" y="2001"/>
                    <a:pt x="1447" y="1993"/>
                    <a:pt x="1451" y="1998"/>
                  </a:cubicBezTo>
                  <a:cubicBezTo>
                    <a:pt x="1487" y="1996"/>
                    <a:pt x="1495" y="1997"/>
                    <a:pt x="1504" y="1995"/>
                  </a:cubicBezTo>
                  <a:cubicBezTo>
                    <a:pt x="1559" y="1991"/>
                    <a:pt x="1563" y="1992"/>
                    <a:pt x="1568" y="1989"/>
                  </a:cubicBezTo>
                  <a:cubicBezTo>
                    <a:pt x="1606" y="1992"/>
                    <a:pt x="1610" y="1991"/>
                    <a:pt x="1613" y="1995"/>
                  </a:cubicBezTo>
                  <a:cubicBezTo>
                    <a:pt x="1597" y="1999"/>
                    <a:pt x="1593" y="1994"/>
                    <a:pt x="1589" y="1996"/>
                  </a:cubicBezTo>
                  <a:cubicBezTo>
                    <a:pt x="1540" y="1996"/>
                    <a:pt x="1530" y="2006"/>
                    <a:pt x="1522" y="2000"/>
                  </a:cubicBezTo>
                  <a:cubicBezTo>
                    <a:pt x="1435" y="2015"/>
                    <a:pt x="1427" y="2013"/>
                    <a:pt x="1419" y="2014"/>
                  </a:cubicBezTo>
                  <a:cubicBezTo>
                    <a:pt x="1387" y="2010"/>
                    <a:pt x="1380" y="2015"/>
                    <a:pt x="1373" y="2011"/>
                  </a:cubicBezTo>
                  <a:cubicBezTo>
                    <a:pt x="1321" y="2001"/>
                    <a:pt x="1314" y="1994"/>
                    <a:pt x="1306" y="1998"/>
                  </a:cubicBezTo>
                  <a:cubicBezTo>
                    <a:pt x="1360" y="2016"/>
                    <a:pt x="1363" y="2017"/>
                    <a:pt x="1366" y="2020"/>
                  </a:cubicBezTo>
                  <a:cubicBezTo>
                    <a:pt x="1460" y="2023"/>
                    <a:pt x="1472" y="2021"/>
                    <a:pt x="1484" y="2019"/>
                  </a:cubicBezTo>
                  <a:cubicBezTo>
                    <a:pt x="1525" y="2010"/>
                    <a:pt x="1531" y="2015"/>
                    <a:pt x="1537" y="2010"/>
                  </a:cubicBezTo>
                  <a:cubicBezTo>
                    <a:pt x="1568" y="2009"/>
                    <a:pt x="1580" y="2009"/>
                    <a:pt x="1593" y="2004"/>
                  </a:cubicBezTo>
                  <a:cubicBezTo>
                    <a:pt x="1659" y="2015"/>
                    <a:pt x="1655" y="2015"/>
                    <a:pt x="1652" y="2013"/>
                  </a:cubicBezTo>
                  <a:cubicBezTo>
                    <a:pt x="1627" y="2014"/>
                    <a:pt x="1624" y="2010"/>
                    <a:pt x="1620" y="2012"/>
                  </a:cubicBezTo>
                  <a:cubicBezTo>
                    <a:pt x="1560" y="2015"/>
                    <a:pt x="1558" y="2013"/>
                    <a:pt x="1555" y="2014"/>
                  </a:cubicBezTo>
                  <a:cubicBezTo>
                    <a:pt x="1496" y="2023"/>
                    <a:pt x="1475" y="2031"/>
                    <a:pt x="1455" y="2032"/>
                  </a:cubicBezTo>
                  <a:cubicBezTo>
                    <a:pt x="1436" y="2034"/>
                    <a:pt x="1431" y="2034"/>
                    <a:pt x="1425" y="2035"/>
                  </a:cubicBezTo>
                  <a:cubicBezTo>
                    <a:pt x="1408" y="2032"/>
                    <a:pt x="1405" y="2034"/>
                    <a:pt x="1402" y="2032"/>
                  </a:cubicBezTo>
                  <a:cubicBezTo>
                    <a:pt x="1354" y="2025"/>
                    <a:pt x="1344" y="2022"/>
                    <a:pt x="1334" y="2023"/>
                  </a:cubicBezTo>
                  <a:cubicBezTo>
                    <a:pt x="1379" y="2036"/>
                    <a:pt x="1386" y="2039"/>
                    <a:pt x="1393" y="2037"/>
                  </a:cubicBezTo>
                  <a:cubicBezTo>
                    <a:pt x="1421" y="2042"/>
                    <a:pt x="1429" y="2044"/>
                    <a:pt x="1437" y="2042"/>
                  </a:cubicBezTo>
                  <a:cubicBezTo>
                    <a:pt x="1470" y="2041"/>
                    <a:pt x="1479" y="2038"/>
                    <a:pt x="1487" y="2036"/>
                  </a:cubicBezTo>
                  <a:cubicBezTo>
                    <a:pt x="1527" y="2027"/>
                    <a:pt x="1530" y="2029"/>
                    <a:pt x="1534" y="2030"/>
                  </a:cubicBezTo>
                  <a:cubicBezTo>
                    <a:pt x="1579" y="2019"/>
                    <a:pt x="1581" y="2021"/>
                    <a:pt x="1584" y="2021"/>
                  </a:cubicBezTo>
                  <a:cubicBezTo>
                    <a:pt x="1624" y="2020"/>
                    <a:pt x="1628" y="2027"/>
                    <a:pt x="1633" y="2021"/>
                  </a:cubicBezTo>
                  <a:cubicBezTo>
                    <a:pt x="1660" y="2020"/>
                    <a:pt x="1662" y="2027"/>
                    <a:pt x="1666" y="2025"/>
                  </a:cubicBezTo>
                  <a:cubicBezTo>
                    <a:pt x="1674" y="2034"/>
                    <a:pt x="1666" y="2034"/>
                    <a:pt x="1659" y="2030"/>
                  </a:cubicBezTo>
                  <a:cubicBezTo>
                    <a:pt x="1620" y="2036"/>
                    <a:pt x="1616" y="2031"/>
                    <a:pt x="1612" y="2034"/>
                  </a:cubicBezTo>
                  <a:cubicBezTo>
                    <a:pt x="1572" y="2039"/>
                    <a:pt x="1567" y="2040"/>
                    <a:pt x="1563" y="2039"/>
                  </a:cubicBezTo>
                  <a:cubicBezTo>
                    <a:pt x="1523" y="2047"/>
                    <a:pt x="1514" y="2051"/>
                    <a:pt x="1505" y="2053"/>
                  </a:cubicBezTo>
                  <a:cubicBezTo>
                    <a:pt x="1459" y="2061"/>
                    <a:pt x="1457" y="2057"/>
                    <a:pt x="1455" y="2059"/>
                  </a:cubicBezTo>
                  <a:cubicBezTo>
                    <a:pt x="1413" y="2061"/>
                    <a:pt x="1408" y="2058"/>
                    <a:pt x="1404" y="2060"/>
                  </a:cubicBezTo>
                  <a:cubicBezTo>
                    <a:pt x="1384" y="2058"/>
                    <a:pt x="1379" y="2058"/>
                    <a:pt x="1375" y="2056"/>
                  </a:cubicBezTo>
                  <a:cubicBezTo>
                    <a:pt x="1369" y="2062"/>
                    <a:pt x="1374" y="2062"/>
                    <a:pt x="1379" y="2064"/>
                  </a:cubicBezTo>
                  <a:cubicBezTo>
                    <a:pt x="1401" y="2067"/>
                    <a:pt x="1404" y="2067"/>
                    <a:pt x="1406" y="2066"/>
                  </a:cubicBezTo>
                  <a:cubicBezTo>
                    <a:pt x="1450" y="2069"/>
                    <a:pt x="1452" y="2068"/>
                    <a:pt x="1454" y="2068"/>
                  </a:cubicBezTo>
                  <a:cubicBezTo>
                    <a:pt x="1479" y="2066"/>
                    <a:pt x="1481" y="2068"/>
                    <a:pt x="1484" y="2065"/>
                  </a:cubicBezTo>
                  <a:cubicBezTo>
                    <a:pt x="1510" y="2057"/>
                    <a:pt x="1515" y="2064"/>
                    <a:pt x="1520" y="2060"/>
                  </a:cubicBezTo>
                  <a:cubicBezTo>
                    <a:pt x="1573" y="2046"/>
                    <a:pt x="1583" y="2047"/>
                    <a:pt x="1593" y="2042"/>
                  </a:cubicBezTo>
                  <a:cubicBezTo>
                    <a:pt x="1612" y="2043"/>
                    <a:pt x="1614" y="2045"/>
                    <a:pt x="1617" y="2042"/>
                  </a:cubicBezTo>
                  <a:cubicBezTo>
                    <a:pt x="1655" y="2040"/>
                    <a:pt x="1659" y="2040"/>
                    <a:pt x="1663" y="2042"/>
                  </a:cubicBezTo>
                  <a:cubicBezTo>
                    <a:pt x="1683" y="2045"/>
                    <a:pt x="1686" y="2043"/>
                    <a:pt x="1684" y="2046"/>
                  </a:cubicBezTo>
                  <a:cubicBezTo>
                    <a:pt x="1632" y="2050"/>
                    <a:pt x="1619" y="2059"/>
                    <a:pt x="1606" y="2056"/>
                  </a:cubicBezTo>
                  <a:cubicBezTo>
                    <a:pt x="1581" y="2061"/>
                    <a:pt x="1574" y="2065"/>
                    <a:pt x="1567" y="2065"/>
                  </a:cubicBezTo>
                  <a:cubicBezTo>
                    <a:pt x="1520" y="2079"/>
                    <a:pt x="1514" y="2076"/>
                    <a:pt x="1507" y="2079"/>
                  </a:cubicBezTo>
                  <a:cubicBezTo>
                    <a:pt x="1442" y="2084"/>
                    <a:pt x="1436" y="2084"/>
                    <a:pt x="1430" y="2083"/>
                  </a:cubicBezTo>
                  <a:cubicBezTo>
                    <a:pt x="1403" y="2082"/>
                    <a:pt x="1396" y="2084"/>
                    <a:pt x="1390" y="2081"/>
                  </a:cubicBezTo>
                  <a:cubicBezTo>
                    <a:pt x="1375" y="2083"/>
                    <a:pt x="1378" y="2083"/>
                    <a:pt x="1380" y="2086"/>
                  </a:cubicBezTo>
                  <a:cubicBezTo>
                    <a:pt x="1410" y="2091"/>
                    <a:pt x="1416" y="2088"/>
                    <a:pt x="1422" y="2090"/>
                  </a:cubicBezTo>
                  <a:cubicBezTo>
                    <a:pt x="1444" y="2093"/>
                    <a:pt x="1449" y="2090"/>
                    <a:pt x="1454" y="2091"/>
                  </a:cubicBezTo>
                  <a:cubicBezTo>
                    <a:pt x="1474" y="2092"/>
                    <a:pt x="1476" y="2090"/>
                    <a:pt x="1479" y="2090"/>
                  </a:cubicBezTo>
                  <a:cubicBezTo>
                    <a:pt x="1499" y="2092"/>
                    <a:pt x="1502" y="2086"/>
                    <a:pt x="1505" y="2090"/>
                  </a:cubicBezTo>
                  <a:cubicBezTo>
                    <a:pt x="1530" y="2088"/>
                    <a:pt x="1523" y="2089"/>
                    <a:pt x="1519" y="2089"/>
                  </a:cubicBezTo>
                  <a:cubicBezTo>
                    <a:pt x="1499" y="2094"/>
                    <a:pt x="1496" y="2093"/>
                    <a:pt x="1494" y="2094"/>
                  </a:cubicBezTo>
                  <a:cubicBezTo>
                    <a:pt x="1424" y="2102"/>
                    <a:pt x="1408" y="2102"/>
                    <a:pt x="1392" y="2099"/>
                  </a:cubicBezTo>
                  <a:cubicBezTo>
                    <a:pt x="1350" y="2100"/>
                    <a:pt x="1347" y="2091"/>
                    <a:pt x="1342" y="2099"/>
                  </a:cubicBezTo>
                  <a:cubicBezTo>
                    <a:pt x="1393" y="2108"/>
                    <a:pt x="1398" y="2108"/>
                    <a:pt x="1403" y="2109"/>
                  </a:cubicBezTo>
                  <a:cubicBezTo>
                    <a:pt x="1445" y="2109"/>
                    <a:pt x="1447" y="2109"/>
                    <a:pt x="1450" y="2109"/>
                  </a:cubicBezTo>
                  <a:cubicBezTo>
                    <a:pt x="1483" y="2107"/>
                    <a:pt x="1486" y="2108"/>
                    <a:pt x="1489" y="2104"/>
                  </a:cubicBezTo>
                  <a:cubicBezTo>
                    <a:pt x="1507" y="2105"/>
                    <a:pt x="1510" y="2099"/>
                    <a:pt x="1512" y="2101"/>
                  </a:cubicBezTo>
                  <a:cubicBezTo>
                    <a:pt x="1571" y="2083"/>
                    <a:pt x="1581" y="2084"/>
                    <a:pt x="1593" y="2077"/>
                  </a:cubicBezTo>
                  <a:cubicBezTo>
                    <a:pt x="1647" y="2067"/>
                    <a:pt x="1652" y="2068"/>
                    <a:pt x="1658" y="2069"/>
                  </a:cubicBezTo>
                  <a:cubicBezTo>
                    <a:pt x="1693" y="2064"/>
                    <a:pt x="1696" y="2064"/>
                    <a:pt x="1698" y="2066"/>
                  </a:cubicBezTo>
                  <a:cubicBezTo>
                    <a:pt x="1717" y="2068"/>
                    <a:pt x="1725" y="2064"/>
                    <a:pt x="1721" y="2069"/>
                  </a:cubicBezTo>
                  <a:cubicBezTo>
                    <a:pt x="1669" y="2080"/>
                    <a:pt x="1665" y="2078"/>
                    <a:pt x="1660" y="2078"/>
                  </a:cubicBezTo>
                  <a:cubicBezTo>
                    <a:pt x="1614" y="2094"/>
                    <a:pt x="1604" y="2100"/>
                    <a:pt x="1596" y="2097"/>
                  </a:cubicBezTo>
                  <a:cubicBezTo>
                    <a:pt x="1557" y="2116"/>
                    <a:pt x="1553" y="2109"/>
                    <a:pt x="1548" y="2116"/>
                  </a:cubicBezTo>
                  <a:cubicBezTo>
                    <a:pt x="1445" y="2138"/>
                    <a:pt x="1438" y="2131"/>
                    <a:pt x="1429" y="2136"/>
                  </a:cubicBezTo>
                  <a:cubicBezTo>
                    <a:pt x="1420" y="2142"/>
                    <a:pt x="1430" y="2141"/>
                    <a:pt x="1440" y="2141"/>
                  </a:cubicBezTo>
                  <a:cubicBezTo>
                    <a:pt x="1461" y="2139"/>
                    <a:pt x="1466" y="2143"/>
                    <a:pt x="1471" y="2140"/>
                  </a:cubicBezTo>
                  <a:cubicBezTo>
                    <a:pt x="1507" y="2138"/>
                    <a:pt x="1513" y="2132"/>
                    <a:pt x="1518" y="2134"/>
                  </a:cubicBezTo>
                  <a:cubicBezTo>
                    <a:pt x="1553" y="2125"/>
                    <a:pt x="1558" y="2124"/>
                    <a:pt x="1563" y="2120"/>
                  </a:cubicBezTo>
                  <a:cubicBezTo>
                    <a:pt x="1600" y="2106"/>
                    <a:pt x="1607" y="2107"/>
                    <a:pt x="1614" y="2105"/>
                  </a:cubicBezTo>
                  <a:cubicBezTo>
                    <a:pt x="1634" y="2100"/>
                    <a:pt x="1638" y="2093"/>
                    <a:pt x="1641" y="2096"/>
                  </a:cubicBezTo>
                  <a:cubicBezTo>
                    <a:pt x="1680" y="2089"/>
                    <a:pt x="1688" y="2081"/>
                    <a:pt x="1694" y="2084"/>
                  </a:cubicBezTo>
                  <a:cubicBezTo>
                    <a:pt x="1728" y="2085"/>
                    <a:pt x="1733" y="2076"/>
                    <a:pt x="1736" y="2079"/>
                  </a:cubicBezTo>
                  <a:cubicBezTo>
                    <a:pt x="1753" y="2083"/>
                    <a:pt x="1748" y="2081"/>
                    <a:pt x="1744" y="2081"/>
                  </a:cubicBezTo>
                  <a:cubicBezTo>
                    <a:pt x="1711" y="2083"/>
                    <a:pt x="1705" y="2088"/>
                    <a:pt x="1700" y="2087"/>
                  </a:cubicBezTo>
                  <a:cubicBezTo>
                    <a:pt x="1635" y="2103"/>
                    <a:pt x="1629" y="2113"/>
                    <a:pt x="1624" y="2110"/>
                  </a:cubicBezTo>
                  <a:cubicBezTo>
                    <a:pt x="1587" y="2121"/>
                    <a:pt x="1585" y="2125"/>
                    <a:pt x="1585" y="2127"/>
                  </a:cubicBezTo>
                  <a:cubicBezTo>
                    <a:pt x="1565" y="2138"/>
                    <a:pt x="1558" y="2127"/>
                    <a:pt x="1561" y="2134"/>
                  </a:cubicBezTo>
                  <a:cubicBezTo>
                    <a:pt x="1521" y="2145"/>
                    <a:pt x="1515" y="2142"/>
                    <a:pt x="1509" y="2147"/>
                  </a:cubicBezTo>
                  <a:cubicBezTo>
                    <a:pt x="1471" y="2146"/>
                    <a:pt x="1465" y="2153"/>
                    <a:pt x="1459" y="2153"/>
                  </a:cubicBezTo>
                  <a:cubicBezTo>
                    <a:pt x="1437" y="2149"/>
                    <a:pt x="1431" y="2158"/>
                    <a:pt x="1425" y="2151"/>
                  </a:cubicBezTo>
                  <a:cubicBezTo>
                    <a:pt x="1386" y="2149"/>
                    <a:pt x="1381" y="2142"/>
                    <a:pt x="1375" y="2146"/>
                  </a:cubicBezTo>
                  <a:cubicBezTo>
                    <a:pt x="1415" y="2158"/>
                    <a:pt x="1423" y="2160"/>
                    <a:pt x="1431" y="2160"/>
                  </a:cubicBezTo>
                  <a:cubicBezTo>
                    <a:pt x="1439" y="2160"/>
                    <a:pt x="1439" y="2160"/>
                    <a:pt x="1439" y="2160"/>
                  </a:cubicBezTo>
                  <a:cubicBezTo>
                    <a:pt x="1511" y="2153"/>
                    <a:pt x="1516" y="2158"/>
                    <a:pt x="1521" y="2151"/>
                  </a:cubicBezTo>
                  <a:cubicBezTo>
                    <a:pt x="1584" y="2138"/>
                    <a:pt x="1595" y="2130"/>
                    <a:pt x="1606" y="2129"/>
                  </a:cubicBezTo>
                  <a:cubicBezTo>
                    <a:pt x="1656" y="2105"/>
                    <a:pt x="1669" y="2110"/>
                    <a:pt x="1684" y="2102"/>
                  </a:cubicBezTo>
                  <a:cubicBezTo>
                    <a:pt x="1733" y="2089"/>
                    <a:pt x="1739" y="2095"/>
                    <a:pt x="1746" y="2090"/>
                  </a:cubicBezTo>
                  <a:cubicBezTo>
                    <a:pt x="1782" y="2095"/>
                    <a:pt x="1786" y="2094"/>
                    <a:pt x="1789" y="2093"/>
                  </a:cubicBezTo>
                  <a:cubicBezTo>
                    <a:pt x="1806" y="2099"/>
                    <a:pt x="1809" y="2098"/>
                    <a:pt x="1807" y="2101"/>
                  </a:cubicBezTo>
                  <a:cubicBezTo>
                    <a:pt x="1749" y="2109"/>
                    <a:pt x="1745" y="2110"/>
                    <a:pt x="1742" y="2109"/>
                  </a:cubicBezTo>
                  <a:cubicBezTo>
                    <a:pt x="1689" y="2129"/>
                    <a:pt x="1681" y="2128"/>
                    <a:pt x="1674" y="2133"/>
                  </a:cubicBezTo>
                  <a:cubicBezTo>
                    <a:pt x="1644" y="2142"/>
                    <a:pt x="1636" y="2149"/>
                    <a:pt x="1628" y="2150"/>
                  </a:cubicBezTo>
                  <a:cubicBezTo>
                    <a:pt x="1608" y="2159"/>
                    <a:pt x="1608" y="2159"/>
                    <a:pt x="1607" y="2160"/>
                  </a:cubicBezTo>
                  <a:cubicBezTo>
                    <a:pt x="1648" y="2152"/>
                    <a:pt x="1658" y="2153"/>
                    <a:pt x="1668" y="2147"/>
                  </a:cubicBezTo>
                  <a:cubicBezTo>
                    <a:pt x="1748" y="2114"/>
                    <a:pt x="1753" y="2122"/>
                    <a:pt x="1759" y="2114"/>
                  </a:cubicBezTo>
                  <a:cubicBezTo>
                    <a:pt x="1784" y="2117"/>
                    <a:pt x="1781" y="2113"/>
                    <a:pt x="1777" y="2119"/>
                  </a:cubicBezTo>
                  <a:cubicBezTo>
                    <a:pt x="1751" y="2124"/>
                    <a:pt x="1748" y="2122"/>
                    <a:pt x="1744" y="2124"/>
                  </a:cubicBezTo>
                  <a:cubicBezTo>
                    <a:pt x="1696" y="2142"/>
                    <a:pt x="1692" y="2145"/>
                    <a:pt x="1688" y="2147"/>
                  </a:cubicBezTo>
                  <a:cubicBezTo>
                    <a:pt x="1681" y="2160"/>
                    <a:pt x="1681" y="2160"/>
                    <a:pt x="1681" y="2160"/>
                  </a:cubicBezTo>
                  <a:cubicBezTo>
                    <a:pt x="1723" y="2146"/>
                    <a:pt x="1728" y="2138"/>
                    <a:pt x="1732" y="2140"/>
                  </a:cubicBezTo>
                  <a:cubicBezTo>
                    <a:pt x="1800" y="2126"/>
                    <a:pt x="1805" y="2122"/>
                    <a:pt x="1809" y="2122"/>
                  </a:cubicBezTo>
                  <a:cubicBezTo>
                    <a:pt x="1859" y="2130"/>
                    <a:pt x="1849" y="2135"/>
                    <a:pt x="1839" y="2134"/>
                  </a:cubicBezTo>
                  <a:cubicBezTo>
                    <a:pt x="1796" y="2143"/>
                    <a:pt x="1782" y="2143"/>
                    <a:pt x="1769" y="2149"/>
                  </a:cubicBezTo>
                  <a:cubicBezTo>
                    <a:pt x="1776" y="2157"/>
                    <a:pt x="1784" y="2154"/>
                    <a:pt x="1792" y="2152"/>
                  </a:cubicBezTo>
                  <a:cubicBezTo>
                    <a:pt x="1836" y="2146"/>
                    <a:pt x="1848" y="2144"/>
                    <a:pt x="1860" y="2141"/>
                  </a:cubicBezTo>
                  <a:cubicBezTo>
                    <a:pt x="1890" y="2149"/>
                    <a:pt x="1883" y="2141"/>
                    <a:pt x="1875" y="2148"/>
                  </a:cubicBezTo>
                  <a:cubicBezTo>
                    <a:pt x="1809" y="2160"/>
                    <a:pt x="1809" y="2160"/>
                    <a:pt x="1809" y="2160"/>
                  </a:cubicBezTo>
                  <a:cubicBezTo>
                    <a:pt x="1855" y="2162"/>
                    <a:pt x="1860" y="2158"/>
                    <a:pt x="1864" y="2158"/>
                  </a:cubicBezTo>
                  <a:cubicBezTo>
                    <a:pt x="1880" y="2157"/>
                    <a:pt x="1882" y="2157"/>
                    <a:pt x="1884" y="2158"/>
                  </a:cubicBezTo>
                  <a:cubicBezTo>
                    <a:pt x="1900" y="2158"/>
                    <a:pt x="1895" y="2159"/>
                    <a:pt x="1890" y="2159"/>
                  </a:cubicBezTo>
                  <a:cubicBezTo>
                    <a:pt x="1969" y="2159"/>
                    <a:pt x="1968" y="2157"/>
                    <a:pt x="1966" y="2156"/>
                  </a:cubicBezTo>
                  <a:cubicBezTo>
                    <a:pt x="1951" y="2145"/>
                    <a:pt x="1947" y="2142"/>
                    <a:pt x="1942" y="2136"/>
                  </a:cubicBezTo>
                  <a:cubicBezTo>
                    <a:pt x="1928" y="2102"/>
                    <a:pt x="1921" y="2099"/>
                    <a:pt x="1919" y="2096"/>
                  </a:cubicBezTo>
                  <a:cubicBezTo>
                    <a:pt x="1906" y="2068"/>
                    <a:pt x="1903" y="2061"/>
                    <a:pt x="1900" y="2054"/>
                  </a:cubicBezTo>
                  <a:cubicBezTo>
                    <a:pt x="1884" y="2012"/>
                    <a:pt x="1880" y="2009"/>
                    <a:pt x="1880" y="2005"/>
                  </a:cubicBezTo>
                  <a:cubicBezTo>
                    <a:pt x="1870" y="1972"/>
                    <a:pt x="1863" y="1965"/>
                    <a:pt x="1863" y="1959"/>
                  </a:cubicBezTo>
                  <a:cubicBezTo>
                    <a:pt x="1799" y="1870"/>
                    <a:pt x="1800" y="1871"/>
                    <a:pt x="1801" y="1871"/>
                  </a:cubicBezTo>
                  <a:cubicBezTo>
                    <a:pt x="1846" y="1921"/>
                    <a:pt x="1856" y="1927"/>
                    <a:pt x="1867" y="1947"/>
                  </a:cubicBezTo>
                  <a:cubicBezTo>
                    <a:pt x="1895" y="2002"/>
                    <a:pt x="1899" y="2005"/>
                    <a:pt x="1901" y="2010"/>
                  </a:cubicBezTo>
                  <a:cubicBezTo>
                    <a:pt x="1908" y="2028"/>
                    <a:pt x="1914" y="2036"/>
                    <a:pt x="1916" y="2043"/>
                  </a:cubicBezTo>
                  <a:cubicBezTo>
                    <a:pt x="1949" y="2106"/>
                    <a:pt x="1957" y="2126"/>
                    <a:pt x="1968" y="2145"/>
                  </a:cubicBezTo>
                  <a:cubicBezTo>
                    <a:pt x="1993" y="2160"/>
                    <a:pt x="1993" y="2160"/>
                    <a:pt x="1993" y="2160"/>
                  </a:cubicBezTo>
                  <a:close/>
                  <a:moveTo>
                    <a:pt x="1432" y="1827"/>
                  </a:moveTo>
                  <a:cubicBezTo>
                    <a:pt x="1438" y="1821"/>
                    <a:pt x="1439" y="1838"/>
                    <a:pt x="1448" y="1842"/>
                  </a:cubicBezTo>
                  <a:cubicBezTo>
                    <a:pt x="1439" y="1846"/>
                    <a:pt x="1440" y="1832"/>
                    <a:pt x="1432" y="1827"/>
                  </a:cubicBezTo>
                  <a:close/>
                  <a:moveTo>
                    <a:pt x="1447" y="1848"/>
                  </a:moveTo>
                  <a:cubicBezTo>
                    <a:pt x="1453" y="1846"/>
                    <a:pt x="1456" y="1858"/>
                    <a:pt x="1459" y="1861"/>
                  </a:cubicBezTo>
                  <a:cubicBezTo>
                    <a:pt x="1452" y="1862"/>
                    <a:pt x="1449" y="1851"/>
                    <a:pt x="1447" y="1848"/>
                  </a:cubicBezTo>
                  <a:close/>
                  <a:moveTo>
                    <a:pt x="1239" y="1868"/>
                  </a:moveTo>
                  <a:cubicBezTo>
                    <a:pt x="1242" y="1867"/>
                    <a:pt x="1245" y="1869"/>
                    <a:pt x="1248" y="1872"/>
                  </a:cubicBezTo>
                  <a:cubicBezTo>
                    <a:pt x="1244" y="1878"/>
                    <a:pt x="1242" y="1871"/>
                    <a:pt x="1239" y="1868"/>
                  </a:cubicBezTo>
                  <a:close/>
                  <a:moveTo>
                    <a:pt x="1501" y="1919"/>
                  </a:moveTo>
                  <a:cubicBezTo>
                    <a:pt x="1497" y="1914"/>
                    <a:pt x="1493" y="1919"/>
                    <a:pt x="1489" y="1916"/>
                  </a:cubicBezTo>
                  <a:cubicBezTo>
                    <a:pt x="1435" y="1912"/>
                    <a:pt x="1432" y="1913"/>
                    <a:pt x="1430" y="1915"/>
                  </a:cubicBezTo>
                  <a:cubicBezTo>
                    <a:pt x="1404" y="1915"/>
                    <a:pt x="1397" y="1912"/>
                    <a:pt x="1389" y="1914"/>
                  </a:cubicBezTo>
                  <a:cubicBezTo>
                    <a:pt x="1360" y="1907"/>
                    <a:pt x="1356" y="1911"/>
                    <a:pt x="1352" y="1908"/>
                  </a:cubicBezTo>
                  <a:cubicBezTo>
                    <a:pt x="1313" y="1898"/>
                    <a:pt x="1309" y="1899"/>
                    <a:pt x="1305" y="1897"/>
                  </a:cubicBezTo>
                  <a:cubicBezTo>
                    <a:pt x="1253" y="1869"/>
                    <a:pt x="1256" y="1878"/>
                    <a:pt x="1260" y="1876"/>
                  </a:cubicBezTo>
                  <a:cubicBezTo>
                    <a:pt x="1307" y="1885"/>
                    <a:pt x="1326" y="1890"/>
                    <a:pt x="1345" y="1894"/>
                  </a:cubicBezTo>
                  <a:cubicBezTo>
                    <a:pt x="1379" y="1897"/>
                    <a:pt x="1384" y="1895"/>
                    <a:pt x="1388" y="1900"/>
                  </a:cubicBezTo>
                  <a:cubicBezTo>
                    <a:pt x="1422" y="1900"/>
                    <a:pt x="1426" y="1904"/>
                    <a:pt x="1431" y="1902"/>
                  </a:cubicBezTo>
                  <a:cubicBezTo>
                    <a:pt x="1464" y="1906"/>
                    <a:pt x="1469" y="1906"/>
                    <a:pt x="1474" y="1905"/>
                  </a:cubicBezTo>
                  <a:cubicBezTo>
                    <a:pt x="1493" y="1908"/>
                    <a:pt x="1497" y="1915"/>
                    <a:pt x="1501" y="1913"/>
                  </a:cubicBezTo>
                  <a:cubicBezTo>
                    <a:pt x="1510" y="1920"/>
                    <a:pt x="1506" y="1919"/>
                    <a:pt x="1501" y="1919"/>
                  </a:cubicBezTo>
                  <a:close/>
                  <a:moveTo>
                    <a:pt x="1546" y="1944"/>
                  </a:moveTo>
                  <a:cubicBezTo>
                    <a:pt x="1543" y="1939"/>
                    <a:pt x="1552" y="1938"/>
                    <a:pt x="1554" y="1943"/>
                  </a:cubicBezTo>
                  <a:cubicBezTo>
                    <a:pt x="1551" y="1944"/>
                    <a:pt x="1548" y="1942"/>
                    <a:pt x="1546" y="1944"/>
                  </a:cubicBezTo>
                  <a:close/>
                  <a:moveTo>
                    <a:pt x="1684" y="2032"/>
                  </a:moveTo>
                  <a:cubicBezTo>
                    <a:pt x="1688" y="2028"/>
                    <a:pt x="1691" y="2030"/>
                    <a:pt x="1694" y="2034"/>
                  </a:cubicBezTo>
                  <a:cubicBezTo>
                    <a:pt x="1691" y="2035"/>
                    <a:pt x="1687" y="2036"/>
                    <a:pt x="1684" y="2032"/>
                  </a:cubicBezTo>
                  <a:close/>
                  <a:moveTo>
                    <a:pt x="2011" y="2148"/>
                  </a:moveTo>
                  <a:cubicBezTo>
                    <a:pt x="2005" y="2140"/>
                    <a:pt x="2001" y="2132"/>
                    <a:pt x="1993" y="2124"/>
                  </a:cubicBezTo>
                  <a:cubicBezTo>
                    <a:pt x="1988" y="2113"/>
                    <a:pt x="1982" y="2101"/>
                    <a:pt x="1972" y="2090"/>
                  </a:cubicBezTo>
                  <a:cubicBezTo>
                    <a:pt x="1957" y="2060"/>
                    <a:pt x="1940" y="2030"/>
                    <a:pt x="1925" y="2000"/>
                  </a:cubicBezTo>
                  <a:cubicBezTo>
                    <a:pt x="1911" y="1971"/>
                    <a:pt x="1890" y="1940"/>
                    <a:pt x="1873" y="1910"/>
                  </a:cubicBezTo>
                  <a:cubicBezTo>
                    <a:pt x="1861" y="1900"/>
                    <a:pt x="1858" y="1893"/>
                    <a:pt x="1848" y="1885"/>
                  </a:cubicBezTo>
                  <a:cubicBezTo>
                    <a:pt x="1850" y="1882"/>
                    <a:pt x="1846" y="1884"/>
                    <a:pt x="1844" y="1881"/>
                  </a:cubicBezTo>
                  <a:cubicBezTo>
                    <a:pt x="1846" y="1878"/>
                    <a:pt x="1842" y="1876"/>
                    <a:pt x="1839" y="1876"/>
                  </a:cubicBezTo>
                  <a:cubicBezTo>
                    <a:pt x="1837" y="1871"/>
                    <a:pt x="1834" y="1864"/>
                    <a:pt x="1827" y="1869"/>
                  </a:cubicBezTo>
                  <a:cubicBezTo>
                    <a:pt x="1834" y="1873"/>
                    <a:pt x="1843" y="1891"/>
                    <a:pt x="1853" y="1895"/>
                  </a:cubicBezTo>
                  <a:cubicBezTo>
                    <a:pt x="1850" y="1899"/>
                    <a:pt x="1860" y="1904"/>
                    <a:pt x="1862" y="1908"/>
                  </a:cubicBezTo>
                  <a:cubicBezTo>
                    <a:pt x="1864" y="1913"/>
                    <a:pt x="1866" y="1918"/>
                    <a:pt x="1872" y="1923"/>
                  </a:cubicBezTo>
                  <a:cubicBezTo>
                    <a:pt x="1875" y="1932"/>
                    <a:pt x="1884" y="1941"/>
                    <a:pt x="1887" y="1950"/>
                  </a:cubicBezTo>
                  <a:cubicBezTo>
                    <a:pt x="1897" y="1968"/>
                    <a:pt x="1909" y="1986"/>
                    <a:pt x="1917" y="2004"/>
                  </a:cubicBezTo>
                  <a:cubicBezTo>
                    <a:pt x="1924" y="2014"/>
                    <a:pt x="1923" y="2022"/>
                    <a:pt x="1932" y="2032"/>
                  </a:cubicBezTo>
                  <a:cubicBezTo>
                    <a:pt x="1931" y="2040"/>
                    <a:pt x="1944" y="2050"/>
                    <a:pt x="1945" y="2059"/>
                  </a:cubicBezTo>
                  <a:cubicBezTo>
                    <a:pt x="1954" y="2068"/>
                    <a:pt x="1951" y="2077"/>
                    <a:pt x="1960" y="2086"/>
                  </a:cubicBezTo>
                  <a:cubicBezTo>
                    <a:pt x="1963" y="2095"/>
                    <a:pt x="1969" y="2104"/>
                    <a:pt x="1978" y="2114"/>
                  </a:cubicBezTo>
                  <a:cubicBezTo>
                    <a:pt x="1979" y="2119"/>
                    <a:pt x="1985" y="2124"/>
                    <a:pt x="1986" y="2130"/>
                  </a:cubicBezTo>
                  <a:cubicBezTo>
                    <a:pt x="1989" y="2132"/>
                    <a:pt x="1991" y="2135"/>
                    <a:pt x="1993" y="2138"/>
                  </a:cubicBezTo>
                  <a:cubicBezTo>
                    <a:pt x="1988" y="2140"/>
                    <a:pt x="2001" y="2144"/>
                    <a:pt x="1996" y="2147"/>
                  </a:cubicBezTo>
                  <a:cubicBezTo>
                    <a:pt x="2002" y="2150"/>
                    <a:pt x="2006" y="2155"/>
                    <a:pt x="2009" y="2160"/>
                  </a:cubicBezTo>
                  <a:cubicBezTo>
                    <a:pt x="2020" y="2160"/>
                    <a:pt x="2020" y="2160"/>
                    <a:pt x="2020" y="2160"/>
                  </a:cubicBezTo>
                  <a:cubicBezTo>
                    <a:pt x="2018" y="2157"/>
                    <a:pt x="2016" y="2153"/>
                    <a:pt x="2011" y="2148"/>
                  </a:cubicBezTo>
                  <a:close/>
                  <a:moveTo>
                    <a:pt x="2059" y="2103"/>
                  </a:moveTo>
                  <a:cubicBezTo>
                    <a:pt x="2045" y="2089"/>
                    <a:pt x="2040" y="2075"/>
                    <a:pt x="2028" y="2061"/>
                  </a:cubicBezTo>
                  <a:cubicBezTo>
                    <a:pt x="2030" y="2059"/>
                    <a:pt x="2026" y="2056"/>
                    <a:pt x="2024" y="2053"/>
                  </a:cubicBezTo>
                  <a:cubicBezTo>
                    <a:pt x="2025" y="2051"/>
                    <a:pt x="2025" y="2048"/>
                    <a:pt x="2023" y="2045"/>
                  </a:cubicBezTo>
                  <a:cubicBezTo>
                    <a:pt x="2012" y="2031"/>
                    <a:pt x="2008" y="2018"/>
                    <a:pt x="1998" y="2004"/>
                  </a:cubicBezTo>
                  <a:cubicBezTo>
                    <a:pt x="2003" y="2001"/>
                    <a:pt x="1990" y="1997"/>
                    <a:pt x="1995" y="1994"/>
                  </a:cubicBezTo>
                  <a:cubicBezTo>
                    <a:pt x="1994" y="1990"/>
                    <a:pt x="1985" y="1986"/>
                    <a:pt x="1988" y="1983"/>
                  </a:cubicBezTo>
                  <a:cubicBezTo>
                    <a:pt x="1981" y="1978"/>
                    <a:pt x="1982" y="1965"/>
                    <a:pt x="1972" y="1965"/>
                  </a:cubicBezTo>
                  <a:cubicBezTo>
                    <a:pt x="1974" y="1970"/>
                    <a:pt x="1977" y="1973"/>
                    <a:pt x="1984" y="1981"/>
                  </a:cubicBezTo>
                  <a:cubicBezTo>
                    <a:pt x="1985" y="1984"/>
                    <a:pt x="1980" y="1987"/>
                    <a:pt x="1986" y="1990"/>
                  </a:cubicBezTo>
                  <a:cubicBezTo>
                    <a:pt x="1986" y="1994"/>
                    <a:pt x="1988" y="1997"/>
                    <a:pt x="1992" y="2000"/>
                  </a:cubicBezTo>
                  <a:cubicBezTo>
                    <a:pt x="1991" y="2007"/>
                    <a:pt x="1999" y="2014"/>
                    <a:pt x="1998" y="2021"/>
                  </a:cubicBezTo>
                  <a:cubicBezTo>
                    <a:pt x="2003" y="2024"/>
                    <a:pt x="1999" y="2027"/>
                    <a:pt x="2004" y="2030"/>
                  </a:cubicBezTo>
                  <a:cubicBezTo>
                    <a:pt x="2005" y="2034"/>
                    <a:pt x="2009" y="2038"/>
                    <a:pt x="2008" y="2041"/>
                  </a:cubicBezTo>
                  <a:cubicBezTo>
                    <a:pt x="2013" y="2045"/>
                    <a:pt x="2009" y="2048"/>
                    <a:pt x="2013" y="2051"/>
                  </a:cubicBezTo>
                  <a:cubicBezTo>
                    <a:pt x="2011" y="2054"/>
                    <a:pt x="2020" y="2059"/>
                    <a:pt x="2017" y="2062"/>
                  </a:cubicBezTo>
                  <a:cubicBezTo>
                    <a:pt x="2030" y="2076"/>
                    <a:pt x="2030" y="2083"/>
                    <a:pt x="2044" y="2099"/>
                  </a:cubicBezTo>
                  <a:cubicBezTo>
                    <a:pt x="2052" y="2115"/>
                    <a:pt x="2060" y="2122"/>
                    <a:pt x="2069" y="2138"/>
                  </a:cubicBezTo>
                  <a:cubicBezTo>
                    <a:pt x="2077" y="2146"/>
                    <a:pt x="2081" y="2153"/>
                    <a:pt x="2086" y="2160"/>
                  </a:cubicBezTo>
                  <a:cubicBezTo>
                    <a:pt x="2099" y="2160"/>
                    <a:pt x="2099" y="2160"/>
                    <a:pt x="2099" y="2160"/>
                  </a:cubicBezTo>
                  <a:cubicBezTo>
                    <a:pt x="2091" y="2148"/>
                    <a:pt x="2081" y="2135"/>
                    <a:pt x="2070" y="2123"/>
                  </a:cubicBezTo>
                  <a:cubicBezTo>
                    <a:pt x="2066" y="2113"/>
                    <a:pt x="2063" y="2112"/>
                    <a:pt x="2059" y="2103"/>
                  </a:cubicBezTo>
                  <a:close/>
                  <a:moveTo>
                    <a:pt x="2096" y="2123"/>
                  </a:moveTo>
                  <a:cubicBezTo>
                    <a:pt x="2093" y="2118"/>
                    <a:pt x="2089" y="2113"/>
                    <a:pt x="2090" y="2109"/>
                  </a:cubicBezTo>
                  <a:cubicBezTo>
                    <a:pt x="2080" y="2105"/>
                    <a:pt x="2076" y="2091"/>
                    <a:pt x="2070" y="2083"/>
                  </a:cubicBezTo>
                  <a:cubicBezTo>
                    <a:pt x="2062" y="2079"/>
                    <a:pt x="2070" y="2069"/>
                    <a:pt x="2063" y="2071"/>
                  </a:cubicBezTo>
                  <a:cubicBezTo>
                    <a:pt x="2062" y="2067"/>
                    <a:pt x="2055" y="2061"/>
                    <a:pt x="2056" y="2057"/>
                  </a:cubicBezTo>
                  <a:cubicBezTo>
                    <a:pt x="2045" y="2047"/>
                    <a:pt x="2049" y="2038"/>
                    <a:pt x="2036" y="2028"/>
                  </a:cubicBezTo>
                  <a:cubicBezTo>
                    <a:pt x="2039" y="2023"/>
                    <a:pt x="2029" y="2017"/>
                    <a:pt x="2031" y="2012"/>
                  </a:cubicBezTo>
                  <a:cubicBezTo>
                    <a:pt x="2025" y="2006"/>
                    <a:pt x="2027" y="2001"/>
                    <a:pt x="2020" y="1996"/>
                  </a:cubicBezTo>
                  <a:cubicBezTo>
                    <a:pt x="2015" y="1985"/>
                    <a:pt x="2007" y="1973"/>
                    <a:pt x="2002" y="1962"/>
                  </a:cubicBezTo>
                  <a:cubicBezTo>
                    <a:pt x="1990" y="1948"/>
                    <a:pt x="1981" y="1934"/>
                    <a:pt x="1971" y="1920"/>
                  </a:cubicBezTo>
                  <a:cubicBezTo>
                    <a:pt x="1960" y="1914"/>
                    <a:pt x="1950" y="1898"/>
                    <a:pt x="1939" y="1887"/>
                  </a:cubicBezTo>
                  <a:cubicBezTo>
                    <a:pt x="1934" y="1882"/>
                    <a:pt x="1929" y="1881"/>
                    <a:pt x="1924" y="1874"/>
                  </a:cubicBezTo>
                  <a:cubicBezTo>
                    <a:pt x="1922" y="1871"/>
                    <a:pt x="1920" y="1868"/>
                    <a:pt x="1917" y="1865"/>
                  </a:cubicBezTo>
                  <a:cubicBezTo>
                    <a:pt x="1914" y="1869"/>
                    <a:pt x="1912" y="1857"/>
                    <a:pt x="1908" y="1865"/>
                  </a:cubicBezTo>
                  <a:cubicBezTo>
                    <a:pt x="1916" y="1870"/>
                    <a:pt x="1924" y="1882"/>
                    <a:pt x="1936" y="1890"/>
                  </a:cubicBezTo>
                  <a:cubicBezTo>
                    <a:pt x="1944" y="1902"/>
                    <a:pt x="1950" y="1909"/>
                    <a:pt x="1962" y="1919"/>
                  </a:cubicBezTo>
                  <a:cubicBezTo>
                    <a:pt x="1971" y="1936"/>
                    <a:pt x="1987" y="1953"/>
                    <a:pt x="1997" y="1970"/>
                  </a:cubicBezTo>
                  <a:cubicBezTo>
                    <a:pt x="2002" y="1978"/>
                    <a:pt x="2003" y="1986"/>
                    <a:pt x="2011" y="1995"/>
                  </a:cubicBezTo>
                  <a:cubicBezTo>
                    <a:pt x="2011" y="2003"/>
                    <a:pt x="2022" y="2012"/>
                    <a:pt x="2021" y="2021"/>
                  </a:cubicBezTo>
                  <a:cubicBezTo>
                    <a:pt x="2037" y="2038"/>
                    <a:pt x="2041" y="2055"/>
                    <a:pt x="2052" y="2072"/>
                  </a:cubicBezTo>
                  <a:cubicBezTo>
                    <a:pt x="2061" y="2082"/>
                    <a:pt x="2066" y="2093"/>
                    <a:pt x="2070" y="2103"/>
                  </a:cubicBezTo>
                  <a:cubicBezTo>
                    <a:pt x="2075" y="2104"/>
                    <a:pt x="2072" y="2105"/>
                    <a:pt x="2076" y="2109"/>
                  </a:cubicBezTo>
                  <a:cubicBezTo>
                    <a:pt x="2079" y="2113"/>
                    <a:pt x="2083" y="2117"/>
                    <a:pt x="2083" y="2121"/>
                  </a:cubicBezTo>
                  <a:cubicBezTo>
                    <a:pt x="2091" y="2124"/>
                    <a:pt x="2089" y="2132"/>
                    <a:pt x="2097" y="2140"/>
                  </a:cubicBezTo>
                  <a:cubicBezTo>
                    <a:pt x="2103" y="2148"/>
                    <a:pt x="2107" y="2154"/>
                    <a:pt x="2112" y="2160"/>
                  </a:cubicBezTo>
                  <a:cubicBezTo>
                    <a:pt x="2124" y="2160"/>
                    <a:pt x="2124" y="2160"/>
                    <a:pt x="2124" y="2160"/>
                  </a:cubicBezTo>
                  <a:cubicBezTo>
                    <a:pt x="2120" y="2153"/>
                    <a:pt x="2115" y="2147"/>
                    <a:pt x="2106" y="2137"/>
                  </a:cubicBezTo>
                  <a:cubicBezTo>
                    <a:pt x="2104" y="2133"/>
                    <a:pt x="2102" y="2128"/>
                    <a:pt x="2096" y="2123"/>
                  </a:cubicBezTo>
                  <a:close/>
                  <a:moveTo>
                    <a:pt x="190" y="2107"/>
                  </a:moveTo>
                  <a:cubicBezTo>
                    <a:pt x="192" y="2102"/>
                    <a:pt x="195" y="2098"/>
                    <a:pt x="198" y="2093"/>
                  </a:cubicBezTo>
                  <a:cubicBezTo>
                    <a:pt x="213" y="2079"/>
                    <a:pt x="212" y="2071"/>
                    <a:pt x="216" y="2068"/>
                  </a:cubicBezTo>
                  <a:cubicBezTo>
                    <a:pt x="254" y="2018"/>
                    <a:pt x="255" y="2017"/>
                    <a:pt x="256" y="2015"/>
                  </a:cubicBezTo>
                  <a:cubicBezTo>
                    <a:pt x="274" y="1993"/>
                    <a:pt x="270" y="1985"/>
                    <a:pt x="278" y="1985"/>
                  </a:cubicBezTo>
                  <a:cubicBezTo>
                    <a:pt x="293" y="1956"/>
                    <a:pt x="295" y="1954"/>
                    <a:pt x="297" y="1953"/>
                  </a:cubicBezTo>
                  <a:cubicBezTo>
                    <a:pt x="328" y="1902"/>
                    <a:pt x="338" y="1884"/>
                    <a:pt x="346" y="1864"/>
                  </a:cubicBezTo>
                  <a:cubicBezTo>
                    <a:pt x="359" y="1830"/>
                    <a:pt x="360" y="1824"/>
                    <a:pt x="362" y="1819"/>
                  </a:cubicBezTo>
                  <a:cubicBezTo>
                    <a:pt x="363" y="1817"/>
                    <a:pt x="354" y="1821"/>
                    <a:pt x="354" y="1835"/>
                  </a:cubicBezTo>
                  <a:cubicBezTo>
                    <a:pt x="322" y="1898"/>
                    <a:pt x="317" y="1907"/>
                    <a:pt x="312" y="1917"/>
                  </a:cubicBezTo>
                  <a:cubicBezTo>
                    <a:pt x="296" y="1935"/>
                    <a:pt x="296" y="1938"/>
                    <a:pt x="294" y="1940"/>
                  </a:cubicBezTo>
                  <a:cubicBezTo>
                    <a:pt x="270" y="1973"/>
                    <a:pt x="267" y="1983"/>
                    <a:pt x="260" y="1990"/>
                  </a:cubicBezTo>
                  <a:cubicBezTo>
                    <a:pt x="242" y="2018"/>
                    <a:pt x="240" y="2019"/>
                    <a:pt x="241" y="2022"/>
                  </a:cubicBezTo>
                  <a:cubicBezTo>
                    <a:pt x="227" y="2043"/>
                    <a:pt x="222" y="2045"/>
                    <a:pt x="219" y="2048"/>
                  </a:cubicBezTo>
                  <a:cubicBezTo>
                    <a:pt x="203" y="2075"/>
                    <a:pt x="198" y="2077"/>
                    <a:pt x="195" y="2080"/>
                  </a:cubicBezTo>
                  <a:cubicBezTo>
                    <a:pt x="170" y="2118"/>
                    <a:pt x="172" y="2126"/>
                    <a:pt x="165" y="2126"/>
                  </a:cubicBezTo>
                  <a:cubicBezTo>
                    <a:pt x="150" y="2154"/>
                    <a:pt x="148" y="2156"/>
                    <a:pt x="147" y="2160"/>
                  </a:cubicBezTo>
                  <a:cubicBezTo>
                    <a:pt x="159" y="2156"/>
                    <a:pt x="161" y="2155"/>
                    <a:pt x="160" y="2150"/>
                  </a:cubicBezTo>
                  <a:cubicBezTo>
                    <a:pt x="187" y="2116"/>
                    <a:pt x="184" y="2108"/>
                    <a:pt x="190" y="2107"/>
                  </a:cubicBezTo>
                  <a:close/>
                  <a:moveTo>
                    <a:pt x="44" y="2148"/>
                  </a:moveTo>
                  <a:cubicBezTo>
                    <a:pt x="37" y="2147"/>
                    <a:pt x="34" y="2141"/>
                    <a:pt x="26" y="2140"/>
                  </a:cubicBezTo>
                  <a:cubicBezTo>
                    <a:pt x="24" y="2133"/>
                    <a:pt x="15" y="2134"/>
                    <a:pt x="12" y="2128"/>
                  </a:cubicBezTo>
                  <a:cubicBezTo>
                    <a:pt x="6" y="2128"/>
                    <a:pt x="4" y="2123"/>
                    <a:pt x="0" y="2120"/>
                  </a:cubicBezTo>
                  <a:cubicBezTo>
                    <a:pt x="0" y="2132"/>
                    <a:pt x="0" y="2132"/>
                    <a:pt x="0" y="2132"/>
                  </a:cubicBezTo>
                  <a:cubicBezTo>
                    <a:pt x="4" y="2134"/>
                    <a:pt x="7" y="2136"/>
                    <a:pt x="9" y="2139"/>
                  </a:cubicBezTo>
                  <a:cubicBezTo>
                    <a:pt x="15" y="2138"/>
                    <a:pt x="15" y="2145"/>
                    <a:pt x="20" y="2145"/>
                  </a:cubicBezTo>
                  <a:cubicBezTo>
                    <a:pt x="20" y="2151"/>
                    <a:pt x="29" y="2146"/>
                    <a:pt x="27" y="2153"/>
                  </a:cubicBezTo>
                  <a:cubicBezTo>
                    <a:pt x="31" y="2154"/>
                    <a:pt x="38" y="2157"/>
                    <a:pt x="41" y="2160"/>
                  </a:cubicBezTo>
                  <a:cubicBezTo>
                    <a:pt x="54" y="2160"/>
                    <a:pt x="54" y="2160"/>
                    <a:pt x="54" y="2160"/>
                  </a:cubicBezTo>
                  <a:cubicBezTo>
                    <a:pt x="50" y="2156"/>
                    <a:pt x="46" y="2153"/>
                    <a:pt x="44" y="2148"/>
                  </a:cubicBezTo>
                  <a:close/>
                  <a:moveTo>
                    <a:pt x="2454" y="2137"/>
                  </a:moveTo>
                  <a:cubicBezTo>
                    <a:pt x="2454" y="2132"/>
                    <a:pt x="2448" y="2134"/>
                    <a:pt x="2448" y="2128"/>
                  </a:cubicBezTo>
                  <a:cubicBezTo>
                    <a:pt x="2439" y="2119"/>
                    <a:pt x="2438" y="2111"/>
                    <a:pt x="2431" y="2102"/>
                  </a:cubicBezTo>
                  <a:cubicBezTo>
                    <a:pt x="2422" y="2094"/>
                    <a:pt x="2422" y="2086"/>
                    <a:pt x="2413" y="2078"/>
                  </a:cubicBezTo>
                  <a:cubicBezTo>
                    <a:pt x="2412" y="2075"/>
                    <a:pt x="2409" y="2073"/>
                    <a:pt x="2410" y="2071"/>
                  </a:cubicBezTo>
                  <a:cubicBezTo>
                    <a:pt x="2409" y="2070"/>
                    <a:pt x="2410" y="2067"/>
                    <a:pt x="2407" y="2068"/>
                  </a:cubicBezTo>
                  <a:cubicBezTo>
                    <a:pt x="2401" y="2063"/>
                    <a:pt x="2404" y="2060"/>
                    <a:pt x="2399" y="2055"/>
                  </a:cubicBezTo>
                  <a:cubicBezTo>
                    <a:pt x="2390" y="2047"/>
                    <a:pt x="2391" y="2042"/>
                    <a:pt x="2383" y="2037"/>
                  </a:cubicBezTo>
                  <a:cubicBezTo>
                    <a:pt x="2383" y="2033"/>
                    <a:pt x="2379" y="2032"/>
                    <a:pt x="2376" y="2029"/>
                  </a:cubicBezTo>
                  <a:cubicBezTo>
                    <a:pt x="2370" y="2021"/>
                    <a:pt x="2367" y="2014"/>
                    <a:pt x="2359" y="2009"/>
                  </a:cubicBezTo>
                  <a:cubicBezTo>
                    <a:pt x="2356" y="2005"/>
                    <a:pt x="2356" y="2001"/>
                    <a:pt x="2350" y="1996"/>
                  </a:cubicBezTo>
                  <a:cubicBezTo>
                    <a:pt x="2342" y="1991"/>
                    <a:pt x="2334" y="1981"/>
                    <a:pt x="2326" y="1971"/>
                  </a:cubicBezTo>
                  <a:cubicBezTo>
                    <a:pt x="2315" y="1963"/>
                    <a:pt x="2303" y="1951"/>
                    <a:pt x="2292" y="1946"/>
                  </a:cubicBezTo>
                  <a:cubicBezTo>
                    <a:pt x="2287" y="1940"/>
                    <a:pt x="2281" y="1939"/>
                    <a:pt x="2276" y="1934"/>
                  </a:cubicBezTo>
                  <a:cubicBezTo>
                    <a:pt x="2270" y="1928"/>
                    <a:pt x="2264" y="1924"/>
                    <a:pt x="2258" y="1924"/>
                  </a:cubicBezTo>
                  <a:cubicBezTo>
                    <a:pt x="2279" y="1941"/>
                    <a:pt x="2300" y="1958"/>
                    <a:pt x="2321" y="1976"/>
                  </a:cubicBezTo>
                  <a:cubicBezTo>
                    <a:pt x="2338" y="1996"/>
                    <a:pt x="2359" y="2016"/>
                    <a:pt x="2371" y="2036"/>
                  </a:cubicBezTo>
                  <a:cubicBezTo>
                    <a:pt x="2375" y="2041"/>
                    <a:pt x="2379" y="2048"/>
                    <a:pt x="2384" y="2048"/>
                  </a:cubicBezTo>
                  <a:cubicBezTo>
                    <a:pt x="2379" y="2052"/>
                    <a:pt x="2394" y="2057"/>
                    <a:pt x="2389" y="2061"/>
                  </a:cubicBezTo>
                  <a:cubicBezTo>
                    <a:pt x="2391" y="2065"/>
                    <a:pt x="2401" y="2070"/>
                    <a:pt x="2398" y="2073"/>
                  </a:cubicBezTo>
                  <a:cubicBezTo>
                    <a:pt x="2409" y="2085"/>
                    <a:pt x="2407" y="2087"/>
                    <a:pt x="2416" y="2098"/>
                  </a:cubicBezTo>
                  <a:cubicBezTo>
                    <a:pt x="2419" y="2106"/>
                    <a:pt x="2429" y="2115"/>
                    <a:pt x="2433" y="2124"/>
                  </a:cubicBezTo>
                  <a:cubicBezTo>
                    <a:pt x="2439" y="2128"/>
                    <a:pt x="2436" y="2132"/>
                    <a:pt x="2442" y="2137"/>
                  </a:cubicBezTo>
                  <a:cubicBezTo>
                    <a:pt x="2449" y="2142"/>
                    <a:pt x="2444" y="2146"/>
                    <a:pt x="2448" y="2151"/>
                  </a:cubicBezTo>
                  <a:cubicBezTo>
                    <a:pt x="2451" y="2154"/>
                    <a:pt x="2453" y="2157"/>
                    <a:pt x="2455" y="2160"/>
                  </a:cubicBezTo>
                  <a:cubicBezTo>
                    <a:pt x="2467" y="2160"/>
                    <a:pt x="2467" y="2160"/>
                    <a:pt x="2467" y="2160"/>
                  </a:cubicBezTo>
                  <a:cubicBezTo>
                    <a:pt x="2464" y="2156"/>
                    <a:pt x="2461" y="2152"/>
                    <a:pt x="2458" y="2149"/>
                  </a:cubicBezTo>
                  <a:cubicBezTo>
                    <a:pt x="2461" y="2145"/>
                    <a:pt x="2452" y="2141"/>
                    <a:pt x="2454" y="2137"/>
                  </a:cubicBezTo>
                  <a:close/>
                  <a:moveTo>
                    <a:pt x="21" y="2156"/>
                  </a:moveTo>
                  <a:cubicBezTo>
                    <a:pt x="21" y="2149"/>
                    <a:pt x="15" y="2150"/>
                    <a:pt x="11" y="2148"/>
                  </a:cubicBezTo>
                  <a:cubicBezTo>
                    <a:pt x="8" y="2146"/>
                    <a:pt x="6" y="2143"/>
                    <a:pt x="0" y="2144"/>
                  </a:cubicBezTo>
                  <a:cubicBezTo>
                    <a:pt x="0" y="2153"/>
                    <a:pt x="0" y="2153"/>
                    <a:pt x="0" y="2153"/>
                  </a:cubicBezTo>
                  <a:cubicBezTo>
                    <a:pt x="2" y="2154"/>
                    <a:pt x="4" y="2154"/>
                    <a:pt x="5" y="2155"/>
                  </a:cubicBezTo>
                  <a:cubicBezTo>
                    <a:pt x="6" y="2155"/>
                    <a:pt x="7" y="2156"/>
                    <a:pt x="8" y="2157"/>
                  </a:cubicBezTo>
                  <a:cubicBezTo>
                    <a:pt x="9" y="2157"/>
                    <a:pt x="10" y="2157"/>
                    <a:pt x="10" y="2159"/>
                  </a:cubicBezTo>
                  <a:cubicBezTo>
                    <a:pt x="11" y="2159"/>
                    <a:pt x="12" y="2159"/>
                    <a:pt x="13" y="2160"/>
                  </a:cubicBezTo>
                  <a:cubicBezTo>
                    <a:pt x="32" y="2160"/>
                    <a:pt x="32" y="2160"/>
                    <a:pt x="32" y="2160"/>
                  </a:cubicBezTo>
                  <a:cubicBezTo>
                    <a:pt x="32" y="2160"/>
                    <a:pt x="32" y="2160"/>
                    <a:pt x="32" y="2159"/>
                  </a:cubicBezTo>
                  <a:cubicBezTo>
                    <a:pt x="30" y="2156"/>
                    <a:pt x="25" y="2157"/>
                    <a:pt x="21" y="2156"/>
                  </a:cubicBezTo>
                  <a:close/>
                  <a:moveTo>
                    <a:pt x="121" y="2118"/>
                  </a:moveTo>
                  <a:cubicBezTo>
                    <a:pt x="131" y="2110"/>
                    <a:pt x="131" y="2093"/>
                    <a:pt x="143" y="2086"/>
                  </a:cubicBezTo>
                  <a:cubicBezTo>
                    <a:pt x="156" y="2064"/>
                    <a:pt x="158" y="2057"/>
                    <a:pt x="164" y="2054"/>
                  </a:cubicBezTo>
                  <a:cubicBezTo>
                    <a:pt x="198" y="2015"/>
                    <a:pt x="199" y="2011"/>
                    <a:pt x="200" y="2008"/>
                  </a:cubicBezTo>
                  <a:cubicBezTo>
                    <a:pt x="215" y="1986"/>
                    <a:pt x="222" y="1985"/>
                    <a:pt x="222" y="1978"/>
                  </a:cubicBezTo>
                  <a:cubicBezTo>
                    <a:pt x="247" y="1947"/>
                    <a:pt x="251" y="1943"/>
                    <a:pt x="255" y="1938"/>
                  </a:cubicBezTo>
                  <a:cubicBezTo>
                    <a:pt x="277" y="1905"/>
                    <a:pt x="283" y="1903"/>
                    <a:pt x="287" y="1899"/>
                  </a:cubicBezTo>
                  <a:cubicBezTo>
                    <a:pt x="309" y="1866"/>
                    <a:pt x="307" y="1856"/>
                    <a:pt x="314" y="1855"/>
                  </a:cubicBezTo>
                  <a:cubicBezTo>
                    <a:pt x="332" y="1818"/>
                    <a:pt x="334" y="1813"/>
                    <a:pt x="337" y="1808"/>
                  </a:cubicBezTo>
                  <a:cubicBezTo>
                    <a:pt x="349" y="1769"/>
                    <a:pt x="354" y="1769"/>
                    <a:pt x="352" y="1763"/>
                  </a:cubicBezTo>
                  <a:cubicBezTo>
                    <a:pt x="342" y="1775"/>
                    <a:pt x="345" y="1782"/>
                    <a:pt x="342" y="1783"/>
                  </a:cubicBezTo>
                  <a:cubicBezTo>
                    <a:pt x="313" y="1836"/>
                    <a:pt x="310" y="1849"/>
                    <a:pt x="301" y="1858"/>
                  </a:cubicBezTo>
                  <a:cubicBezTo>
                    <a:pt x="275" y="1895"/>
                    <a:pt x="273" y="1901"/>
                    <a:pt x="270" y="1907"/>
                  </a:cubicBezTo>
                  <a:cubicBezTo>
                    <a:pt x="226" y="1957"/>
                    <a:pt x="224" y="1964"/>
                    <a:pt x="220" y="1969"/>
                  </a:cubicBezTo>
                  <a:cubicBezTo>
                    <a:pt x="197" y="1993"/>
                    <a:pt x="200" y="2001"/>
                    <a:pt x="193" y="1999"/>
                  </a:cubicBezTo>
                  <a:cubicBezTo>
                    <a:pt x="173" y="2025"/>
                    <a:pt x="171" y="2027"/>
                    <a:pt x="169" y="2030"/>
                  </a:cubicBezTo>
                  <a:cubicBezTo>
                    <a:pt x="135" y="2084"/>
                    <a:pt x="129" y="2083"/>
                    <a:pt x="130" y="2087"/>
                  </a:cubicBezTo>
                  <a:cubicBezTo>
                    <a:pt x="113" y="2122"/>
                    <a:pt x="109" y="2127"/>
                    <a:pt x="107" y="2134"/>
                  </a:cubicBezTo>
                  <a:cubicBezTo>
                    <a:pt x="99" y="2148"/>
                    <a:pt x="98" y="2151"/>
                    <a:pt x="97" y="2148"/>
                  </a:cubicBezTo>
                  <a:cubicBezTo>
                    <a:pt x="116" y="2072"/>
                    <a:pt x="125" y="2066"/>
                    <a:pt x="130" y="2056"/>
                  </a:cubicBezTo>
                  <a:cubicBezTo>
                    <a:pt x="151" y="2022"/>
                    <a:pt x="152" y="2020"/>
                    <a:pt x="153" y="2018"/>
                  </a:cubicBezTo>
                  <a:cubicBezTo>
                    <a:pt x="170" y="1989"/>
                    <a:pt x="174" y="1991"/>
                    <a:pt x="175" y="1990"/>
                  </a:cubicBezTo>
                  <a:cubicBezTo>
                    <a:pt x="188" y="1973"/>
                    <a:pt x="192" y="1963"/>
                    <a:pt x="201" y="1957"/>
                  </a:cubicBezTo>
                  <a:cubicBezTo>
                    <a:pt x="233" y="1919"/>
                    <a:pt x="237" y="1916"/>
                    <a:pt x="240" y="1911"/>
                  </a:cubicBezTo>
                  <a:cubicBezTo>
                    <a:pt x="265" y="1878"/>
                    <a:pt x="271" y="1870"/>
                    <a:pt x="278" y="1862"/>
                  </a:cubicBezTo>
                  <a:cubicBezTo>
                    <a:pt x="304" y="1820"/>
                    <a:pt x="305" y="1818"/>
                    <a:pt x="305" y="1814"/>
                  </a:cubicBezTo>
                  <a:cubicBezTo>
                    <a:pt x="315" y="1793"/>
                    <a:pt x="320" y="1787"/>
                    <a:pt x="322" y="1778"/>
                  </a:cubicBezTo>
                  <a:cubicBezTo>
                    <a:pt x="331" y="1759"/>
                    <a:pt x="334" y="1754"/>
                    <a:pt x="333" y="1747"/>
                  </a:cubicBezTo>
                  <a:cubicBezTo>
                    <a:pt x="343" y="1711"/>
                    <a:pt x="352" y="1704"/>
                    <a:pt x="345" y="1700"/>
                  </a:cubicBezTo>
                  <a:cubicBezTo>
                    <a:pt x="334" y="1737"/>
                    <a:pt x="333" y="1740"/>
                    <a:pt x="330" y="1743"/>
                  </a:cubicBezTo>
                  <a:cubicBezTo>
                    <a:pt x="317" y="1776"/>
                    <a:pt x="316" y="1780"/>
                    <a:pt x="314" y="1783"/>
                  </a:cubicBezTo>
                  <a:cubicBezTo>
                    <a:pt x="293" y="1811"/>
                    <a:pt x="298" y="1820"/>
                    <a:pt x="295" y="1822"/>
                  </a:cubicBezTo>
                  <a:cubicBezTo>
                    <a:pt x="277" y="1840"/>
                    <a:pt x="282" y="1849"/>
                    <a:pt x="274" y="1847"/>
                  </a:cubicBezTo>
                  <a:cubicBezTo>
                    <a:pt x="242" y="1892"/>
                    <a:pt x="240" y="1895"/>
                    <a:pt x="239" y="1898"/>
                  </a:cubicBezTo>
                  <a:cubicBezTo>
                    <a:pt x="214" y="1923"/>
                    <a:pt x="217" y="1930"/>
                    <a:pt x="213" y="1930"/>
                  </a:cubicBezTo>
                  <a:cubicBezTo>
                    <a:pt x="196" y="1949"/>
                    <a:pt x="190" y="1949"/>
                    <a:pt x="190" y="1954"/>
                  </a:cubicBezTo>
                  <a:cubicBezTo>
                    <a:pt x="170" y="1984"/>
                    <a:pt x="165" y="1984"/>
                    <a:pt x="162" y="1986"/>
                  </a:cubicBezTo>
                  <a:cubicBezTo>
                    <a:pt x="145" y="2020"/>
                    <a:pt x="138" y="2020"/>
                    <a:pt x="136" y="2023"/>
                  </a:cubicBezTo>
                  <a:cubicBezTo>
                    <a:pt x="126" y="2053"/>
                    <a:pt x="119" y="2052"/>
                    <a:pt x="119" y="2057"/>
                  </a:cubicBezTo>
                  <a:cubicBezTo>
                    <a:pt x="104" y="2091"/>
                    <a:pt x="100" y="2096"/>
                    <a:pt x="98" y="2102"/>
                  </a:cubicBezTo>
                  <a:cubicBezTo>
                    <a:pt x="88" y="2126"/>
                    <a:pt x="85" y="2119"/>
                    <a:pt x="89" y="2105"/>
                  </a:cubicBezTo>
                  <a:cubicBezTo>
                    <a:pt x="115" y="2035"/>
                    <a:pt x="115" y="2028"/>
                    <a:pt x="116" y="2022"/>
                  </a:cubicBezTo>
                  <a:cubicBezTo>
                    <a:pt x="136" y="1984"/>
                    <a:pt x="145" y="1987"/>
                    <a:pt x="142" y="1979"/>
                  </a:cubicBezTo>
                  <a:cubicBezTo>
                    <a:pt x="155" y="1957"/>
                    <a:pt x="159" y="1956"/>
                    <a:pt x="162" y="1954"/>
                  </a:cubicBezTo>
                  <a:cubicBezTo>
                    <a:pt x="182" y="1926"/>
                    <a:pt x="182" y="1924"/>
                    <a:pt x="184" y="1924"/>
                  </a:cubicBezTo>
                  <a:cubicBezTo>
                    <a:pt x="199" y="1910"/>
                    <a:pt x="195" y="1901"/>
                    <a:pt x="202" y="1903"/>
                  </a:cubicBezTo>
                  <a:cubicBezTo>
                    <a:pt x="220" y="1880"/>
                    <a:pt x="223" y="1872"/>
                    <a:pt x="228" y="1866"/>
                  </a:cubicBezTo>
                  <a:cubicBezTo>
                    <a:pt x="244" y="1842"/>
                    <a:pt x="248" y="1836"/>
                    <a:pt x="251" y="1829"/>
                  </a:cubicBezTo>
                  <a:cubicBezTo>
                    <a:pt x="274" y="1801"/>
                    <a:pt x="271" y="1793"/>
                    <a:pt x="275" y="1793"/>
                  </a:cubicBezTo>
                  <a:cubicBezTo>
                    <a:pt x="288" y="1770"/>
                    <a:pt x="287" y="1765"/>
                    <a:pt x="288" y="1761"/>
                  </a:cubicBezTo>
                  <a:cubicBezTo>
                    <a:pt x="301" y="1739"/>
                    <a:pt x="297" y="1730"/>
                    <a:pt x="301" y="1730"/>
                  </a:cubicBezTo>
                  <a:cubicBezTo>
                    <a:pt x="300" y="1725"/>
                    <a:pt x="291" y="1741"/>
                    <a:pt x="286" y="1759"/>
                  </a:cubicBezTo>
                  <a:cubicBezTo>
                    <a:pt x="272" y="1785"/>
                    <a:pt x="271" y="1787"/>
                    <a:pt x="270" y="1789"/>
                  </a:cubicBezTo>
                  <a:cubicBezTo>
                    <a:pt x="252" y="1813"/>
                    <a:pt x="248" y="1821"/>
                    <a:pt x="245" y="1830"/>
                  </a:cubicBezTo>
                  <a:cubicBezTo>
                    <a:pt x="192" y="1895"/>
                    <a:pt x="192" y="1901"/>
                    <a:pt x="189" y="1904"/>
                  </a:cubicBezTo>
                  <a:cubicBezTo>
                    <a:pt x="170" y="1925"/>
                    <a:pt x="170" y="1927"/>
                    <a:pt x="169" y="1929"/>
                  </a:cubicBezTo>
                  <a:cubicBezTo>
                    <a:pt x="128" y="1987"/>
                    <a:pt x="123" y="1994"/>
                    <a:pt x="119" y="2002"/>
                  </a:cubicBezTo>
                  <a:cubicBezTo>
                    <a:pt x="99" y="2042"/>
                    <a:pt x="97" y="2047"/>
                    <a:pt x="94" y="2050"/>
                  </a:cubicBezTo>
                  <a:cubicBezTo>
                    <a:pt x="85" y="2090"/>
                    <a:pt x="77" y="2095"/>
                    <a:pt x="79" y="2108"/>
                  </a:cubicBezTo>
                  <a:cubicBezTo>
                    <a:pt x="67" y="2124"/>
                    <a:pt x="66" y="2120"/>
                    <a:pt x="68" y="2120"/>
                  </a:cubicBezTo>
                  <a:cubicBezTo>
                    <a:pt x="71" y="2079"/>
                    <a:pt x="77" y="2074"/>
                    <a:pt x="78" y="2064"/>
                  </a:cubicBezTo>
                  <a:cubicBezTo>
                    <a:pt x="94" y="2021"/>
                    <a:pt x="91" y="2015"/>
                    <a:pt x="94" y="2013"/>
                  </a:cubicBezTo>
                  <a:cubicBezTo>
                    <a:pt x="118" y="1960"/>
                    <a:pt x="123" y="1957"/>
                    <a:pt x="122" y="1948"/>
                  </a:cubicBezTo>
                  <a:cubicBezTo>
                    <a:pt x="143" y="1923"/>
                    <a:pt x="136" y="1913"/>
                    <a:pt x="144" y="1915"/>
                  </a:cubicBezTo>
                  <a:cubicBezTo>
                    <a:pt x="160" y="1887"/>
                    <a:pt x="162" y="1885"/>
                    <a:pt x="163" y="1881"/>
                  </a:cubicBezTo>
                  <a:cubicBezTo>
                    <a:pt x="180" y="1853"/>
                    <a:pt x="181" y="1849"/>
                    <a:pt x="187" y="1849"/>
                  </a:cubicBezTo>
                  <a:cubicBezTo>
                    <a:pt x="227" y="1788"/>
                    <a:pt x="236" y="1779"/>
                    <a:pt x="243" y="1766"/>
                  </a:cubicBezTo>
                  <a:cubicBezTo>
                    <a:pt x="267" y="1728"/>
                    <a:pt x="276" y="1726"/>
                    <a:pt x="276" y="1718"/>
                  </a:cubicBezTo>
                  <a:cubicBezTo>
                    <a:pt x="297" y="1676"/>
                    <a:pt x="303" y="1672"/>
                    <a:pt x="303" y="1664"/>
                  </a:cubicBezTo>
                  <a:cubicBezTo>
                    <a:pt x="313" y="1642"/>
                    <a:pt x="310" y="1635"/>
                    <a:pt x="314" y="1635"/>
                  </a:cubicBezTo>
                  <a:cubicBezTo>
                    <a:pt x="306" y="1646"/>
                    <a:pt x="302" y="1649"/>
                    <a:pt x="303" y="1657"/>
                  </a:cubicBezTo>
                  <a:cubicBezTo>
                    <a:pt x="281" y="1698"/>
                    <a:pt x="276" y="1708"/>
                    <a:pt x="270" y="1716"/>
                  </a:cubicBezTo>
                  <a:cubicBezTo>
                    <a:pt x="246" y="1755"/>
                    <a:pt x="237" y="1761"/>
                    <a:pt x="232" y="1772"/>
                  </a:cubicBezTo>
                  <a:cubicBezTo>
                    <a:pt x="205" y="1808"/>
                    <a:pt x="198" y="1816"/>
                    <a:pt x="192" y="1825"/>
                  </a:cubicBezTo>
                  <a:cubicBezTo>
                    <a:pt x="164" y="1869"/>
                    <a:pt x="162" y="1871"/>
                    <a:pt x="158" y="1871"/>
                  </a:cubicBezTo>
                  <a:cubicBezTo>
                    <a:pt x="129" y="1917"/>
                    <a:pt x="127" y="1930"/>
                    <a:pt x="119" y="1937"/>
                  </a:cubicBezTo>
                  <a:cubicBezTo>
                    <a:pt x="96" y="1989"/>
                    <a:pt x="92" y="1993"/>
                    <a:pt x="88" y="1998"/>
                  </a:cubicBezTo>
                  <a:cubicBezTo>
                    <a:pt x="80" y="2028"/>
                    <a:pt x="76" y="2028"/>
                    <a:pt x="78" y="2034"/>
                  </a:cubicBezTo>
                  <a:cubicBezTo>
                    <a:pt x="63" y="2073"/>
                    <a:pt x="65" y="2083"/>
                    <a:pt x="62" y="2087"/>
                  </a:cubicBezTo>
                  <a:cubicBezTo>
                    <a:pt x="53" y="2088"/>
                    <a:pt x="53" y="2086"/>
                    <a:pt x="55" y="2086"/>
                  </a:cubicBezTo>
                  <a:cubicBezTo>
                    <a:pt x="63" y="2046"/>
                    <a:pt x="63" y="2034"/>
                    <a:pt x="64" y="2024"/>
                  </a:cubicBezTo>
                  <a:cubicBezTo>
                    <a:pt x="87" y="1972"/>
                    <a:pt x="90" y="1964"/>
                    <a:pt x="94" y="1958"/>
                  </a:cubicBezTo>
                  <a:cubicBezTo>
                    <a:pt x="131" y="1888"/>
                    <a:pt x="137" y="1883"/>
                    <a:pt x="141" y="1876"/>
                  </a:cubicBezTo>
                  <a:cubicBezTo>
                    <a:pt x="172" y="1836"/>
                    <a:pt x="178" y="1829"/>
                    <a:pt x="183" y="1821"/>
                  </a:cubicBezTo>
                  <a:cubicBezTo>
                    <a:pt x="201" y="1794"/>
                    <a:pt x="206" y="1792"/>
                    <a:pt x="209" y="1788"/>
                  </a:cubicBezTo>
                  <a:cubicBezTo>
                    <a:pt x="226" y="1760"/>
                    <a:pt x="227" y="1754"/>
                    <a:pt x="233" y="1752"/>
                  </a:cubicBezTo>
                  <a:cubicBezTo>
                    <a:pt x="273" y="1687"/>
                    <a:pt x="280" y="1687"/>
                    <a:pt x="278" y="1679"/>
                  </a:cubicBezTo>
                  <a:cubicBezTo>
                    <a:pt x="278" y="1668"/>
                    <a:pt x="278" y="1676"/>
                    <a:pt x="274" y="1679"/>
                  </a:cubicBezTo>
                  <a:cubicBezTo>
                    <a:pt x="231" y="1743"/>
                    <a:pt x="221" y="1749"/>
                    <a:pt x="218" y="1762"/>
                  </a:cubicBezTo>
                  <a:cubicBezTo>
                    <a:pt x="205" y="1778"/>
                    <a:pt x="204" y="1784"/>
                    <a:pt x="198" y="1787"/>
                  </a:cubicBezTo>
                  <a:cubicBezTo>
                    <a:pt x="177" y="1819"/>
                    <a:pt x="171" y="1820"/>
                    <a:pt x="170" y="1826"/>
                  </a:cubicBezTo>
                  <a:cubicBezTo>
                    <a:pt x="149" y="1860"/>
                    <a:pt x="139" y="1859"/>
                    <a:pt x="140" y="1868"/>
                  </a:cubicBezTo>
                  <a:cubicBezTo>
                    <a:pt x="113" y="1902"/>
                    <a:pt x="110" y="1911"/>
                    <a:pt x="102" y="1916"/>
                  </a:cubicBezTo>
                  <a:cubicBezTo>
                    <a:pt x="93" y="1947"/>
                    <a:pt x="82" y="1948"/>
                    <a:pt x="83" y="1959"/>
                  </a:cubicBezTo>
                  <a:cubicBezTo>
                    <a:pt x="69" y="1984"/>
                    <a:pt x="67" y="1985"/>
                    <a:pt x="68" y="1989"/>
                  </a:cubicBezTo>
                  <a:cubicBezTo>
                    <a:pt x="55" y="2020"/>
                    <a:pt x="55" y="2026"/>
                    <a:pt x="56" y="2031"/>
                  </a:cubicBezTo>
                  <a:cubicBezTo>
                    <a:pt x="39" y="2054"/>
                    <a:pt x="48" y="2048"/>
                    <a:pt x="43" y="2043"/>
                  </a:cubicBezTo>
                  <a:cubicBezTo>
                    <a:pt x="61" y="1957"/>
                    <a:pt x="62" y="1947"/>
                    <a:pt x="64" y="1939"/>
                  </a:cubicBezTo>
                  <a:cubicBezTo>
                    <a:pt x="79" y="1911"/>
                    <a:pt x="76" y="1903"/>
                    <a:pt x="79" y="1900"/>
                  </a:cubicBezTo>
                  <a:cubicBezTo>
                    <a:pt x="94" y="1872"/>
                    <a:pt x="95" y="1867"/>
                    <a:pt x="99" y="1864"/>
                  </a:cubicBezTo>
                  <a:cubicBezTo>
                    <a:pt x="115" y="1833"/>
                    <a:pt x="117" y="1831"/>
                    <a:pt x="118" y="1830"/>
                  </a:cubicBezTo>
                  <a:cubicBezTo>
                    <a:pt x="127" y="1814"/>
                    <a:pt x="130" y="1811"/>
                    <a:pt x="132" y="1807"/>
                  </a:cubicBezTo>
                  <a:cubicBezTo>
                    <a:pt x="162" y="1770"/>
                    <a:pt x="168" y="1763"/>
                    <a:pt x="174" y="1758"/>
                  </a:cubicBezTo>
                  <a:cubicBezTo>
                    <a:pt x="204" y="1726"/>
                    <a:pt x="216" y="1713"/>
                    <a:pt x="229" y="1702"/>
                  </a:cubicBezTo>
                  <a:cubicBezTo>
                    <a:pt x="260" y="1672"/>
                    <a:pt x="260" y="1665"/>
                    <a:pt x="266" y="1664"/>
                  </a:cubicBezTo>
                  <a:cubicBezTo>
                    <a:pt x="284" y="1639"/>
                    <a:pt x="287" y="1637"/>
                    <a:pt x="288" y="1632"/>
                  </a:cubicBezTo>
                  <a:cubicBezTo>
                    <a:pt x="289" y="1626"/>
                    <a:pt x="286" y="1630"/>
                    <a:pt x="281" y="1633"/>
                  </a:cubicBezTo>
                  <a:cubicBezTo>
                    <a:pt x="269" y="1651"/>
                    <a:pt x="266" y="1655"/>
                    <a:pt x="261" y="1658"/>
                  </a:cubicBezTo>
                  <a:cubicBezTo>
                    <a:pt x="220" y="1703"/>
                    <a:pt x="210" y="1709"/>
                    <a:pt x="202" y="1717"/>
                  </a:cubicBezTo>
                  <a:cubicBezTo>
                    <a:pt x="152" y="1773"/>
                    <a:pt x="142" y="1779"/>
                    <a:pt x="137" y="1789"/>
                  </a:cubicBezTo>
                  <a:cubicBezTo>
                    <a:pt x="121" y="1805"/>
                    <a:pt x="122" y="1813"/>
                    <a:pt x="115" y="1815"/>
                  </a:cubicBezTo>
                  <a:cubicBezTo>
                    <a:pt x="84" y="1869"/>
                    <a:pt x="84" y="1881"/>
                    <a:pt x="76" y="1885"/>
                  </a:cubicBezTo>
                  <a:cubicBezTo>
                    <a:pt x="59" y="1931"/>
                    <a:pt x="51" y="1948"/>
                    <a:pt x="47" y="1968"/>
                  </a:cubicBezTo>
                  <a:cubicBezTo>
                    <a:pt x="39" y="2002"/>
                    <a:pt x="36" y="2006"/>
                    <a:pt x="37" y="2013"/>
                  </a:cubicBezTo>
                  <a:cubicBezTo>
                    <a:pt x="36" y="1979"/>
                    <a:pt x="36" y="1977"/>
                    <a:pt x="38" y="1969"/>
                  </a:cubicBezTo>
                  <a:cubicBezTo>
                    <a:pt x="50" y="1929"/>
                    <a:pt x="53" y="1924"/>
                    <a:pt x="54" y="1917"/>
                  </a:cubicBezTo>
                  <a:cubicBezTo>
                    <a:pt x="62" y="1897"/>
                    <a:pt x="63" y="1894"/>
                    <a:pt x="66" y="1893"/>
                  </a:cubicBezTo>
                  <a:cubicBezTo>
                    <a:pt x="76" y="1863"/>
                    <a:pt x="80" y="1863"/>
                    <a:pt x="81" y="1861"/>
                  </a:cubicBezTo>
                  <a:cubicBezTo>
                    <a:pt x="107" y="1821"/>
                    <a:pt x="109" y="1819"/>
                    <a:pt x="108" y="1815"/>
                  </a:cubicBezTo>
                  <a:cubicBezTo>
                    <a:pt x="131" y="1785"/>
                    <a:pt x="137" y="1774"/>
                    <a:pt x="144" y="1765"/>
                  </a:cubicBezTo>
                  <a:cubicBezTo>
                    <a:pt x="157" y="1753"/>
                    <a:pt x="157" y="1748"/>
                    <a:pt x="162" y="1746"/>
                  </a:cubicBezTo>
                  <a:cubicBezTo>
                    <a:pt x="220" y="1678"/>
                    <a:pt x="229" y="1674"/>
                    <a:pt x="233" y="1667"/>
                  </a:cubicBezTo>
                  <a:cubicBezTo>
                    <a:pt x="246" y="1655"/>
                    <a:pt x="247" y="1650"/>
                    <a:pt x="252" y="1648"/>
                  </a:cubicBezTo>
                  <a:cubicBezTo>
                    <a:pt x="279" y="1612"/>
                    <a:pt x="284" y="1610"/>
                    <a:pt x="284" y="1604"/>
                  </a:cubicBezTo>
                  <a:cubicBezTo>
                    <a:pt x="260" y="1629"/>
                    <a:pt x="257" y="1632"/>
                    <a:pt x="255" y="1637"/>
                  </a:cubicBezTo>
                  <a:cubicBezTo>
                    <a:pt x="239" y="1654"/>
                    <a:pt x="236" y="1656"/>
                    <a:pt x="235" y="1658"/>
                  </a:cubicBezTo>
                  <a:cubicBezTo>
                    <a:pt x="217" y="1674"/>
                    <a:pt x="215" y="1676"/>
                    <a:pt x="215" y="1679"/>
                  </a:cubicBezTo>
                  <a:cubicBezTo>
                    <a:pt x="149" y="1746"/>
                    <a:pt x="136" y="1762"/>
                    <a:pt x="123" y="1777"/>
                  </a:cubicBezTo>
                  <a:cubicBezTo>
                    <a:pt x="74" y="1857"/>
                    <a:pt x="71" y="1860"/>
                    <a:pt x="68" y="1864"/>
                  </a:cubicBezTo>
                  <a:cubicBezTo>
                    <a:pt x="51" y="1891"/>
                    <a:pt x="54" y="1897"/>
                    <a:pt x="51" y="1898"/>
                  </a:cubicBezTo>
                  <a:cubicBezTo>
                    <a:pt x="42" y="1925"/>
                    <a:pt x="41" y="1931"/>
                    <a:pt x="38" y="1936"/>
                  </a:cubicBezTo>
                  <a:cubicBezTo>
                    <a:pt x="24" y="1990"/>
                    <a:pt x="27" y="2000"/>
                    <a:pt x="21" y="2001"/>
                  </a:cubicBezTo>
                  <a:cubicBezTo>
                    <a:pt x="22" y="1975"/>
                    <a:pt x="19" y="1968"/>
                    <a:pt x="23" y="1968"/>
                  </a:cubicBezTo>
                  <a:cubicBezTo>
                    <a:pt x="48" y="1873"/>
                    <a:pt x="51" y="1866"/>
                    <a:pt x="52" y="1859"/>
                  </a:cubicBezTo>
                  <a:cubicBezTo>
                    <a:pt x="97" y="1787"/>
                    <a:pt x="94" y="1780"/>
                    <a:pt x="97" y="1779"/>
                  </a:cubicBezTo>
                  <a:cubicBezTo>
                    <a:pt x="120" y="1747"/>
                    <a:pt x="125" y="1742"/>
                    <a:pt x="129" y="1737"/>
                  </a:cubicBezTo>
                  <a:cubicBezTo>
                    <a:pt x="154" y="1711"/>
                    <a:pt x="166" y="1702"/>
                    <a:pt x="174" y="1690"/>
                  </a:cubicBezTo>
                  <a:cubicBezTo>
                    <a:pt x="214" y="1659"/>
                    <a:pt x="214" y="1649"/>
                    <a:pt x="223" y="1648"/>
                  </a:cubicBezTo>
                  <a:cubicBezTo>
                    <a:pt x="237" y="1639"/>
                    <a:pt x="226" y="1633"/>
                    <a:pt x="227" y="1639"/>
                  </a:cubicBezTo>
                  <a:cubicBezTo>
                    <a:pt x="200" y="1658"/>
                    <a:pt x="202" y="1664"/>
                    <a:pt x="196" y="1663"/>
                  </a:cubicBezTo>
                  <a:cubicBezTo>
                    <a:pt x="165" y="1693"/>
                    <a:pt x="154" y="1701"/>
                    <a:pt x="147" y="1712"/>
                  </a:cubicBezTo>
                  <a:cubicBezTo>
                    <a:pt x="114" y="1748"/>
                    <a:pt x="104" y="1750"/>
                    <a:pt x="104" y="1761"/>
                  </a:cubicBezTo>
                  <a:cubicBezTo>
                    <a:pt x="84" y="1789"/>
                    <a:pt x="78" y="1794"/>
                    <a:pt x="75" y="1802"/>
                  </a:cubicBezTo>
                  <a:cubicBezTo>
                    <a:pt x="57" y="1828"/>
                    <a:pt x="57" y="1835"/>
                    <a:pt x="55" y="1841"/>
                  </a:cubicBezTo>
                  <a:cubicBezTo>
                    <a:pt x="31" y="1902"/>
                    <a:pt x="21" y="1910"/>
                    <a:pt x="22" y="1926"/>
                  </a:cubicBezTo>
                  <a:cubicBezTo>
                    <a:pt x="14" y="1948"/>
                    <a:pt x="12" y="1950"/>
                    <a:pt x="11" y="1953"/>
                  </a:cubicBezTo>
                  <a:cubicBezTo>
                    <a:pt x="14" y="1913"/>
                    <a:pt x="11" y="1906"/>
                    <a:pt x="14" y="1905"/>
                  </a:cubicBezTo>
                  <a:cubicBezTo>
                    <a:pt x="29" y="1846"/>
                    <a:pt x="30" y="1844"/>
                    <a:pt x="31" y="1840"/>
                  </a:cubicBezTo>
                  <a:cubicBezTo>
                    <a:pt x="50" y="1795"/>
                    <a:pt x="58" y="1783"/>
                    <a:pt x="64" y="1770"/>
                  </a:cubicBezTo>
                  <a:cubicBezTo>
                    <a:pt x="100" y="1720"/>
                    <a:pt x="103" y="1717"/>
                    <a:pt x="105" y="1713"/>
                  </a:cubicBezTo>
                  <a:cubicBezTo>
                    <a:pt x="115" y="1700"/>
                    <a:pt x="119" y="1702"/>
                    <a:pt x="120" y="1701"/>
                  </a:cubicBezTo>
                  <a:cubicBezTo>
                    <a:pt x="138" y="1677"/>
                    <a:pt x="153" y="1664"/>
                    <a:pt x="164" y="1647"/>
                  </a:cubicBezTo>
                  <a:cubicBezTo>
                    <a:pt x="200" y="1597"/>
                    <a:pt x="198" y="1589"/>
                    <a:pt x="204" y="1588"/>
                  </a:cubicBezTo>
                  <a:cubicBezTo>
                    <a:pt x="215" y="1556"/>
                    <a:pt x="218" y="1554"/>
                    <a:pt x="216" y="1550"/>
                  </a:cubicBezTo>
                  <a:cubicBezTo>
                    <a:pt x="204" y="1568"/>
                    <a:pt x="204" y="1577"/>
                    <a:pt x="199" y="1582"/>
                  </a:cubicBezTo>
                  <a:cubicBezTo>
                    <a:pt x="151" y="1649"/>
                    <a:pt x="147" y="1660"/>
                    <a:pt x="137" y="1665"/>
                  </a:cubicBezTo>
                  <a:cubicBezTo>
                    <a:pt x="106" y="1703"/>
                    <a:pt x="103" y="1703"/>
                    <a:pt x="103" y="1706"/>
                  </a:cubicBezTo>
                  <a:cubicBezTo>
                    <a:pt x="71" y="1744"/>
                    <a:pt x="63" y="1750"/>
                    <a:pt x="61" y="1762"/>
                  </a:cubicBezTo>
                  <a:cubicBezTo>
                    <a:pt x="37" y="1797"/>
                    <a:pt x="33" y="1807"/>
                    <a:pt x="32" y="1821"/>
                  </a:cubicBezTo>
                  <a:cubicBezTo>
                    <a:pt x="23" y="1846"/>
                    <a:pt x="17" y="1846"/>
                    <a:pt x="17" y="1850"/>
                  </a:cubicBezTo>
                  <a:cubicBezTo>
                    <a:pt x="3" y="1895"/>
                    <a:pt x="5" y="1907"/>
                    <a:pt x="0" y="1912"/>
                  </a:cubicBezTo>
                  <a:cubicBezTo>
                    <a:pt x="4" y="2002"/>
                    <a:pt x="10" y="2004"/>
                    <a:pt x="15" y="2008"/>
                  </a:cubicBezTo>
                  <a:cubicBezTo>
                    <a:pt x="13" y="2023"/>
                    <a:pt x="9" y="2018"/>
                    <a:pt x="6" y="2013"/>
                  </a:cubicBezTo>
                  <a:cubicBezTo>
                    <a:pt x="2" y="2039"/>
                    <a:pt x="5" y="2041"/>
                    <a:pt x="8" y="2043"/>
                  </a:cubicBezTo>
                  <a:cubicBezTo>
                    <a:pt x="21" y="2058"/>
                    <a:pt x="24" y="2059"/>
                    <a:pt x="25" y="2062"/>
                  </a:cubicBezTo>
                  <a:cubicBezTo>
                    <a:pt x="29" y="2076"/>
                    <a:pt x="19" y="2066"/>
                    <a:pt x="9" y="2056"/>
                  </a:cubicBezTo>
                  <a:cubicBezTo>
                    <a:pt x="9" y="2084"/>
                    <a:pt x="20" y="2091"/>
                    <a:pt x="30" y="2098"/>
                  </a:cubicBezTo>
                  <a:cubicBezTo>
                    <a:pt x="51" y="2120"/>
                    <a:pt x="53" y="2124"/>
                    <a:pt x="54" y="2129"/>
                  </a:cubicBezTo>
                  <a:cubicBezTo>
                    <a:pt x="56" y="2137"/>
                    <a:pt x="56" y="2132"/>
                    <a:pt x="54" y="2129"/>
                  </a:cubicBezTo>
                  <a:cubicBezTo>
                    <a:pt x="32" y="2111"/>
                    <a:pt x="26" y="2111"/>
                    <a:pt x="24" y="2107"/>
                  </a:cubicBezTo>
                  <a:cubicBezTo>
                    <a:pt x="0" y="2102"/>
                    <a:pt x="0" y="2102"/>
                    <a:pt x="0" y="2102"/>
                  </a:cubicBezTo>
                  <a:cubicBezTo>
                    <a:pt x="24" y="2124"/>
                    <a:pt x="29" y="2122"/>
                    <a:pt x="32" y="2124"/>
                  </a:cubicBezTo>
                  <a:cubicBezTo>
                    <a:pt x="58" y="2149"/>
                    <a:pt x="61" y="2156"/>
                    <a:pt x="67" y="2159"/>
                  </a:cubicBezTo>
                  <a:cubicBezTo>
                    <a:pt x="109" y="2158"/>
                    <a:pt x="108" y="2152"/>
                    <a:pt x="110" y="2150"/>
                  </a:cubicBezTo>
                  <a:close/>
                  <a:moveTo>
                    <a:pt x="0" y="1895"/>
                  </a:moveTo>
                  <a:cubicBezTo>
                    <a:pt x="1" y="1891"/>
                    <a:pt x="5" y="1889"/>
                    <a:pt x="4" y="1884"/>
                  </a:cubicBezTo>
                  <a:cubicBezTo>
                    <a:pt x="7" y="1863"/>
                    <a:pt x="8" y="1861"/>
                    <a:pt x="9" y="1859"/>
                  </a:cubicBezTo>
                  <a:cubicBezTo>
                    <a:pt x="31" y="1797"/>
                    <a:pt x="29" y="1794"/>
                    <a:pt x="30" y="1792"/>
                  </a:cubicBezTo>
                  <a:cubicBezTo>
                    <a:pt x="35" y="1779"/>
                    <a:pt x="39" y="1780"/>
                    <a:pt x="38" y="1774"/>
                  </a:cubicBezTo>
                  <a:cubicBezTo>
                    <a:pt x="61" y="1726"/>
                    <a:pt x="64" y="1723"/>
                    <a:pt x="67" y="1720"/>
                  </a:cubicBezTo>
                  <a:cubicBezTo>
                    <a:pt x="81" y="1696"/>
                    <a:pt x="84" y="1694"/>
                    <a:pt x="84" y="1688"/>
                  </a:cubicBezTo>
                  <a:cubicBezTo>
                    <a:pt x="108" y="1666"/>
                    <a:pt x="106" y="1654"/>
                    <a:pt x="114" y="1651"/>
                  </a:cubicBezTo>
                  <a:cubicBezTo>
                    <a:pt x="130" y="1622"/>
                    <a:pt x="138" y="1619"/>
                    <a:pt x="140" y="1610"/>
                  </a:cubicBezTo>
                  <a:cubicBezTo>
                    <a:pt x="158" y="1583"/>
                    <a:pt x="162" y="1576"/>
                    <a:pt x="165" y="1569"/>
                  </a:cubicBezTo>
                  <a:cubicBezTo>
                    <a:pt x="172" y="1533"/>
                    <a:pt x="176" y="1529"/>
                    <a:pt x="177" y="1522"/>
                  </a:cubicBezTo>
                  <a:cubicBezTo>
                    <a:pt x="174" y="1494"/>
                    <a:pt x="171" y="1507"/>
                    <a:pt x="173" y="1522"/>
                  </a:cubicBezTo>
                  <a:cubicBezTo>
                    <a:pt x="148" y="1581"/>
                    <a:pt x="148" y="1591"/>
                    <a:pt x="141" y="1594"/>
                  </a:cubicBezTo>
                  <a:cubicBezTo>
                    <a:pt x="122" y="1626"/>
                    <a:pt x="114" y="1638"/>
                    <a:pt x="103" y="1647"/>
                  </a:cubicBezTo>
                  <a:cubicBezTo>
                    <a:pt x="88" y="1672"/>
                    <a:pt x="81" y="1676"/>
                    <a:pt x="79" y="1684"/>
                  </a:cubicBezTo>
                  <a:cubicBezTo>
                    <a:pt x="59" y="1712"/>
                    <a:pt x="59" y="1713"/>
                    <a:pt x="57" y="1714"/>
                  </a:cubicBezTo>
                  <a:cubicBezTo>
                    <a:pt x="64" y="1702"/>
                    <a:pt x="63" y="1698"/>
                    <a:pt x="65" y="1696"/>
                  </a:cubicBezTo>
                  <a:cubicBezTo>
                    <a:pt x="81" y="1672"/>
                    <a:pt x="83" y="1668"/>
                    <a:pt x="84" y="1662"/>
                  </a:cubicBezTo>
                  <a:cubicBezTo>
                    <a:pt x="105" y="1627"/>
                    <a:pt x="109" y="1617"/>
                    <a:pt x="113" y="1607"/>
                  </a:cubicBezTo>
                  <a:cubicBezTo>
                    <a:pt x="144" y="1542"/>
                    <a:pt x="142" y="1527"/>
                    <a:pt x="146" y="1517"/>
                  </a:cubicBezTo>
                  <a:cubicBezTo>
                    <a:pt x="145" y="1431"/>
                    <a:pt x="146" y="1424"/>
                    <a:pt x="142" y="1422"/>
                  </a:cubicBezTo>
                  <a:cubicBezTo>
                    <a:pt x="141" y="1492"/>
                    <a:pt x="140" y="1506"/>
                    <a:pt x="140" y="1522"/>
                  </a:cubicBezTo>
                  <a:cubicBezTo>
                    <a:pt x="124" y="1563"/>
                    <a:pt x="127" y="1570"/>
                    <a:pt x="124" y="1572"/>
                  </a:cubicBezTo>
                  <a:cubicBezTo>
                    <a:pt x="110" y="1591"/>
                    <a:pt x="114" y="1599"/>
                    <a:pt x="108" y="1599"/>
                  </a:cubicBezTo>
                  <a:cubicBezTo>
                    <a:pt x="77" y="1660"/>
                    <a:pt x="75" y="1667"/>
                    <a:pt x="70" y="1671"/>
                  </a:cubicBezTo>
                  <a:cubicBezTo>
                    <a:pt x="49" y="1713"/>
                    <a:pt x="45" y="1719"/>
                    <a:pt x="41" y="1724"/>
                  </a:cubicBezTo>
                  <a:cubicBezTo>
                    <a:pt x="14" y="1785"/>
                    <a:pt x="8" y="1784"/>
                    <a:pt x="10" y="1789"/>
                  </a:cubicBezTo>
                  <a:cubicBezTo>
                    <a:pt x="0" y="1906"/>
                    <a:pt x="0" y="1906"/>
                    <a:pt x="0" y="1906"/>
                  </a:cubicBezTo>
                  <a:close/>
                  <a:moveTo>
                    <a:pt x="46" y="1732"/>
                  </a:moveTo>
                  <a:cubicBezTo>
                    <a:pt x="48" y="1730"/>
                    <a:pt x="50" y="1726"/>
                    <a:pt x="52" y="1723"/>
                  </a:cubicBezTo>
                  <a:cubicBezTo>
                    <a:pt x="59" y="1726"/>
                    <a:pt x="47" y="1729"/>
                    <a:pt x="50" y="1734"/>
                  </a:cubicBezTo>
                  <a:cubicBezTo>
                    <a:pt x="47" y="1736"/>
                    <a:pt x="46" y="1740"/>
                    <a:pt x="44" y="1743"/>
                  </a:cubicBezTo>
                  <a:cubicBezTo>
                    <a:pt x="37" y="1740"/>
                    <a:pt x="48" y="1738"/>
                    <a:pt x="46" y="1732"/>
                  </a:cubicBezTo>
                  <a:close/>
                  <a:moveTo>
                    <a:pt x="34" y="1759"/>
                  </a:moveTo>
                  <a:cubicBezTo>
                    <a:pt x="36" y="1755"/>
                    <a:pt x="38" y="1750"/>
                    <a:pt x="40" y="1746"/>
                  </a:cubicBezTo>
                  <a:cubicBezTo>
                    <a:pt x="45" y="1747"/>
                    <a:pt x="36" y="1752"/>
                    <a:pt x="39" y="1759"/>
                  </a:cubicBezTo>
                  <a:cubicBezTo>
                    <a:pt x="35" y="1762"/>
                    <a:pt x="32" y="1767"/>
                    <a:pt x="31" y="1773"/>
                  </a:cubicBezTo>
                  <a:cubicBezTo>
                    <a:pt x="26" y="1771"/>
                    <a:pt x="32" y="1762"/>
                    <a:pt x="34" y="1759"/>
                  </a:cubicBezTo>
                  <a:close/>
                  <a:moveTo>
                    <a:pt x="17" y="1798"/>
                  </a:moveTo>
                  <a:cubicBezTo>
                    <a:pt x="21" y="1792"/>
                    <a:pt x="18" y="1801"/>
                    <a:pt x="18" y="1804"/>
                  </a:cubicBezTo>
                  <a:cubicBezTo>
                    <a:pt x="14" y="1803"/>
                    <a:pt x="17" y="1800"/>
                    <a:pt x="17" y="1798"/>
                  </a:cubicBezTo>
                  <a:close/>
                  <a:moveTo>
                    <a:pt x="2519" y="2156"/>
                  </a:moveTo>
                  <a:cubicBezTo>
                    <a:pt x="2512" y="2155"/>
                    <a:pt x="2519" y="2151"/>
                    <a:pt x="2513" y="2146"/>
                  </a:cubicBezTo>
                  <a:cubicBezTo>
                    <a:pt x="2506" y="2135"/>
                    <a:pt x="2508" y="2133"/>
                    <a:pt x="2500" y="2124"/>
                  </a:cubicBezTo>
                  <a:cubicBezTo>
                    <a:pt x="2503" y="2120"/>
                    <a:pt x="2494" y="2116"/>
                    <a:pt x="2496" y="2112"/>
                  </a:cubicBezTo>
                  <a:cubicBezTo>
                    <a:pt x="2492" y="2108"/>
                    <a:pt x="2487" y="2104"/>
                    <a:pt x="2487" y="2100"/>
                  </a:cubicBezTo>
                  <a:cubicBezTo>
                    <a:pt x="2481" y="2091"/>
                    <a:pt x="2476" y="2082"/>
                    <a:pt x="2470" y="2074"/>
                  </a:cubicBezTo>
                  <a:cubicBezTo>
                    <a:pt x="2465" y="2068"/>
                    <a:pt x="2460" y="2062"/>
                    <a:pt x="2455" y="2056"/>
                  </a:cubicBezTo>
                  <a:cubicBezTo>
                    <a:pt x="2437" y="2043"/>
                    <a:pt x="2420" y="2021"/>
                    <a:pt x="2402" y="2009"/>
                  </a:cubicBezTo>
                  <a:cubicBezTo>
                    <a:pt x="2394" y="1999"/>
                    <a:pt x="2384" y="1996"/>
                    <a:pt x="2376" y="1986"/>
                  </a:cubicBezTo>
                  <a:cubicBezTo>
                    <a:pt x="2372" y="1980"/>
                    <a:pt x="2367" y="1984"/>
                    <a:pt x="2363" y="1977"/>
                  </a:cubicBezTo>
                  <a:cubicBezTo>
                    <a:pt x="2358" y="1972"/>
                    <a:pt x="2354" y="1968"/>
                    <a:pt x="2349" y="1968"/>
                  </a:cubicBezTo>
                  <a:cubicBezTo>
                    <a:pt x="2355" y="1975"/>
                    <a:pt x="2359" y="1974"/>
                    <a:pt x="2361" y="1981"/>
                  </a:cubicBezTo>
                  <a:cubicBezTo>
                    <a:pt x="2371" y="1984"/>
                    <a:pt x="2380" y="1998"/>
                    <a:pt x="2390" y="2005"/>
                  </a:cubicBezTo>
                  <a:cubicBezTo>
                    <a:pt x="2395" y="2013"/>
                    <a:pt x="2400" y="2013"/>
                    <a:pt x="2405" y="2018"/>
                  </a:cubicBezTo>
                  <a:cubicBezTo>
                    <a:pt x="2407" y="2021"/>
                    <a:pt x="2409" y="2025"/>
                    <a:pt x="2412" y="2023"/>
                  </a:cubicBezTo>
                  <a:cubicBezTo>
                    <a:pt x="2416" y="2025"/>
                    <a:pt x="2412" y="2033"/>
                    <a:pt x="2418" y="2030"/>
                  </a:cubicBezTo>
                  <a:cubicBezTo>
                    <a:pt x="2417" y="2035"/>
                    <a:pt x="2425" y="2036"/>
                    <a:pt x="2429" y="2043"/>
                  </a:cubicBezTo>
                  <a:cubicBezTo>
                    <a:pt x="2434" y="2050"/>
                    <a:pt x="2439" y="2054"/>
                    <a:pt x="2444" y="2056"/>
                  </a:cubicBezTo>
                  <a:cubicBezTo>
                    <a:pt x="2442" y="2059"/>
                    <a:pt x="2446" y="2061"/>
                    <a:pt x="2448" y="2061"/>
                  </a:cubicBezTo>
                  <a:cubicBezTo>
                    <a:pt x="2446" y="2064"/>
                    <a:pt x="2450" y="2066"/>
                    <a:pt x="2452" y="2066"/>
                  </a:cubicBezTo>
                  <a:cubicBezTo>
                    <a:pt x="2454" y="2072"/>
                    <a:pt x="2456" y="2073"/>
                    <a:pt x="2462" y="2078"/>
                  </a:cubicBezTo>
                  <a:cubicBezTo>
                    <a:pt x="2466" y="2087"/>
                    <a:pt x="2472" y="2096"/>
                    <a:pt x="2481" y="2105"/>
                  </a:cubicBezTo>
                  <a:cubicBezTo>
                    <a:pt x="2484" y="2111"/>
                    <a:pt x="2485" y="2117"/>
                    <a:pt x="2487" y="2123"/>
                  </a:cubicBezTo>
                  <a:cubicBezTo>
                    <a:pt x="2492" y="2119"/>
                    <a:pt x="2487" y="2128"/>
                    <a:pt x="2493" y="2129"/>
                  </a:cubicBezTo>
                  <a:cubicBezTo>
                    <a:pt x="2493" y="2135"/>
                    <a:pt x="2495" y="2131"/>
                    <a:pt x="2499" y="2136"/>
                  </a:cubicBezTo>
                  <a:cubicBezTo>
                    <a:pt x="2497" y="2141"/>
                    <a:pt x="2505" y="2148"/>
                    <a:pt x="2505" y="2153"/>
                  </a:cubicBezTo>
                  <a:cubicBezTo>
                    <a:pt x="2505" y="2159"/>
                    <a:pt x="2507" y="2155"/>
                    <a:pt x="2511" y="2160"/>
                  </a:cubicBezTo>
                  <a:cubicBezTo>
                    <a:pt x="2519" y="2160"/>
                    <a:pt x="2519" y="2160"/>
                    <a:pt x="2519" y="2160"/>
                  </a:cubicBezTo>
                  <a:cubicBezTo>
                    <a:pt x="2518" y="2158"/>
                    <a:pt x="2518" y="2157"/>
                    <a:pt x="2519" y="2156"/>
                  </a:cubicBezTo>
                  <a:close/>
                  <a:moveTo>
                    <a:pt x="2461" y="2096"/>
                  </a:moveTo>
                  <a:cubicBezTo>
                    <a:pt x="2439" y="2071"/>
                    <a:pt x="2416" y="2045"/>
                    <a:pt x="2394" y="2019"/>
                  </a:cubicBezTo>
                  <a:cubicBezTo>
                    <a:pt x="2381" y="2012"/>
                    <a:pt x="2375" y="1992"/>
                    <a:pt x="2360" y="1994"/>
                  </a:cubicBezTo>
                  <a:cubicBezTo>
                    <a:pt x="2367" y="1997"/>
                    <a:pt x="2374" y="2009"/>
                    <a:pt x="2382" y="2012"/>
                  </a:cubicBezTo>
                  <a:cubicBezTo>
                    <a:pt x="2390" y="2027"/>
                    <a:pt x="2398" y="2029"/>
                    <a:pt x="2406" y="2043"/>
                  </a:cubicBezTo>
                  <a:cubicBezTo>
                    <a:pt x="2412" y="2046"/>
                    <a:pt x="2412" y="2053"/>
                    <a:pt x="2420" y="2060"/>
                  </a:cubicBezTo>
                  <a:cubicBezTo>
                    <a:pt x="2428" y="2069"/>
                    <a:pt x="2425" y="2067"/>
                    <a:pt x="2432" y="2076"/>
                  </a:cubicBezTo>
                  <a:cubicBezTo>
                    <a:pt x="2442" y="2082"/>
                    <a:pt x="2445" y="2096"/>
                    <a:pt x="2455" y="2102"/>
                  </a:cubicBezTo>
                  <a:cubicBezTo>
                    <a:pt x="2454" y="2107"/>
                    <a:pt x="2457" y="2111"/>
                    <a:pt x="2461" y="2116"/>
                  </a:cubicBezTo>
                  <a:cubicBezTo>
                    <a:pt x="2460" y="2121"/>
                    <a:pt x="2469" y="2127"/>
                    <a:pt x="2467" y="2132"/>
                  </a:cubicBezTo>
                  <a:cubicBezTo>
                    <a:pt x="2474" y="2141"/>
                    <a:pt x="2480" y="2151"/>
                    <a:pt x="2485" y="2160"/>
                  </a:cubicBezTo>
                  <a:cubicBezTo>
                    <a:pt x="2496" y="2160"/>
                    <a:pt x="2496" y="2160"/>
                    <a:pt x="2496" y="2160"/>
                  </a:cubicBezTo>
                  <a:cubicBezTo>
                    <a:pt x="2494" y="2157"/>
                    <a:pt x="2493" y="2154"/>
                    <a:pt x="2492" y="2151"/>
                  </a:cubicBezTo>
                  <a:cubicBezTo>
                    <a:pt x="2476" y="2132"/>
                    <a:pt x="2472" y="2114"/>
                    <a:pt x="2461" y="2096"/>
                  </a:cubicBezTo>
                  <a:close/>
                  <a:moveTo>
                    <a:pt x="149" y="2121"/>
                  </a:moveTo>
                  <a:cubicBezTo>
                    <a:pt x="149" y="2115"/>
                    <a:pt x="153" y="2113"/>
                    <a:pt x="155" y="2109"/>
                  </a:cubicBezTo>
                  <a:cubicBezTo>
                    <a:pt x="179" y="2064"/>
                    <a:pt x="184" y="2064"/>
                    <a:pt x="184" y="2059"/>
                  </a:cubicBezTo>
                  <a:cubicBezTo>
                    <a:pt x="201" y="2038"/>
                    <a:pt x="201" y="2032"/>
                    <a:pt x="204" y="2029"/>
                  </a:cubicBezTo>
                  <a:cubicBezTo>
                    <a:pt x="232" y="2004"/>
                    <a:pt x="230" y="1993"/>
                    <a:pt x="239" y="1992"/>
                  </a:cubicBezTo>
                  <a:cubicBezTo>
                    <a:pt x="257" y="1965"/>
                    <a:pt x="261" y="1963"/>
                    <a:pt x="260" y="1958"/>
                  </a:cubicBezTo>
                  <a:cubicBezTo>
                    <a:pt x="276" y="1940"/>
                    <a:pt x="278" y="1938"/>
                    <a:pt x="281" y="1936"/>
                  </a:cubicBezTo>
                  <a:cubicBezTo>
                    <a:pt x="304" y="1898"/>
                    <a:pt x="315" y="1888"/>
                    <a:pt x="320" y="1875"/>
                  </a:cubicBezTo>
                  <a:cubicBezTo>
                    <a:pt x="343" y="1838"/>
                    <a:pt x="344" y="1834"/>
                    <a:pt x="343" y="1829"/>
                  </a:cubicBezTo>
                  <a:cubicBezTo>
                    <a:pt x="360" y="1792"/>
                    <a:pt x="356" y="1780"/>
                    <a:pt x="364" y="1778"/>
                  </a:cubicBezTo>
                  <a:cubicBezTo>
                    <a:pt x="368" y="1705"/>
                    <a:pt x="374" y="1716"/>
                    <a:pt x="370" y="1718"/>
                  </a:cubicBezTo>
                  <a:cubicBezTo>
                    <a:pt x="364" y="1756"/>
                    <a:pt x="362" y="1760"/>
                    <a:pt x="360" y="1765"/>
                  </a:cubicBezTo>
                  <a:cubicBezTo>
                    <a:pt x="344" y="1810"/>
                    <a:pt x="345" y="1817"/>
                    <a:pt x="340" y="1819"/>
                  </a:cubicBezTo>
                  <a:cubicBezTo>
                    <a:pt x="320" y="1860"/>
                    <a:pt x="317" y="1864"/>
                    <a:pt x="315" y="1868"/>
                  </a:cubicBezTo>
                  <a:cubicBezTo>
                    <a:pt x="280" y="1917"/>
                    <a:pt x="281" y="1913"/>
                    <a:pt x="277" y="1917"/>
                  </a:cubicBezTo>
                  <a:cubicBezTo>
                    <a:pt x="259" y="1943"/>
                    <a:pt x="260" y="1948"/>
                    <a:pt x="255" y="1949"/>
                  </a:cubicBezTo>
                  <a:cubicBezTo>
                    <a:pt x="243" y="1969"/>
                    <a:pt x="241" y="1971"/>
                    <a:pt x="240" y="1974"/>
                  </a:cubicBezTo>
                  <a:cubicBezTo>
                    <a:pt x="216" y="2003"/>
                    <a:pt x="214" y="2010"/>
                    <a:pt x="207" y="2014"/>
                  </a:cubicBezTo>
                  <a:cubicBezTo>
                    <a:pt x="189" y="2041"/>
                    <a:pt x="181" y="2039"/>
                    <a:pt x="184" y="2046"/>
                  </a:cubicBezTo>
                  <a:cubicBezTo>
                    <a:pt x="160" y="2087"/>
                    <a:pt x="152" y="2090"/>
                    <a:pt x="150" y="2096"/>
                  </a:cubicBezTo>
                  <a:cubicBezTo>
                    <a:pt x="129" y="2140"/>
                    <a:pt x="122" y="2143"/>
                    <a:pt x="121" y="2151"/>
                  </a:cubicBezTo>
                  <a:cubicBezTo>
                    <a:pt x="127" y="2156"/>
                    <a:pt x="129" y="2153"/>
                    <a:pt x="132" y="2150"/>
                  </a:cubicBezTo>
                  <a:cubicBezTo>
                    <a:pt x="143" y="2124"/>
                    <a:pt x="146" y="2123"/>
                    <a:pt x="149" y="2121"/>
                  </a:cubicBezTo>
                  <a:close/>
                  <a:moveTo>
                    <a:pt x="390" y="1968"/>
                  </a:moveTo>
                  <a:cubicBezTo>
                    <a:pt x="393" y="1994"/>
                    <a:pt x="387" y="2012"/>
                    <a:pt x="386" y="2034"/>
                  </a:cubicBezTo>
                  <a:cubicBezTo>
                    <a:pt x="382" y="2035"/>
                    <a:pt x="385" y="2041"/>
                    <a:pt x="382" y="2043"/>
                  </a:cubicBezTo>
                  <a:cubicBezTo>
                    <a:pt x="379" y="2045"/>
                    <a:pt x="378" y="2049"/>
                    <a:pt x="379" y="2054"/>
                  </a:cubicBezTo>
                  <a:cubicBezTo>
                    <a:pt x="375" y="2055"/>
                    <a:pt x="378" y="2062"/>
                    <a:pt x="375" y="2063"/>
                  </a:cubicBezTo>
                  <a:cubicBezTo>
                    <a:pt x="372" y="2065"/>
                    <a:pt x="372" y="2070"/>
                    <a:pt x="371" y="2074"/>
                  </a:cubicBezTo>
                  <a:cubicBezTo>
                    <a:pt x="361" y="2081"/>
                    <a:pt x="360" y="2096"/>
                    <a:pt x="349" y="2102"/>
                  </a:cubicBezTo>
                  <a:cubicBezTo>
                    <a:pt x="343" y="2125"/>
                    <a:pt x="331" y="2142"/>
                    <a:pt x="320" y="2160"/>
                  </a:cubicBezTo>
                  <a:cubicBezTo>
                    <a:pt x="332" y="2160"/>
                    <a:pt x="332" y="2160"/>
                    <a:pt x="332" y="2160"/>
                  </a:cubicBezTo>
                  <a:cubicBezTo>
                    <a:pt x="334" y="2157"/>
                    <a:pt x="335" y="2153"/>
                    <a:pt x="337" y="2151"/>
                  </a:cubicBezTo>
                  <a:cubicBezTo>
                    <a:pt x="340" y="2141"/>
                    <a:pt x="347" y="2136"/>
                    <a:pt x="349" y="2126"/>
                  </a:cubicBezTo>
                  <a:cubicBezTo>
                    <a:pt x="352" y="2124"/>
                    <a:pt x="352" y="2118"/>
                    <a:pt x="354" y="2115"/>
                  </a:cubicBezTo>
                  <a:cubicBezTo>
                    <a:pt x="358" y="2112"/>
                    <a:pt x="360" y="2107"/>
                    <a:pt x="360" y="2101"/>
                  </a:cubicBezTo>
                  <a:cubicBezTo>
                    <a:pt x="367" y="2099"/>
                    <a:pt x="367" y="2091"/>
                    <a:pt x="372" y="2087"/>
                  </a:cubicBezTo>
                  <a:cubicBezTo>
                    <a:pt x="377" y="2082"/>
                    <a:pt x="377" y="2074"/>
                    <a:pt x="382" y="2069"/>
                  </a:cubicBezTo>
                  <a:cubicBezTo>
                    <a:pt x="382" y="2061"/>
                    <a:pt x="386" y="2057"/>
                    <a:pt x="387" y="2049"/>
                  </a:cubicBezTo>
                  <a:cubicBezTo>
                    <a:pt x="392" y="2044"/>
                    <a:pt x="390" y="2034"/>
                    <a:pt x="394" y="2029"/>
                  </a:cubicBezTo>
                  <a:cubicBezTo>
                    <a:pt x="395" y="2016"/>
                    <a:pt x="395" y="2004"/>
                    <a:pt x="396" y="1992"/>
                  </a:cubicBezTo>
                  <a:cubicBezTo>
                    <a:pt x="396" y="1987"/>
                    <a:pt x="395" y="1983"/>
                    <a:pt x="395" y="1979"/>
                  </a:cubicBezTo>
                  <a:cubicBezTo>
                    <a:pt x="394" y="1975"/>
                    <a:pt x="397" y="1965"/>
                    <a:pt x="390" y="1968"/>
                  </a:cubicBezTo>
                  <a:close/>
                  <a:moveTo>
                    <a:pt x="323" y="2128"/>
                  </a:moveTo>
                  <a:cubicBezTo>
                    <a:pt x="323" y="2125"/>
                    <a:pt x="323" y="2123"/>
                    <a:pt x="327" y="2123"/>
                  </a:cubicBezTo>
                  <a:cubicBezTo>
                    <a:pt x="347" y="2067"/>
                    <a:pt x="355" y="2069"/>
                    <a:pt x="353" y="2062"/>
                  </a:cubicBezTo>
                  <a:cubicBezTo>
                    <a:pt x="367" y="2015"/>
                    <a:pt x="370" y="2008"/>
                    <a:pt x="373" y="2000"/>
                  </a:cubicBezTo>
                  <a:cubicBezTo>
                    <a:pt x="384" y="1955"/>
                    <a:pt x="386" y="1943"/>
                    <a:pt x="387" y="1920"/>
                  </a:cubicBezTo>
                  <a:cubicBezTo>
                    <a:pt x="390" y="1846"/>
                    <a:pt x="389" y="1840"/>
                    <a:pt x="392" y="1837"/>
                  </a:cubicBezTo>
                  <a:cubicBezTo>
                    <a:pt x="386" y="1793"/>
                    <a:pt x="390" y="1791"/>
                    <a:pt x="388" y="1785"/>
                  </a:cubicBezTo>
                  <a:cubicBezTo>
                    <a:pt x="378" y="1844"/>
                    <a:pt x="379" y="1849"/>
                    <a:pt x="378" y="1853"/>
                  </a:cubicBezTo>
                  <a:cubicBezTo>
                    <a:pt x="364" y="1895"/>
                    <a:pt x="367" y="1908"/>
                    <a:pt x="360" y="1913"/>
                  </a:cubicBezTo>
                  <a:cubicBezTo>
                    <a:pt x="342" y="1952"/>
                    <a:pt x="339" y="1955"/>
                    <a:pt x="337" y="1959"/>
                  </a:cubicBezTo>
                  <a:cubicBezTo>
                    <a:pt x="320" y="1982"/>
                    <a:pt x="325" y="1992"/>
                    <a:pt x="317" y="1991"/>
                  </a:cubicBezTo>
                  <a:cubicBezTo>
                    <a:pt x="303" y="2014"/>
                    <a:pt x="301" y="2014"/>
                    <a:pt x="302" y="2018"/>
                  </a:cubicBezTo>
                  <a:cubicBezTo>
                    <a:pt x="268" y="2075"/>
                    <a:pt x="259" y="2078"/>
                    <a:pt x="259" y="2089"/>
                  </a:cubicBezTo>
                  <a:cubicBezTo>
                    <a:pt x="241" y="2121"/>
                    <a:pt x="236" y="2121"/>
                    <a:pt x="235" y="2125"/>
                  </a:cubicBezTo>
                  <a:cubicBezTo>
                    <a:pt x="219" y="2148"/>
                    <a:pt x="218" y="2155"/>
                    <a:pt x="214" y="2160"/>
                  </a:cubicBezTo>
                  <a:cubicBezTo>
                    <a:pt x="237" y="2137"/>
                    <a:pt x="241" y="2133"/>
                    <a:pt x="244" y="2129"/>
                  </a:cubicBezTo>
                  <a:cubicBezTo>
                    <a:pt x="278" y="2075"/>
                    <a:pt x="275" y="2068"/>
                    <a:pt x="279" y="2068"/>
                  </a:cubicBezTo>
                  <a:cubicBezTo>
                    <a:pt x="291" y="2051"/>
                    <a:pt x="293" y="2049"/>
                    <a:pt x="293" y="2045"/>
                  </a:cubicBezTo>
                  <a:cubicBezTo>
                    <a:pt x="314" y="2010"/>
                    <a:pt x="321" y="2009"/>
                    <a:pt x="320" y="2001"/>
                  </a:cubicBezTo>
                  <a:cubicBezTo>
                    <a:pt x="351" y="1966"/>
                    <a:pt x="342" y="1970"/>
                    <a:pt x="345" y="1973"/>
                  </a:cubicBezTo>
                  <a:cubicBezTo>
                    <a:pt x="326" y="2008"/>
                    <a:pt x="325" y="2022"/>
                    <a:pt x="318" y="2032"/>
                  </a:cubicBezTo>
                  <a:cubicBezTo>
                    <a:pt x="303" y="2059"/>
                    <a:pt x="301" y="2061"/>
                    <a:pt x="298" y="2062"/>
                  </a:cubicBezTo>
                  <a:cubicBezTo>
                    <a:pt x="271" y="2114"/>
                    <a:pt x="265" y="2112"/>
                    <a:pt x="265" y="2117"/>
                  </a:cubicBezTo>
                  <a:cubicBezTo>
                    <a:pt x="246" y="2142"/>
                    <a:pt x="246" y="2150"/>
                    <a:pt x="241" y="2153"/>
                  </a:cubicBezTo>
                  <a:cubicBezTo>
                    <a:pt x="251" y="2156"/>
                    <a:pt x="253" y="2152"/>
                    <a:pt x="256" y="2148"/>
                  </a:cubicBezTo>
                  <a:cubicBezTo>
                    <a:pt x="269" y="2125"/>
                    <a:pt x="273" y="2125"/>
                    <a:pt x="272" y="2121"/>
                  </a:cubicBezTo>
                  <a:cubicBezTo>
                    <a:pt x="308" y="2065"/>
                    <a:pt x="311" y="2064"/>
                    <a:pt x="311" y="2061"/>
                  </a:cubicBezTo>
                  <a:cubicBezTo>
                    <a:pt x="322" y="2047"/>
                    <a:pt x="319" y="2041"/>
                    <a:pt x="323" y="2041"/>
                  </a:cubicBezTo>
                  <a:cubicBezTo>
                    <a:pt x="334" y="2002"/>
                    <a:pt x="344" y="2004"/>
                    <a:pt x="342" y="1996"/>
                  </a:cubicBezTo>
                  <a:cubicBezTo>
                    <a:pt x="358" y="1960"/>
                    <a:pt x="355" y="1950"/>
                    <a:pt x="358" y="1946"/>
                  </a:cubicBezTo>
                  <a:cubicBezTo>
                    <a:pt x="390" y="1848"/>
                    <a:pt x="384" y="1857"/>
                    <a:pt x="385" y="1861"/>
                  </a:cubicBezTo>
                  <a:cubicBezTo>
                    <a:pt x="380" y="1900"/>
                    <a:pt x="376" y="1903"/>
                    <a:pt x="375" y="1908"/>
                  </a:cubicBezTo>
                  <a:cubicBezTo>
                    <a:pt x="366" y="1961"/>
                    <a:pt x="359" y="1961"/>
                    <a:pt x="359" y="1968"/>
                  </a:cubicBezTo>
                  <a:cubicBezTo>
                    <a:pt x="340" y="2037"/>
                    <a:pt x="332" y="2042"/>
                    <a:pt x="330" y="2053"/>
                  </a:cubicBezTo>
                  <a:cubicBezTo>
                    <a:pt x="310" y="2096"/>
                    <a:pt x="307" y="2097"/>
                    <a:pt x="308" y="2101"/>
                  </a:cubicBezTo>
                  <a:cubicBezTo>
                    <a:pt x="291" y="2123"/>
                    <a:pt x="290" y="2128"/>
                    <a:pt x="288" y="2133"/>
                  </a:cubicBezTo>
                  <a:cubicBezTo>
                    <a:pt x="273" y="2146"/>
                    <a:pt x="275" y="2154"/>
                    <a:pt x="272" y="2158"/>
                  </a:cubicBezTo>
                  <a:cubicBezTo>
                    <a:pt x="282" y="2156"/>
                    <a:pt x="285" y="2152"/>
                    <a:pt x="287" y="2148"/>
                  </a:cubicBezTo>
                  <a:cubicBezTo>
                    <a:pt x="298" y="2139"/>
                    <a:pt x="291" y="2129"/>
                    <a:pt x="299" y="2132"/>
                  </a:cubicBezTo>
                  <a:cubicBezTo>
                    <a:pt x="314" y="2100"/>
                    <a:pt x="320" y="2101"/>
                    <a:pt x="318" y="2096"/>
                  </a:cubicBezTo>
                  <a:cubicBezTo>
                    <a:pt x="339" y="2051"/>
                    <a:pt x="342" y="2046"/>
                    <a:pt x="347" y="2041"/>
                  </a:cubicBezTo>
                  <a:cubicBezTo>
                    <a:pt x="369" y="1963"/>
                    <a:pt x="369" y="1958"/>
                    <a:pt x="369" y="1952"/>
                  </a:cubicBezTo>
                  <a:cubicBezTo>
                    <a:pt x="376" y="1921"/>
                    <a:pt x="382" y="1921"/>
                    <a:pt x="380" y="1914"/>
                  </a:cubicBezTo>
                  <a:cubicBezTo>
                    <a:pt x="378" y="1961"/>
                    <a:pt x="375" y="1971"/>
                    <a:pt x="374" y="1982"/>
                  </a:cubicBezTo>
                  <a:cubicBezTo>
                    <a:pt x="359" y="2021"/>
                    <a:pt x="355" y="2030"/>
                    <a:pt x="354" y="2041"/>
                  </a:cubicBezTo>
                  <a:cubicBezTo>
                    <a:pt x="335" y="2076"/>
                    <a:pt x="334" y="2088"/>
                    <a:pt x="329" y="2097"/>
                  </a:cubicBezTo>
                  <a:cubicBezTo>
                    <a:pt x="309" y="2131"/>
                    <a:pt x="305" y="2139"/>
                    <a:pt x="302" y="2149"/>
                  </a:cubicBezTo>
                  <a:cubicBezTo>
                    <a:pt x="305" y="2160"/>
                    <a:pt x="305" y="2160"/>
                    <a:pt x="305" y="2160"/>
                  </a:cubicBezTo>
                  <a:cubicBezTo>
                    <a:pt x="313" y="2141"/>
                    <a:pt x="316" y="2142"/>
                    <a:pt x="317" y="2139"/>
                  </a:cubicBezTo>
                  <a:close/>
                  <a:moveTo>
                    <a:pt x="2527" y="2111"/>
                  </a:moveTo>
                  <a:cubicBezTo>
                    <a:pt x="2506" y="2087"/>
                    <a:pt x="2489" y="2064"/>
                    <a:pt x="2464" y="2036"/>
                  </a:cubicBezTo>
                  <a:cubicBezTo>
                    <a:pt x="2445" y="2022"/>
                    <a:pt x="2427" y="2005"/>
                    <a:pt x="2408" y="1992"/>
                  </a:cubicBezTo>
                  <a:cubicBezTo>
                    <a:pt x="2404" y="1987"/>
                    <a:pt x="2399" y="1991"/>
                    <a:pt x="2395" y="1984"/>
                  </a:cubicBezTo>
                  <a:cubicBezTo>
                    <a:pt x="2389" y="1984"/>
                    <a:pt x="2385" y="1977"/>
                    <a:pt x="2380" y="1976"/>
                  </a:cubicBezTo>
                  <a:cubicBezTo>
                    <a:pt x="2378" y="1974"/>
                    <a:pt x="2376" y="1974"/>
                    <a:pt x="2374" y="1973"/>
                  </a:cubicBezTo>
                  <a:cubicBezTo>
                    <a:pt x="2371" y="1971"/>
                    <a:pt x="2369" y="1966"/>
                    <a:pt x="2366" y="1968"/>
                  </a:cubicBezTo>
                  <a:cubicBezTo>
                    <a:pt x="2364" y="1966"/>
                    <a:pt x="2362" y="1961"/>
                    <a:pt x="2359" y="1963"/>
                  </a:cubicBezTo>
                  <a:cubicBezTo>
                    <a:pt x="2357" y="1960"/>
                    <a:pt x="2353" y="1960"/>
                    <a:pt x="2354" y="1964"/>
                  </a:cubicBezTo>
                  <a:cubicBezTo>
                    <a:pt x="2358" y="1964"/>
                    <a:pt x="2362" y="1967"/>
                    <a:pt x="2366" y="1971"/>
                  </a:cubicBezTo>
                  <a:cubicBezTo>
                    <a:pt x="2370" y="1974"/>
                    <a:pt x="2375" y="1978"/>
                    <a:pt x="2379" y="1980"/>
                  </a:cubicBezTo>
                  <a:cubicBezTo>
                    <a:pt x="2388" y="1985"/>
                    <a:pt x="2396" y="1990"/>
                    <a:pt x="2404" y="1998"/>
                  </a:cubicBezTo>
                  <a:cubicBezTo>
                    <a:pt x="2412" y="2006"/>
                    <a:pt x="2423" y="2007"/>
                    <a:pt x="2426" y="2017"/>
                  </a:cubicBezTo>
                  <a:cubicBezTo>
                    <a:pt x="2431" y="2017"/>
                    <a:pt x="2435" y="2020"/>
                    <a:pt x="2440" y="2025"/>
                  </a:cubicBezTo>
                  <a:cubicBezTo>
                    <a:pt x="2444" y="2033"/>
                    <a:pt x="2449" y="2031"/>
                    <a:pt x="2453" y="2037"/>
                  </a:cubicBezTo>
                  <a:cubicBezTo>
                    <a:pt x="2463" y="2048"/>
                    <a:pt x="2473" y="2060"/>
                    <a:pt x="2483" y="2071"/>
                  </a:cubicBezTo>
                  <a:cubicBezTo>
                    <a:pt x="2488" y="2076"/>
                    <a:pt x="2485" y="2080"/>
                    <a:pt x="2491" y="2084"/>
                  </a:cubicBezTo>
                  <a:cubicBezTo>
                    <a:pt x="2496" y="2090"/>
                    <a:pt x="2501" y="2095"/>
                    <a:pt x="2506" y="2101"/>
                  </a:cubicBezTo>
                  <a:cubicBezTo>
                    <a:pt x="2513" y="2106"/>
                    <a:pt x="2512" y="2115"/>
                    <a:pt x="2519" y="2116"/>
                  </a:cubicBezTo>
                  <a:cubicBezTo>
                    <a:pt x="2522" y="2118"/>
                    <a:pt x="2520" y="2121"/>
                    <a:pt x="2523" y="2124"/>
                  </a:cubicBezTo>
                  <a:cubicBezTo>
                    <a:pt x="2525" y="2126"/>
                    <a:pt x="2529" y="2129"/>
                    <a:pt x="2527" y="2132"/>
                  </a:cubicBezTo>
                  <a:cubicBezTo>
                    <a:pt x="2531" y="2137"/>
                    <a:pt x="2541" y="2144"/>
                    <a:pt x="2536" y="2149"/>
                  </a:cubicBezTo>
                  <a:cubicBezTo>
                    <a:pt x="2542" y="2150"/>
                    <a:pt x="2541" y="2155"/>
                    <a:pt x="2545" y="2160"/>
                  </a:cubicBezTo>
                  <a:cubicBezTo>
                    <a:pt x="2556" y="2160"/>
                    <a:pt x="2556" y="2160"/>
                    <a:pt x="2556" y="2160"/>
                  </a:cubicBezTo>
                  <a:cubicBezTo>
                    <a:pt x="2555" y="2158"/>
                    <a:pt x="2554" y="2157"/>
                    <a:pt x="2553" y="2155"/>
                  </a:cubicBezTo>
                  <a:cubicBezTo>
                    <a:pt x="2547" y="2141"/>
                    <a:pt x="2535" y="2126"/>
                    <a:pt x="2527" y="2111"/>
                  </a:cubicBezTo>
                  <a:close/>
                  <a:moveTo>
                    <a:pt x="226" y="2085"/>
                  </a:moveTo>
                  <a:cubicBezTo>
                    <a:pt x="233" y="2081"/>
                    <a:pt x="235" y="2072"/>
                    <a:pt x="242" y="2068"/>
                  </a:cubicBezTo>
                  <a:cubicBezTo>
                    <a:pt x="273" y="2024"/>
                    <a:pt x="274" y="2014"/>
                    <a:pt x="282" y="2011"/>
                  </a:cubicBezTo>
                  <a:cubicBezTo>
                    <a:pt x="292" y="1994"/>
                    <a:pt x="294" y="1993"/>
                    <a:pt x="296" y="1992"/>
                  </a:cubicBezTo>
                  <a:cubicBezTo>
                    <a:pt x="302" y="1978"/>
                    <a:pt x="305" y="1975"/>
                    <a:pt x="310" y="1974"/>
                  </a:cubicBezTo>
                  <a:cubicBezTo>
                    <a:pt x="334" y="1927"/>
                    <a:pt x="334" y="1922"/>
                    <a:pt x="339" y="1921"/>
                  </a:cubicBezTo>
                  <a:cubicBezTo>
                    <a:pt x="358" y="1881"/>
                    <a:pt x="361" y="1874"/>
                    <a:pt x="363" y="1865"/>
                  </a:cubicBezTo>
                  <a:cubicBezTo>
                    <a:pt x="373" y="1829"/>
                    <a:pt x="372" y="1830"/>
                    <a:pt x="373" y="1821"/>
                  </a:cubicBezTo>
                  <a:cubicBezTo>
                    <a:pt x="374" y="1813"/>
                    <a:pt x="369" y="1822"/>
                    <a:pt x="368" y="1834"/>
                  </a:cubicBezTo>
                  <a:cubicBezTo>
                    <a:pt x="356" y="1874"/>
                    <a:pt x="351" y="1876"/>
                    <a:pt x="349" y="1881"/>
                  </a:cubicBezTo>
                  <a:cubicBezTo>
                    <a:pt x="322" y="1934"/>
                    <a:pt x="316" y="1944"/>
                    <a:pt x="310" y="1952"/>
                  </a:cubicBezTo>
                  <a:cubicBezTo>
                    <a:pt x="301" y="1972"/>
                    <a:pt x="293" y="1972"/>
                    <a:pt x="292" y="1979"/>
                  </a:cubicBezTo>
                  <a:cubicBezTo>
                    <a:pt x="250" y="2040"/>
                    <a:pt x="244" y="2048"/>
                    <a:pt x="237" y="2055"/>
                  </a:cubicBezTo>
                  <a:cubicBezTo>
                    <a:pt x="211" y="2090"/>
                    <a:pt x="214" y="2096"/>
                    <a:pt x="211" y="2096"/>
                  </a:cubicBezTo>
                  <a:cubicBezTo>
                    <a:pt x="190" y="2127"/>
                    <a:pt x="188" y="2132"/>
                    <a:pt x="186" y="2138"/>
                  </a:cubicBezTo>
                  <a:cubicBezTo>
                    <a:pt x="175" y="2154"/>
                    <a:pt x="171" y="2156"/>
                    <a:pt x="170" y="2160"/>
                  </a:cubicBezTo>
                  <a:cubicBezTo>
                    <a:pt x="186" y="2151"/>
                    <a:pt x="188" y="2148"/>
                    <a:pt x="191" y="214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84" name="Group 83" title="Text Container Shape"/>
          <p:cNvGrpSpPr/>
          <p:nvPr/>
        </p:nvGrpSpPr>
        <p:grpSpPr>
          <a:xfrm>
            <a:off x="5486400" y="466725"/>
            <a:ext cx="3662363" cy="5922963"/>
            <a:chOff x="5486400" y="466725"/>
            <a:chExt cx="3662363" cy="5922963"/>
          </a:xfrm>
        </p:grpSpPr>
        <p:sp>
          <p:nvSpPr>
            <p:cNvPr id="80" name="Freeform 53"/>
            <p:cNvSpPr/>
            <p:nvPr/>
          </p:nvSpPr>
          <p:spPr bwMode="auto">
            <a:xfrm>
              <a:off x="5486400" y="466725"/>
              <a:ext cx="3662363" cy="5922963"/>
            </a:xfrm>
            <a:custGeom>
              <a:avLst/>
              <a:gdLst/>
              <a:ahLst/>
              <a:cxnLst/>
              <a:rect l="0" t="0" r="r" b="b"/>
              <a:pathLst>
                <a:path w="1152" h="1865">
                  <a:moveTo>
                    <a:pt x="100" y="0"/>
                  </a:moveTo>
                  <a:cubicBezTo>
                    <a:pt x="45" y="0"/>
                    <a:pt x="0" y="45"/>
                    <a:pt x="0" y="100"/>
                  </a:cubicBezTo>
                  <a:cubicBezTo>
                    <a:pt x="0" y="1765"/>
                    <a:pt x="0" y="1765"/>
                    <a:pt x="0" y="1765"/>
                  </a:cubicBezTo>
                  <a:cubicBezTo>
                    <a:pt x="0" y="1820"/>
                    <a:pt x="45" y="1865"/>
                    <a:pt x="100" y="1865"/>
                  </a:cubicBezTo>
                  <a:cubicBezTo>
                    <a:pt x="1152" y="1865"/>
                    <a:pt x="1152" y="1865"/>
                    <a:pt x="1152" y="1865"/>
                  </a:cubicBezTo>
                  <a:cubicBezTo>
                    <a:pt x="1152" y="0"/>
                    <a:pt x="1152" y="0"/>
                    <a:pt x="1152" y="0"/>
                  </a:cubicBezTo>
                  <a:lnTo>
                    <a:pt x="100" y="0"/>
                  </a:lnTo>
                  <a:close/>
                </a:path>
              </a:pathLst>
            </a:custGeom>
            <a:solidFill>
              <a:schemeClr val="accent1">
                <a:lumMod val="75000"/>
              </a:schemeClr>
            </a:solidFill>
            <a:ln>
              <a:noFill/>
            </a:ln>
          </p:spPr>
        </p:sp>
        <p:cxnSp>
          <p:nvCxnSpPr>
            <p:cNvPr id="10" name="Straight Connector 9"/>
            <p:cNvCxnSpPr/>
            <p:nvPr/>
          </p:nvCxnSpPr>
          <p:spPr>
            <a:xfrm>
              <a:off x="6010049" y="4714230"/>
              <a:ext cx="521208"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83" name="Freeform 57"/>
            <p:cNvSpPr/>
            <p:nvPr/>
          </p:nvSpPr>
          <p:spPr bwMode="auto">
            <a:xfrm>
              <a:off x="5673747" y="658813"/>
              <a:ext cx="3473450" cy="5538787"/>
            </a:xfrm>
            <a:custGeom>
              <a:avLst/>
              <a:gdLst/>
              <a:ahLst/>
              <a:cxnLst/>
              <a:rect l="0" t="0" r="r" b="b"/>
              <a:pathLst>
                <a:path w="1093" h="1745">
                  <a:moveTo>
                    <a:pt x="40" y="0"/>
                  </a:moveTo>
                  <a:cubicBezTo>
                    <a:pt x="18" y="0"/>
                    <a:pt x="0" y="18"/>
                    <a:pt x="0" y="40"/>
                  </a:cubicBezTo>
                  <a:cubicBezTo>
                    <a:pt x="0" y="1705"/>
                    <a:pt x="0" y="1705"/>
                    <a:pt x="0" y="1705"/>
                  </a:cubicBezTo>
                  <a:cubicBezTo>
                    <a:pt x="0" y="1726"/>
                    <a:pt x="18" y="1745"/>
                    <a:pt x="40" y="1745"/>
                  </a:cubicBezTo>
                  <a:cubicBezTo>
                    <a:pt x="1092" y="1745"/>
                    <a:pt x="1092" y="1745"/>
                    <a:pt x="1092" y="1745"/>
                  </a:cubicBezTo>
                  <a:cubicBezTo>
                    <a:pt x="1092" y="1733"/>
                    <a:pt x="1092" y="1733"/>
                    <a:pt x="1092" y="1733"/>
                  </a:cubicBezTo>
                  <a:cubicBezTo>
                    <a:pt x="792" y="1733"/>
                    <a:pt x="792" y="1733"/>
                    <a:pt x="792" y="1733"/>
                  </a:cubicBezTo>
                  <a:cubicBezTo>
                    <a:pt x="40" y="1733"/>
                    <a:pt x="40" y="1733"/>
                    <a:pt x="40" y="1733"/>
                  </a:cubicBezTo>
                  <a:cubicBezTo>
                    <a:pt x="25" y="1733"/>
                    <a:pt x="12" y="1720"/>
                    <a:pt x="12" y="1705"/>
                  </a:cubicBezTo>
                  <a:cubicBezTo>
                    <a:pt x="12" y="40"/>
                    <a:pt x="12" y="40"/>
                    <a:pt x="12" y="40"/>
                  </a:cubicBezTo>
                  <a:cubicBezTo>
                    <a:pt x="12" y="24"/>
                    <a:pt x="25" y="12"/>
                    <a:pt x="40" y="12"/>
                  </a:cubicBezTo>
                  <a:cubicBezTo>
                    <a:pt x="792" y="12"/>
                    <a:pt x="792" y="12"/>
                    <a:pt x="792" y="12"/>
                  </a:cubicBezTo>
                  <a:cubicBezTo>
                    <a:pt x="1093" y="12"/>
                    <a:pt x="1093" y="12"/>
                    <a:pt x="1093" y="12"/>
                  </a:cubicBezTo>
                  <a:cubicBezTo>
                    <a:pt x="1093" y="0"/>
                    <a:pt x="1093" y="0"/>
                    <a:pt x="1093" y="0"/>
                  </a:cubicBezTo>
                  <a:lnTo>
                    <a:pt x="40" y="0"/>
                  </a:lnTo>
                  <a:close/>
                </a:path>
              </a:pathLst>
            </a:custGeom>
            <a:solidFill>
              <a:schemeClr val="bg2"/>
            </a:solidFill>
            <a:ln>
              <a:noFill/>
            </a:ln>
          </p:spPr>
        </p:sp>
      </p:grpSp>
      <p:sp>
        <p:nvSpPr>
          <p:cNvPr id="4" name="Date Placeholder 3"/>
          <p:cNvSpPr>
            <a:spLocks noGrp="1"/>
          </p:cNvSpPr>
          <p:nvPr>
            <p:ph type="dt" sz="half" idx="10"/>
          </p:nvPr>
        </p:nvSpPr>
        <p:spPr>
          <a:xfrm>
            <a:off x="6729989" y="6442525"/>
            <a:ext cx="2057400" cy="365125"/>
          </a:xfrm>
        </p:spPr>
        <p:txBody>
          <a:bodyPr/>
          <a:lstStyle/>
          <a:p>
            <a:pPr>
              <a:defRPr/>
            </a:pPr>
            <a:endParaRPr lang="en-AU"/>
          </a:p>
        </p:txBody>
      </p:sp>
      <p:sp>
        <p:nvSpPr>
          <p:cNvPr id="5" name="Footer Placeholder 4"/>
          <p:cNvSpPr>
            <a:spLocks noGrp="1"/>
          </p:cNvSpPr>
          <p:nvPr>
            <p:ph type="ftr" sz="quarter" idx="11"/>
          </p:nvPr>
        </p:nvSpPr>
        <p:spPr>
          <a:xfrm>
            <a:off x="3024158" y="6442525"/>
            <a:ext cx="3086100" cy="365125"/>
          </a:xfrm>
        </p:spPr>
        <p:txBody>
          <a:bodyPr/>
          <a:lstStyle>
            <a:lvl1pPr algn="ctr">
              <a:defRPr/>
            </a:lvl1pPr>
          </a:lstStyle>
          <a:p>
            <a:pPr>
              <a:defRPr/>
            </a:pPr>
            <a:endParaRPr lang="en-AU"/>
          </a:p>
        </p:txBody>
      </p:sp>
      <p:sp>
        <p:nvSpPr>
          <p:cNvPr id="6" name="Slide Number Placeholder 5"/>
          <p:cNvSpPr>
            <a:spLocks noGrp="1"/>
          </p:cNvSpPr>
          <p:nvPr>
            <p:ph type="sldNum" sz="quarter" idx="12"/>
          </p:nvPr>
        </p:nvSpPr>
        <p:spPr>
          <a:xfrm>
            <a:off x="349824" y="6442525"/>
            <a:ext cx="2066534" cy="365125"/>
          </a:xfrm>
        </p:spPr>
        <p:txBody>
          <a:bodyPr anchor="ctr"/>
          <a:lstStyle>
            <a:lvl1pPr algn="l">
              <a:defRPr sz="900"/>
            </a:lvl1pPr>
          </a:lstStyle>
          <a:p>
            <a:pPr>
              <a:defRPr/>
            </a:pPr>
            <a:fld id="{70F42F29-2C6D-4F07-A6C3-12383270AABA}" type="slidenum">
              <a:rPr lang="en-AU" smtClean="0"/>
              <a:pPr>
                <a:defRPr/>
              </a:pPr>
              <a:t>‹#›</a:t>
            </a:fld>
            <a:endParaRPr lang="en-AU"/>
          </a:p>
        </p:txBody>
      </p:sp>
      <p:sp>
        <p:nvSpPr>
          <p:cNvPr id="68" name="Freeform 57"/>
          <p:cNvSpPr/>
          <p:nvPr/>
        </p:nvSpPr>
        <p:spPr bwMode="auto">
          <a:xfrm>
            <a:off x="3342085"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sp>
        <p:nvSpPr>
          <p:cNvPr id="216" name="Freeform 192"/>
          <p:cNvSpPr/>
          <p:nvPr/>
        </p:nvSpPr>
        <p:spPr bwMode="auto">
          <a:xfrm>
            <a:off x="3299222" y="-5000626"/>
            <a:ext cx="1191" cy="3175"/>
          </a:xfrm>
          <a:custGeom>
            <a:avLst/>
            <a:gdLst/>
            <a:ahLst/>
            <a:cxnLst/>
            <a:rect l="0" t="0" r="r" b="b"/>
            <a:pathLst>
              <a:path w="2" h="3">
                <a:moveTo>
                  <a:pt x="0" y="0"/>
                </a:moveTo>
                <a:lnTo>
                  <a:pt x="2" y="2"/>
                </a:lnTo>
                <a:lnTo>
                  <a:pt x="0" y="3"/>
                </a:lnTo>
                <a:lnTo>
                  <a:pt x="0" y="0"/>
                </a:lnTo>
                <a:close/>
              </a:path>
            </a:pathLst>
          </a:custGeom>
          <a:solidFill>
            <a:srgbClr val="ADBC87"/>
          </a:solidFill>
          <a:ln w="0">
            <a:solidFill>
              <a:srgbClr val="ADBC87"/>
            </a:solidFill>
            <a:prstDash val="solid"/>
            <a:round/>
            <a:headEnd/>
            <a:tailEnd/>
          </a:ln>
        </p:spPr>
      </p:sp>
      <p:sp>
        <p:nvSpPr>
          <p:cNvPr id="2" name="Title 1"/>
          <p:cNvSpPr>
            <a:spLocks noGrp="1"/>
          </p:cNvSpPr>
          <p:nvPr>
            <p:ph type="ctrTitle"/>
          </p:nvPr>
        </p:nvSpPr>
        <p:spPr>
          <a:xfrm>
            <a:off x="5940564" y="1023868"/>
            <a:ext cx="2845259" cy="3349641"/>
          </a:xfrm>
        </p:spPr>
        <p:txBody>
          <a:bodyPr anchor="t">
            <a:normAutofit/>
          </a:bodyPr>
          <a:lstStyle>
            <a:lvl1pPr algn="l">
              <a:lnSpc>
                <a:spcPct val="105000"/>
              </a:lnSpc>
              <a:defRPr sz="3300" baseline="0">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5940564" y="4945377"/>
            <a:ext cx="2845259" cy="1037760"/>
          </a:xfrm>
        </p:spPr>
        <p:txBody>
          <a:bodyPr anchor="t">
            <a:normAutofit/>
          </a:bodyPr>
          <a:lstStyle>
            <a:lvl1pPr marL="0" indent="0" algn="l">
              <a:lnSpc>
                <a:spcPct val="130000"/>
              </a:lnSpc>
              <a:buNone/>
              <a:defRPr sz="1700" baseline="0">
                <a:solidFill>
                  <a:schemeClr val="bg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9" name="Freeform 57"/>
          <p:cNvSpPr/>
          <p:nvPr/>
        </p:nvSpPr>
        <p:spPr bwMode="auto">
          <a:xfrm>
            <a:off x="3342085"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sp>
        <p:nvSpPr>
          <p:cNvPr id="21" name="Freeform 192"/>
          <p:cNvSpPr/>
          <p:nvPr/>
        </p:nvSpPr>
        <p:spPr bwMode="auto">
          <a:xfrm>
            <a:off x="3299222" y="-5000626"/>
            <a:ext cx="1191" cy="3175"/>
          </a:xfrm>
          <a:custGeom>
            <a:avLst/>
            <a:gdLst/>
            <a:ahLst/>
            <a:cxnLst/>
            <a:rect l="0" t="0" r="r" b="b"/>
            <a:pathLst>
              <a:path w="2" h="3">
                <a:moveTo>
                  <a:pt x="0" y="0"/>
                </a:moveTo>
                <a:lnTo>
                  <a:pt x="2" y="2"/>
                </a:lnTo>
                <a:lnTo>
                  <a:pt x="0" y="3"/>
                </a:lnTo>
                <a:lnTo>
                  <a:pt x="0" y="0"/>
                </a:lnTo>
                <a:close/>
              </a:path>
            </a:pathLst>
          </a:custGeom>
          <a:solidFill>
            <a:srgbClr val="ADBC87"/>
          </a:solidFill>
          <a:ln w="0">
            <a:solidFill>
              <a:srgbClr val="ADBC87"/>
            </a:solidFill>
            <a:prstDash val="solid"/>
            <a:round/>
            <a:headEnd/>
            <a:tailEnd/>
          </a:ln>
        </p:spPr>
      </p:sp>
    </p:spTree>
    <p:extLst>
      <p:ext uri="{BB962C8B-B14F-4D97-AF65-F5344CB8AC3E}">
        <p14:creationId xmlns:p14="http://schemas.microsoft.com/office/powerpoint/2010/main" val="2175736848"/>
      </p:ext>
    </p:extLst>
  </p:cSld>
  <p:clrMapOvr>
    <a:masterClrMapping/>
  </p:clrMapOvr>
  <p:extLst mod="1">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AU"/>
          </a:p>
        </p:txBody>
      </p:sp>
      <p:sp>
        <p:nvSpPr>
          <p:cNvPr id="5" name="Footer Placeholder 4"/>
          <p:cNvSpPr>
            <a:spLocks noGrp="1"/>
          </p:cNvSpPr>
          <p:nvPr>
            <p:ph type="ftr" sz="quarter" idx="11"/>
          </p:nvPr>
        </p:nvSpPr>
        <p:spPr/>
        <p:txBody>
          <a:bodyPr/>
          <a:lstStyle/>
          <a:p>
            <a:pPr>
              <a:defRPr/>
            </a:pPr>
            <a:endParaRPr lang="en-AU"/>
          </a:p>
        </p:txBody>
      </p:sp>
      <p:sp>
        <p:nvSpPr>
          <p:cNvPr id="6" name="Slide Number Placeholder 5"/>
          <p:cNvSpPr>
            <a:spLocks noGrp="1"/>
          </p:cNvSpPr>
          <p:nvPr>
            <p:ph type="sldNum" sz="quarter" idx="12"/>
          </p:nvPr>
        </p:nvSpPr>
        <p:spPr/>
        <p:txBody>
          <a:bodyPr/>
          <a:lstStyle/>
          <a:p>
            <a:pPr>
              <a:defRPr/>
            </a:pPr>
            <a:fld id="{E46631AE-1064-45AA-B22D-B14AA9B736CE}" type="slidenum">
              <a:rPr lang="en-AU" smtClean="0"/>
              <a:pPr>
                <a:defRPr/>
              </a:pPr>
              <a:t>‹#›</a:t>
            </a:fld>
            <a:endParaRPr lang="en-AU"/>
          </a:p>
        </p:txBody>
      </p:sp>
    </p:spTree>
    <p:extLst>
      <p:ext uri="{BB962C8B-B14F-4D97-AF65-F5344CB8AC3E}">
        <p14:creationId xmlns:p14="http://schemas.microsoft.com/office/powerpoint/2010/main" val="4160055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9" name="Freeform 9"/>
          <p:cNvSpPr>
            <a:spLocks noEditPoints="1"/>
          </p:cNvSpPr>
          <p:nvPr/>
        </p:nvSpPr>
        <p:spPr bwMode="auto">
          <a:xfrm>
            <a:off x="1" y="1"/>
            <a:ext cx="9149366" cy="6858000"/>
          </a:xfrm>
          <a:custGeom>
            <a:avLst/>
            <a:gdLst/>
            <a:ahLst/>
            <a:cxnLst/>
            <a:rect l="0" t="0" r="r" b="b"/>
            <a:pathLst>
              <a:path w="2884" h="2161">
                <a:moveTo>
                  <a:pt x="80" y="1185"/>
                </a:moveTo>
                <a:cubicBezTo>
                  <a:pt x="85" y="1193"/>
                  <a:pt x="100" y="1190"/>
                  <a:pt x="106" y="1196"/>
                </a:cubicBezTo>
                <a:cubicBezTo>
                  <a:pt x="127" y="1200"/>
                  <a:pt x="141" y="1211"/>
                  <a:pt x="162" y="1215"/>
                </a:cubicBezTo>
                <a:cubicBezTo>
                  <a:pt x="166" y="1224"/>
                  <a:pt x="183" y="1219"/>
                  <a:pt x="188" y="1226"/>
                </a:cubicBezTo>
                <a:cubicBezTo>
                  <a:pt x="202" y="1225"/>
                  <a:pt x="212" y="1229"/>
                  <a:pt x="223" y="1231"/>
                </a:cubicBezTo>
                <a:cubicBezTo>
                  <a:pt x="242" y="1231"/>
                  <a:pt x="262" y="1230"/>
                  <a:pt x="281" y="1230"/>
                </a:cubicBezTo>
                <a:cubicBezTo>
                  <a:pt x="283" y="1225"/>
                  <a:pt x="295" y="1229"/>
                  <a:pt x="295" y="1223"/>
                </a:cubicBezTo>
                <a:cubicBezTo>
                  <a:pt x="267" y="1226"/>
                  <a:pt x="247" y="1221"/>
                  <a:pt x="220" y="1222"/>
                </a:cubicBezTo>
                <a:cubicBezTo>
                  <a:pt x="203" y="1220"/>
                  <a:pt x="191" y="1212"/>
                  <a:pt x="170" y="1212"/>
                </a:cubicBezTo>
                <a:cubicBezTo>
                  <a:pt x="166" y="1206"/>
                  <a:pt x="155" y="1207"/>
                  <a:pt x="150" y="1201"/>
                </a:cubicBezTo>
                <a:cubicBezTo>
                  <a:pt x="136" y="1204"/>
                  <a:pt x="137" y="1191"/>
                  <a:pt x="124" y="1193"/>
                </a:cubicBezTo>
                <a:cubicBezTo>
                  <a:pt x="119" y="1187"/>
                  <a:pt x="107" y="1189"/>
                  <a:pt x="103" y="1182"/>
                </a:cubicBezTo>
                <a:cubicBezTo>
                  <a:pt x="92" y="1182"/>
                  <a:pt x="85" y="1177"/>
                  <a:pt x="77" y="1174"/>
                </a:cubicBezTo>
                <a:cubicBezTo>
                  <a:pt x="63" y="1166"/>
                  <a:pt x="43" y="1164"/>
                  <a:pt x="30" y="1155"/>
                </a:cubicBezTo>
                <a:cubicBezTo>
                  <a:pt x="21" y="1154"/>
                  <a:pt x="17" y="1147"/>
                  <a:pt x="6" y="1147"/>
                </a:cubicBezTo>
                <a:cubicBezTo>
                  <a:pt x="5" y="1145"/>
                  <a:pt x="4" y="1144"/>
                  <a:pt x="2" y="1142"/>
                </a:cubicBezTo>
                <a:cubicBezTo>
                  <a:pt x="2" y="1154"/>
                  <a:pt x="2" y="1154"/>
                  <a:pt x="2" y="1154"/>
                </a:cubicBezTo>
                <a:cubicBezTo>
                  <a:pt x="16" y="1164"/>
                  <a:pt x="38" y="1166"/>
                  <a:pt x="51" y="1177"/>
                </a:cubicBezTo>
                <a:cubicBezTo>
                  <a:pt x="64" y="1176"/>
                  <a:pt x="66" y="1187"/>
                  <a:pt x="80" y="1185"/>
                </a:cubicBezTo>
                <a:close/>
                <a:moveTo>
                  <a:pt x="84" y="1223"/>
                </a:moveTo>
                <a:cubicBezTo>
                  <a:pt x="93" y="1227"/>
                  <a:pt x="105" y="1229"/>
                  <a:pt x="113" y="1234"/>
                </a:cubicBezTo>
                <a:cubicBezTo>
                  <a:pt x="114" y="1227"/>
                  <a:pt x="121" y="1237"/>
                  <a:pt x="125" y="1236"/>
                </a:cubicBezTo>
                <a:cubicBezTo>
                  <a:pt x="130" y="1238"/>
                  <a:pt x="137" y="1238"/>
                  <a:pt x="139" y="1242"/>
                </a:cubicBezTo>
                <a:cubicBezTo>
                  <a:pt x="144" y="1243"/>
                  <a:pt x="154" y="1238"/>
                  <a:pt x="154" y="1244"/>
                </a:cubicBezTo>
                <a:cubicBezTo>
                  <a:pt x="158" y="1246"/>
                  <a:pt x="169" y="1241"/>
                  <a:pt x="168" y="1247"/>
                </a:cubicBezTo>
                <a:cubicBezTo>
                  <a:pt x="173" y="1248"/>
                  <a:pt x="183" y="1243"/>
                  <a:pt x="183" y="1249"/>
                </a:cubicBezTo>
                <a:cubicBezTo>
                  <a:pt x="188" y="1251"/>
                  <a:pt x="200" y="1246"/>
                  <a:pt x="200" y="1252"/>
                </a:cubicBezTo>
                <a:cubicBezTo>
                  <a:pt x="214" y="1250"/>
                  <a:pt x="219" y="1257"/>
                  <a:pt x="232" y="1254"/>
                </a:cubicBezTo>
                <a:cubicBezTo>
                  <a:pt x="243" y="1256"/>
                  <a:pt x="255" y="1259"/>
                  <a:pt x="261" y="1250"/>
                </a:cubicBezTo>
                <a:cubicBezTo>
                  <a:pt x="215" y="1249"/>
                  <a:pt x="174" y="1241"/>
                  <a:pt x="136" y="1230"/>
                </a:cubicBezTo>
                <a:cubicBezTo>
                  <a:pt x="117" y="1225"/>
                  <a:pt x="97" y="1220"/>
                  <a:pt x="81" y="1211"/>
                </a:cubicBezTo>
                <a:cubicBezTo>
                  <a:pt x="62" y="1205"/>
                  <a:pt x="48" y="1194"/>
                  <a:pt x="25" y="1193"/>
                </a:cubicBezTo>
                <a:cubicBezTo>
                  <a:pt x="22" y="1187"/>
                  <a:pt x="14" y="1187"/>
                  <a:pt x="10" y="1181"/>
                </a:cubicBezTo>
                <a:cubicBezTo>
                  <a:pt x="7" y="1181"/>
                  <a:pt x="4" y="1182"/>
                  <a:pt x="2" y="1180"/>
                </a:cubicBezTo>
                <a:cubicBezTo>
                  <a:pt x="2" y="1191"/>
                  <a:pt x="2" y="1191"/>
                  <a:pt x="2" y="1191"/>
                </a:cubicBezTo>
                <a:cubicBezTo>
                  <a:pt x="9" y="1195"/>
                  <a:pt x="16" y="1199"/>
                  <a:pt x="22" y="1204"/>
                </a:cubicBezTo>
                <a:cubicBezTo>
                  <a:pt x="47" y="1206"/>
                  <a:pt x="66" y="1214"/>
                  <a:pt x="84" y="1223"/>
                </a:cubicBezTo>
                <a:close/>
                <a:moveTo>
                  <a:pt x="23" y="1132"/>
                </a:moveTo>
                <a:cubicBezTo>
                  <a:pt x="29" y="1136"/>
                  <a:pt x="39" y="1136"/>
                  <a:pt x="41" y="1143"/>
                </a:cubicBezTo>
                <a:cubicBezTo>
                  <a:pt x="56" y="1148"/>
                  <a:pt x="68" y="1157"/>
                  <a:pt x="82" y="1162"/>
                </a:cubicBezTo>
                <a:cubicBezTo>
                  <a:pt x="96" y="1168"/>
                  <a:pt x="109" y="1174"/>
                  <a:pt x="123" y="1179"/>
                </a:cubicBezTo>
                <a:cubicBezTo>
                  <a:pt x="130" y="1181"/>
                  <a:pt x="138" y="1183"/>
                  <a:pt x="147" y="1184"/>
                </a:cubicBezTo>
                <a:cubicBezTo>
                  <a:pt x="152" y="1185"/>
                  <a:pt x="165" y="1194"/>
                  <a:pt x="170" y="1186"/>
                </a:cubicBezTo>
                <a:cubicBezTo>
                  <a:pt x="159" y="1177"/>
                  <a:pt x="136" y="1182"/>
                  <a:pt x="129" y="1170"/>
                </a:cubicBezTo>
                <a:cubicBezTo>
                  <a:pt x="110" y="1170"/>
                  <a:pt x="103" y="1157"/>
                  <a:pt x="85" y="1156"/>
                </a:cubicBezTo>
                <a:cubicBezTo>
                  <a:pt x="76" y="1146"/>
                  <a:pt x="61" y="1141"/>
                  <a:pt x="50" y="1134"/>
                </a:cubicBezTo>
                <a:cubicBezTo>
                  <a:pt x="39" y="1125"/>
                  <a:pt x="22" y="1121"/>
                  <a:pt x="11" y="1112"/>
                </a:cubicBezTo>
                <a:cubicBezTo>
                  <a:pt x="8" y="1112"/>
                  <a:pt x="5" y="1110"/>
                  <a:pt x="2" y="1109"/>
                </a:cubicBezTo>
                <a:cubicBezTo>
                  <a:pt x="2" y="1123"/>
                  <a:pt x="2" y="1123"/>
                  <a:pt x="2" y="1123"/>
                </a:cubicBezTo>
                <a:cubicBezTo>
                  <a:pt x="2" y="1123"/>
                  <a:pt x="3" y="1123"/>
                  <a:pt x="3" y="1124"/>
                </a:cubicBezTo>
                <a:cubicBezTo>
                  <a:pt x="14" y="1122"/>
                  <a:pt x="17" y="1129"/>
                  <a:pt x="23" y="1132"/>
                </a:cubicBezTo>
                <a:close/>
                <a:moveTo>
                  <a:pt x="2" y="1589"/>
                </a:moveTo>
                <a:cubicBezTo>
                  <a:pt x="2" y="1601"/>
                  <a:pt x="2" y="1601"/>
                  <a:pt x="2" y="1601"/>
                </a:cubicBezTo>
                <a:cubicBezTo>
                  <a:pt x="3" y="1596"/>
                  <a:pt x="4" y="1592"/>
                  <a:pt x="5" y="1587"/>
                </a:cubicBezTo>
                <a:cubicBezTo>
                  <a:pt x="4" y="1588"/>
                  <a:pt x="3" y="1588"/>
                  <a:pt x="2" y="1589"/>
                </a:cubicBezTo>
                <a:close/>
                <a:moveTo>
                  <a:pt x="8" y="1094"/>
                </a:moveTo>
                <a:cubicBezTo>
                  <a:pt x="7" y="1103"/>
                  <a:pt x="24" y="1092"/>
                  <a:pt x="23" y="1100"/>
                </a:cubicBezTo>
                <a:cubicBezTo>
                  <a:pt x="30" y="1099"/>
                  <a:pt x="32" y="1104"/>
                  <a:pt x="37" y="1105"/>
                </a:cubicBezTo>
                <a:cubicBezTo>
                  <a:pt x="48" y="1107"/>
                  <a:pt x="54" y="1114"/>
                  <a:pt x="66" y="1113"/>
                </a:cubicBezTo>
                <a:cubicBezTo>
                  <a:pt x="73" y="1120"/>
                  <a:pt x="83" y="1124"/>
                  <a:pt x="93" y="1127"/>
                </a:cubicBezTo>
                <a:cubicBezTo>
                  <a:pt x="101" y="1133"/>
                  <a:pt x="117" y="1130"/>
                  <a:pt x="122" y="1138"/>
                </a:cubicBezTo>
                <a:cubicBezTo>
                  <a:pt x="135" y="1139"/>
                  <a:pt x="145" y="1141"/>
                  <a:pt x="151" y="1149"/>
                </a:cubicBezTo>
                <a:cubicBezTo>
                  <a:pt x="171" y="1149"/>
                  <a:pt x="185" y="1156"/>
                  <a:pt x="198" y="1156"/>
                </a:cubicBezTo>
                <a:cubicBezTo>
                  <a:pt x="215" y="1156"/>
                  <a:pt x="233" y="1155"/>
                  <a:pt x="250" y="1155"/>
                </a:cubicBezTo>
                <a:cubicBezTo>
                  <a:pt x="257" y="1153"/>
                  <a:pt x="263" y="1150"/>
                  <a:pt x="273" y="1151"/>
                </a:cubicBezTo>
                <a:cubicBezTo>
                  <a:pt x="276" y="1145"/>
                  <a:pt x="292" y="1152"/>
                  <a:pt x="293" y="1145"/>
                </a:cubicBezTo>
                <a:cubicBezTo>
                  <a:pt x="303" y="1146"/>
                  <a:pt x="306" y="1140"/>
                  <a:pt x="317" y="1142"/>
                </a:cubicBezTo>
                <a:cubicBezTo>
                  <a:pt x="319" y="1134"/>
                  <a:pt x="335" y="1141"/>
                  <a:pt x="334" y="1130"/>
                </a:cubicBezTo>
                <a:cubicBezTo>
                  <a:pt x="327" y="1123"/>
                  <a:pt x="324" y="1130"/>
                  <a:pt x="319" y="1133"/>
                </a:cubicBezTo>
                <a:cubicBezTo>
                  <a:pt x="309" y="1131"/>
                  <a:pt x="305" y="1137"/>
                  <a:pt x="299" y="1139"/>
                </a:cubicBezTo>
                <a:cubicBezTo>
                  <a:pt x="285" y="1141"/>
                  <a:pt x="270" y="1143"/>
                  <a:pt x="256" y="1146"/>
                </a:cubicBezTo>
                <a:cubicBezTo>
                  <a:pt x="236" y="1147"/>
                  <a:pt x="217" y="1147"/>
                  <a:pt x="198" y="1148"/>
                </a:cubicBezTo>
                <a:cubicBezTo>
                  <a:pt x="194" y="1144"/>
                  <a:pt x="188" y="1145"/>
                  <a:pt x="180" y="1145"/>
                </a:cubicBezTo>
                <a:cubicBezTo>
                  <a:pt x="180" y="1140"/>
                  <a:pt x="170" y="1144"/>
                  <a:pt x="169" y="1140"/>
                </a:cubicBezTo>
                <a:cubicBezTo>
                  <a:pt x="167" y="1135"/>
                  <a:pt x="155" y="1140"/>
                  <a:pt x="154" y="1134"/>
                </a:cubicBezTo>
                <a:cubicBezTo>
                  <a:pt x="141" y="1134"/>
                  <a:pt x="134" y="1127"/>
                  <a:pt x="122" y="1126"/>
                </a:cubicBezTo>
                <a:cubicBezTo>
                  <a:pt x="107" y="1114"/>
                  <a:pt x="78" y="1117"/>
                  <a:pt x="66" y="1102"/>
                </a:cubicBezTo>
                <a:cubicBezTo>
                  <a:pt x="52" y="1104"/>
                  <a:pt x="50" y="1093"/>
                  <a:pt x="37" y="1094"/>
                </a:cubicBezTo>
                <a:cubicBezTo>
                  <a:pt x="30" y="1088"/>
                  <a:pt x="17" y="1087"/>
                  <a:pt x="8" y="1083"/>
                </a:cubicBezTo>
                <a:cubicBezTo>
                  <a:pt x="6" y="1082"/>
                  <a:pt x="4" y="1080"/>
                  <a:pt x="2" y="1079"/>
                </a:cubicBezTo>
                <a:cubicBezTo>
                  <a:pt x="2" y="1093"/>
                  <a:pt x="2" y="1093"/>
                  <a:pt x="2" y="1093"/>
                </a:cubicBezTo>
                <a:cubicBezTo>
                  <a:pt x="4" y="1094"/>
                  <a:pt x="5" y="1095"/>
                  <a:pt x="8" y="1094"/>
                </a:cubicBezTo>
                <a:close/>
                <a:moveTo>
                  <a:pt x="33" y="1285"/>
                </a:moveTo>
                <a:cubicBezTo>
                  <a:pt x="39" y="1287"/>
                  <a:pt x="44" y="1290"/>
                  <a:pt x="51" y="1291"/>
                </a:cubicBezTo>
                <a:cubicBezTo>
                  <a:pt x="60" y="1289"/>
                  <a:pt x="57" y="1299"/>
                  <a:pt x="68" y="1296"/>
                </a:cubicBezTo>
                <a:cubicBezTo>
                  <a:pt x="69" y="1303"/>
                  <a:pt x="81" y="1298"/>
                  <a:pt x="83" y="1304"/>
                </a:cubicBezTo>
                <a:cubicBezTo>
                  <a:pt x="100" y="1303"/>
                  <a:pt x="111" y="1308"/>
                  <a:pt x="127" y="1309"/>
                </a:cubicBezTo>
                <a:cubicBezTo>
                  <a:pt x="138" y="1309"/>
                  <a:pt x="150" y="1308"/>
                  <a:pt x="161" y="1308"/>
                </a:cubicBezTo>
                <a:cubicBezTo>
                  <a:pt x="168" y="1309"/>
                  <a:pt x="167" y="1303"/>
                  <a:pt x="176" y="1305"/>
                </a:cubicBezTo>
                <a:cubicBezTo>
                  <a:pt x="181" y="1304"/>
                  <a:pt x="190" y="1307"/>
                  <a:pt x="187" y="1299"/>
                </a:cubicBezTo>
                <a:cubicBezTo>
                  <a:pt x="156" y="1304"/>
                  <a:pt x="122" y="1300"/>
                  <a:pt x="86" y="1295"/>
                </a:cubicBezTo>
                <a:cubicBezTo>
                  <a:pt x="81" y="1291"/>
                  <a:pt x="72" y="1290"/>
                  <a:pt x="68" y="1284"/>
                </a:cubicBezTo>
                <a:cubicBezTo>
                  <a:pt x="56" y="1287"/>
                  <a:pt x="54" y="1279"/>
                  <a:pt x="45" y="1279"/>
                </a:cubicBezTo>
                <a:cubicBezTo>
                  <a:pt x="41" y="1273"/>
                  <a:pt x="32" y="1273"/>
                  <a:pt x="24" y="1271"/>
                </a:cubicBezTo>
                <a:cubicBezTo>
                  <a:pt x="18" y="1268"/>
                  <a:pt x="13" y="1263"/>
                  <a:pt x="6" y="1260"/>
                </a:cubicBezTo>
                <a:cubicBezTo>
                  <a:pt x="5" y="1260"/>
                  <a:pt x="3" y="1260"/>
                  <a:pt x="2" y="1259"/>
                </a:cubicBezTo>
                <a:cubicBezTo>
                  <a:pt x="2" y="1272"/>
                  <a:pt x="2" y="1272"/>
                  <a:pt x="2" y="1272"/>
                </a:cubicBezTo>
                <a:cubicBezTo>
                  <a:pt x="7" y="1274"/>
                  <a:pt x="12" y="1276"/>
                  <a:pt x="18" y="1277"/>
                </a:cubicBezTo>
                <a:cubicBezTo>
                  <a:pt x="20" y="1283"/>
                  <a:pt x="32" y="1278"/>
                  <a:pt x="33" y="1285"/>
                </a:cubicBezTo>
                <a:close/>
                <a:moveTo>
                  <a:pt x="28" y="1439"/>
                </a:moveTo>
                <a:cubicBezTo>
                  <a:pt x="29" y="1442"/>
                  <a:pt x="33" y="1446"/>
                  <a:pt x="34" y="1442"/>
                </a:cubicBezTo>
                <a:cubicBezTo>
                  <a:pt x="29" y="1435"/>
                  <a:pt x="19" y="1432"/>
                  <a:pt x="11" y="1428"/>
                </a:cubicBezTo>
                <a:cubicBezTo>
                  <a:pt x="8" y="1426"/>
                  <a:pt x="5" y="1424"/>
                  <a:pt x="2" y="1423"/>
                </a:cubicBezTo>
                <a:cubicBezTo>
                  <a:pt x="2" y="1430"/>
                  <a:pt x="2" y="1430"/>
                  <a:pt x="2" y="1430"/>
                </a:cubicBezTo>
                <a:cubicBezTo>
                  <a:pt x="6" y="1433"/>
                  <a:pt x="9" y="1437"/>
                  <a:pt x="17" y="1436"/>
                </a:cubicBezTo>
                <a:cubicBezTo>
                  <a:pt x="21" y="1437"/>
                  <a:pt x="22" y="1440"/>
                  <a:pt x="28" y="1439"/>
                </a:cubicBezTo>
                <a:close/>
                <a:moveTo>
                  <a:pt x="27" y="1537"/>
                </a:moveTo>
                <a:cubicBezTo>
                  <a:pt x="26" y="1532"/>
                  <a:pt x="39" y="1530"/>
                  <a:pt x="36" y="1525"/>
                </a:cubicBezTo>
                <a:cubicBezTo>
                  <a:pt x="46" y="1518"/>
                  <a:pt x="49" y="1509"/>
                  <a:pt x="55" y="1501"/>
                </a:cubicBezTo>
                <a:cubicBezTo>
                  <a:pt x="64" y="1498"/>
                  <a:pt x="59" y="1492"/>
                  <a:pt x="68" y="1489"/>
                </a:cubicBezTo>
                <a:cubicBezTo>
                  <a:pt x="74" y="1485"/>
                  <a:pt x="78" y="1480"/>
                  <a:pt x="79" y="1475"/>
                </a:cubicBezTo>
                <a:cubicBezTo>
                  <a:pt x="61" y="1485"/>
                  <a:pt x="56" y="1498"/>
                  <a:pt x="43" y="1509"/>
                </a:cubicBezTo>
                <a:cubicBezTo>
                  <a:pt x="37" y="1515"/>
                  <a:pt x="33" y="1521"/>
                  <a:pt x="27" y="1527"/>
                </a:cubicBezTo>
                <a:cubicBezTo>
                  <a:pt x="22" y="1529"/>
                  <a:pt x="23" y="1533"/>
                  <a:pt x="19" y="1536"/>
                </a:cubicBezTo>
                <a:cubicBezTo>
                  <a:pt x="22" y="1540"/>
                  <a:pt x="13" y="1542"/>
                  <a:pt x="15" y="1546"/>
                </a:cubicBezTo>
                <a:cubicBezTo>
                  <a:pt x="9" y="1550"/>
                  <a:pt x="5" y="1556"/>
                  <a:pt x="2" y="1561"/>
                </a:cubicBezTo>
                <a:cubicBezTo>
                  <a:pt x="2" y="1571"/>
                  <a:pt x="2" y="1571"/>
                  <a:pt x="2" y="1571"/>
                </a:cubicBezTo>
                <a:cubicBezTo>
                  <a:pt x="8" y="1564"/>
                  <a:pt x="15" y="1556"/>
                  <a:pt x="21" y="1549"/>
                </a:cubicBezTo>
                <a:cubicBezTo>
                  <a:pt x="18" y="1544"/>
                  <a:pt x="28" y="1542"/>
                  <a:pt x="27" y="1537"/>
                </a:cubicBezTo>
                <a:close/>
                <a:moveTo>
                  <a:pt x="33" y="1071"/>
                </a:moveTo>
                <a:cubicBezTo>
                  <a:pt x="43" y="1068"/>
                  <a:pt x="45" y="1075"/>
                  <a:pt x="54" y="1073"/>
                </a:cubicBezTo>
                <a:cubicBezTo>
                  <a:pt x="58" y="1077"/>
                  <a:pt x="64" y="1078"/>
                  <a:pt x="71" y="1078"/>
                </a:cubicBezTo>
                <a:cubicBezTo>
                  <a:pt x="76" y="1082"/>
                  <a:pt x="79" y="1088"/>
                  <a:pt x="89" y="1087"/>
                </a:cubicBezTo>
                <a:cubicBezTo>
                  <a:pt x="93" y="1091"/>
                  <a:pt x="99" y="1092"/>
                  <a:pt x="106" y="1092"/>
                </a:cubicBezTo>
                <a:cubicBezTo>
                  <a:pt x="113" y="1093"/>
                  <a:pt x="115" y="1099"/>
                  <a:pt x="124" y="1097"/>
                </a:cubicBezTo>
                <a:cubicBezTo>
                  <a:pt x="127" y="1102"/>
                  <a:pt x="136" y="1100"/>
                  <a:pt x="142" y="1103"/>
                </a:cubicBezTo>
                <a:cubicBezTo>
                  <a:pt x="149" y="1104"/>
                  <a:pt x="158" y="1104"/>
                  <a:pt x="162" y="1108"/>
                </a:cubicBezTo>
                <a:cubicBezTo>
                  <a:pt x="192" y="1110"/>
                  <a:pt x="217" y="1118"/>
                  <a:pt x="246" y="1120"/>
                </a:cubicBezTo>
                <a:cubicBezTo>
                  <a:pt x="287" y="1119"/>
                  <a:pt x="299" y="1122"/>
                  <a:pt x="336" y="1118"/>
                </a:cubicBezTo>
                <a:cubicBezTo>
                  <a:pt x="340" y="1116"/>
                  <a:pt x="343" y="1115"/>
                  <a:pt x="345" y="1112"/>
                </a:cubicBezTo>
                <a:cubicBezTo>
                  <a:pt x="349" y="1110"/>
                  <a:pt x="360" y="1115"/>
                  <a:pt x="359" y="1109"/>
                </a:cubicBezTo>
                <a:cubicBezTo>
                  <a:pt x="369" y="1107"/>
                  <a:pt x="378" y="1106"/>
                  <a:pt x="379" y="1097"/>
                </a:cubicBezTo>
                <a:cubicBezTo>
                  <a:pt x="367" y="1096"/>
                  <a:pt x="365" y="1105"/>
                  <a:pt x="353" y="1106"/>
                </a:cubicBezTo>
                <a:cubicBezTo>
                  <a:pt x="334" y="1106"/>
                  <a:pt x="318" y="1110"/>
                  <a:pt x="301" y="1113"/>
                </a:cubicBezTo>
                <a:cubicBezTo>
                  <a:pt x="288" y="1110"/>
                  <a:pt x="269" y="1111"/>
                  <a:pt x="252" y="1111"/>
                </a:cubicBezTo>
                <a:cubicBezTo>
                  <a:pt x="245" y="1109"/>
                  <a:pt x="236" y="1108"/>
                  <a:pt x="226" y="1109"/>
                </a:cubicBezTo>
                <a:cubicBezTo>
                  <a:pt x="220" y="1107"/>
                  <a:pt x="215" y="1105"/>
                  <a:pt x="208" y="1104"/>
                </a:cubicBezTo>
                <a:cubicBezTo>
                  <a:pt x="201" y="1099"/>
                  <a:pt x="198" y="1107"/>
                  <a:pt x="194" y="1101"/>
                </a:cubicBezTo>
                <a:cubicBezTo>
                  <a:pt x="186" y="1101"/>
                  <a:pt x="180" y="1100"/>
                  <a:pt x="176" y="1096"/>
                </a:cubicBezTo>
                <a:cubicBezTo>
                  <a:pt x="170" y="1094"/>
                  <a:pt x="157" y="1100"/>
                  <a:pt x="156" y="1094"/>
                </a:cubicBezTo>
                <a:cubicBezTo>
                  <a:pt x="141" y="1093"/>
                  <a:pt x="132" y="1087"/>
                  <a:pt x="118" y="1086"/>
                </a:cubicBezTo>
                <a:cubicBezTo>
                  <a:pt x="110" y="1077"/>
                  <a:pt x="92" y="1079"/>
                  <a:pt x="83" y="1072"/>
                </a:cubicBezTo>
                <a:cubicBezTo>
                  <a:pt x="60" y="1064"/>
                  <a:pt x="34" y="1058"/>
                  <a:pt x="13" y="1048"/>
                </a:cubicBezTo>
                <a:cubicBezTo>
                  <a:pt x="9" y="1047"/>
                  <a:pt x="5" y="1046"/>
                  <a:pt x="2" y="1045"/>
                </a:cubicBezTo>
                <a:cubicBezTo>
                  <a:pt x="2" y="1057"/>
                  <a:pt x="2" y="1057"/>
                  <a:pt x="2" y="1057"/>
                </a:cubicBezTo>
                <a:cubicBezTo>
                  <a:pt x="8" y="1059"/>
                  <a:pt x="13" y="1061"/>
                  <a:pt x="19" y="1062"/>
                </a:cubicBezTo>
                <a:cubicBezTo>
                  <a:pt x="21" y="1068"/>
                  <a:pt x="32" y="1064"/>
                  <a:pt x="33" y="1071"/>
                </a:cubicBezTo>
                <a:close/>
                <a:moveTo>
                  <a:pt x="50" y="1253"/>
                </a:moveTo>
                <a:cubicBezTo>
                  <a:pt x="59" y="1254"/>
                  <a:pt x="66" y="1258"/>
                  <a:pt x="76" y="1258"/>
                </a:cubicBezTo>
                <a:cubicBezTo>
                  <a:pt x="90" y="1264"/>
                  <a:pt x="111" y="1263"/>
                  <a:pt x="126" y="1268"/>
                </a:cubicBezTo>
                <a:cubicBezTo>
                  <a:pt x="149" y="1267"/>
                  <a:pt x="151" y="1270"/>
                  <a:pt x="172" y="1270"/>
                </a:cubicBezTo>
                <a:cubicBezTo>
                  <a:pt x="180" y="1272"/>
                  <a:pt x="195" y="1266"/>
                  <a:pt x="198" y="1272"/>
                </a:cubicBezTo>
                <a:cubicBezTo>
                  <a:pt x="211" y="1272"/>
                  <a:pt x="209" y="1270"/>
                  <a:pt x="221" y="1272"/>
                </a:cubicBezTo>
                <a:cubicBezTo>
                  <a:pt x="234" y="1268"/>
                  <a:pt x="250" y="1267"/>
                  <a:pt x="265" y="1265"/>
                </a:cubicBezTo>
                <a:cubicBezTo>
                  <a:pt x="264" y="1257"/>
                  <a:pt x="283" y="1267"/>
                  <a:pt x="282" y="1259"/>
                </a:cubicBezTo>
                <a:cubicBezTo>
                  <a:pt x="291" y="1259"/>
                  <a:pt x="299" y="1258"/>
                  <a:pt x="302" y="1252"/>
                </a:cubicBezTo>
                <a:cubicBezTo>
                  <a:pt x="275" y="1252"/>
                  <a:pt x="256" y="1260"/>
                  <a:pt x="233" y="1263"/>
                </a:cubicBezTo>
                <a:cubicBezTo>
                  <a:pt x="216" y="1263"/>
                  <a:pt x="200" y="1264"/>
                  <a:pt x="183" y="1264"/>
                </a:cubicBezTo>
                <a:cubicBezTo>
                  <a:pt x="165" y="1259"/>
                  <a:pt x="139" y="1263"/>
                  <a:pt x="122" y="1257"/>
                </a:cubicBezTo>
                <a:cubicBezTo>
                  <a:pt x="115" y="1263"/>
                  <a:pt x="110" y="1250"/>
                  <a:pt x="96" y="1255"/>
                </a:cubicBezTo>
                <a:cubicBezTo>
                  <a:pt x="96" y="1248"/>
                  <a:pt x="86" y="1254"/>
                  <a:pt x="82" y="1252"/>
                </a:cubicBezTo>
                <a:cubicBezTo>
                  <a:pt x="80" y="1248"/>
                  <a:pt x="70" y="1252"/>
                  <a:pt x="70" y="1247"/>
                </a:cubicBezTo>
                <a:cubicBezTo>
                  <a:pt x="63" y="1248"/>
                  <a:pt x="59" y="1246"/>
                  <a:pt x="55" y="1244"/>
                </a:cubicBezTo>
                <a:cubicBezTo>
                  <a:pt x="53" y="1240"/>
                  <a:pt x="44" y="1244"/>
                  <a:pt x="44" y="1239"/>
                </a:cubicBezTo>
                <a:cubicBezTo>
                  <a:pt x="35" y="1236"/>
                  <a:pt x="24" y="1236"/>
                  <a:pt x="20" y="1228"/>
                </a:cubicBezTo>
                <a:cubicBezTo>
                  <a:pt x="14" y="1225"/>
                  <a:pt x="8" y="1223"/>
                  <a:pt x="2" y="1221"/>
                </a:cubicBezTo>
                <a:cubicBezTo>
                  <a:pt x="2" y="1233"/>
                  <a:pt x="2" y="1233"/>
                  <a:pt x="2" y="1233"/>
                </a:cubicBezTo>
                <a:cubicBezTo>
                  <a:pt x="11" y="1238"/>
                  <a:pt x="18" y="1243"/>
                  <a:pt x="29" y="1245"/>
                </a:cubicBezTo>
                <a:cubicBezTo>
                  <a:pt x="33" y="1250"/>
                  <a:pt x="43" y="1250"/>
                  <a:pt x="50" y="1253"/>
                </a:cubicBezTo>
                <a:close/>
                <a:moveTo>
                  <a:pt x="75" y="1348"/>
                </a:moveTo>
                <a:cubicBezTo>
                  <a:pt x="93" y="1350"/>
                  <a:pt x="111" y="1350"/>
                  <a:pt x="128" y="1352"/>
                </a:cubicBezTo>
                <a:cubicBezTo>
                  <a:pt x="147" y="1352"/>
                  <a:pt x="170" y="1352"/>
                  <a:pt x="186" y="1351"/>
                </a:cubicBezTo>
                <a:cubicBezTo>
                  <a:pt x="191" y="1351"/>
                  <a:pt x="200" y="1353"/>
                  <a:pt x="203" y="1348"/>
                </a:cubicBezTo>
                <a:cubicBezTo>
                  <a:pt x="190" y="1342"/>
                  <a:pt x="183" y="1348"/>
                  <a:pt x="171" y="1345"/>
                </a:cubicBezTo>
                <a:cubicBezTo>
                  <a:pt x="156" y="1346"/>
                  <a:pt x="142" y="1346"/>
                  <a:pt x="128" y="1347"/>
                </a:cubicBezTo>
                <a:cubicBezTo>
                  <a:pt x="109" y="1343"/>
                  <a:pt x="91" y="1340"/>
                  <a:pt x="69" y="1339"/>
                </a:cubicBezTo>
                <a:cubicBezTo>
                  <a:pt x="64" y="1333"/>
                  <a:pt x="53" y="1333"/>
                  <a:pt x="43" y="1331"/>
                </a:cubicBezTo>
                <a:cubicBezTo>
                  <a:pt x="38" y="1324"/>
                  <a:pt x="24" y="1325"/>
                  <a:pt x="17" y="1320"/>
                </a:cubicBezTo>
                <a:cubicBezTo>
                  <a:pt x="16" y="1315"/>
                  <a:pt x="7" y="1319"/>
                  <a:pt x="5" y="1315"/>
                </a:cubicBezTo>
                <a:cubicBezTo>
                  <a:pt x="5" y="1313"/>
                  <a:pt x="3" y="1312"/>
                  <a:pt x="2" y="1312"/>
                </a:cubicBezTo>
                <a:cubicBezTo>
                  <a:pt x="2" y="1323"/>
                  <a:pt x="2" y="1323"/>
                  <a:pt x="2" y="1323"/>
                </a:cubicBezTo>
                <a:cubicBezTo>
                  <a:pt x="12" y="1328"/>
                  <a:pt x="22" y="1332"/>
                  <a:pt x="34" y="1334"/>
                </a:cubicBezTo>
                <a:cubicBezTo>
                  <a:pt x="43" y="1344"/>
                  <a:pt x="63" y="1342"/>
                  <a:pt x="75" y="1348"/>
                </a:cubicBezTo>
                <a:close/>
                <a:moveTo>
                  <a:pt x="24" y="1375"/>
                </a:moveTo>
                <a:cubicBezTo>
                  <a:pt x="26" y="1381"/>
                  <a:pt x="37" y="1377"/>
                  <a:pt x="39" y="1384"/>
                </a:cubicBezTo>
                <a:cubicBezTo>
                  <a:pt x="53" y="1381"/>
                  <a:pt x="58" y="1387"/>
                  <a:pt x="68" y="1389"/>
                </a:cubicBezTo>
                <a:cubicBezTo>
                  <a:pt x="80" y="1387"/>
                  <a:pt x="87" y="1390"/>
                  <a:pt x="97" y="1391"/>
                </a:cubicBezTo>
                <a:cubicBezTo>
                  <a:pt x="107" y="1389"/>
                  <a:pt x="119" y="1400"/>
                  <a:pt x="123" y="1387"/>
                </a:cubicBezTo>
                <a:cubicBezTo>
                  <a:pt x="105" y="1386"/>
                  <a:pt x="88" y="1382"/>
                  <a:pt x="68" y="1383"/>
                </a:cubicBezTo>
                <a:cubicBezTo>
                  <a:pt x="59" y="1375"/>
                  <a:pt x="39" y="1379"/>
                  <a:pt x="32" y="1369"/>
                </a:cubicBezTo>
                <a:cubicBezTo>
                  <a:pt x="21" y="1367"/>
                  <a:pt x="13" y="1361"/>
                  <a:pt x="2" y="1358"/>
                </a:cubicBezTo>
                <a:cubicBezTo>
                  <a:pt x="2" y="1368"/>
                  <a:pt x="2" y="1368"/>
                  <a:pt x="2" y="1368"/>
                </a:cubicBezTo>
                <a:cubicBezTo>
                  <a:pt x="3" y="1369"/>
                  <a:pt x="5" y="1369"/>
                  <a:pt x="6" y="1370"/>
                </a:cubicBezTo>
                <a:cubicBezTo>
                  <a:pt x="15" y="1369"/>
                  <a:pt x="15" y="1376"/>
                  <a:pt x="24" y="1375"/>
                </a:cubicBezTo>
                <a:close/>
                <a:moveTo>
                  <a:pt x="2518" y="98"/>
                </a:moveTo>
                <a:cubicBezTo>
                  <a:pt x="2510" y="104"/>
                  <a:pt x="2508" y="114"/>
                  <a:pt x="2505" y="122"/>
                </a:cubicBezTo>
                <a:cubicBezTo>
                  <a:pt x="2478" y="174"/>
                  <a:pt x="2474" y="177"/>
                  <a:pt x="2476" y="184"/>
                </a:cubicBezTo>
                <a:cubicBezTo>
                  <a:pt x="2454" y="229"/>
                  <a:pt x="2446" y="235"/>
                  <a:pt x="2447" y="246"/>
                </a:cubicBezTo>
                <a:cubicBezTo>
                  <a:pt x="2422" y="307"/>
                  <a:pt x="2418" y="315"/>
                  <a:pt x="2418" y="325"/>
                </a:cubicBezTo>
                <a:cubicBezTo>
                  <a:pt x="2398" y="364"/>
                  <a:pt x="2399" y="371"/>
                  <a:pt x="2399" y="377"/>
                </a:cubicBezTo>
                <a:cubicBezTo>
                  <a:pt x="2383" y="421"/>
                  <a:pt x="2384" y="427"/>
                  <a:pt x="2380" y="431"/>
                </a:cubicBezTo>
                <a:cubicBezTo>
                  <a:pt x="2373" y="531"/>
                  <a:pt x="2375" y="535"/>
                  <a:pt x="2378" y="538"/>
                </a:cubicBezTo>
                <a:cubicBezTo>
                  <a:pt x="2382" y="543"/>
                  <a:pt x="2382" y="540"/>
                  <a:pt x="2381" y="537"/>
                </a:cubicBezTo>
                <a:cubicBezTo>
                  <a:pt x="2393" y="436"/>
                  <a:pt x="2388" y="424"/>
                  <a:pt x="2396" y="419"/>
                </a:cubicBezTo>
                <a:cubicBezTo>
                  <a:pt x="2413" y="381"/>
                  <a:pt x="2407" y="372"/>
                  <a:pt x="2413" y="371"/>
                </a:cubicBezTo>
                <a:cubicBezTo>
                  <a:pt x="2435" y="314"/>
                  <a:pt x="2434" y="304"/>
                  <a:pt x="2439" y="298"/>
                </a:cubicBezTo>
                <a:cubicBezTo>
                  <a:pt x="2453" y="257"/>
                  <a:pt x="2452" y="250"/>
                  <a:pt x="2452" y="245"/>
                </a:cubicBezTo>
                <a:cubicBezTo>
                  <a:pt x="2472" y="220"/>
                  <a:pt x="2470" y="209"/>
                  <a:pt x="2477" y="204"/>
                </a:cubicBezTo>
                <a:cubicBezTo>
                  <a:pt x="2488" y="162"/>
                  <a:pt x="2504" y="168"/>
                  <a:pt x="2497" y="159"/>
                </a:cubicBezTo>
                <a:cubicBezTo>
                  <a:pt x="2510" y="131"/>
                  <a:pt x="2518" y="126"/>
                  <a:pt x="2518" y="116"/>
                </a:cubicBezTo>
                <a:cubicBezTo>
                  <a:pt x="2550" y="61"/>
                  <a:pt x="2552" y="57"/>
                  <a:pt x="2553" y="53"/>
                </a:cubicBezTo>
                <a:cubicBezTo>
                  <a:pt x="2578" y="7"/>
                  <a:pt x="2580" y="4"/>
                  <a:pt x="2581" y="1"/>
                </a:cubicBezTo>
                <a:cubicBezTo>
                  <a:pt x="2545" y="29"/>
                  <a:pt x="2554" y="45"/>
                  <a:pt x="2540" y="47"/>
                </a:cubicBezTo>
                <a:close/>
                <a:moveTo>
                  <a:pt x="3" y="86"/>
                </a:moveTo>
                <a:cubicBezTo>
                  <a:pt x="6" y="83"/>
                  <a:pt x="0" y="75"/>
                  <a:pt x="5" y="73"/>
                </a:cubicBezTo>
                <a:cubicBezTo>
                  <a:pt x="4" y="69"/>
                  <a:pt x="3" y="66"/>
                  <a:pt x="2" y="62"/>
                </a:cubicBezTo>
                <a:cubicBezTo>
                  <a:pt x="2" y="89"/>
                  <a:pt x="2" y="89"/>
                  <a:pt x="2" y="89"/>
                </a:cubicBezTo>
                <a:cubicBezTo>
                  <a:pt x="3" y="89"/>
                  <a:pt x="3" y="88"/>
                  <a:pt x="3" y="86"/>
                </a:cubicBezTo>
                <a:close/>
                <a:moveTo>
                  <a:pt x="8" y="438"/>
                </a:moveTo>
                <a:cubicBezTo>
                  <a:pt x="15" y="437"/>
                  <a:pt x="21" y="438"/>
                  <a:pt x="27" y="441"/>
                </a:cubicBezTo>
                <a:cubicBezTo>
                  <a:pt x="85" y="460"/>
                  <a:pt x="89" y="457"/>
                  <a:pt x="91" y="460"/>
                </a:cubicBezTo>
                <a:cubicBezTo>
                  <a:pt x="122" y="470"/>
                  <a:pt x="126" y="473"/>
                  <a:pt x="132" y="474"/>
                </a:cubicBezTo>
                <a:cubicBezTo>
                  <a:pt x="172" y="489"/>
                  <a:pt x="175" y="491"/>
                  <a:pt x="180" y="489"/>
                </a:cubicBezTo>
                <a:cubicBezTo>
                  <a:pt x="227" y="509"/>
                  <a:pt x="238" y="506"/>
                  <a:pt x="244" y="511"/>
                </a:cubicBezTo>
                <a:cubicBezTo>
                  <a:pt x="264" y="518"/>
                  <a:pt x="264" y="525"/>
                  <a:pt x="269" y="521"/>
                </a:cubicBezTo>
                <a:cubicBezTo>
                  <a:pt x="307" y="539"/>
                  <a:pt x="315" y="533"/>
                  <a:pt x="316" y="542"/>
                </a:cubicBezTo>
                <a:cubicBezTo>
                  <a:pt x="246" y="536"/>
                  <a:pt x="240" y="540"/>
                  <a:pt x="236" y="541"/>
                </a:cubicBezTo>
                <a:cubicBezTo>
                  <a:pt x="265" y="553"/>
                  <a:pt x="276" y="552"/>
                  <a:pt x="285" y="552"/>
                </a:cubicBezTo>
                <a:cubicBezTo>
                  <a:pt x="327" y="563"/>
                  <a:pt x="319" y="560"/>
                  <a:pt x="305" y="567"/>
                </a:cubicBezTo>
                <a:cubicBezTo>
                  <a:pt x="354" y="572"/>
                  <a:pt x="358" y="576"/>
                  <a:pt x="361" y="579"/>
                </a:cubicBezTo>
                <a:cubicBezTo>
                  <a:pt x="335" y="589"/>
                  <a:pt x="328" y="590"/>
                  <a:pt x="325" y="591"/>
                </a:cubicBezTo>
                <a:cubicBezTo>
                  <a:pt x="351" y="604"/>
                  <a:pt x="362" y="595"/>
                  <a:pt x="366" y="602"/>
                </a:cubicBezTo>
                <a:cubicBezTo>
                  <a:pt x="403" y="608"/>
                  <a:pt x="411" y="611"/>
                  <a:pt x="421" y="612"/>
                </a:cubicBezTo>
                <a:cubicBezTo>
                  <a:pt x="456" y="636"/>
                  <a:pt x="463" y="631"/>
                  <a:pt x="464" y="634"/>
                </a:cubicBezTo>
                <a:cubicBezTo>
                  <a:pt x="444" y="583"/>
                  <a:pt x="453" y="578"/>
                  <a:pt x="448" y="566"/>
                </a:cubicBezTo>
                <a:cubicBezTo>
                  <a:pt x="463" y="533"/>
                  <a:pt x="475" y="529"/>
                  <a:pt x="475" y="518"/>
                </a:cubicBezTo>
                <a:cubicBezTo>
                  <a:pt x="494" y="478"/>
                  <a:pt x="488" y="490"/>
                  <a:pt x="476" y="500"/>
                </a:cubicBezTo>
                <a:cubicBezTo>
                  <a:pt x="444" y="536"/>
                  <a:pt x="444" y="543"/>
                  <a:pt x="436" y="546"/>
                </a:cubicBezTo>
                <a:cubicBezTo>
                  <a:pt x="409" y="558"/>
                  <a:pt x="406" y="553"/>
                  <a:pt x="399" y="527"/>
                </a:cubicBezTo>
                <a:cubicBezTo>
                  <a:pt x="402" y="496"/>
                  <a:pt x="401" y="485"/>
                  <a:pt x="401" y="475"/>
                </a:cubicBezTo>
                <a:cubicBezTo>
                  <a:pt x="402" y="438"/>
                  <a:pt x="400" y="432"/>
                  <a:pt x="407" y="430"/>
                </a:cubicBezTo>
                <a:cubicBezTo>
                  <a:pt x="413" y="364"/>
                  <a:pt x="423" y="348"/>
                  <a:pt x="426" y="330"/>
                </a:cubicBezTo>
                <a:cubicBezTo>
                  <a:pt x="450" y="264"/>
                  <a:pt x="452" y="252"/>
                  <a:pt x="459" y="243"/>
                </a:cubicBezTo>
                <a:cubicBezTo>
                  <a:pt x="469" y="196"/>
                  <a:pt x="478" y="187"/>
                  <a:pt x="476" y="173"/>
                </a:cubicBezTo>
                <a:cubicBezTo>
                  <a:pt x="492" y="133"/>
                  <a:pt x="489" y="122"/>
                  <a:pt x="494" y="116"/>
                </a:cubicBezTo>
                <a:cubicBezTo>
                  <a:pt x="506" y="54"/>
                  <a:pt x="499" y="41"/>
                  <a:pt x="504" y="33"/>
                </a:cubicBezTo>
                <a:cubicBezTo>
                  <a:pt x="491" y="14"/>
                  <a:pt x="492" y="28"/>
                  <a:pt x="495" y="42"/>
                </a:cubicBezTo>
                <a:cubicBezTo>
                  <a:pt x="487" y="73"/>
                  <a:pt x="493" y="81"/>
                  <a:pt x="490" y="83"/>
                </a:cubicBezTo>
                <a:cubicBezTo>
                  <a:pt x="468" y="189"/>
                  <a:pt x="447" y="226"/>
                  <a:pt x="437" y="268"/>
                </a:cubicBezTo>
                <a:cubicBezTo>
                  <a:pt x="425" y="291"/>
                  <a:pt x="423" y="293"/>
                  <a:pt x="421" y="295"/>
                </a:cubicBezTo>
                <a:cubicBezTo>
                  <a:pt x="401" y="393"/>
                  <a:pt x="397" y="397"/>
                  <a:pt x="395" y="401"/>
                </a:cubicBezTo>
                <a:cubicBezTo>
                  <a:pt x="392" y="471"/>
                  <a:pt x="384" y="486"/>
                  <a:pt x="387" y="507"/>
                </a:cubicBezTo>
                <a:cubicBezTo>
                  <a:pt x="389" y="552"/>
                  <a:pt x="390" y="555"/>
                  <a:pt x="391" y="558"/>
                </a:cubicBezTo>
                <a:cubicBezTo>
                  <a:pt x="385" y="547"/>
                  <a:pt x="382" y="545"/>
                  <a:pt x="380" y="543"/>
                </a:cubicBezTo>
                <a:cubicBezTo>
                  <a:pt x="372" y="462"/>
                  <a:pt x="377" y="448"/>
                  <a:pt x="381" y="433"/>
                </a:cubicBezTo>
                <a:cubicBezTo>
                  <a:pt x="386" y="394"/>
                  <a:pt x="384" y="370"/>
                  <a:pt x="394" y="352"/>
                </a:cubicBezTo>
                <a:cubicBezTo>
                  <a:pt x="406" y="318"/>
                  <a:pt x="404" y="310"/>
                  <a:pt x="406" y="306"/>
                </a:cubicBezTo>
                <a:cubicBezTo>
                  <a:pt x="424" y="256"/>
                  <a:pt x="422" y="250"/>
                  <a:pt x="423" y="245"/>
                </a:cubicBezTo>
                <a:cubicBezTo>
                  <a:pt x="426" y="223"/>
                  <a:pt x="437" y="223"/>
                  <a:pt x="432" y="215"/>
                </a:cubicBezTo>
                <a:cubicBezTo>
                  <a:pt x="441" y="195"/>
                  <a:pt x="439" y="188"/>
                  <a:pt x="443" y="184"/>
                </a:cubicBezTo>
                <a:cubicBezTo>
                  <a:pt x="451" y="147"/>
                  <a:pt x="455" y="125"/>
                  <a:pt x="460" y="105"/>
                </a:cubicBezTo>
                <a:cubicBezTo>
                  <a:pt x="461" y="59"/>
                  <a:pt x="466" y="49"/>
                  <a:pt x="465" y="37"/>
                </a:cubicBezTo>
                <a:cubicBezTo>
                  <a:pt x="460" y="1"/>
                  <a:pt x="460" y="1"/>
                  <a:pt x="460" y="1"/>
                </a:cubicBezTo>
                <a:cubicBezTo>
                  <a:pt x="456" y="34"/>
                  <a:pt x="454" y="47"/>
                  <a:pt x="455" y="61"/>
                </a:cubicBezTo>
                <a:cubicBezTo>
                  <a:pt x="443" y="113"/>
                  <a:pt x="445" y="129"/>
                  <a:pt x="442" y="142"/>
                </a:cubicBezTo>
                <a:cubicBezTo>
                  <a:pt x="426" y="192"/>
                  <a:pt x="424" y="204"/>
                  <a:pt x="424" y="218"/>
                </a:cubicBezTo>
                <a:cubicBezTo>
                  <a:pt x="411" y="259"/>
                  <a:pt x="404" y="259"/>
                  <a:pt x="405" y="263"/>
                </a:cubicBezTo>
                <a:cubicBezTo>
                  <a:pt x="396" y="299"/>
                  <a:pt x="396" y="306"/>
                  <a:pt x="390" y="311"/>
                </a:cubicBezTo>
                <a:cubicBezTo>
                  <a:pt x="378" y="382"/>
                  <a:pt x="363" y="389"/>
                  <a:pt x="369" y="406"/>
                </a:cubicBezTo>
                <a:cubicBezTo>
                  <a:pt x="358" y="452"/>
                  <a:pt x="365" y="463"/>
                  <a:pt x="362" y="469"/>
                </a:cubicBezTo>
                <a:cubicBezTo>
                  <a:pt x="363" y="518"/>
                  <a:pt x="359" y="523"/>
                  <a:pt x="364" y="533"/>
                </a:cubicBezTo>
                <a:cubicBezTo>
                  <a:pt x="349" y="476"/>
                  <a:pt x="347" y="469"/>
                  <a:pt x="345" y="463"/>
                </a:cubicBezTo>
                <a:cubicBezTo>
                  <a:pt x="357" y="387"/>
                  <a:pt x="360" y="369"/>
                  <a:pt x="363" y="350"/>
                </a:cubicBezTo>
                <a:cubicBezTo>
                  <a:pt x="381" y="309"/>
                  <a:pt x="375" y="301"/>
                  <a:pt x="380" y="299"/>
                </a:cubicBezTo>
                <a:cubicBezTo>
                  <a:pt x="396" y="257"/>
                  <a:pt x="390" y="249"/>
                  <a:pt x="397" y="248"/>
                </a:cubicBezTo>
                <a:cubicBezTo>
                  <a:pt x="410" y="213"/>
                  <a:pt x="408" y="210"/>
                  <a:pt x="408" y="208"/>
                </a:cubicBezTo>
                <a:cubicBezTo>
                  <a:pt x="428" y="169"/>
                  <a:pt x="420" y="159"/>
                  <a:pt x="425" y="156"/>
                </a:cubicBezTo>
                <a:cubicBezTo>
                  <a:pt x="437" y="109"/>
                  <a:pt x="437" y="99"/>
                  <a:pt x="440" y="90"/>
                </a:cubicBezTo>
                <a:cubicBezTo>
                  <a:pt x="448" y="23"/>
                  <a:pt x="447" y="12"/>
                  <a:pt x="447" y="1"/>
                </a:cubicBezTo>
                <a:cubicBezTo>
                  <a:pt x="440" y="21"/>
                  <a:pt x="436" y="33"/>
                  <a:pt x="435" y="46"/>
                </a:cubicBezTo>
                <a:cubicBezTo>
                  <a:pt x="420" y="129"/>
                  <a:pt x="420" y="137"/>
                  <a:pt x="414" y="142"/>
                </a:cubicBezTo>
                <a:cubicBezTo>
                  <a:pt x="408" y="169"/>
                  <a:pt x="410" y="178"/>
                  <a:pt x="406" y="184"/>
                </a:cubicBezTo>
                <a:cubicBezTo>
                  <a:pt x="392" y="212"/>
                  <a:pt x="393" y="216"/>
                  <a:pt x="394" y="221"/>
                </a:cubicBezTo>
                <a:cubicBezTo>
                  <a:pt x="382" y="251"/>
                  <a:pt x="380" y="254"/>
                  <a:pt x="382" y="259"/>
                </a:cubicBezTo>
                <a:cubicBezTo>
                  <a:pt x="360" y="327"/>
                  <a:pt x="353" y="337"/>
                  <a:pt x="351" y="351"/>
                </a:cubicBezTo>
                <a:cubicBezTo>
                  <a:pt x="335" y="417"/>
                  <a:pt x="341" y="427"/>
                  <a:pt x="334" y="430"/>
                </a:cubicBezTo>
                <a:cubicBezTo>
                  <a:pt x="331" y="482"/>
                  <a:pt x="340" y="492"/>
                  <a:pt x="330" y="492"/>
                </a:cubicBezTo>
                <a:cubicBezTo>
                  <a:pt x="326" y="461"/>
                  <a:pt x="324" y="453"/>
                  <a:pt x="327" y="447"/>
                </a:cubicBezTo>
                <a:cubicBezTo>
                  <a:pt x="326" y="408"/>
                  <a:pt x="330" y="406"/>
                  <a:pt x="328" y="401"/>
                </a:cubicBezTo>
                <a:cubicBezTo>
                  <a:pt x="336" y="342"/>
                  <a:pt x="337" y="327"/>
                  <a:pt x="342" y="314"/>
                </a:cubicBezTo>
                <a:cubicBezTo>
                  <a:pt x="356" y="258"/>
                  <a:pt x="358" y="243"/>
                  <a:pt x="364" y="231"/>
                </a:cubicBezTo>
                <a:cubicBezTo>
                  <a:pt x="373" y="197"/>
                  <a:pt x="378" y="196"/>
                  <a:pt x="375" y="191"/>
                </a:cubicBezTo>
                <a:cubicBezTo>
                  <a:pt x="404" y="107"/>
                  <a:pt x="408" y="105"/>
                  <a:pt x="407" y="101"/>
                </a:cubicBezTo>
                <a:cubicBezTo>
                  <a:pt x="417" y="79"/>
                  <a:pt x="411" y="73"/>
                  <a:pt x="416" y="71"/>
                </a:cubicBezTo>
                <a:cubicBezTo>
                  <a:pt x="417" y="18"/>
                  <a:pt x="431" y="17"/>
                  <a:pt x="425" y="7"/>
                </a:cubicBezTo>
                <a:cubicBezTo>
                  <a:pt x="418" y="5"/>
                  <a:pt x="417" y="9"/>
                  <a:pt x="419" y="15"/>
                </a:cubicBezTo>
                <a:cubicBezTo>
                  <a:pt x="397" y="89"/>
                  <a:pt x="401" y="96"/>
                  <a:pt x="393" y="96"/>
                </a:cubicBezTo>
                <a:cubicBezTo>
                  <a:pt x="370" y="158"/>
                  <a:pt x="375" y="170"/>
                  <a:pt x="367" y="175"/>
                </a:cubicBezTo>
                <a:cubicBezTo>
                  <a:pt x="363" y="208"/>
                  <a:pt x="356" y="213"/>
                  <a:pt x="355" y="222"/>
                </a:cubicBezTo>
                <a:cubicBezTo>
                  <a:pt x="334" y="273"/>
                  <a:pt x="340" y="284"/>
                  <a:pt x="331" y="288"/>
                </a:cubicBezTo>
                <a:cubicBezTo>
                  <a:pt x="315" y="398"/>
                  <a:pt x="315" y="403"/>
                  <a:pt x="311" y="407"/>
                </a:cubicBezTo>
                <a:cubicBezTo>
                  <a:pt x="313" y="429"/>
                  <a:pt x="314" y="439"/>
                  <a:pt x="309" y="447"/>
                </a:cubicBezTo>
                <a:cubicBezTo>
                  <a:pt x="318" y="493"/>
                  <a:pt x="315" y="493"/>
                  <a:pt x="314" y="491"/>
                </a:cubicBezTo>
                <a:cubicBezTo>
                  <a:pt x="304" y="428"/>
                  <a:pt x="297" y="418"/>
                  <a:pt x="301" y="413"/>
                </a:cubicBezTo>
                <a:cubicBezTo>
                  <a:pt x="303" y="384"/>
                  <a:pt x="294" y="373"/>
                  <a:pt x="302" y="370"/>
                </a:cubicBezTo>
                <a:cubicBezTo>
                  <a:pt x="313" y="318"/>
                  <a:pt x="308" y="301"/>
                  <a:pt x="320" y="294"/>
                </a:cubicBezTo>
                <a:cubicBezTo>
                  <a:pt x="342" y="203"/>
                  <a:pt x="346" y="197"/>
                  <a:pt x="344" y="189"/>
                </a:cubicBezTo>
                <a:cubicBezTo>
                  <a:pt x="372" y="118"/>
                  <a:pt x="372" y="113"/>
                  <a:pt x="369" y="107"/>
                </a:cubicBezTo>
                <a:cubicBezTo>
                  <a:pt x="382" y="79"/>
                  <a:pt x="386" y="72"/>
                  <a:pt x="385" y="63"/>
                </a:cubicBezTo>
                <a:cubicBezTo>
                  <a:pt x="407" y="18"/>
                  <a:pt x="400" y="8"/>
                  <a:pt x="410" y="6"/>
                </a:cubicBezTo>
                <a:cubicBezTo>
                  <a:pt x="398" y="4"/>
                  <a:pt x="398" y="8"/>
                  <a:pt x="392" y="8"/>
                </a:cubicBezTo>
                <a:cubicBezTo>
                  <a:pt x="381" y="43"/>
                  <a:pt x="378" y="44"/>
                  <a:pt x="381" y="49"/>
                </a:cubicBezTo>
                <a:cubicBezTo>
                  <a:pt x="355" y="133"/>
                  <a:pt x="346" y="140"/>
                  <a:pt x="348" y="154"/>
                </a:cubicBezTo>
                <a:cubicBezTo>
                  <a:pt x="336" y="201"/>
                  <a:pt x="329" y="203"/>
                  <a:pt x="329" y="209"/>
                </a:cubicBezTo>
                <a:cubicBezTo>
                  <a:pt x="315" y="244"/>
                  <a:pt x="317" y="256"/>
                  <a:pt x="311" y="264"/>
                </a:cubicBezTo>
                <a:cubicBezTo>
                  <a:pt x="298" y="327"/>
                  <a:pt x="294" y="330"/>
                  <a:pt x="294" y="336"/>
                </a:cubicBezTo>
                <a:cubicBezTo>
                  <a:pt x="290" y="391"/>
                  <a:pt x="284" y="395"/>
                  <a:pt x="289" y="405"/>
                </a:cubicBezTo>
                <a:cubicBezTo>
                  <a:pt x="288" y="453"/>
                  <a:pt x="291" y="461"/>
                  <a:pt x="288" y="466"/>
                </a:cubicBezTo>
                <a:cubicBezTo>
                  <a:pt x="255" y="421"/>
                  <a:pt x="257" y="410"/>
                  <a:pt x="253" y="395"/>
                </a:cubicBezTo>
                <a:cubicBezTo>
                  <a:pt x="261" y="336"/>
                  <a:pt x="259" y="327"/>
                  <a:pt x="261" y="319"/>
                </a:cubicBezTo>
                <a:cubicBezTo>
                  <a:pt x="269" y="268"/>
                  <a:pt x="277" y="267"/>
                  <a:pt x="273" y="261"/>
                </a:cubicBezTo>
                <a:cubicBezTo>
                  <a:pt x="313" y="152"/>
                  <a:pt x="312" y="140"/>
                  <a:pt x="320" y="133"/>
                </a:cubicBezTo>
                <a:cubicBezTo>
                  <a:pt x="346" y="65"/>
                  <a:pt x="344" y="53"/>
                  <a:pt x="353" y="46"/>
                </a:cubicBezTo>
                <a:cubicBezTo>
                  <a:pt x="361" y="21"/>
                  <a:pt x="363" y="19"/>
                  <a:pt x="365" y="17"/>
                </a:cubicBezTo>
                <a:cubicBezTo>
                  <a:pt x="369" y="3"/>
                  <a:pt x="369" y="2"/>
                  <a:pt x="370" y="1"/>
                </a:cubicBezTo>
                <a:cubicBezTo>
                  <a:pt x="349" y="13"/>
                  <a:pt x="349" y="29"/>
                  <a:pt x="342" y="40"/>
                </a:cubicBezTo>
                <a:cubicBezTo>
                  <a:pt x="306" y="132"/>
                  <a:pt x="303" y="147"/>
                  <a:pt x="295" y="159"/>
                </a:cubicBezTo>
                <a:cubicBezTo>
                  <a:pt x="285" y="185"/>
                  <a:pt x="283" y="191"/>
                  <a:pt x="284" y="199"/>
                </a:cubicBezTo>
                <a:cubicBezTo>
                  <a:pt x="266" y="242"/>
                  <a:pt x="268" y="247"/>
                  <a:pt x="267" y="250"/>
                </a:cubicBezTo>
                <a:cubicBezTo>
                  <a:pt x="255" y="287"/>
                  <a:pt x="253" y="294"/>
                  <a:pt x="252" y="301"/>
                </a:cubicBezTo>
                <a:cubicBezTo>
                  <a:pt x="240" y="376"/>
                  <a:pt x="242" y="385"/>
                  <a:pt x="243" y="392"/>
                </a:cubicBezTo>
                <a:cubicBezTo>
                  <a:pt x="233" y="402"/>
                  <a:pt x="221" y="401"/>
                  <a:pt x="229" y="397"/>
                </a:cubicBezTo>
                <a:cubicBezTo>
                  <a:pt x="227" y="371"/>
                  <a:pt x="222" y="361"/>
                  <a:pt x="225" y="356"/>
                </a:cubicBezTo>
                <a:cubicBezTo>
                  <a:pt x="235" y="287"/>
                  <a:pt x="240" y="283"/>
                  <a:pt x="242" y="277"/>
                </a:cubicBezTo>
                <a:cubicBezTo>
                  <a:pt x="250" y="243"/>
                  <a:pt x="254" y="229"/>
                  <a:pt x="259" y="216"/>
                </a:cubicBezTo>
                <a:cubicBezTo>
                  <a:pt x="274" y="177"/>
                  <a:pt x="272" y="172"/>
                  <a:pt x="274" y="169"/>
                </a:cubicBezTo>
                <a:cubicBezTo>
                  <a:pt x="295" y="131"/>
                  <a:pt x="296" y="117"/>
                  <a:pt x="302" y="105"/>
                </a:cubicBezTo>
                <a:cubicBezTo>
                  <a:pt x="319" y="55"/>
                  <a:pt x="327" y="55"/>
                  <a:pt x="323" y="49"/>
                </a:cubicBezTo>
                <a:cubicBezTo>
                  <a:pt x="338" y="9"/>
                  <a:pt x="338" y="4"/>
                  <a:pt x="340" y="1"/>
                </a:cubicBezTo>
                <a:cubicBezTo>
                  <a:pt x="321" y="35"/>
                  <a:pt x="311" y="38"/>
                  <a:pt x="313" y="46"/>
                </a:cubicBezTo>
                <a:cubicBezTo>
                  <a:pt x="300" y="75"/>
                  <a:pt x="297" y="77"/>
                  <a:pt x="300" y="81"/>
                </a:cubicBezTo>
                <a:cubicBezTo>
                  <a:pt x="284" y="121"/>
                  <a:pt x="286" y="129"/>
                  <a:pt x="277" y="131"/>
                </a:cubicBezTo>
                <a:cubicBezTo>
                  <a:pt x="260" y="176"/>
                  <a:pt x="256" y="188"/>
                  <a:pt x="250" y="198"/>
                </a:cubicBezTo>
                <a:cubicBezTo>
                  <a:pt x="242" y="240"/>
                  <a:pt x="235" y="244"/>
                  <a:pt x="236" y="251"/>
                </a:cubicBezTo>
                <a:cubicBezTo>
                  <a:pt x="219" y="290"/>
                  <a:pt x="229" y="302"/>
                  <a:pt x="220" y="305"/>
                </a:cubicBezTo>
                <a:cubicBezTo>
                  <a:pt x="215" y="336"/>
                  <a:pt x="214" y="339"/>
                  <a:pt x="211" y="342"/>
                </a:cubicBezTo>
                <a:cubicBezTo>
                  <a:pt x="208" y="370"/>
                  <a:pt x="208" y="375"/>
                  <a:pt x="205" y="371"/>
                </a:cubicBezTo>
                <a:cubicBezTo>
                  <a:pt x="201" y="267"/>
                  <a:pt x="206" y="264"/>
                  <a:pt x="209" y="260"/>
                </a:cubicBezTo>
                <a:cubicBezTo>
                  <a:pt x="215" y="223"/>
                  <a:pt x="219" y="219"/>
                  <a:pt x="221" y="213"/>
                </a:cubicBezTo>
                <a:cubicBezTo>
                  <a:pt x="237" y="147"/>
                  <a:pt x="244" y="145"/>
                  <a:pt x="243" y="139"/>
                </a:cubicBezTo>
                <a:cubicBezTo>
                  <a:pt x="258" y="106"/>
                  <a:pt x="256" y="99"/>
                  <a:pt x="259" y="95"/>
                </a:cubicBezTo>
                <a:cubicBezTo>
                  <a:pt x="286" y="53"/>
                  <a:pt x="280" y="39"/>
                  <a:pt x="291" y="35"/>
                </a:cubicBezTo>
                <a:cubicBezTo>
                  <a:pt x="289" y="1"/>
                  <a:pt x="289" y="1"/>
                  <a:pt x="289" y="1"/>
                </a:cubicBezTo>
                <a:cubicBezTo>
                  <a:pt x="281" y="35"/>
                  <a:pt x="270" y="40"/>
                  <a:pt x="272" y="51"/>
                </a:cubicBezTo>
                <a:cubicBezTo>
                  <a:pt x="244" y="101"/>
                  <a:pt x="242" y="105"/>
                  <a:pt x="242" y="109"/>
                </a:cubicBezTo>
                <a:cubicBezTo>
                  <a:pt x="223" y="155"/>
                  <a:pt x="225" y="166"/>
                  <a:pt x="217" y="172"/>
                </a:cubicBezTo>
                <a:cubicBezTo>
                  <a:pt x="202" y="234"/>
                  <a:pt x="201" y="244"/>
                  <a:pt x="193" y="250"/>
                </a:cubicBezTo>
                <a:cubicBezTo>
                  <a:pt x="178" y="312"/>
                  <a:pt x="188" y="327"/>
                  <a:pt x="177" y="331"/>
                </a:cubicBezTo>
                <a:cubicBezTo>
                  <a:pt x="181" y="274"/>
                  <a:pt x="173" y="266"/>
                  <a:pt x="182" y="263"/>
                </a:cubicBezTo>
                <a:cubicBezTo>
                  <a:pt x="191" y="180"/>
                  <a:pt x="206" y="183"/>
                  <a:pt x="199" y="175"/>
                </a:cubicBezTo>
                <a:cubicBezTo>
                  <a:pt x="218" y="121"/>
                  <a:pt x="228" y="107"/>
                  <a:pt x="237" y="93"/>
                </a:cubicBezTo>
                <a:cubicBezTo>
                  <a:pt x="244" y="62"/>
                  <a:pt x="254" y="62"/>
                  <a:pt x="253" y="57"/>
                </a:cubicBezTo>
                <a:cubicBezTo>
                  <a:pt x="269" y="16"/>
                  <a:pt x="273" y="9"/>
                  <a:pt x="274" y="1"/>
                </a:cubicBezTo>
                <a:cubicBezTo>
                  <a:pt x="262" y="4"/>
                  <a:pt x="261" y="8"/>
                  <a:pt x="259" y="12"/>
                </a:cubicBezTo>
                <a:cubicBezTo>
                  <a:pt x="238" y="51"/>
                  <a:pt x="245" y="59"/>
                  <a:pt x="235" y="60"/>
                </a:cubicBezTo>
                <a:cubicBezTo>
                  <a:pt x="217" y="99"/>
                  <a:pt x="216" y="102"/>
                  <a:pt x="214" y="106"/>
                </a:cubicBezTo>
                <a:cubicBezTo>
                  <a:pt x="187" y="187"/>
                  <a:pt x="179" y="187"/>
                  <a:pt x="181" y="193"/>
                </a:cubicBezTo>
                <a:cubicBezTo>
                  <a:pt x="171" y="244"/>
                  <a:pt x="167" y="252"/>
                  <a:pt x="167" y="262"/>
                </a:cubicBezTo>
                <a:cubicBezTo>
                  <a:pt x="161" y="282"/>
                  <a:pt x="161" y="286"/>
                  <a:pt x="158" y="283"/>
                </a:cubicBezTo>
                <a:cubicBezTo>
                  <a:pt x="159" y="178"/>
                  <a:pt x="168" y="167"/>
                  <a:pt x="171" y="153"/>
                </a:cubicBezTo>
                <a:cubicBezTo>
                  <a:pt x="187" y="103"/>
                  <a:pt x="189" y="100"/>
                  <a:pt x="189" y="96"/>
                </a:cubicBezTo>
                <a:cubicBezTo>
                  <a:pt x="202" y="54"/>
                  <a:pt x="207" y="55"/>
                  <a:pt x="209" y="53"/>
                </a:cubicBezTo>
                <a:cubicBezTo>
                  <a:pt x="220" y="27"/>
                  <a:pt x="221" y="13"/>
                  <a:pt x="232" y="3"/>
                </a:cubicBezTo>
                <a:cubicBezTo>
                  <a:pt x="216" y="1"/>
                  <a:pt x="216" y="1"/>
                  <a:pt x="216" y="2"/>
                </a:cubicBezTo>
                <a:cubicBezTo>
                  <a:pt x="200" y="47"/>
                  <a:pt x="193" y="49"/>
                  <a:pt x="190" y="53"/>
                </a:cubicBezTo>
                <a:cubicBezTo>
                  <a:pt x="179" y="102"/>
                  <a:pt x="171" y="103"/>
                  <a:pt x="169" y="109"/>
                </a:cubicBezTo>
                <a:cubicBezTo>
                  <a:pt x="165" y="150"/>
                  <a:pt x="156" y="151"/>
                  <a:pt x="157" y="158"/>
                </a:cubicBezTo>
                <a:cubicBezTo>
                  <a:pt x="149" y="207"/>
                  <a:pt x="146" y="214"/>
                  <a:pt x="145" y="223"/>
                </a:cubicBezTo>
                <a:cubicBezTo>
                  <a:pt x="140" y="256"/>
                  <a:pt x="134" y="248"/>
                  <a:pt x="135" y="229"/>
                </a:cubicBezTo>
                <a:cubicBezTo>
                  <a:pt x="145" y="130"/>
                  <a:pt x="143" y="122"/>
                  <a:pt x="143" y="114"/>
                </a:cubicBezTo>
                <a:cubicBezTo>
                  <a:pt x="156" y="58"/>
                  <a:pt x="169" y="59"/>
                  <a:pt x="162" y="50"/>
                </a:cubicBezTo>
                <a:cubicBezTo>
                  <a:pt x="172" y="17"/>
                  <a:pt x="176" y="14"/>
                  <a:pt x="180" y="10"/>
                </a:cubicBezTo>
                <a:cubicBezTo>
                  <a:pt x="161" y="17"/>
                  <a:pt x="155" y="35"/>
                  <a:pt x="151" y="53"/>
                </a:cubicBezTo>
                <a:cubicBezTo>
                  <a:pt x="132" y="128"/>
                  <a:pt x="128" y="132"/>
                  <a:pt x="126" y="138"/>
                </a:cubicBezTo>
                <a:cubicBezTo>
                  <a:pt x="122" y="183"/>
                  <a:pt x="121" y="190"/>
                  <a:pt x="118" y="195"/>
                </a:cubicBezTo>
                <a:cubicBezTo>
                  <a:pt x="119" y="272"/>
                  <a:pt x="117" y="265"/>
                  <a:pt x="112" y="264"/>
                </a:cubicBezTo>
                <a:cubicBezTo>
                  <a:pt x="111" y="242"/>
                  <a:pt x="102" y="226"/>
                  <a:pt x="109" y="216"/>
                </a:cubicBezTo>
                <a:cubicBezTo>
                  <a:pt x="110" y="141"/>
                  <a:pt x="107" y="130"/>
                  <a:pt x="109" y="122"/>
                </a:cubicBezTo>
                <a:cubicBezTo>
                  <a:pt x="119" y="78"/>
                  <a:pt x="121" y="60"/>
                  <a:pt x="122" y="41"/>
                </a:cubicBezTo>
                <a:cubicBezTo>
                  <a:pt x="120" y="1"/>
                  <a:pt x="120" y="1"/>
                  <a:pt x="120" y="1"/>
                </a:cubicBezTo>
                <a:cubicBezTo>
                  <a:pt x="103" y="53"/>
                  <a:pt x="112" y="65"/>
                  <a:pt x="104" y="69"/>
                </a:cubicBezTo>
                <a:cubicBezTo>
                  <a:pt x="93" y="118"/>
                  <a:pt x="99" y="124"/>
                  <a:pt x="95" y="126"/>
                </a:cubicBezTo>
                <a:cubicBezTo>
                  <a:pt x="92" y="171"/>
                  <a:pt x="90" y="180"/>
                  <a:pt x="95" y="190"/>
                </a:cubicBezTo>
                <a:cubicBezTo>
                  <a:pt x="91" y="228"/>
                  <a:pt x="82" y="231"/>
                  <a:pt x="80" y="220"/>
                </a:cubicBezTo>
                <a:cubicBezTo>
                  <a:pt x="77" y="207"/>
                  <a:pt x="82" y="189"/>
                  <a:pt x="77" y="172"/>
                </a:cubicBezTo>
                <a:cubicBezTo>
                  <a:pt x="77" y="87"/>
                  <a:pt x="91" y="83"/>
                  <a:pt x="86" y="68"/>
                </a:cubicBezTo>
                <a:cubicBezTo>
                  <a:pt x="100" y="4"/>
                  <a:pt x="100" y="2"/>
                  <a:pt x="101" y="1"/>
                </a:cubicBezTo>
                <a:cubicBezTo>
                  <a:pt x="88" y="24"/>
                  <a:pt x="75" y="29"/>
                  <a:pt x="80" y="43"/>
                </a:cubicBezTo>
                <a:cubicBezTo>
                  <a:pt x="70" y="80"/>
                  <a:pt x="67" y="81"/>
                  <a:pt x="70" y="86"/>
                </a:cubicBezTo>
                <a:cubicBezTo>
                  <a:pt x="63" y="131"/>
                  <a:pt x="65" y="138"/>
                  <a:pt x="68" y="144"/>
                </a:cubicBezTo>
                <a:cubicBezTo>
                  <a:pt x="53" y="179"/>
                  <a:pt x="63" y="169"/>
                  <a:pt x="56" y="164"/>
                </a:cubicBezTo>
                <a:cubicBezTo>
                  <a:pt x="50" y="47"/>
                  <a:pt x="49" y="34"/>
                  <a:pt x="49" y="22"/>
                </a:cubicBezTo>
                <a:cubicBezTo>
                  <a:pt x="40" y="1"/>
                  <a:pt x="40" y="1"/>
                  <a:pt x="40" y="1"/>
                </a:cubicBezTo>
                <a:cubicBezTo>
                  <a:pt x="42" y="95"/>
                  <a:pt x="30" y="96"/>
                  <a:pt x="37" y="106"/>
                </a:cubicBezTo>
                <a:cubicBezTo>
                  <a:pt x="34" y="129"/>
                  <a:pt x="25" y="107"/>
                  <a:pt x="26" y="91"/>
                </a:cubicBezTo>
                <a:cubicBezTo>
                  <a:pt x="30" y="41"/>
                  <a:pt x="22" y="28"/>
                  <a:pt x="28" y="23"/>
                </a:cubicBezTo>
                <a:cubicBezTo>
                  <a:pt x="17" y="2"/>
                  <a:pt x="17" y="4"/>
                  <a:pt x="16" y="6"/>
                </a:cubicBezTo>
                <a:cubicBezTo>
                  <a:pt x="10" y="77"/>
                  <a:pt x="15" y="87"/>
                  <a:pt x="11" y="93"/>
                </a:cubicBezTo>
                <a:cubicBezTo>
                  <a:pt x="2" y="126"/>
                  <a:pt x="2" y="126"/>
                  <a:pt x="2" y="126"/>
                </a:cubicBezTo>
                <a:cubicBezTo>
                  <a:pt x="12" y="145"/>
                  <a:pt x="24" y="146"/>
                  <a:pt x="17" y="149"/>
                </a:cubicBezTo>
                <a:cubicBezTo>
                  <a:pt x="5" y="173"/>
                  <a:pt x="8" y="174"/>
                  <a:pt x="10" y="175"/>
                </a:cubicBezTo>
                <a:cubicBezTo>
                  <a:pt x="32" y="191"/>
                  <a:pt x="36" y="190"/>
                  <a:pt x="38" y="194"/>
                </a:cubicBezTo>
                <a:cubicBezTo>
                  <a:pt x="48" y="211"/>
                  <a:pt x="32" y="201"/>
                  <a:pt x="16" y="192"/>
                </a:cubicBezTo>
                <a:cubicBezTo>
                  <a:pt x="19" y="226"/>
                  <a:pt x="38" y="232"/>
                  <a:pt x="56" y="240"/>
                </a:cubicBezTo>
                <a:cubicBezTo>
                  <a:pt x="90" y="261"/>
                  <a:pt x="94" y="266"/>
                  <a:pt x="97" y="272"/>
                </a:cubicBezTo>
                <a:cubicBezTo>
                  <a:pt x="103" y="281"/>
                  <a:pt x="101" y="275"/>
                  <a:pt x="97" y="272"/>
                </a:cubicBezTo>
                <a:cubicBezTo>
                  <a:pt x="63" y="255"/>
                  <a:pt x="55" y="257"/>
                  <a:pt x="51" y="253"/>
                </a:cubicBezTo>
                <a:cubicBezTo>
                  <a:pt x="2" y="248"/>
                  <a:pt x="2" y="248"/>
                  <a:pt x="2" y="248"/>
                </a:cubicBezTo>
                <a:cubicBezTo>
                  <a:pt x="40" y="258"/>
                  <a:pt x="45" y="269"/>
                  <a:pt x="56" y="267"/>
                </a:cubicBezTo>
                <a:cubicBezTo>
                  <a:pt x="84" y="285"/>
                  <a:pt x="94" y="285"/>
                  <a:pt x="100" y="292"/>
                </a:cubicBezTo>
                <a:cubicBezTo>
                  <a:pt x="134" y="317"/>
                  <a:pt x="134" y="321"/>
                  <a:pt x="137" y="320"/>
                </a:cubicBezTo>
                <a:cubicBezTo>
                  <a:pt x="110" y="311"/>
                  <a:pt x="97" y="310"/>
                  <a:pt x="90" y="299"/>
                </a:cubicBezTo>
                <a:cubicBezTo>
                  <a:pt x="32" y="287"/>
                  <a:pt x="28" y="276"/>
                  <a:pt x="19" y="276"/>
                </a:cubicBezTo>
                <a:cubicBezTo>
                  <a:pt x="6" y="287"/>
                  <a:pt x="11" y="287"/>
                  <a:pt x="14" y="290"/>
                </a:cubicBezTo>
                <a:cubicBezTo>
                  <a:pt x="60" y="310"/>
                  <a:pt x="70" y="302"/>
                  <a:pt x="70" y="311"/>
                </a:cubicBezTo>
                <a:cubicBezTo>
                  <a:pt x="74" y="314"/>
                  <a:pt x="68" y="317"/>
                  <a:pt x="63" y="317"/>
                </a:cubicBezTo>
                <a:cubicBezTo>
                  <a:pt x="27" y="300"/>
                  <a:pt x="17" y="307"/>
                  <a:pt x="14" y="299"/>
                </a:cubicBezTo>
                <a:cubicBezTo>
                  <a:pt x="6" y="311"/>
                  <a:pt x="10" y="315"/>
                  <a:pt x="14" y="317"/>
                </a:cubicBezTo>
                <a:cubicBezTo>
                  <a:pt x="37" y="321"/>
                  <a:pt x="39" y="319"/>
                  <a:pt x="42" y="320"/>
                </a:cubicBezTo>
                <a:cubicBezTo>
                  <a:pt x="62" y="325"/>
                  <a:pt x="72" y="331"/>
                  <a:pt x="84" y="334"/>
                </a:cubicBezTo>
                <a:cubicBezTo>
                  <a:pt x="121" y="352"/>
                  <a:pt x="125" y="357"/>
                  <a:pt x="133" y="355"/>
                </a:cubicBezTo>
                <a:cubicBezTo>
                  <a:pt x="188" y="388"/>
                  <a:pt x="192" y="395"/>
                  <a:pt x="199" y="398"/>
                </a:cubicBezTo>
                <a:cubicBezTo>
                  <a:pt x="215" y="420"/>
                  <a:pt x="207" y="410"/>
                  <a:pt x="203" y="411"/>
                </a:cubicBezTo>
                <a:cubicBezTo>
                  <a:pt x="183" y="401"/>
                  <a:pt x="184" y="396"/>
                  <a:pt x="180" y="397"/>
                </a:cubicBezTo>
                <a:cubicBezTo>
                  <a:pt x="156" y="377"/>
                  <a:pt x="148" y="383"/>
                  <a:pt x="146" y="378"/>
                </a:cubicBezTo>
                <a:cubicBezTo>
                  <a:pt x="79" y="350"/>
                  <a:pt x="69" y="355"/>
                  <a:pt x="66" y="346"/>
                </a:cubicBezTo>
                <a:cubicBezTo>
                  <a:pt x="21" y="335"/>
                  <a:pt x="16" y="331"/>
                  <a:pt x="9" y="331"/>
                </a:cubicBezTo>
                <a:cubicBezTo>
                  <a:pt x="6" y="343"/>
                  <a:pt x="10" y="344"/>
                  <a:pt x="14" y="345"/>
                </a:cubicBezTo>
                <a:cubicBezTo>
                  <a:pt x="44" y="355"/>
                  <a:pt x="47" y="356"/>
                  <a:pt x="50" y="354"/>
                </a:cubicBezTo>
                <a:cubicBezTo>
                  <a:pt x="88" y="365"/>
                  <a:pt x="88" y="372"/>
                  <a:pt x="92" y="371"/>
                </a:cubicBezTo>
                <a:cubicBezTo>
                  <a:pt x="126" y="379"/>
                  <a:pt x="126" y="384"/>
                  <a:pt x="130" y="383"/>
                </a:cubicBezTo>
                <a:cubicBezTo>
                  <a:pt x="173" y="409"/>
                  <a:pt x="178" y="409"/>
                  <a:pt x="180" y="416"/>
                </a:cubicBezTo>
                <a:cubicBezTo>
                  <a:pt x="227" y="438"/>
                  <a:pt x="228" y="443"/>
                  <a:pt x="231" y="442"/>
                </a:cubicBezTo>
                <a:cubicBezTo>
                  <a:pt x="219" y="443"/>
                  <a:pt x="212" y="439"/>
                  <a:pt x="206" y="438"/>
                </a:cubicBezTo>
                <a:cubicBezTo>
                  <a:pt x="155" y="417"/>
                  <a:pt x="153" y="413"/>
                  <a:pt x="149" y="414"/>
                </a:cubicBezTo>
                <a:cubicBezTo>
                  <a:pt x="77" y="386"/>
                  <a:pt x="58" y="388"/>
                  <a:pt x="46" y="377"/>
                </a:cubicBezTo>
                <a:cubicBezTo>
                  <a:pt x="2" y="380"/>
                  <a:pt x="2" y="380"/>
                  <a:pt x="2" y="380"/>
                </a:cubicBezTo>
                <a:cubicBezTo>
                  <a:pt x="64" y="395"/>
                  <a:pt x="68" y="406"/>
                  <a:pt x="78" y="403"/>
                </a:cubicBezTo>
                <a:cubicBezTo>
                  <a:pt x="108" y="413"/>
                  <a:pt x="117" y="413"/>
                  <a:pt x="123" y="419"/>
                </a:cubicBezTo>
                <a:cubicBezTo>
                  <a:pt x="154" y="430"/>
                  <a:pt x="160" y="437"/>
                  <a:pt x="171" y="434"/>
                </a:cubicBezTo>
                <a:cubicBezTo>
                  <a:pt x="195" y="451"/>
                  <a:pt x="205" y="447"/>
                  <a:pt x="208" y="455"/>
                </a:cubicBezTo>
                <a:cubicBezTo>
                  <a:pt x="267" y="487"/>
                  <a:pt x="271" y="498"/>
                  <a:pt x="280" y="499"/>
                </a:cubicBezTo>
                <a:cubicBezTo>
                  <a:pt x="294" y="516"/>
                  <a:pt x="292" y="514"/>
                  <a:pt x="288" y="515"/>
                </a:cubicBezTo>
                <a:cubicBezTo>
                  <a:pt x="255" y="506"/>
                  <a:pt x="255" y="495"/>
                  <a:pt x="247" y="501"/>
                </a:cubicBezTo>
                <a:cubicBezTo>
                  <a:pt x="170" y="478"/>
                  <a:pt x="155" y="464"/>
                  <a:pt x="134" y="461"/>
                </a:cubicBezTo>
                <a:cubicBezTo>
                  <a:pt x="96" y="448"/>
                  <a:pt x="85" y="447"/>
                  <a:pt x="78" y="440"/>
                </a:cubicBezTo>
                <a:cubicBezTo>
                  <a:pt x="2" y="433"/>
                  <a:pt x="2" y="433"/>
                  <a:pt x="2" y="433"/>
                </a:cubicBezTo>
                <a:close/>
                <a:moveTo>
                  <a:pt x="330" y="501"/>
                </a:moveTo>
                <a:cubicBezTo>
                  <a:pt x="334" y="501"/>
                  <a:pt x="334" y="507"/>
                  <a:pt x="336" y="511"/>
                </a:cubicBezTo>
                <a:cubicBezTo>
                  <a:pt x="329" y="513"/>
                  <a:pt x="327" y="506"/>
                  <a:pt x="330" y="501"/>
                </a:cubicBezTo>
                <a:close/>
                <a:moveTo>
                  <a:pt x="121" y="337"/>
                </a:moveTo>
                <a:cubicBezTo>
                  <a:pt x="118" y="332"/>
                  <a:pt x="110" y="339"/>
                  <a:pt x="109" y="329"/>
                </a:cubicBezTo>
                <a:cubicBezTo>
                  <a:pt x="119" y="327"/>
                  <a:pt x="121" y="339"/>
                  <a:pt x="130" y="337"/>
                </a:cubicBezTo>
                <a:cubicBezTo>
                  <a:pt x="132" y="344"/>
                  <a:pt x="121" y="341"/>
                  <a:pt x="121" y="337"/>
                </a:cubicBezTo>
                <a:close/>
                <a:moveTo>
                  <a:pt x="290" y="490"/>
                </a:moveTo>
                <a:cubicBezTo>
                  <a:pt x="288" y="484"/>
                  <a:pt x="281" y="489"/>
                  <a:pt x="280" y="481"/>
                </a:cubicBezTo>
                <a:cubicBezTo>
                  <a:pt x="287" y="485"/>
                  <a:pt x="297" y="485"/>
                  <a:pt x="300" y="495"/>
                </a:cubicBezTo>
                <a:cubicBezTo>
                  <a:pt x="294" y="500"/>
                  <a:pt x="293" y="492"/>
                  <a:pt x="290" y="490"/>
                </a:cubicBezTo>
                <a:close/>
                <a:moveTo>
                  <a:pt x="16" y="743"/>
                </a:moveTo>
                <a:cubicBezTo>
                  <a:pt x="25" y="732"/>
                  <a:pt x="39" y="725"/>
                  <a:pt x="48" y="714"/>
                </a:cubicBezTo>
                <a:cubicBezTo>
                  <a:pt x="61" y="705"/>
                  <a:pt x="74" y="698"/>
                  <a:pt x="85" y="686"/>
                </a:cubicBezTo>
                <a:cubicBezTo>
                  <a:pt x="90" y="687"/>
                  <a:pt x="92" y="684"/>
                  <a:pt x="93" y="680"/>
                </a:cubicBezTo>
                <a:cubicBezTo>
                  <a:pt x="98" y="680"/>
                  <a:pt x="103" y="678"/>
                  <a:pt x="105" y="674"/>
                </a:cubicBezTo>
                <a:cubicBezTo>
                  <a:pt x="113" y="672"/>
                  <a:pt x="119" y="667"/>
                  <a:pt x="125" y="662"/>
                </a:cubicBezTo>
                <a:cubicBezTo>
                  <a:pt x="135" y="661"/>
                  <a:pt x="135" y="652"/>
                  <a:pt x="144" y="650"/>
                </a:cubicBezTo>
                <a:cubicBezTo>
                  <a:pt x="152" y="647"/>
                  <a:pt x="157" y="641"/>
                  <a:pt x="164" y="638"/>
                </a:cubicBezTo>
                <a:cubicBezTo>
                  <a:pt x="171" y="635"/>
                  <a:pt x="179" y="633"/>
                  <a:pt x="185" y="629"/>
                </a:cubicBezTo>
                <a:cubicBezTo>
                  <a:pt x="190" y="629"/>
                  <a:pt x="192" y="626"/>
                  <a:pt x="193" y="623"/>
                </a:cubicBezTo>
                <a:cubicBezTo>
                  <a:pt x="198" y="622"/>
                  <a:pt x="208" y="625"/>
                  <a:pt x="205" y="617"/>
                </a:cubicBezTo>
                <a:cubicBezTo>
                  <a:pt x="197" y="618"/>
                  <a:pt x="189" y="619"/>
                  <a:pt x="184" y="623"/>
                </a:cubicBezTo>
                <a:cubicBezTo>
                  <a:pt x="178" y="627"/>
                  <a:pt x="168" y="627"/>
                  <a:pt x="164" y="632"/>
                </a:cubicBezTo>
                <a:cubicBezTo>
                  <a:pt x="150" y="637"/>
                  <a:pt x="138" y="643"/>
                  <a:pt x="130" y="653"/>
                </a:cubicBezTo>
                <a:cubicBezTo>
                  <a:pt x="114" y="656"/>
                  <a:pt x="107" y="668"/>
                  <a:pt x="93" y="672"/>
                </a:cubicBezTo>
                <a:cubicBezTo>
                  <a:pt x="82" y="681"/>
                  <a:pt x="69" y="687"/>
                  <a:pt x="59" y="696"/>
                </a:cubicBezTo>
                <a:cubicBezTo>
                  <a:pt x="46" y="702"/>
                  <a:pt x="39" y="713"/>
                  <a:pt x="24" y="717"/>
                </a:cubicBezTo>
                <a:cubicBezTo>
                  <a:pt x="23" y="725"/>
                  <a:pt x="16" y="728"/>
                  <a:pt x="10" y="732"/>
                </a:cubicBezTo>
                <a:cubicBezTo>
                  <a:pt x="6" y="732"/>
                  <a:pt x="8" y="739"/>
                  <a:pt x="2" y="738"/>
                </a:cubicBezTo>
                <a:cubicBezTo>
                  <a:pt x="2" y="755"/>
                  <a:pt x="2" y="755"/>
                  <a:pt x="2" y="755"/>
                </a:cubicBezTo>
                <a:cubicBezTo>
                  <a:pt x="6" y="751"/>
                  <a:pt x="11" y="747"/>
                  <a:pt x="16" y="743"/>
                </a:cubicBezTo>
                <a:close/>
                <a:moveTo>
                  <a:pt x="24" y="604"/>
                </a:moveTo>
                <a:cubicBezTo>
                  <a:pt x="24" y="596"/>
                  <a:pt x="32" y="596"/>
                  <a:pt x="36" y="592"/>
                </a:cubicBezTo>
                <a:cubicBezTo>
                  <a:pt x="39" y="587"/>
                  <a:pt x="44" y="585"/>
                  <a:pt x="47" y="580"/>
                </a:cubicBezTo>
                <a:cubicBezTo>
                  <a:pt x="54" y="579"/>
                  <a:pt x="52" y="570"/>
                  <a:pt x="61" y="571"/>
                </a:cubicBezTo>
                <a:cubicBezTo>
                  <a:pt x="64" y="566"/>
                  <a:pt x="68" y="562"/>
                  <a:pt x="73" y="559"/>
                </a:cubicBezTo>
                <a:cubicBezTo>
                  <a:pt x="73" y="552"/>
                  <a:pt x="85" y="556"/>
                  <a:pt x="87" y="550"/>
                </a:cubicBezTo>
                <a:cubicBezTo>
                  <a:pt x="76" y="549"/>
                  <a:pt x="69" y="552"/>
                  <a:pt x="67" y="559"/>
                </a:cubicBezTo>
                <a:cubicBezTo>
                  <a:pt x="63" y="565"/>
                  <a:pt x="52" y="564"/>
                  <a:pt x="50" y="571"/>
                </a:cubicBezTo>
                <a:cubicBezTo>
                  <a:pt x="37" y="579"/>
                  <a:pt x="28" y="590"/>
                  <a:pt x="16" y="598"/>
                </a:cubicBezTo>
                <a:cubicBezTo>
                  <a:pt x="12" y="603"/>
                  <a:pt x="5" y="606"/>
                  <a:pt x="2" y="612"/>
                </a:cubicBezTo>
                <a:cubicBezTo>
                  <a:pt x="2" y="623"/>
                  <a:pt x="2" y="623"/>
                  <a:pt x="2" y="623"/>
                </a:cubicBezTo>
                <a:cubicBezTo>
                  <a:pt x="5" y="620"/>
                  <a:pt x="8" y="617"/>
                  <a:pt x="10" y="613"/>
                </a:cubicBezTo>
                <a:cubicBezTo>
                  <a:pt x="16" y="611"/>
                  <a:pt x="19" y="607"/>
                  <a:pt x="24" y="604"/>
                </a:cubicBezTo>
                <a:close/>
                <a:moveTo>
                  <a:pt x="44" y="1722"/>
                </a:moveTo>
                <a:cubicBezTo>
                  <a:pt x="44" y="1720"/>
                  <a:pt x="45" y="1718"/>
                  <a:pt x="46" y="1717"/>
                </a:cubicBezTo>
                <a:cubicBezTo>
                  <a:pt x="91" y="1621"/>
                  <a:pt x="100" y="1610"/>
                  <a:pt x="103" y="1598"/>
                </a:cubicBezTo>
                <a:cubicBezTo>
                  <a:pt x="125" y="1559"/>
                  <a:pt x="129" y="1553"/>
                  <a:pt x="128" y="1547"/>
                </a:cubicBezTo>
                <a:cubicBezTo>
                  <a:pt x="157" y="1507"/>
                  <a:pt x="164" y="1502"/>
                  <a:pt x="167" y="1496"/>
                </a:cubicBezTo>
                <a:cubicBezTo>
                  <a:pt x="212" y="1442"/>
                  <a:pt x="214" y="1436"/>
                  <a:pt x="221" y="1431"/>
                </a:cubicBezTo>
                <a:cubicBezTo>
                  <a:pt x="226" y="1413"/>
                  <a:pt x="214" y="1432"/>
                  <a:pt x="195" y="1449"/>
                </a:cubicBezTo>
                <a:cubicBezTo>
                  <a:pt x="116" y="1530"/>
                  <a:pt x="102" y="1546"/>
                  <a:pt x="89" y="1562"/>
                </a:cubicBezTo>
                <a:cubicBezTo>
                  <a:pt x="71" y="1587"/>
                  <a:pt x="71" y="1588"/>
                  <a:pt x="71" y="1588"/>
                </a:cubicBezTo>
                <a:cubicBezTo>
                  <a:pt x="2" y="1718"/>
                  <a:pt x="2" y="1718"/>
                  <a:pt x="2" y="1718"/>
                </a:cubicBezTo>
                <a:cubicBezTo>
                  <a:pt x="24" y="1678"/>
                  <a:pt x="24" y="1671"/>
                  <a:pt x="29" y="1665"/>
                </a:cubicBezTo>
                <a:cubicBezTo>
                  <a:pt x="83" y="1581"/>
                  <a:pt x="89" y="1575"/>
                  <a:pt x="94" y="1569"/>
                </a:cubicBezTo>
                <a:cubicBezTo>
                  <a:pt x="135" y="1531"/>
                  <a:pt x="112" y="1544"/>
                  <a:pt x="112" y="1560"/>
                </a:cubicBezTo>
                <a:cubicBezTo>
                  <a:pt x="94" y="1592"/>
                  <a:pt x="93" y="1598"/>
                  <a:pt x="89" y="1604"/>
                </a:cubicBezTo>
                <a:cubicBezTo>
                  <a:pt x="59" y="1656"/>
                  <a:pt x="61" y="1665"/>
                  <a:pt x="55" y="1672"/>
                </a:cubicBezTo>
                <a:cubicBezTo>
                  <a:pt x="29" y="1728"/>
                  <a:pt x="26" y="1734"/>
                  <a:pt x="23" y="1739"/>
                </a:cubicBezTo>
                <a:cubicBezTo>
                  <a:pt x="10" y="1768"/>
                  <a:pt x="5" y="1773"/>
                  <a:pt x="2" y="1779"/>
                </a:cubicBezTo>
                <a:cubicBezTo>
                  <a:pt x="30" y="1752"/>
                  <a:pt x="36" y="1737"/>
                  <a:pt x="44" y="1722"/>
                </a:cubicBezTo>
                <a:close/>
                <a:moveTo>
                  <a:pt x="531" y="966"/>
                </a:moveTo>
                <a:cubicBezTo>
                  <a:pt x="537" y="972"/>
                  <a:pt x="543" y="978"/>
                  <a:pt x="555" y="983"/>
                </a:cubicBezTo>
                <a:cubicBezTo>
                  <a:pt x="582" y="1016"/>
                  <a:pt x="572" y="1012"/>
                  <a:pt x="567" y="1005"/>
                </a:cubicBezTo>
                <a:cubicBezTo>
                  <a:pt x="564" y="1014"/>
                  <a:pt x="565" y="1022"/>
                  <a:pt x="577" y="1025"/>
                </a:cubicBezTo>
                <a:cubicBezTo>
                  <a:pt x="602" y="1071"/>
                  <a:pt x="606" y="1077"/>
                  <a:pt x="604" y="1085"/>
                </a:cubicBezTo>
                <a:cubicBezTo>
                  <a:pt x="624" y="1121"/>
                  <a:pt x="614" y="1130"/>
                  <a:pt x="620" y="1134"/>
                </a:cubicBezTo>
                <a:cubicBezTo>
                  <a:pt x="636" y="1178"/>
                  <a:pt x="622" y="1188"/>
                  <a:pt x="633" y="1188"/>
                </a:cubicBezTo>
                <a:cubicBezTo>
                  <a:pt x="638" y="1154"/>
                  <a:pt x="637" y="1151"/>
                  <a:pt x="636" y="1147"/>
                </a:cubicBezTo>
                <a:cubicBezTo>
                  <a:pt x="643" y="1092"/>
                  <a:pt x="647" y="1092"/>
                  <a:pt x="648" y="1086"/>
                </a:cubicBezTo>
                <a:cubicBezTo>
                  <a:pt x="659" y="1040"/>
                  <a:pt x="666" y="1046"/>
                  <a:pt x="667" y="1037"/>
                </a:cubicBezTo>
                <a:cubicBezTo>
                  <a:pt x="711" y="998"/>
                  <a:pt x="721" y="987"/>
                  <a:pt x="733" y="985"/>
                </a:cubicBezTo>
                <a:cubicBezTo>
                  <a:pt x="785" y="965"/>
                  <a:pt x="796" y="982"/>
                  <a:pt x="797" y="969"/>
                </a:cubicBezTo>
                <a:cubicBezTo>
                  <a:pt x="738" y="970"/>
                  <a:pt x="734" y="971"/>
                  <a:pt x="730" y="970"/>
                </a:cubicBezTo>
                <a:cubicBezTo>
                  <a:pt x="733" y="964"/>
                  <a:pt x="734" y="961"/>
                  <a:pt x="733" y="956"/>
                </a:cubicBezTo>
                <a:cubicBezTo>
                  <a:pt x="828" y="882"/>
                  <a:pt x="842" y="872"/>
                  <a:pt x="854" y="858"/>
                </a:cubicBezTo>
                <a:cubicBezTo>
                  <a:pt x="887" y="830"/>
                  <a:pt x="888" y="820"/>
                  <a:pt x="893" y="822"/>
                </a:cubicBezTo>
                <a:cubicBezTo>
                  <a:pt x="938" y="742"/>
                  <a:pt x="939" y="732"/>
                  <a:pt x="944" y="718"/>
                </a:cubicBezTo>
                <a:cubicBezTo>
                  <a:pt x="976" y="667"/>
                  <a:pt x="982" y="668"/>
                  <a:pt x="985" y="663"/>
                </a:cubicBezTo>
                <a:cubicBezTo>
                  <a:pt x="1034" y="616"/>
                  <a:pt x="1037" y="612"/>
                  <a:pt x="1040" y="606"/>
                </a:cubicBezTo>
                <a:cubicBezTo>
                  <a:pt x="1002" y="631"/>
                  <a:pt x="993" y="650"/>
                  <a:pt x="979" y="654"/>
                </a:cubicBezTo>
                <a:cubicBezTo>
                  <a:pt x="987" y="629"/>
                  <a:pt x="984" y="633"/>
                  <a:pt x="985" y="628"/>
                </a:cubicBezTo>
                <a:cubicBezTo>
                  <a:pt x="1024" y="597"/>
                  <a:pt x="1030" y="597"/>
                  <a:pt x="1035" y="597"/>
                </a:cubicBezTo>
                <a:cubicBezTo>
                  <a:pt x="1096" y="544"/>
                  <a:pt x="1113" y="533"/>
                  <a:pt x="1128" y="518"/>
                </a:cubicBezTo>
                <a:cubicBezTo>
                  <a:pt x="1158" y="470"/>
                  <a:pt x="1172" y="471"/>
                  <a:pt x="1165" y="465"/>
                </a:cubicBezTo>
                <a:cubicBezTo>
                  <a:pt x="1112" y="520"/>
                  <a:pt x="1105" y="524"/>
                  <a:pt x="1101" y="535"/>
                </a:cubicBezTo>
                <a:cubicBezTo>
                  <a:pt x="1005" y="601"/>
                  <a:pt x="1001" y="608"/>
                  <a:pt x="995" y="607"/>
                </a:cubicBezTo>
                <a:cubicBezTo>
                  <a:pt x="910" y="672"/>
                  <a:pt x="899" y="679"/>
                  <a:pt x="890" y="690"/>
                </a:cubicBezTo>
                <a:cubicBezTo>
                  <a:pt x="855" y="718"/>
                  <a:pt x="851" y="724"/>
                  <a:pt x="848" y="732"/>
                </a:cubicBezTo>
                <a:cubicBezTo>
                  <a:pt x="816" y="766"/>
                  <a:pt x="808" y="763"/>
                  <a:pt x="804" y="772"/>
                </a:cubicBezTo>
                <a:cubicBezTo>
                  <a:pt x="759" y="821"/>
                  <a:pt x="753" y="821"/>
                  <a:pt x="749" y="830"/>
                </a:cubicBezTo>
                <a:cubicBezTo>
                  <a:pt x="712" y="864"/>
                  <a:pt x="703" y="877"/>
                  <a:pt x="694" y="887"/>
                </a:cubicBezTo>
                <a:cubicBezTo>
                  <a:pt x="653" y="942"/>
                  <a:pt x="652" y="947"/>
                  <a:pt x="648" y="946"/>
                </a:cubicBezTo>
                <a:cubicBezTo>
                  <a:pt x="682" y="890"/>
                  <a:pt x="690" y="875"/>
                  <a:pt x="706" y="848"/>
                </a:cubicBezTo>
                <a:cubicBezTo>
                  <a:pt x="741" y="810"/>
                  <a:pt x="742" y="801"/>
                  <a:pt x="746" y="803"/>
                </a:cubicBezTo>
                <a:cubicBezTo>
                  <a:pt x="786" y="756"/>
                  <a:pt x="798" y="744"/>
                  <a:pt x="811" y="730"/>
                </a:cubicBezTo>
                <a:cubicBezTo>
                  <a:pt x="871" y="676"/>
                  <a:pt x="875" y="672"/>
                  <a:pt x="879" y="672"/>
                </a:cubicBezTo>
                <a:cubicBezTo>
                  <a:pt x="933" y="625"/>
                  <a:pt x="940" y="619"/>
                  <a:pt x="948" y="618"/>
                </a:cubicBezTo>
                <a:cubicBezTo>
                  <a:pt x="982" y="592"/>
                  <a:pt x="994" y="581"/>
                  <a:pt x="1008" y="572"/>
                </a:cubicBezTo>
                <a:cubicBezTo>
                  <a:pt x="1037" y="532"/>
                  <a:pt x="1036" y="550"/>
                  <a:pt x="1028" y="549"/>
                </a:cubicBezTo>
                <a:cubicBezTo>
                  <a:pt x="1002" y="571"/>
                  <a:pt x="994" y="573"/>
                  <a:pt x="987" y="575"/>
                </a:cubicBezTo>
                <a:cubicBezTo>
                  <a:pt x="954" y="600"/>
                  <a:pt x="941" y="610"/>
                  <a:pt x="928" y="621"/>
                </a:cubicBezTo>
                <a:cubicBezTo>
                  <a:pt x="905" y="642"/>
                  <a:pt x="898" y="636"/>
                  <a:pt x="896" y="642"/>
                </a:cubicBezTo>
                <a:cubicBezTo>
                  <a:pt x="905" y="628"/>
                  <a:pt x="911" y="624"/>
                  <a:pt x="915" y="615"/>
                </a:cubicBezTo>
                <a:cubicBezTo>
                  <a:pt x="954" y="585"/>
                  <a:pt x="959" y="581"/>
                  <a:pt x="964" y="577"/>
                </a:cubicBezTo>
                <a:cubicBezTo>
                  <a:pt x="1004" y="547"/>
                  <a:pt x="1009" y="542"/>
                  <a:pt x="1016" y="540"/>
                </a:cubicBezTo>
                <a:cubicBezTo>
                  <a:pt x="1053" y="509"/>
                  <a:pt x="1059" y="504"/>
                  <a:pt x="1066" y="506"/>
                </a:cubicBezTo>
                <a:cubicBezTo>
                  <a:pt x="1120" y="459"/>
                  <a:pt x="1128" y="463"/>
                  <a:pt x="1132" y="453"/>
                </a:cubicBezTo>
                <a:cubicBezTo>
                  <a:pt x="1176" y="423"/>
                  <a:pt x="1172" y="419"/>
                  <a:pt x="1181" y="415"/>
                </a:cubicBezTo>
                <a:cubicBezTo>
                  <a:pt x="1232" y="363"/>
                  <a:pt x="1247" y="362"/>
                  <a:pt x="1242" y="353"/>
                </a:cubicBezTo>
                <a:cubicBezTo>
                  <a:pt x="1184" y="403"/>
                  <a:pt x="1181" y="404"/>
                  <a:pt x="1177" y="404"/>
                </a:cubicBezTo>
                <a:cubicBezTo>
                  <a:pt x="1122" y="438"/>
                  <a:pt x="1118" y="445"/>
                  <a:pt x="1111" y="444"/>
                </a:cubicBezTo>
                <a:cubicBezTo>
                  <a:pt x="1091" y="457"/>
                  <a:pt x="1093" y="454"/>
                  <a:pt x="1087" y="461"/>
                </a:cubicBezTo>
                <a:cubicBezTo>
                  <a:pt x="1070" y="457"/>
                  <a:pt x="1065" y="462"/>
                  <a:pt x="1060" y="465"/>
                </a:cubicBezTo>
                <a:cubicBezTo>
                  <a:pt x="1000" y="493"/>
                  <a:pt x="994" y="498"/>
                  <a:pt x="986" y="501"/>
                </a:cubicBezTo>
                <a:cubicBezTo>
                  <a:pt x="958" y="514"/>
                  <a:pt x="952" y="522"/>
                  <a:pt x="945" y="527"/>
                </a:cubicBezTo>
                <a:cubicBezTo>
                  <a:pt x="890" y="558"/>
                  <a:pt x="877" y="570"/>
                  <a:pt x="864" y="579"/>
                </a:cubicBezTo>
                <a:cubicBezTo>
                  <a:pt x="812" y="621"/>
                  <a:pt x="797" y="624"/>
                  <a:pt x="786" y="639"/>
                </a:cubicBezTo>
                <a:cubicBezTo>
                  <a:pt x="741" y="677"/>
                  <a:pt x="735" y="681"/>
                  <a:pt x="729" y="686"/>
                </a:cubicBezTo>
                <a:cubicBezTo>
                  <a:pt x="701" y="713"/>
                  <a:pt x="694" y="727"/>
                  <a:pt x="684" y="729"/>
                </a:cubicBezTo>
                <a:cubicBezTo>
                  <a:pt x="707" y="689"/>
                  <a:pt x="708" y="675"/>
                  <a:pt x="714" y="676"/>
                </a:cubicBezTo>
                <a:cubicBezTo>
                  <a:pt x="768" y="610"/>
                  <a:pt x="789" y="599"/>
                  <a:pt x="805" y="575"/>
                </a:cubicBezTo>
                <a:cubicBezTo>
                  <a:pt x="864" y="533"/>
                  <a:pt x="873" y="530"/>
                  <a:pt x="880" y="523"/>
                </a:cubicBezTo>
                <a:cubicBezTo>
                  <a:pt x="967" y="471"/>
                  <a:pt x="975" y="465"/>
                  <a:pt x="985" y="462"/>
                </a:cubicBezTo>
                <a:cubicBezTo>
                  <a:pt x="1047" y="431"/>
                  <a:pt x="1058" y="431"/>
                  <a:pt x="1066" y="423"/>
                </a:cubicBezTo>
                <a:cubicBezTo>
                  <a:pt x="1101" y="405"/>
                  <a:pt x="1111" y="402"/>
                  <a:pt x="1121" y="400"/>
                </a:cubicBezTo>
                <a:cubicBezTo>
                  <a:pt x="1203" y="349"/>
                  <a:pt x="1209" y="350"/>
                  <a:pt x="1211" y="343"/>
                </a:cubicBezTo>
                <a:cubicBezTo>
                  <a:pt x="1199" y="344"/>
                  <a:pt x="1193" y="349"/>
                  <a:pt x="1187" y="354"/>
                </a:cubicBezTo>
                <a:cubicBezTo>
                  <a:pt x="1126" y="392"/>
                  <a:pt x="1116" y="384"/>
                  <a:pt x="1112" y="393"/>
                </a:cubicBezTo>
                <a:cubicBezTo>
                  <a:pt x="1070" y="417"/>
                  <a:pt x="1059" y="407"/>
                  <a:pt x="1056" y="418"/>
                </a:cubicBezTo>
                <a:cubicBezTo>
                  <a:pt x="1023" y="430"/>
                  <a:pt x="1010" y="436"/>
                  <a:pt x="997" y="442"/>
                </a:cubicBezTo>
                <a:cubicBezTo>
                  <a:pt x="935" y="472"/>
                  <a:pt x="931" y="480"/>
                  <a:pt x="924" y="482"/>
                </a:cubicBezTo>
                <a:cubicBezTo>
                  <a:pt x="883" y="508"/>
                  <a:pt x="877" y="511"/>
                  <a:pt x="871" y="515"/>
                </a:cubicBezTo>
                <a:cubicBezTo>
                  <a:pt x="848" y="527"/>
                  <a:pt x="847" y="536"/>
                  <a:pt x="843" y="535"/>
                </a:cubicBezTo>
                <a:cubicBezTo>
                  <a:pt x="793" y="575"/>
                  <a:pt x="791" y="578"/>
                  <a:pt x="787" y="579"/>
                </a:cubicBezTo>
                <a:cubicBezTo>
                  <a:pt x="764" y="599"/>
                  <a:pt x="764" y="609"/>
                  <a:pt x="759" y="608"/>
                </a:cubicBezTo>
                <a:cubicBezTo>
                  <a:pt x="699" y="664"/>
                  <a:pt x="701" y="682"/>
                  <a:pt x="695" y="677"/>
                </a:cubicBezTo>
                <a:cubicBezTo>
                  <a:pt x="695" y="655"/>
                  <a:pt x="699" y="646"/>
                  <a:pt x="707" y="644"/>
                </a:cubicBezTo>
                <a:cubicBezTo>
                  <a:pt x="730" y="602"/>
                  <a:pt x="737" y="601"/>
                  <a:pt x="740" y="593"/>
                </a:cubicBezTo>
                <a:cubicBezTo>
                  <a:pt x="810" y="533"/>
                  <a:pt x="820" y="525"/>
                  <a:pt x="829" y="516"/>
                </a:cubicBezTo>
                <a:cubicBezTo>
                  <a:pt x="866" y="491"/>
                  <a:pt x="871" y="487"/>
                  <a:pt x="875" y="479"/>
                </a:cubicBezTo>
                <a:cubicBezTo>
                  <a:pt x="976" y="423"/>
                  <a:pt x="993" y="412"/>
                  <a:pt x="1012" y="408"/>
                </a:cubicBezTo>
                <a:cubicBezTo>
                  <a:pt x="1085" y="374"/>
                  <a:pt x="1104" y="371"/>
                  <a:pt x="1123" y="363"/>
                </a:cubicBezTo>
                <a:cubicBezTo>
                  <a:pt x="1170" y="352"/>
                  <a:pt x="1173" y="343"/>
                  <a:pt x="1180" y="348"/>
                </a:cubicBezTo>
                <a:cubicBezTo>
                  <a:pt x="1208" y="335"/>
                  <a:pt x="1213" y="328"/>
                  <a:pt x="1220" y="324"/>
                </a:cubicBezTo>
                <a:cubicBezTo>
                  <a:pt x="1249" y="318"/>
                  <a:pt x="1253" y="306"/>
                  <a:pt x="1262" y="309"/>
                </a:cubicBezTo>
                <a:cubicBezTo>
                  <a:pt x="1292" y="281"/>
                  <a:pt x="1298" y="284"/>
                  <a:pt x="1300" y="275"/>
                </a:cubicBezTo>
                <a:cubicBezTo>
                  <a:pt x="1261" y="290"/>
                  <a:pt x="1255" y="300"/>
                  <a:pt x="1246" y="301"/>
                </a:cubicBezTo>
                <a:cubicBezTo>
                  <a:pt x="1167" y="337"/>
                  <a:pt x="1163" y="340"/>
                  <a:pt x="1157" y="337"/>
                </a:cubicBezTo>
                <a:cubicBezTo>
                  <a:pt x="1110" y="362"/>
                  <a:pt x="1097" y="354"/>
                  <a:pt x="1090" y="364"/>
                </a:cubicBezTo>
                <a:cubicBezTo>
                  <a:pt x="947" y="426"/>
                  <a:pt x="940" y="424"/>
                  <a:pt x="935" y="430"/>
                </a:cubicBezTo>
                <a:cubicBezTo>
                  <a:pt x="882" y="462"/>
                  <a:pt x="875" y="461"/>
                  <a:pt x="872" y="471"/>
                </a:cubicBezTo>
                <a:cubicBezTo>
                  <a:pt x="846" y="491"/>
                  <a:pt x="834" y="497"/>
                  <a:pt x="824" y="507"/>
                </a:cubicBezTo>
                <a:cubicBezTo>
                  <a:pt x="757" y="555"/>
                  <a:pt x="755" y="568"/>
                  <a:pt x="748" y="568"/>
                </a:cubicBezTo>
                <a:cubicBezTo>
                  <a:pt x="713" y="600"/>
                  <a:pt x="713" y="617"/>
                  <a:pt x="703" y="611"/>
                </a:cubicBezTo>
                <a:cubicBezTo>
                  <a:pt x="726" y="580"/>
                  <a:pt x="733" y="572"/>
                  <a:pt x="740" y="564"/>
                </a:cubicBezTo>
                <a:cubicBezTo>
                  <a:pt x="791" y="510"/>
                  <a:pt x="802" y="510"/>
                  <a:pt x="807" y="496"/>
                </a:cubicBezTo>
                <a:cubicBezTo>
                  <a:pt x="856" y="451"/>
                  <a:pt x="865" y="461"/>
                  <a:pt x="866" y="449"/>
                </a:cubicBezTo>
                <a:cubicBezTo>
                  <a:pt x="935" y="412"/>
                  <a:pt x="946" y="395"/>
                  <a:pt x="963" y="392"/>
                </a:cubicBezTo>
                <a:cubicBezTo>
                  <a:pt x="1020" y="358"/>
                  <a:pt x="1027" y="365"/>
                  <a:pt x="1029" y="358"/>
                </a:cubicBezTo>
                <a:cubicBezTo>
                  <a:pt x="1068" y="345"/>
                  <a:pt x="1069" y="335"/>
                  <a:pt x="1074" y="337"/>
                </a:cubicBezTo>
                <a:cubicBezTo>
                  <a:pt x="1113" y="325"/>
                  <a:pt x="1117" y="324"/>
                  <a:pt x="1121" y="324"/>
                </a:cubicBezTo>
                <a:cubicBezTo>
                  <a:pt x="1151" y="323"/>
                  <a:pt x="1150" y="308"/>
                  <a:pt x="1157" y="315"/>
                </a:cubicBezTo>
                <a:cubicBezTo>
                  <a:pt x="1195" y="299"/>
                  <a:pt x="1199" y="297"/>
                  <a:pt x="1203" y="298"/>
                </a:cubicBezTo>
                <a:cubicBezTo>
                  <a:pt x="1226" y="284"/>
                  <a:pt x="1236" y="278"/>
                  <a:pt x="1230" y="275"/>
                </a:cubicBezTo>
                <a:cubicBezTo>
                  <a:pt x="1175" y="297"/>
                  <a:pt x="1169" y="300"/>
                  <a:pt x="1163" y="302"/>
                </a:cubicBezTo>
                <a:cubicBezTo>
                  <a:pt x="1081" y="325"/>
                  <a:pt x="1068" y="325"/>
                  <a:pt x="1059" y="334"/>
                </a:cubicBezTo>
                <a:cubicBezTo>
                  <a:pt x="983" y="359"/>
                  <a:pt x="981" y="370"/>
                  <a:pt x="975" y="372"/>
                </a:cubicBezTo>
                <a:cubicBezTo>
                  <a:pt x="916" y="403"/>
                  <a:pt x="907" y="411"/>
                  <a:pt x="896" y="419"/>
                </a:cubicBezTo>
                <a:cubicBezTo>
                  <a:pt x="843" y="453"/>
                  <a:pt x="838" y="457"/>
                  <a:pt x="834" y="464"/>
                </a:cubicBezTo>
                <a:cubicBezTo>
                  <a:pt x="754" y="525"/>
                  <a:pt x="753" y="539"/>
                  <a:pt x="747" y="542"/>
                </a:cubicBezTo>
                <a:cubicBezTo>
                  <a:pt x="731" y="554"/>
                  <a:pt x="732" y="540"/>
                  <a:pt x="738" y="541"/>
                </a:cubicBezTo>
                <a:cubicBezTo>
                  <a:pt x="773" y="492"/>
                  <a:pt x="778" y="492"/>
                  <a:pt x="780" y="484"/>
                </a:cubicBezTo>
                <a:cubicBezTo>
                  <a:pt x="802" y="476"/>
                  <a:pt x="803" y="462"/>
                  <a:pt x="809" y="462"/>
                </a:cubicBezTo>
                <a:cubicBezTo>
                  <a:pt x="835" y="445"/>
                  <a:pt x="836" y="436"/>
                  <a:pt x="840" y="437"/>
                </a:cubicBezTo>
                <a:cubicBezTo>
                  <a:pt x="879" y="403"/>
                  <a:pt x="892" y="403"/>
                  <a:pt x="902" y="392"/>
                </a:cubicBezTo>
                <a:cubicBezTo>
                  <a:pt x="921" y="373"/>
                  <a:pt x="929" y="378"/>
                  <a:pt x="933" y="372"/>
                </a:cubicBezTo>
                <a:cubicBezTo>
                  <a:pt x="1003" y="331"/>
                  <a:pt x="1008" y="325"/>
                  <a:pt x="1015" y="326"/>
                </a:cubicBezTo>
                <a:cubicBezTo>
                  <a:pt x="1042" y="308"/>
                  <a:pt x="1048" y="313"/>
                  <a:pt x="1049" y="307"/>
                </a:cubicBezTo>
                <a:cubicBezTo>
                  <a:pt x="1094" y="283"/>
                  <a:pt x="1105" y="291"/>
                  <a:pt x="1109" y="280"/>
                </a:cubicBezTo>
                <a:cubicBezTo>
                  <a:pt x="1158" y="265"/>
                  <a:pt x="1166" y="267"/>
                  <a:pt x="1172" y="261"/>
                </a:cubicBezTo>
                <a:cubicBezTo>
                  <a:pt x="1209" y="254"/>
                  <a:pt x="1223" y="250"/>
                  <a:pt x="1237" y="246"/>
                </a:cubicBezTo>
                <a:cubicBezTo>
                  <a:pt x="1290" y="220"/>
                  <a:pt x="1303" y="214"/>
                  <a:pt x="1316" y="206"/>
                </a:cubicBezTo>
                <a:cubicBezTo>
                  <a:pt x="1340" y="198"/>
                  <a:pt x="1341" y="189"/>
                  <a:pt x="1345" y="190"/>
                </a:cubicBezTo>
                <a:cubicBezTo>
                  <a:pt x="1325" y="186"/>
                  <a:pt x="1322" y="202"/>
                  <a:pt x="1312" y="201"/>
                </a:cubicBezTo>
                <a:cubicBezTo>
                  <a:pt x="1254" y="227"/>
                  <a:pt x="1246" y="234"/>
                  <a:pt x="1236" y="233"/>
                </a:cubicBezTo>
                <a:cubicBezTo>
                  <a:pt x="1112" y="267"/>
                  <a:pt x="1110" y="273"/>
                  <a:pt x="1104" y="271"/>
                </a:cubicBezTo>
                <a:cubicBezTo>
                  <a:pt x="1070" y="288"/>
                  <a:pt x="1060" y="287"/>
                  <a:pt x="1054" y="296"/>
                </a:cubicBezTo>
                <a:cubicBezTo>
                  <a:pt x="1036" y="302"/>
                  <a:pt x="1032" y="305"/>
                  <a:pt x="1027" y="306"/>
                </a:cubicBezTo>
                <a:cubicBezTo>
                  <a:pt x="971" y="341"/>
                  <a:pt x="962" y="341"/>
                  <a:pt x="955" y="346"/>
                </a:cubicBezTo>
                <a:cubicBezTo>
                  <a:pt x="908" y="369"/>
                  <a:pt x="906" y="381"/>
                  <a:pt x="899" y="378"/>
                </a:cubicBezTo>
                <a:cubicBezTo>
                  <a:pt x="866" y="403"/>
                  <a:pt x="863" y="406"/>
                  <a:pt x="858" y="404"/>
                </a:cubicBezTo>
                <a:cubicBezTo>
                  <a:pt x="833" y="425"/>
                  <a:pt x="831" y="427"/>
                  <a:pt x="830" y="430"/>
                </a:cubicBezTo>
                <a:cubicBezTo>
                  <a:pt x="784" y="469"/>
                  <a:pt x="775" y="480"/>
                  <a:pt x="763" y="485"/>
                </a:cubicBezTo>
                <a:cubicBezTo>
                  <a:pt x="743" y="510"/>
                  <a:pt x="739" y="518"/>
                  <a:pt x="732" y="519"/>
                </a:cubicBezTo>
                <a:cubicBezTo>
                  <a:pt x="787" y="441"/>
                  <a:pt x="800" y="433"/>
                  <a:pt x="812" y="421"/>
                </a:cubicBezTo>
                <a:cubicBezTo>
                  <a:pt x="835" y="407"/>
                  <a:pt x="835" y="391"/>
                  <a:pt x="843" y="394"/>
                </a:cubicBezTo>
                <a:cubicBezTo>
                  <a:pt x="904" y="351"/>
                  <a:pt x="914" y="340"/>
                  <a:pt x="926" y="333"/>
                </a:cubicBezTo>
                <a:cubicBezTo>
                  <a:pt x="964" y="306"/>
                  <a:pt x="968" y="301"/>
                  <a:pt x="975" y="302"/>
                </a:cubicBezTo>
                <a:cubicBezTo>
                  <a:pt x="1012" y="279"/>
                  <a:pt x="1016" y="280"/>
                  <a:pt x="1018" y="277"/>
                </a:cubicBezTo>
                <a:cubicBezTo>
                  <a:pt x="1068" y="253"/>
                  <a:pt x="1076" y="256"/>
                  <a:pt x="1081" y="251"/>
                </a:cubicBezTo>
                <a:cubicBezTo>
                  <a:pt x="1104" y="239"/>
                  <a:pt x="1112" y="244"/>
                  <a:pt x="1116" y="238"/>
                </a:cubicBezTo>
                <a:cubicBezTo>
                  <a:pt x="1153" y="221"/>
                  <a:pt x="1162" y="229"/>
                  <a:pt x="1167" y="224"/>
                </a:cubicBezTo>
                <a:cubicBezTo>
                  <a:pt x="1221" y="205"/>
                  <a:pt x="1230" y="212"/>
                  <a:pt x="1235" y="207"/>
                </a:cubicBezTo>
                <a:cubicBezTo>
                  <a:pt x="1271" y="188"/>
                  <a:pt x="1279" y="193"/>
                  <a:pt x="1283" y="187"/>
                </a:cubicBezTo>
                <a:cubicBezTo>
                  <a:pt x="1318" y="175"/>
                  <a:pt x="1321" y="175"/>
                  <a:pt x="1324" y="174"/>
                </a:cubicBezTo>
                <a:cubicBezTo>
                  <a:pt x="1354" y="164"/>
                  <a:pt x="1364" y="150"/>
                  <a:pt x="1359" y="146"/>
                </a:cubicBezTo>
                <a:cubicBezTo>
                  <a:pt x="1278" y="183"/>
                  <a:pt x="1273" y="183"/>
                  <a:pt x="1270" y="188"/>
                </a:cubicBezTo>
                <a:cubicBezTo>
                  <a:pt x="1251" y="191"/>
                  <a:pt x="1245" y="191"/>
                  <a:pt x="1243" y="198"/>
                </a:cubicBezTo>
                <a:cubicBezTo>
                  <a:pt x="1208" y="200"/>
                  <a:pt x="1204" y="204"/>
                  <a:pt x="1200" y="207"/>
                </a:cubicBezTo>
                <a:cubicBezTo>
                  <a:pt x="1163" y="214"/>
                  <a:pt x="1160" y="216"/>
                  <a:pt x="1158" y="216"/>
                </a:cubicBezTo>
                <a:cubicBezTo>
                  <a:pt x="1062" y="247"/>
                  <a:pt x="1050" y="251"/>
                  <a:pt x="1038" y="254"/>
                </a:cubicBezTo>
                <a:cubicBezTo>
                  <a:pt x="982" y="279"/>
                  <a:pt x="980" y="290"/>
                  <a:pt x="972" y="288"/>
                </a:cubicBezTo>
                <a:cubicBezTo>
                  <a:pt x="935" y="313"/>
                  <a:pt x="929" y="312"/>
                  <a:pt x="925" y="320"/>
                </a:cubicBezTo>
                <a:cubicBezTo>
                  <a:pt x="855" y="381"/>
                  <a:pt x="820" y="380"/>
                  <a:pt x="800" y="419"/>
                </a:cubicBezTo>
                <a:cubicBezTo>
                  <a:pt x="765" y="430"/>
                  <a:pt x="767" y="425"/>
                  <a:pt x="770" y="415"/>
                </a:cubicBezTo>
                <a:cubicBezTo>
                  <a:pt x="792" y="399"/>
                  <a:pt x="793" y="393"/>
                  <a:pt x="797" y="392"/>
                </a:cubicBezTo>
                <a:cubicBezTo>
                  <a:pt x="839" y="363"/>
                  <a:pt x="849" y="346"/>
                  <a:pt x="864" y="343"/>
                </a:cubicBezTo>
                <a:cubicBezTo>
                  <a:pt x="906" y="317"/>
                  <a:pt x="909" y="316"/>
                  <a:pt x="911" y="310"/>
                </a:cubicBezTo>
                <a:cubicBezTo>
                  <a:pt x="954" y="278"/>
                  <a:pt x="972" y="277"/>
                  <a:pt x="986" y="265"/>
                </a:cubicBezTo>
                <a:cubicBezTo>
                  <a:pt x="1086" y="216"/>
                  <a:pt x="1093" y="214"/>
                  <a:pt x="1100" y="209"/>
                </a:cubicBezTo>
                <a:cubicBezTo>
                  <a:pt x="1141" y="192"/>
                  <a:pt x="1155" y="181"/>
                  <a:pt x="1172" y="178"/>
                </a:cubicBezTo>
                <a:cubicBezTo>
                  <a:pt x="1210" y="160"/>
                  <a:pt x="1216" y="163"/>
                  <a:pt x="1219" y="158"/>
                </a:cubicBezTo>
                <a:cubicBezTo>
                  <a:pt x="1274" y="148"/>
                  <a:pt x="1276" y="139"/>
                  <a:pt x="1280" y="138"/>
                </a:cubicBezTo>
                <a:cubicBezTo>
                  <a:pt x="1305" y="130"/>
                  <a:pt x="1317" y="128"/>
                  <a:pt x="1312" y="124"/>
                </a:cubicBezTo>
                <a:cubicBezTo>
                  <a:pt x="1248" y="141"/>
                  <a:pt x="1246" y="144"/>
                  <a:pt x="1242" y="143"/>
                </a:cubicBezTo>
                <a:cubicBezTo>
                  <a:pt x="1205" y="159"/>
                  <a:pt x="1197" y="159"/>
                  <a:pt x="1190" y="161"/>
                </a:cubicBezTo>
                <a:cubicBezTo>
                  <a:pt x="1114" y="186"/>
                  <a:pt x="1108" y="197"/>
                  <a:pt x="1099" y="199"/>
                </a:cubicBezTo>
                <a:cubicBezTo>
                  <a:pt x="1079" y="206"/>
                  <a:pt x="1077" y="209"/>
                  <a:pt x="1073" y="206"/>
                </a:cubicBezTo>
                <a:cubicBezTo>
                  <a:pt x="1056" y="215"/>
                  <a:pt x="1052" y="219"/>
                  <a:pt x="1048" y="220"/>
                </a:cubicBezTo>
                <a:cubicBezTo>
                  <a:pt x="1015" y="235"/>
                  <a:pt x="1008" y="244"/>
                  <a:pt x="998" y="245"/>
                </a:cubicBezTo>
                <a:cubicBezTo>
                  <a:pt x="944" y="280"/>
                  <a:pt x="936" y="280"/>
                  <a:pt x="931" y="288"/>
                </a:cubicBezTo>
                <a:cubicBezTo>
                  <a:pt x="861" y="336"/>
                  <a:pt x="851" y="331"/>
                  <a:pt x="845" y="341"/>
                </a:cubicBezTo>
                <a:cubicBezTo>
                  <a:pt x="818" y="361"/>
                  <a:pt x="811" y="366"/>
                  <a:pt x="805" y="374"/>
                </a:cubicBezTo>
                <a:cubicBezTo>
                  <a:pt x="788" y="384"/>
                  <a:pt x="785" y="384"/>
                  <a:pt x="786" y="381"/>
                </a:cubicBezTo>
                <a:cubicBezTo>
                  <a:pt x="833" y="325"/>
                  <a:pt x="840" y="315"/>
                  <a:pt x="850" y="311"/>
                </a:cubicBezTo>
                <a:cubicBezTo>
                  <a:pt x="877" y="284"/>
                  <a:pt x="883" y="285"/>
                  <a:pt x="886" y="280"/>
                </a:cubicBezTo>
                <a:cubicBezTo>
                  <a:pt x="916" y="258"/>
                  <a:pt x="918" y="255"/>
                  <a:pt x="922" y="258"/>
                </a:cubicBezTo>
                <a:cubicBezTo>
                  <a:pt x="943" y="250"/>
                  <a:pt x="941" y="233"/>
                  <a:pt x="948" y="242"/>
                </a:cubicBezTo>
                <a:cubicBezTo>
                  <a:pt x="1021" y="204"/>
                  <a:pt x="1025" y="194"/>
                  <a:pt x="1034" y="195"/>
                </a:cubicBezTo>
                <a:cubicBezTo>
                  <a:pt x="1060" y="184"/>
                  <a:pt x="1061" y="174"/>
                  <a:pt x="1067" y="178"/>
                </a:cubicBezTo>
                <a:cubicBezTo>
                  <a:pt x="1104" y="160"/>
                  <a:pt x="1109" y="162"/>
                  <a:pt x="1113" y="161"/>
                </a:cubicBezTo>
                <a:cubicBezTo>
                  <a:pt x="1139" y="147"/>
                  <a:pt x="1146" y="154"/>
                  <a:pt x="1148" y="148"/>
                </a:cubicBezTo>
                <a:cubicBezTo>
                  <a:pt x="1179" y="136"/>
                  <a:pt x="1186" y="128"/>
                  <a:pt x="1195" y="128"/>
                </a:cubicBezTo>
                <a:cubicBezTo>
                  <a:pt x="1222" y="118"/>
                  <a:pt x="1226" y="117"/>
                  <a:pt x="1229" y="115"/>
                </a:cubicBezTo>
                <a:cubicBezTo>
                  <a:pt x="1259" y="107"/>
                  <a:pt x="1260" y="98"/>
                  <a:pt x="1267" y="104"/>
                </a:cubicBezTo>
                <a:cubicBezTo>
                  <a:pt x="1321" y="80"/>
                  <a:pt x="1325" y="66"/>
                  <a:pt x="1334" y="68"/>
                </a:cubicBezTo>
                <a:cubicBezTo>
                  <a:pt x="1369" y="42"/>
                  <a:pt x="1376" y="46"/>
                  <a:pt x="1377" y="36"/>
                </a:cubicBezTo>
                <a:cubicBezTo>
                  <a:pt x="1424" y="3"/>
                  <a:pt x="1433" y="14"/>
                  <a:pt x="1433" y="4"/>
                </a:cubicBezTo>
                <a:cubicBezTo>
                  <a:pt x="1432" y="1"/>
                  <a:pt x="1432" y="1"/>
                  <a:pt x="1432" y="1"/>
                </a:cubicBezTo>
                <a:cubicBezTo>
                  <a:pt x="1362" y="42"/>
                  <a:pt x="1356" y="44"/>
                  <a:pt x="1350" y="46"/>
                </a:cubicBezTo>
                <a:cubicBezTo>
                  <a:pt x="1314" y="66"/>
                  <a:pt x="1308" y="68"/>
                  <a:pt x="1303" y="72"/>
                </a:cubicBezTo>
                <a:cubicBezTo>
                  <a:pt x="1229" y="101"/>
                  <a:pt x="1224" y="108"/>
                  <a:pt x="1217" y="107"/>
                </a:cubicBezTo>
                <a:cubicBezTo>
                  <a:pt x="1140" y="138"/>
                  <a:pt x="1131" y="141"/>
                  <a:pt x="1121" y="142"/>
                </a:cubicBezTo>
                <a:cubicBezTo>
                  <a:pt x="1088" y="159"/>
                  <a:pt x="1078" y="160"/>
                  <a:pt x="1070" y="163"/>
                </a:cubicBezTo>
                <a:cubicBezTo>
                  <a:pt x="1026" y="183"/>
                  <a:pt x="1021" y="182"/>
                  <a:pt x="1018" y="187"/>
                </a:cubicBezTo>
                <a:cubicBezTo>
                  <a:pt x="960" y="218"/>
                  <a:pt x="953" y="226"/>
                  <a:pt x="943" y="226"/>
                </a:cubicBezTo>
                <a:cubicBezTo>
                  <a:pt x="886" y="265"/>
                  <a:pt x="877" y="270"/>
                  <a:pt x="871" y="279"/>
                </a:cubicBezTo>
                <a:cubicBezTo>
                  <a:pt x="830" y="308"/>
                  <a:pt x="827" y="312"/>
                  <a:pt x="824" y="319"/>
                </a:cubicBezTo>
                <a:cubicBezTo>
                  <a:pt x="819" y="303"/>
                  <a:pt x="825" y="293"/>
                  <a:pt x="832" y="287"/>
                </a:cubicBezTo>
                <a:cubicBezTo>
                  <a:pt x="864" y="265"/>
                  <a:pt x="873" y="260"/>
                  <a:pt x="880" y="252"/>
                </a:cubicBezTo>
                <a:cubicBezTo>
                  <a:pt x="936" y="215"/>
                  <a:pt x="943" y="209"/>
                  <a:pt x="951" y="201"/>
                </a:cubicBezTo>
                <a:cubicBezTo>
                  <a:pt x="1022" y="159"/>
                  <a:pt x="1026" y="160"/>
                  <a:pt x="1029" y="157"/>
                </a:cubicBezTo>
                <a:cubicBezTo>
                  <a:pt x="1089" y="134"/>
                  <a:pt x="1092" y="124"/>
                  <a:pt x="1100" y="126"/>
                </a:cubicBezTo>
                <a:cubicBezTo>
                  <a:pt x="1135" y="116"/>
                  <a:pt x="1136" y="109"/>
                  <a:pt x="1141" y="113"/>
                </a:cubicBezTo>
                <a:cubicBezTo>
                  <a:pt x="1189" y="94"/>
                  <a:pt x="1215" y="82"/>
                  <a:pt x="1242" y="73"/>
                </a:cubicBezTo>
                <a:cubicBezTo>
                  <a:pt x="1288" y="53"/>
                  <a:pt x="1296" y="55"/>
                  <a:pt x="1301" y="49"/>
                </a:cubicBezTo>
                <a:cubicBezTo>
                  <a:pt x="1366" y="14"/>
                  <a:pt x="1371" y="6"/>
                  <a:pt x="1377" y="1"/>
                </a:cubicBezTo>
                <a:cubicBezTo>
                  <a:pt x="1363" y="3"/>
                  <a:pt x="1361" y="5"/>
                  <a:pt x="1357" y="4"/>
                </a:cubicBezTo>
                <a:cubicBezTo>
                  <a:pt x="1273" y="51"/>
                  <a:pt x="1265" y="51"/>
                  <a:pt x="1258" y="52"/>
                </a:cubicBezTo>
                <a:cubicBezTo>
                  <a:pt x="1216" y="72"/>
                  <a:pt x="1212" y="69"/>
                  <a:pt x="1208" y="71"/>
                </a:cubicBezTo>
                <a:cubicBezTo>
                  <a:pt x="1174" y="93"/>
                  <a:pt x="1163" y="85"/>
                  <a:pt x="1157" y="92"/>
                </a:cubicBezTo>
                <a:cubicBezTo>
                  <a:pt x="1050" y="130"/>
                  <a:pt x="1044" y="136"/>
                  <a:pt x="1037" y="139"/>
                </a:cubicBezTo>
                <a:cubicBezTo>
                  <a:pt x="1010" y="152"/>
                  <a:pt x="1004" y="159"/>
                  <a:pt x="996" y="158"/>
                </a:cubicBezTo>
                <a:cubicBezTo>
                  <a:pt x="976" y="180"/>
                  <a:pt x="969" y="175"/>
                  <a:pt x="967" y="180"/>
                </a:cubicBezTo>
                <a:cubicBezTo>
                  <a:pt x="930" y="205"/>
                  <a:pt x="921" y="204"/>
                  <a:pt x="916" y="214"/>
                </a:cubicBezTo>
                <a:cubicBezTo>
                  <a:pt x="847" y="257"/>
                  <a:pt x="843" y="270"/>
                  <a:pt x="834" y="269"/>
                </a:cubicBezTo>
                <a:cubicBezTo>
                  <a:pt x="885" y="219"/>
                  <a:pt x="891" y="199"/>
                  <a:pt x="904" y="199"/>
                </a:cubicBezTo>
                <a:cubicBezTo>
                  <a:pt x="921" y="184"/>
                  <a:pt x="923" y="181"/>
                  <a:pt x="927" y="184"/>
                </a:cubicBezTo>
                <a:cubicBezTo>
                  <a:pt x="974" y="157"/>
                  <a:pt x="976" y="145"/>
                  <a:pt x="983" y="146"/>
                </a:cubicBezTo>
                <a:cubicBezTo>
                  <a:pt x="1036" y="112"/>
                  <a:pt x="1045" y="120"/>
                  <a:pt x="1049" y="112"/>
                </a:cubicBezTo>
                <a:cubicBezTo>
                  <a:pt x="1088" y="94"/>
                  <a:pt x="1096" y="96"/>
                  <a:pt x="1100" y="91"/>
                </a:cubicBezTo>
                <a:cubicBezTo>
                  <a:pt x="1163" y="78"/>
                  <a:pt x="1164" y="64"/>
                  <a:pt x="1172" y="67"/>
                </a:cubicBezTo>
                <a:cubicBezTo>
                  <a:pt x="1195" y="58"/>
                  <a:pt x="1202" y="59"/>
                  <a:pt x="1207" y="54"/>
                </a:cubicBezTo>
                <a:cubicBezTo>
                  <a:pt x="1227" y="47"/>
                  <a:pt x="1229" y="46"/>
                  <a:pt x="1232" y="46"/>
                </a:cubicBezTo>
                <a:cubicBezTo>
                  <a:pt x="1283" y="24"/>
                  <a:pt x="1290" y="26"/>
                  <a:pt x="1295" y="21"/>
                </a:cubicBezTo>
                <a:cubicBezTo>
                  <a:pt x="1318" y="11"/>
                  <a:pt x="1324" y="12"/>
                  <a:pt x="1328" y="4"/>
                </a:cubicBezTo>
                <a:cubicBezTo>
                  <a:pt x="1314" y="2"/>
                  <a:pt x="1311" y="4"/>
                  <a:pt x="1309" y="5"/>
                </a:cubicBezTo>
                <a:cubicBezTo>
                  <a:pt x="1270" y="16"/>
                  <a:pt x="1257" y="26"/>
                  <a:pt x="1242" y="32"/>
                </a:cubicBezTo>
                <a:cubicBezTo>
                  <a:pt x="1182" y="43"/>
                  <a:pt x="1182" y="56"/>
                  <a:pt x="1175" y="52"/>
                </a:cubicBezTo>
                <a:cubicBezTo>
                  <a:pt x="1144" y="65"/>
                  <a:pt x="1139" y="64"/>
                  <a:pt x="1134" y="65"/>
                </a:cubicBezTo>
                <a:cubicBezTo>
                  <a:pt x="1089" y="81"/>
                  <a:pt x="1086" y="87"/>
                  <a:pt x="1081" y="85"/>
                </a:cubicBezTo>
                <a:cubicBezTo>
                  <a:pt x="1045" y="100"/>
                  <a:pt x="1036" y="104"/>
                  <a:pt x="1027" y="105"/>
                </a:cubicBezTo>
                <a:cubicBezTo>
                  <a:pt x="982" y="133"/>
                  <a:pt x="979" y="133"/>
                  <a:pt x="976" y="133"/>
                </a:cubicBezTo>
                <a:cubicBezTo>
                  <a:pt x="986" y="122"/>
                  <a:pt x="990" y="115"/>
                  <a:pt x="995" y="113"/>
                </a:cubicBezTo>
                <a:cubicBezTo>
                  <a:pt x="1042" y="90"/>
                  <a:pt x="1045" y="83"/>
                  <a:pt x="1051" y="81"/>
                </a:cubicBezTo>
                <a:cubicBezTo>
                  <a:pt x="1117" y="43"/>
                  <a:pt x="1158" y="28"/>
                  <a:pt x="1199" y="15"/>
                </a:cubicBezTo>
                <a:cubicBezTo>
                  <a:pt x="1197" y="2"/>
                  <a:pt x="1194" y="2"/>
                  <a:pt x="1192" y="2"/>
                </a:cubicBezTo>
                <a:cubicBezTo>
                  <a:pt x="1151" y="21"/>
                  <a:pt x="1138" y="24"/>
                  <a:pt x="1125" y="29"/>
                </a:cubicBezTo>
                <a:cubicBezTo>
                  <a:pt x="1098" y="34"/>
                  <a:pt x="1096" y="48"/>
                  <a:pt x="1088" y="47"/>
                </a:cubicBezTo>
                <a:cubicBezTo>
                  <a:pt x="1038" y="79"/>
                  <a:pt x="1032" y="72"/>
                  <a:pt x="1031" y="69"/>
                </a:cubicBezTo>
                <a:cubicBezTo>
                  <a:pt x="988" y="106"/>
                  <a:pt x="976" y="115"/>
                  <a:pt x="962" y="120"/>
                </a:cubicBezTo>
                <a:cubicBezTo>
                  <a:pt x="931" y="144"/>
                  <a:pt x="925" y="157"/>
                  <a:pt x="916" y="160"/>
                </a:cubicBezTo>
                <a:cubicBezTo>
                  <a:pt x="872" y="194"/>
                  <a:pt x="876" y="184"/>
                  <a:pt x="881" y="179"/>
                </a:cubicBezTo>
                <a:cubicBezTo>
                  <a:pt x="930" y="118"/>
                  <a:pt x="941" y="114"/>
                  <a:pt x="949" y="101"/>
                </a:cubicBezTo>
                <a:cubicBezTo>
                  <a:pt x="983" y="77"/>
                  <a:pt x="990" y="77"/>
                  <a:pt x="993" y="68"/>
                </a:cubicBezTo>
                <a:cubicBezTo>
                  <a:pt x="1029" y="49"/>
                  <a:pt x="1030" y="41"/>
                  <a:pt x="1035" y="45"/>
                </a:cubicBezTo>
                <a:cubicBezTo>
                  <a:pt x="1080" y="18"/>
                  <a:pt x="1082" y="14"/>
                  <a:pt x="1083" y="10"/>
                </a:cubicBezTo>
                <a:cubicBezTo>
                  <a:pt x="1079" y="1"/>
                  <a:pt x="1079" y="1"/>
                  <a:pt x="1079" y="1"/>
                </a:cubicBezTo>
                <a:cubicBezTo>
                  <a:pt x="1054" y="15"/>
                  <a:pt x="1051" y="18"/>
                  <a:pt x="1049" y="23"/>
                </a:cubicBezTo>
                <a:cubicBezTo>
                  <a:pt x="988" y="54"/>
                  <a:pt x="984" y="67"/>
                  <a:pt x="975" y="66"/>
                </a:cubicBezTo>
                <a:cubicBezTo>
                  <a:pt x="961" y="68"/>
                  <a:pt x="967" y="69"/>
                  <a:pt x="972" y="64"/>
                </a:cubicBezTo>
                <a:cubicBezTo>
                  <a:pt x="1010" y="42"/>
                  <a:pt x="1013" y="30"/>
                  <a:pt x="1019" y="25"/>
                </a:cubicBezTo>
                <a:cubicBezTo>
                  <a:pt x="1037" y="1"/>
                  <a:pt x="1037" y="1"/>
                  <a:pt x="1037" y="1"/>
                </a:cubicBezTo>
                <a:cubicBezTo>
                  <a:pt x="1017" y="14"/>
                  <a:pt x="1016" y="19"/>
                  <a:pt x="1011" y="15"/>
                </a:cubicBezTo>
                <a:cubicBezTo>
                  <a:pt x="981" y="37"/>
                  <a:pt x="977" y="45"/>
                  <a:pt x="970" y="48"/>
                </a:cubicBezTo>
                <a:cubicBezTo>
                  <a:pt x="947" y="68"/>
                  <a:pt x="944" y="53"/>
                  <a:pt x="947" y="43"/>
                </a:cubicBezTo>
                <a:cubicBezTo>
                  <a:pt x="987" y="5"/>
                  <a:pt x="990" y="2"/>
                  <a:pt x="993" y="1"/>
                </a:cubicBezTo>
                <a:cubicBezTo>
                  <a:pt x="943" y="8"/>
                  <a:pt x="944" y="4"/>
                  <a:pt x="945" y="1"/>
                </a:cubicBezTo>
                <a:cubicBezTo>
                  <a:pt x="924" y="35"/>
                  <a:pt x="926" y="49"/>
                  <a:pt x="920" y="66"/>
                </a:cubicBezTo>
                <a:cubicBezTo>
                  <a:pt x="911" y="32"/>
                  <a:pt x="916" y="22"/>
                  <a:pt x="915" y="16"/>
                </a:cubicBezTo>
                <a:cubicBezTo>
                  <a:pt x="905" y="3"/>
                  <a:pt x="905" y="6"/>
                  <a:pt x="905" y="8"/>
                </a:cubicBezTo>
                <a:cubicBezTo>
                  <a:pt x="886" y="104"/>
                  <a:pt x="877" y="130"/>
                  <a:pt x="870" y="155"/>
                </a:cubicBezTo>
                <a:cubicBezTo>
                  <a:pt x="861" y="148"/>
                  <a:pt x="869" y="111"/>
                  <a:pt x="875" y="74"/>
                </a:cubicBezTo>
                <a:cubicBezTo>
                  <a:pt x="883" y="39"/>
                  <a:pt x="877" y="32"/>
                  <a:pt x="884" y="21"/>
                </a:cubicBezTo>
                <a:cubicBezTo>
                  <a:pt x="871" y="12"/>
                  <a:pt x="872" y="23"/>
                  <a:pt x="867" y="36"/>
                </a:cubicBezTo>
                <a:cubicBezTo>
                  <a:pt x="858" y="93"/>
                  <a:pt x="860" y="96"/>
                  <a:pt x="857" y="101"/>
                </a:cubicBezTo>
                <a:cubicBezTo>
                  <a:pt x="851" y="59"/>
                  <a:pt x="858" y="52"/>
                  <a:pt x="855" y="49"/>
                </a:cubicBezTo>
                <a:cubicBezTo>
                  <a:pt x="853" y="4"/>
                  <a:pt x="854" y="2"/>
                  <a:pt x="855" y="1"/>
                </a:cubicBezTo>
                <a:cubicBezTo>
                  <a:pt x="845" y="60"/>
                  <a:pt x="841" y="79"/>
                  <a:pt x="843" y="95"/>
                </a:cubicBezTo>
                <a:cubicBezTo>
                  <a:pt x="834" y="149"/>
                  <a:pt x="842" y="159"/>
                  <a:pt x="836" y="168"/>
                </a:cubicBezTo>
                <a:cubicBezTo>
                  <a:pt x="834" y="198"/>
                  <a:pt x="833" y="202"/>
                  <a:pt x="834" y="205"/>
                </a:cubicBezTo>
                <a:cubicBezTo>
                  <a:pt x="820" y="237"/>
                  <a:pt x="829" y="245"/>
                  <a:pt x="820" y="243"/>
                </a:cubicBezTo>
                <a:cubicBezTo>
                  <a:pt x="822" y="112"/>
                  <a:pt x="818" y="95"/>
                  <a:pt x="817" y="76"/>
                </a:cubicBezTo>
                <a:cubicBezTo>
                  <a:pt x="798" y="1"/>
                  <a:pt x="798" y="1"/>
                  <a:pt x="798" y="1"/>
                </a:cubicBezTo>
                <a:cubicBezTo>
                  <a:pt x="803" y="41"/>
                  <a:pt x="801" y="50"/>
                  <a:pt x="803" y="57"/>
                </a:cubicBezTo>
                <a:cubicBezTo>
                  <a:pt x="809" y="125"/>
                  <a:pt x="810" y="129"/>
                  <a:pt x="810" y="134"/>
                </a:cubicBezTo>
                <a:cubicBezTo>
                  <a:pt x="817" y="193"/>
                  <a:pt x="807" y="195"/>
                  <a:pt x="813" y="202"/>
                </a:cubicBezTo>
                <a:cubicBezTo>
                  <a:pt x="811" y="246"/>
                  <a:pt x="804" y="252"/>
                  <a:pt x="809" y="254"/>
                </a:cubicBezTo>
                <a:cubicBezTo>
                  <a:pt x="792" y="298"/>
                  <a:pt x="795" y="289"/>
                  <a:pt x="797" y="281"/>
                </a:cubicBezTo>
                <a:cubicBezTo>
                  <a:pt x="796" y="244"/>
                  <a:pt x="792" y="231"/>
                  <a:pt x="794" y="216"/>
                </a:cubicBezTo>
                <a:cubicBezTo>
                  <a:pt x="783" y="159"/>
                  <a:pt x="786" y="142"/>
                  <a:pt x="780" y="129"/>
                </a:cubicBezTo>
                <a:cubicBezTo>
                  <a:pt x="778" y="97"/>
                  <a:pt x="775" y="93"/>
                  <a:pt x="778" y="84"/>
                </a:cubicBezTo>
                <a:cubicBezTo>
                  <a:pt x="776" y="27"/>
                  <a:pt x="776" y="14"/>
                  <a:pt x="776" y="1"/>
                </a:cubicBezTo>
                <a:cubicBezTo>
                  <a:pt x="772" y="113"/>
                  <a:pt x="769" y="124"/>
                  <a:pt x="772" y="132"/>
                </a:cubicBezTo>
                <a:cubicBezTo>
                  <a:pt x="776" y="182"/>
                  <a:pt x="780" y="185"/>
                  <a:pt x="777" y="192"/>
                </a:cubicBezTo>
                <a:cubicBezTo>
                  <a:pt x="779" y="257"/>
                  <a:pt x="786" y="260"/>
                  <a:pt x="784" y="265"/>
                </a:cubicBezTo>
                <a:cubicBezTo>
                  <a:pt x="775" y="350"/>
                  <a:pt x="781" y="352"/>
                  <a:pt x="777" y="358"/>
                </a:cubicBezTo>
                <a:cubicBezTo>
                  <a:pt x="767" y="305"/>
                  <a:pt x="768" y="288"/>
                  <a:pt x="765" y="273"/>
                </a:cubicBezTo>
                <a:cubicBezTo>
                  <a:pt x="754" y="211"/>
                  <a:pt x="761" y="204"/>
                  <a:pt x="756" y="202"/>
                </a:cubicBezTo>
                <a:cubicBezTo>
                  <a:pt x="746" y="146"/>
                  <a:pt x="749" y="136"/>
                  <a:pt x="745" y="129"/>
                </a:cubicBezTo>
                <a:cubicBezTo>
                  <a:pt x="734" y="92"/>
                  <a:pt x="741" y="85"/>
                  <a:pt x="734" y="83"/>
                </a:cubicBezTo>
                <a:cubicBezTo>
                  <a:pt x="726" y="53"/>
                  <a:pt x="731" y="43"/>
                  <a:pt x="723" y="37"/>
                </a:cubicBezTo>
                <a:cubicBezTo>
                  <a:pt x="715" y="4"/>
                  <a:pt x="717" y="7"/>
                  <a:pt x="716" y="11"/>
                </a:cubicBezTo>
                <a:cubicBezTo>
                  <a:pt x="731" y="88"/>
                  <a:pt x="729" y="97"/>
                  <a:pt x="735" y="102"/>
                </a:cubicBezTo>
                <a:cubicBezTo>
                  <a:pt x="747" y="191"/>
                  <a:pt x="744" y="209"/>
                  <a:pt x="749" y="224"/>
                </a:cubicBezTo>
                <a:cubicBezTo>
                  <a:pt x="756" y="280"/>
                  <a:pt x="759" y="287"/>
                  <a:pt x="754" y="296"/>
                </a:cubicBezTo>
                <a:cubicBezTo>
                  <a:pt x="754" y="383"/>
                  <a:pt x="754" y="393"/>
                  <a:pt x="753" y="404"/>
                </a:cubicBezTo>
                <a:cubicBezTo>
                  <a:pt x="747" y="424"/>
                  <a:pt x="746" y="415"/>
                  <a:pt x="749" y="405"/>
                </a:cubicBezTo>
                <a:cubicBezTo>
                  <a:pt x="743" y="364"/>
                  <a:pt x="750" y="357"/>
                  <a:pt x="747" y="354"/>
                </a:cubicBezTo>
                <a:cubicBezTo>
                  <a:pt x="740" y="266"/>
                  <a:pt x="739" y="257"/>
                  <a:pt x="738" y="248"/>
                </a:cubicBezTo>
                <a:cubicBezTo>
                  <a:pt x="738" y="215"/>
                  <a:pt x="737" y="211"/>
                  <a:pt x="731" y="209"/>
                </a:cubicBezTo>
                <a:cubicBezTo>
                  <a:pt x="724" y="148"/>
                  <a:pt x="719" y="132"/>
                  <a:pt x="717" y="113"/>
                </a:cubicBezTo>
                <a:cubicBezTo>
                  <a:pt x="702" y="24"/>
                  <a:pt x="707" y="13"/>
                  <a:pt x="703" y="5"/>
                </a:cubicBezTo>
                <a:cubicBezTo>
                  <a:pt x="697" y="1"/>
                  <a:pt x="697" y="2"/>
                  <a:pt x="698" y="2"/>
                </a:cubicBezTo>
                <a:cubicBezTo>
                  <a:pt x="694" y="36"/>
                  <a:pt x="688" y="42"/>
                  <a:pt x="691" y="44"/>
                </a:cubicBezTo>
                <a:cubicBezTo>
                  <a:pt x="688" y="82"/>
                  <a:pt x="684" y="87"/>
                  <a:pt x="682" y="91"/>
                </a:cubicBezTo>
                <a:cubicBezTo>
                  <a:pt x="678" y="138"/>
                  <a:pt x="677" y="149"/>
                  <a:pt x="677" y="159"/>
                </a:cubicBezTo>
                <a:cubicBezTo>
                  <a:pt x="679" y="188"/>
                  <a:pt x="679" y="191"/>
                  <a:pt x="680" y="195"/>
                </a:cubicBezTo>
                <a:cubicBezTo>
                  <a:pt x="682" y="243"/>
                  <a:pt x="685" y="249"/>
                  <a:pt x="683" y="257"/>
                </a:cubicBezTo>
                <a:cubicBezTo>
                  <a:pt x="686" y="325"/>
                  <a:pt x="689" y="328"/>
                  <a:pt x="687" y="332"/>
                </a:cubicBezTo>
                <a:cubicBezTo>
                  <a:pt x="701" y="398"/>
                  <a:pt x="695" y="415"/>
                  <a:pt x="701" y="428"/>
                </a:cubicBezTo>
                <a:cubicBezTo>
                  <a:pt x="700" y="475"/>
                  <a:pt x="704" y="477"/>
                  <a:pt x="705" y="481"/>
                </a:cubicBezTo>
                <a:cubicBezTo>
                  <a:pt x="704" y="521"/>
                  <a:pt x="706" y="528"/>
                  <a:pt x="702" y="537"/>
                </a:cubicBezTo>
                <a:cubicBezTo>
                  <a:pt x="705" y="567"/>
                  <a:pt x="696" y="578"/>
                  <a:pt x="699" y="584"/>
                </a:cubicBezTo>
                <a:cubicBezTo>
                  <a:pt x="690" y="591"/>
                  <a:pt x="686" y="578"/>
                  <a:pt x="691" y="561"/>
                </a:cubicBezTo>
                <a:cubicBezTo>
                  <a:pt x="685" y="485"/>
                  <a:pt x="686" y="476"/>
                  <a:pt x="681" y="470"/>
                </a:cubicBezTo>
                <a:cubicBezTo>
                  <a:pt x="669" y="402"/>
                  <a:pt x="672" y="395"/>
                  <a:pt x="673" y="390"/>
                </a:cubicBezTo>
                <a:cubicBezTo>
                  <a:pt x="664" y="357"/>
                  <a:pt x="664" y="351"/>
                  <a:pt x="661" y="346"/>
                </a:cubicBezTo>
                <a:cubicBezTo>
                  <a:pt x="656" y="261"/>
                  <a:pt x="647" y="244"/>
                  <a:pt x="656" y="219"/>
                </a:cubicBezTo>
                <a:cubicBezTo>
                  <a:pt x="652" y="177"/>
                  <a:pt x="659" y="163"/>
                  <a:pt x="654" y="154"/>
                </a:cubicBezTo>
                <a:cubicBezTo>
                  <a:pt x="660" y="117"/>
                  <a:pt x="660" y="108"/>
                  <a:pt x="656" y="101"/>
                </a:cubicBezTo>
                <a:cubicBezTo>
                  <a:pt x="650" y="125"/>
                  <a:pt x="654" y="129"/>
                  <a:pt x="653" y="135"/>
                </a:cubicBezTo>
                <a:cubicBezTo>
                  <a:pt x="650" y="168"/>
                  <a:pt x="648" y="175"/>
                  <a:pt x="644" y="182"/>
                </a:cubicBezTo>
                <a:cubicBezTo>
                  <a:pt x="643" y="266"/>
                  <a:pt x="636" y="281"/>
                  <a:pt x="635" y="293"/>
                </a:cubicBezTo>
                <a:cubicBezTo>
                  <a:pt x="637" y="335"/>
                  <a:pt x="636" y="341"/>
                  <a:pt x="632" y="348"/>
                </a:cubicBezTo>
                <a:cubicBezTo>
                  <a:pt x="637" y="413"/>
                  <a:pt x="635" y="425"/>
                  <a:pt x="640" y="435"/>
                </a:cubicBezTo>
                <a:cubicBezTo>
                  <a:pt x="636" y="461"/>
                  <a:pt x="643" y="462"/>
                  <a:pt x="638" y="466"/>
                </a:cubicBezTo>
                <a:cubicBezTo>
                  <a:pt x="646" y="514"/>
                  <a:pt x="646" y="520"/>
                  <a:pt x="647" y="524"/>
                </a:cubicBezTo>
                <a:cubicBezTo>
                  <a:pt x="652" y="580"/>
                  <a:pt x="659" y="587"/>
                  <a:pt x="654" y="598"/>
                </a:cubicBezTo>
                <a:cubicBezTo>
                  <a:pt x="665" y="631"/>
                  <a:pt x="664" y="638"/>
                  <a:pt x="669" y="643"/>
                </a:cubicBezTo>
                <a:cubicBezTo>
                  <a:pt x="670" y="686"/>
                  <a:pt x="671" y="688"/>
                  <a:pt x="667" y="690"/>
                </a:cubicBezTo>
                <a:cubicBezTo>
                  <a:pt x="652" y="723"/>
                  <a:pt x="654" y="702"/>
                  <a:pt x="643" y="685"/>
                </a:cubicBezTo>
                <a:cubicBezTo>
                  <a:pt x="631" y="649"/>
                  <a:pt x="637" y="635"/>
                  <a:pt x="628" y="628"/>
                </a:cubicBezTo>
                <a:cubicBezTo>
                  <a:pt x="613" y="591"/>
                  <a:pt x="622" y="577"/>
                  <a:pt x="613" y="570"/>
                </a:cubicBezTo>
                <a:cubicBezTo>
                  <a:pt x="603" y="532"/>
                  <a:pt x="607" y="519"/>
                  <a:pt x="602" y="510"/>
                </a:cubicBezTo>
                <a:cubicBezTo>
                  <a:pt x="603" y="490"/>
                  <a:pt x="599" y="486"/>
                  <a:pt x="600" y="481"/>
                </a:cubicBezTo>
                <a:cubicBezTo>
                  <a:pt x="598" y="413"/>
                  <a:pt x="592" y="410"/>
                  <a:pt x="597" y="403"/>
                </a:cubicBezTo>
                <a:cubicBezTo>
                  <a:pt x="599" y="349"/>
                  <a:pt x="592" y="346"/>
                  <a:pt x="598" y="339"/>
                </a:cubicBezTo>
                <a:cubicBezTo>
                  <a:pt x="602" y="285"/>
                  <a:pt x="605" y="278"/>
                  <a:pt x="602" y="274"/>
                </a:cubicBezTo>
                <a:cubicBezTo>
                  <a:pt x="585" y="373"/>
                  <a:pt x="586" y="389"/>
                  <a:pt x="583" y="406"/>
                </a:cubicBezTo>
                <a:cubicBezTo>
                  <a:pt x="584" y="462"/>
                  <a:pt x="590" y="468"/>
                  <a:pt x="589" y="476"/>
                </a:cubicBezTo>
                <a:cubicBezTo>
                  <a:pt x="593" y="507"/>
                  <a:pt x="594" y="514"/>
                  <a:pt x="594" y="522"/>
                </a:cubicBezTo>
                <a:cubicBezTo>
                  <a:pt x="600" y="552"/>
                  <a:pt x="599" y="560"/>
                  <a:pt x="602" y="567"/>
                </a:cubicBezTo>
                <a:cubicBezTo>
                  <a:pt x="612" y="596"/>
                  <a:pt x="605" y="606"/>
                  <a:pt x="613" y="611"/>
                </a:cubicBezTo>
                <a:cubicBezTo>
                  <a:pt x="637" y="714"/>
                  <a:pt x="642" y="719"/>
                  <a:pt x="645" y="724"/>
                </a:cubicBezTo>
                <a:cubicBezTo>
                  <a:pt x="648" y="770"/>
                  <a:pt x="649" y="776"/>
                  <a:pt x="645" y="785"/>
                </a:cubicBezTo>
                <a:cubicBezTo>
                  <a:pt x="633" y="749"/>
                  <a:pt x="632" y="739"/>
                  <a:pt x="629" y="730"/>
                </a:cubicBezTo>
                <a:cubicBezTo>
                  <a:pt x="621" y="713"/>
                  <a:pt x="624" y="706"/>
                  <a:pt x="619" y="703"/>
                </a:cubicBezTo>
                <a:cubicBezTo>
                  <a:pt x="601" y="659"/>
                  <a:pt x="604" y="653"/>
                  <a:pt x="599" y="649"/>
                </a:cubicBezTo>
                <a:cubicBezTo>
                  <a:pt x="580" y="567"/>
                  <a:pt x="577" y="563"/>
                  <a:pt x="577" y="559"/>
                </a:cubicBezTo>
                <a:cubicBezTo>
                  <a:pt x="572" y="508"/>
                  <a:pt x="571" y="499"/>
                  <a:pt x="566" y="491"/>
                </a:cubicBezTo>
                <a:cubicBezTo>
                  <a:pt x="564" y="467"/>
                  <a:pt x="567" y="463"/>
                  <a:pt x="564" y="461"/>
                </a:cubicBezTo>
                <a:cubicBezTo>
                  <a:pt x="559" y="519"/>
                  <a:pt x="558" y="525"/>
                  <a:pt x="561" y="530"/>
                </a:cubicBezTo>
                <a:cubicBezTo>
                  <a:pt x="567" y="584"/>
                  <a:pt x="562" y="592"/>
                  <a:pt x="559" y="599"/>
                </a:cubicBezTo>
                <a:cubicBezTo>
                  <a:pt x="568" y="643"/>
                  <a:pt x="564" y="650"/>
                  <a:pt x="561" y="657"/>
                </a:cubicBezTo>
                <a:cubicBezTo>
                  <a:pt x="565" y="717"/>
                  <a:pt x="557" y="734"/>
                  <a:pt x="561" y="747"/>
                </a:cubicBezTo>
                <a:cubicBezTo>
                  <a:pt x="568" y="815"/>
                  <a:pt x="569" y="822"/>
                  <a:pt x="572" y="828"/>
                </a:cubicBezTo>
                <a:cubicBezTo>
                  <a:pt x="588" y="914"/>
                  <a:pt x="593" y="920"/>
                  <a:pt x="593" y="927"/>
                </a:cubicBezTo>
                <a:cubicBezTo>
                  <a:pt x="606" y="973"/>
                  <a:pt x="604" y="981"/>
                  <a:pt x="607" y="988"/>
                </a:cubicBezTo>
                <a:cubicBezTo>
                  <a:pt x="613" y="1021"/>
                  <a:pt x="617" y="1026"/>
                  <a:pt x="612" y="1025"/>
                </a:cubicBezTo>
                <a:cubicBezTo>
                  <a:pt x="538" y="958"/>
                  <a:pt x="535" y="955"/>
                  <a:pt x="530" y="953"/>
                </a:cubicBezTo>
                <a:close/>
                <a:moveTo>
                  <a:pt x="951" y="83"/>
                </a:moveTo>
                <a:cubicBezTo>
                  <a:pt x="955" y="79"/>
                  <a:pt x="954" y="88"/>
                  <a:pt x="950" y="86"/>
                </a:cubicBezTo>
                <a:cubicBezTo>
                  <a:pt x="948" y="91"/>
                  <a:pt x="944" y="90"/>
                  <a:pt x="942" y="95"/>
                </a:cubicBezTo>
                <a:cubicBezTo>
                  <a:pt x="933" y="99"/>
                  <a:pt x="947" y="84"/>
                  <a:pt x="951" y="83"/>
                </a:cubicBezTo>
                <a:close/>
                <a:moveTo>
                  <a:pt x="922" y="89"/>
                </a:moveTo>
                <a:cubicBezTo>
                  <a:pt x="928" y="97"/>
                  <a:pt x="912" y="96"/>
                  <a:pt x="911" y="107"/>
                </a:cubicBezTo>
                <a:cubicBezTo>
                  <a:pt x="906" y="99"/>
                  <a:pt x="918" y="91"/>
                  <a:pt x="922" y="89"/>
                </a:cubicBezTo>
                <a:close/>
                <a:moveTo>
                  <a:pt x="697" y="53"/>
                </a:moveTo>
                <a:cubicBezTo>
                  <a:pt x="698" y="56"/>
                  <a:pt x="699" y="60"/>
                  <a:pt x="698" y="63"/>
                </a:cubicBezTo>
                <a:cubicBezTo>
                  <a:pt x="694" y="69"/>
                  <a:pt x="695" y="56"/>
                  <a:pt x="697" y="53"/>
                </a:cubicBezTo>
                <a:close/>
                <a:moveTo>
                  <a:pt x="704" y="365"/>
                </a:moveTo>
                <a:cubicBezTo>
                  <a:pt x="699" y="363"/>
                  <a:pt x="700" y="358"/>
                  <a:pt x="703" y="353"/>
                </a:cubicBezTo>
                <a:cubicBezTo>
                  <a:pt x="693" y="294"/>
                  <a:pt x="703" y="286"/>
                  <a:pt x="693" y="284"/>
                </a:cubicBezTo>
                <a:cubicBezTo>
                  <a:pt x="695" y="248"/>
                  <a:pt x="694" y="245"/>
                  <a:pt x="694" y="240"/>
                </a:cubicBezTo>
                <a:cubicBezTo>
                  <a:pt x="686" y="148"/>
                  <a:pt x="689" y="138"/>
                  <a:pt x="688" y="129"/>
                </a:cubicBezTo>
                <a:cubicBezTo>
                  <a:pt x="702" y="85"/>
                  <a:pt x="698" y="89"/>
                  <a:pt x="702" y="91"/>
                </a:cubicBezTo>
                <a:cubicBezTo>
                  <a:pt x="705" y="116"/>
                  <a:pt x="706" y="119"/>
                  <a:pt x="710" y="123"/>
                </a:cubicBezTo>
                <a:cubicBezTo>
                  <a:pt x="712" y="157"/>
                  <a:pt x="716" y="166"/>
                  <a:pt x="718" y="174"/>
                </a:cubicBezTo>
                <a:cubicBezTo>
                  <a:pt x="731" y="233"/>
                  <a:pt x="722" y="242"/>
                  <a:pt x="727" y="245"/>
                </a:cubicBezTo>
                <a:cubicBezTo>
                  <a:pt x="725" y="298"/>
                  <a:pt x="737" y="303"/>
                  <a:pt x="733" y="315"/>
                </a:cubicBezTo>
                <a:cubicBezTo>
                  <a:pt x="739" y="361"/>
                  <a:pt x="732" y="368"/>
                  <a:pt x="736" y="371"/>
                </a:cubicBezTo>
                <a:cubicBezTo>
                  <a:pt x="731" y="412"/>
                  <a:pt x="734" y="421"/>
                  <a:pt x="731" y="432"/>
                </a:cubicBezTo>
                <a:cubicBezTo>
                  <a:pt x="723" y="501"/>
                  <a:pt x="718" y="512"/>
                  <a:pt x="718" y="522"/>
                </a:cubicBezTo>
                <a:cubicBezTo>
                  <a:pt x="722" y="478"/>
                  <a:pt x="711" y="473"/>
                  <a:pt x="713" y="462"/>
                </a:cubicBezTo>
                <a:cubicBezTo>
                  <a:pt x="712" y="425"/>
                  <a:pt x="708" y="417"/>
                  <a:pt x="710" y="407"/>
                </a:cubicBezTo>
                <a:close/>
                <a:moveTo>
                  <a:pt x="779" y="744"/>
                </a:moveTo>
                <a:cubicBezTo>
                  <a:pt x="776" y="750"/>
                  <a:pt x="774" y="755"/>
                  <a:pt x="772" y="760"/>
                </a:cubicBezTo>
                <a:cubicBezTo>
                  <a:pt x="764" y="759"/>
                  <a:pt x="762" y="772"/>
                  <a:pt x="755" y="775"/>
                </a:cubicBezTo>
                <a:cubicBezTo>
                  <a:pt x="748" y="776"/>
                  <a:pt x="744" y="784"/>
                  <a:pt x="739" y="790"/>
                </a:cubicBezTo>
                <a:cubicBezTo>
                  <a:pt x="733" y="795"/>
                  <a:pt x="730" y="805"/>
                  <a:pt x="724" y="808"/>
                </a:cubicBezTo>
                <a:cubicBezTo>
                  <a:pt x="723" y="814"/>
                  <a:pt x="719" y="815"/>
                  <a:pt x="717" y="818"/>
                </a:cubicBezTo>
                <a:cubicBezTo>
                  <a:pt x="715" y="822"/>
                  <a:pt x="714" y="825"/>
                  <a:pt x="710" y="825"/>
                </a:cubicBezTo>
                <a:cubicBezTo>
                  <a:pt x="704" y="838"/>
                  <a:pt x="687" y="849"/>
                  <a:pt x="687" y="862"/>
                </a:cubicBezTo>
                <a:cubicBezTo>
                  <a:pt x="683" y="861"/>
                  <a:pt x="682" y="867"/>
                  <a:pt x="679" y="871"/>
                </a:cubicBezTo>
                <a:cubicBezTo>
                  <a:pt x="678" y="876"/>
                  <a:pt x="674" y="875"/>
                  <a:pt x="672" y="880"/>
                </a:cubicBezTo>
                <a:cubicBezTo>
                  <a:pt x="666" y="883"/>
                  <a:pt x="665" y="898"/>
                  <a:pt x="657" y="892"/>
                </a:cubicBezTo>
                <a:cubicBezTo>
                  <a:pt x="673" y="850"/>
                  <a:pt x="699" y="834"/>
                  <a:pt x="718" y="800"/>
                </a:cubicBezTo>
                <a:cubicBezTo>
                  <a:pt x="725" y="797"/>
                  <a:pt x="731" y="794"/>
                  <a:pt x="735" y="785"/>
                </a:cubicBezTo>
                <a:cubicBezTo>
                  <a:pt x="741" y="784"/>
                  <a:pt x="744" y="774"/>
                  <a:pt x="750" y="773"/>
                </a:cubicBezTo>
                <a:cubicBezTo>
                  <a:pt x="755" y="769"/>
                  <a:pt x="759" y="762"/>
                  <a:pt x="764" y="757"/>
                </a:cubicBezTo>
                <a:cubicBezTo>
                  <a:pt x="770" y="756"/>
                  <a:pt x="773" y="746"/>
                  <a:pt x="779" y="744"/>
                </a:cubicBezTo>
                <a:cubicBezTo>
                  <a:pt x="781" y="732"/>
                  <a:pt x="787" y="747"/>
                  <a:pt x="779" y="744"/>
                </a:cubicBezTo>
                <a:close/>
                <a:moveTo>
                  <a:pt x="861" y="670"/>
                </a:moveTo>
                <a:cubicBezTo>
                  <a:pt x="860" y="673"/>
                  <a:pt x="858" y="675"/>
                  <a:pt x="856" y="674"/>
                </a:cubicBezTo>
                <a:cubicBezTo>
                  <a:pt x="854" y="681"/>
                  <a:pt x="848" y="678"/>
                  <a:pt x="847" y="686"/>
                </a:cubicBezTo>
                <a:cubicBezTo>
                  <a:pt x="839" y="684"/>
                  <a:pt x="837" y="695"/>
                  <a:pt x="830" y="695"/>
                </a:cubicBezTo>
                <a:cubicBezTo>
                  <a:pt x="834" y="689"/>
                  <a:pt x="838" y="684"/>
                  <a:pt x="844" y="685"/>
                </a:cubicBezTo>
                <a:cubicBezTo>
                  <a:pt x="849" y="675"/>
                  <a:pt x="856" y="671"/>
                  <a:pt x="863" y="665"/>
                </a:cubicBezTo>
                <a:cubicBezTo>
                  <a:pt x="866" y="668"/>
                  <a:pt x="862" y="667"/>
                  <a:pt x="861" y="670"/>
                </a:cubicBezTo>
                <a:close/>
                <a:moveTo>
                  <a:pt x="873" y="657"/>
                </a:moveTo>
                <a:cubicBezTo>
                  <a:pt x="874" y="652"/>
                  <a:pt x="877" y="654"/>
                  <a:pt x="878" y="653"/>
                </a:cubicBezTo>
                <a:cubicBezTo>
                  <a:pt x="887" y="645"/>
                  <a:pt x="871" y="668"/>
                  <a:pt x="873" y="657"/>
                </a:cubicBezTo>
                <a:close/>
                <a:moveTo>
                  <a:pt x="947" y="537"/>
                </a:moveTo>
                <a:cubicBezTo>
                  <a:pt x="952" y="543"/>
                  <a:pt x="943" y="540"/>
                  <a:pt x="941" y="544"/>
                </a:cubicBezTo>
                <a:cubicBezTo>
                  <a:pt x="937" y="552"/>
                  <a:pt x="936" y="540"/>
                  <a:pt x="947" y="537"/>
                </a:cubicBezTo>
                <a:close/>
                <a:moveTo>
                  <a:pt x="694" y="741"/>
                </a:moveTo>
                <a:cubicBezTo>
                  <a:pt x="700" y="737"/>
                  <a:pt x="704" y="727"/>
                  <a:pt x="709" y="722"/>
                </a:cubicBezTo>
                <a:cubicBezTo>
                  <a:pt x="716" y="720"/>
                  <a:pt x="719" y="710"/>
                  <a:pt x="726" y="707"/>
                </a:cubicBezTo>
                <a:cubicBezTo>
                  <a:pt x="728" y="703"/>
                  <a:pt x="731" y="701"/>
                  <a:pt x="735" y="702"/>
                </a:cubicBezTo>
                <a:cubicBezTo>
                  <a:pt x="733" y="697"/>
                  <a:pt x="735" y="697"/>
                  <a:pt x="738" y="694"/>
                </a:cubicBezTo>
                <a:cubicBezTo>
                  <a:pt x="749" y="680"/>
                  <a:pt x="761" y="674"/>
                  <a:pt x="772" y="662"/>
                </a:cubicBezTo>
                <a:cubicBezTo>
                  <a:pt x="779" y="659"/>
                  <a:pt x="783" y="652"/>
                  <a:pt x="790" y="651"/>
                </a:cubicBezTo>
                <a:cubicBezTo>
                  <a:pt x="794" y="642"/>
                  <a:pt x="802" y="643"/>
                  <a:pt x="808" y="640"/>
                </a:cubicBezTo>
                <a:cubicBezTo>
                  <a:pt x="825" y="620"/>
                  <a:pt x="845" y="606"/>
                  <a:pt x="864" y="592"/>
                </a:cubicBezTo>
                <a:cubicBezTo>
                  <a:pt x="875" y="589"/>
                  <a:pt x="883" y="576"/>
                  <a:pt x="895" y="574"/>
                </a:cubicBezTo>
                <a:cubicBezTo>
                  <a:pt x="902" y="561"/>
                  <a:pt x="916" y="563"/>
                  <a:pt x="924" y="553"/>
                </a:cubicBezTo>
                <a:cubicBezTo>
                  <a:pt x="930" y="556"/>
                  <a:pt x="918" y="558"/>
                  <a:pt x="917" y="562"/>
                </a:cubicBezTo>
                <a:cubicBezTo>
                  <a:pt x="912" y="564"/>
                  <a:pt x="909" y="568"/>
                  <a:pt x="904" y="569"/>
                </a:cubicBezTo>
                <a:cubicBezTo>
                  <a:pt x="897" y="575"/>
                  <a:pt x="890" y="582"/>
                  <a:pt x="881" y="584"/>
                </a:cubicBezTo>
                <a:cubicBezTo>
                  <a:pt x="874" y="592"/>
                  <a:pt x="866" y="599"/>
                  <a:pt x="858" y="605"/>
                </a:cubicBezTo>
                <a:cubicBezTo>
                  <a:pt x="853" y="606"/>
                  <a:pt x="851" y="612"/>
                  <a:pt x="847" y="616"/>
                </a:cubicBezTo>
                <a:cubicBezTo>
                  <a:pt x="841" y="613"/>
                  <a:pt x="841" y="622"/>
                  <a:pt x="836" y="620"/>
                </a:cubicBezTo>
                <a:cubicBezTo>
                  <a:pt x="830" y="630"/>
                  <a:pt x="824" y="637"/>
                  <a:pt x="817" y="641"/>
                </a:cubicBezTo>
                <a:cubicBezTo>
                  <a:pt x="814" y="644"/>
                  <a:pt x="810" y="645"/>
                  <a:pt x="807" y="649"/>
                </a:cubicBezTo>
                <a:cubicBezTo>
                  <a:pt x="802" y="649"/>
                  <a:pt x="802" y="659"/>
                  <a:pt x="797" y="657"/>
                </a:cubicBezTo>
                <a:cubicBezTo>
                  <a:pt x="784" y="668"/>
                  <a:pt x="770" y="677"/>
                  <a:pt x="759" y="691"/>
                </a:cubicBezTo>
                <a:cubicBezTo>
                  <a:pt x="731" y="708"/>
                  <a:pt x="711" y="747"/>
                  <a:pt x="684" y="764"/>
                </a:cubicBezTo>
                <a:cubicBezTo>
                  <a:pt x="679" y="757"/>
                  <a:pt x="691" y="746"/>
                  <a:pt x="694" y="741"/>
                </a:cubicBezTo>
                <a:close/>
                <a:moveTo>
                  <a:pt x="671" y="603"/>
                </a:moveTo>
                <a:cubicBezTo>
                  <a:pt x="670" y="597"/>
                  <a:pt x="668" y="591"/>
                  <a:pt x="667" y="585"/>
                </a:cubicBezTo>
                <a:cubicBezTo>
                  <a:pt x="668" y="572"/>
                  <a:pt x="662" y="562"/>
                  <a:pt x="664" y="548"/>
                </a:cubicBezTo>
                <a:cubicBezTo>
                  <a:pt x="662" y="543"/>
                  <a:pt x="661" y="537"/>
                  <a:pt x="660" y="530"/>
                </a:cubicBezTo>
                <a:cubicBezTo>
                  <a:pt x="659" y="525"/>
                  <a:pt x="661" y="518"/>
                  <a:pt x="658" y="514"/>
                </a:cubicBezTo>
                <a:cubicBezTo>
                  <a:pt x="654" y="503"/>
                  <a:pt x="654" y="490"/>
                  <a:pt x="652" y="479"/>
                </a:cubicBezTo>
                <a:cubicBezTo>
                  <a:pt x="651" y="454"/>
                  <a:pt x="643" y="433"/>
                  <a:pt x="647" y="406"/>
                </a:cubicBezTo>
                <a:cubicBezTo>
                  <a:pt x="645" y="400"/>
                  <a:pt x="641" y="395"/>
                  <a:pt x="646" y="387"/>
                </a:cubicBezTo>
                <a:cubicBezTo>
                  <a:pt x="637" y="384"/>
                  <a:pt x="650" y="374"/>
                  <a:pt x="644" y="370"/>
                </a:cubicBezTo>
                <a:cubicBezTo>
                  <a:pt x="644" y="358"/>
                  <a:pt x="645" y="345"/>
                  <a:pt x="642" y="334"/>
                </a:cubicBezTo>
                <a:cubicBezTo>
                  <a:pt x="644" y="327"/>
                  <a:pt x="646" y="321"/>
                  <a:pt x="643" y="316"/>
                </a:cubicBezTo>
                <a:cubicBezTo>
                  <a:pt x="646" y="312"/>
                  <a:pt x="646" y="317"/>
                  <a:pt x="649" y="318"/>
                </a:cubicBezTo>
                <a:cubicBezTo>
                  <a:pt x="649" y="321"/>
                  <a:pt x="650" y="324"/>
                  <a:pt x="648" y="327"/>
                </a:cubicBezTo>
                <a:cubicBezTo>
                  <a:pt x="657" y="330"/>
                  <a:pt x="643" y="341"/>
                  <a:pt x="654" y="343"/>
                </a:cubicBezTo>
                <a:cubicBezTo>
                  <a:pt x="649" y="355"/>
                  <a:pt x="658" y="363"/>
                  <a:pt x="655" y="375"/>
                </a:cubicBezTo>
                <a:cubicBezTo>
                  <a:pt x="654" y="378"/>
                  <a:pt x="659" y="379"/>
                  <a:pt x="657" y="383"/>
                </a:cubicBezTo>
                <a:cubicBezTo>
                  <a:pt x="654" y="387"/>
                  <a:pt x="657" y="389"/>
                  <a:pt x="660" y="390"/>
                </a:cubicBezTo>
                <a:cubicBezTo>
                  <a:pt x="655" y="398"/>
                  <a:pt x="665" y="399"/>
                  <a:pt x="660" y="406"/>
                </a:cubicBezTo>
                <a:cubicBezTo>
                  <a:pt x="665" y="415"/>
                  <a:pt x="664" y="426"/>
                  <a:pt x="665" y="437"/>
                </a:cubicBezTo>
                <a:cubicBezTo>
                  <a:pt x="670" y="446"/>
                  <a:pt x="669" y="459"/>
                  <a:pt x="668" y="470"/>
                </a:cubicBezTo>
                <a:cubicBezTo>
                  <a:pt x="674" y="479"/>
                  <a:pt x="673" y="490"/>
                  <a:pt x="673" y="501"/>
                </a:cubicBezTo>
                <a:cubicBezTo>
                  <a:pt x="676" y="506"/>
                  <a:pt x="673" y="513"/>
                  <a:pt x="675" y="518"/>
                </a:cubicBezTo>
                <a:cubicBezTo>
                  <a:pt x="674" y="524"/>
                  <a:pt x="680" y="526"/>
                  <a:pt x="674" y="534"/>
                </a:cubicBezTo>
                <a:cubicBezTo>
                  <a:pt x="678" y="543"/>
                  <a:pt x="674" y="556"/>
                  <a:pt x="679" y="565"/>
                </a:cubicBezTo>
                <a:cubicBezTo>
                  <a:pt x="678" y="567"/>
                  <a:pt x="677" y="570"/>
                  <a:pt x="676" y="573"/>
                </a:cubicBezTo>
                <a:cubicBezTo>
                  <a:pt x="676" y="580"/>
                  <a:pt x="676" y="587"/>
                  <a:pt x="679" y="593"/>
                </a:cubicBezTo>
                <a:cubicBezTo>
                  <a:pt x="678" y="601"/>
                  <a:pt x="675" y="610"/>
                  <a:pt x="678" y="615"/>
                </a:cubicBezTo>
                <a:cubicBezTo>
                  <a:pt x="669" y="622"/>
                  <a:pt x="676" y="605"/>
                  <a:pt x="671" y="603"/>
                </a:cubicBezTo>
                <a:close/>
                <a:moveTo>
                  <a:pt x="675" y="770"/>
                </a:moveTo>
                <a:cubicBezTo>
                  <a:pt x="680" y="776"/>
                  <a:pt x="668" y="784"/>
                  <a:pt x="666" y="788"/>
                </a:cubicBezTo>
                <a:cubicBezTo>
                  <a:pt x="661" y="782"/>
                  <a:pt x="673" y="775"/>
                  <a:pt x="675" y="770"/>
                </a:cubicBezTo>
                <a:close/>
                <a:moveTo>
                  <a:pt x="656" y="838"/>
                </a:moveTo>
                <a:cubicBezTo>
                  <a:pt x="661" y="827"/>
                  <a:pt x="666" y="817"/>
                  <a:pt x="671" y="806"/>
                </a:cubicBezTo>
                <a:cubicBezTo>
                  <a:pt x="701" y="766"/>
                  <a:pt x="707" y="766"/>
                  <a:pt x="709" y="757"/>
                </a:cubicBezTo>
                <a:cubicBezTo>
                  <a:pt x="766" y="705"/>
                  <a:pt x="767" y="693"/>
                  <a:pt x="773" y="694"/>
                </a:cubicBezTo>
                <a:cubicBezTo>
                  <a:pt x="812" y="655"/>
                  <a:pt x="816" y="660"/>
                  <a:pt x="820" y="655"/>
                </a:cubicBezTo>
                <a:cubicBezTo>
                  <a:pt x="832" y="645"/>
                  <a:pt x="832" y="641"/>
                  <a:pt x="835" y="642"/>
                </a:cubicBezTo>
                <a:cubicBezTo>
                  <a:pt x="894" y="589"/>
                  <a:pt x="903" y="585"/>
                  <a:pt x="912" y="579"/>
                </a:cubicBezTo>
                <a:cubicBezTo>
                  <a:pt x="1009" y="510"/>
                  <a:pt x="1028" y="502"/>
                  <a:pt x="1047" y="494"/>
                </a:cubicBezTo>
                <a:cubicBezTo>
                  <a:pt x="1093" y="464"/>
                  <a:pt x="1101" y="471"/>
                  <a:pt x="1103" y="462"/>
                </a:cubicBezTo>
                <a:cubicBezTo>
                  <a:pt x="1091" y="473"/>
                  <a:pt x="1090" y="478"/>
                  <a:pt x="1086" y="477"/>
                </a:cubicBezTo>
                <a:cubicBezTo>
                  <a:pt x="1072" y="488"/>
                  <a:pt x="1069" y="488"/>
                  <a:pt x="1067" y="491"/>
                </a:cubicBezTo>
                <a:cubicBezTo>
                  <a:pt x="1036" y="510"/>
                  <a:pt x="1032" y="516"/>
                  <a:pt x="1027" y="517"/>
                </a:cubicBezTo>
                <a:cubicBezTo>
                  <a:pt x="967" y="561"/>
                  <a:pt x="959" y="569"/>
                  <a:pt x="949" y="574"/>
                </a:cubicBezTo>
                <a:cubicBezTo>
                  <a:pt x="906" y="611"/>
                  <a:pt x="899" y="608"/>
                  <a:pt x="898" y="617"/>
                </a:cubicBezTo>
                <a:cubicBezTo>
                  <a:pt x="856" y="655"/>
                  <a:pt x="854" y="661"/>
                  <a:pt x="849" y="661"/>
                </a:cubicBezTo>
                <a:cubicBezTo>
                  <a:pt x="764" y="733"/>
                  <a:pt x="760" y="751"/>
                  <a:pt x="749" y="753"/>
                </a:cubicBezTo>
                <a:cubicBezTo>
                  <a:pt x="705" y="789"/>
                  <a:pt x="707" y="809"/>
                  <a:pt x="700" y="804"/>
                </a:cubicBezTo>
                <a:close/>
                <a:moveTo>
                  <a:pt x="658" y="1014"/>
                </a:moveTo>
                <a:cubicBezTo>
                  <a:pt x="653" y="1006"/>
                  <a:pt x="668" y="1002"/>
                  <a:pt x="671" y="995"/>
                </a:cubicBezTo>
                <a:cubicBezTo>
                  <a:pt x="675" y="1001"/>
                  <a:pt x="662" y="1009"/>
                  <a:pt x="658" y="1014"/>
                </a:cubicBezTo>
                <a:close/>
                <a:moveTo>
                  <a:pt x="920" y="764"/>
                </a:moveTo>
                <a:cubicBezTo>
                  <a:pt x="923" y="767"/>
                  <a:pt x="918" y="766"/>
                  <a:pt x="917" y="769"/>
                </a:cubicBezTo>
                <a:cubicBezTo>
                  <a:pt x="916" y="772"/>
                  <a:pt x="915" y="775"/>
                  <a:pt x="914" y="777"/>
                </a:cubicBezTo>
                <a:cubicBezTo>
                  <a:pt x="908" y="782"/>
                  <a:pt x="905" y="792"/>
                  <a:pt x="899" y="796"/>
                </a:cubicBezTo>
                <a:cubicBezTo>
                  <a:pt x="893" y="799"/>
                  <a:pt x="891" y="811"/>
                  <a:pt x="885" y="812"/>
                </a:cubicBezTo>
                <a:cubicBezTo>
                  <a:pt x="881" y="819"/>
                  <a:pt x="875" y="821"/>
                  <a:pt x="871" y="828"/>
                </a:cubicBezTo>
                <a:cubicBezTo>
                  <a:pt x="869" y="840"/>
                  <a:pt x="860" y="832"/>
                  <a:pt x="858" y="844"/>
                </a:cubicBezTo>
                <a:cubicBezTo>
                  <a:pt x="853" y="843"/>
                  <a:pt x="853" y="852"/>
                  <a:pt x="849" y="850"/>
                </a:cubicBezTo>
                <a:cubicBezTo>
                  <a:pt x="846" y="851"/>
                  <a:pt x="844" y="853"/>
                  <a:pt x="842" y="856"/>
                </a:cubicBezTo>
                <a:cubicBezTo>
                  <a:pt x="836" y="858"/>
                  <a:pt x="833" y="866"/>
                  <a:pt x="827" y="868"/>
                </a:cubicBezTo>
                <a:cubicBezTo>
                  <a:pt x="817" y="877"/>
                  <a:pt x="807" y="884"/>
                  <a:pt x="798" y="897"/>
                </a:cubicBezTo>
                <a:cubicBezTo>
                  <a:pt x="774" y="909"/>
                  <a:pt x="754" y="932"/>
                  <a:pt x="730" y="942"/>
                </a:cubicBezTo>
                <a:cubicBezTo>
                  <a:pt x="723" y="954"/>
                  <a:pt x="713" y="959"/>
                  <a:pt x="705" y="969"/>
                </a:cubicBezTo>
                <a:cubicBezTo>
                  <a:pt x="696" y="976"/>
                  <a:pt x="689" y="988"/>
                  <a:pt x="678" y="992"/>
                </a:cubicBezTo>
                <a:cubicBezTo>
                  <a:pt x="673" y="985"/>
                  <a:pt x="687" y="979"/>
                  <a:pt x="689" y="974"/>
                </a:cubicBezTo>
                <a:cubicBezTo>
                  <a:pt x="695" y="971"/>
                  <a:pt x="700" y="964"/>
                  <a:pt x="706" y="960"/>
                </a:cubicBezTo>
                <a:cubicBezTo>
                  <a:pt x="708" y="946"/>
                  <a:pt x="718" y="953"/>
                  <a:pt x="721" y="941"/>
                </a:cubicBezTo>
                <a:cubicBezTo>
                  <a:pt x="727" y="938"/>
                  <a:pt x="731" y="929"/>
                  <a:pt x="739" y="930"/>
                </a:cubicBezTo>
                <a:cubicBezTo>
                  <a:pt x="737" y="925"/>
                  <a:pt x="739" y="925"/>
                  <a:pt x="742" y="922"/>
                </a:cubicBezTo>
                <a:cubicBezTo>
                  <a:pt x="747" y="923"/>
                  <a:pt x="742" y="916"/>
                  <a:pt x="747" y="918"/>
                </a:cubicBezTo>
                <a:cubicBezTo>
                  <a:pt x="753" y="913"/>
                  <a:pt x="758" y="907"/>
                  <a:pt x="764" y="903"/>
                </a:cubicBezTo>
                <a:cubicBezTo>
                  <a:pt x="768" y="896"/>
                  <a:pt x="775" y="895"/>
                  <a:pt x="780" y="888"/>
                </a:cubicBezTo>
                <a:cubicBezTo>
                  <a:pt x="785" y="881"/>
                  <a:pt x="793" y="884"/>
                  <a:pt x="796" y="873"/>
                </a:cubicBezTo>
                <a:cubicBezTo>
                  <a:pt x="804" y="875"/>
                  <a:pt x="807" y="863"/>
                  <a:pt x="813" y="859"/>
                </a:cubicBezTo>
                <a:cubicBezTo>
                  <a:pt x="819" y="855"/>
                  <a:pt x="823" y="848"/>
                  <a:pt x="829" y="844"/>
                </a:cubicBezTo>
                <a:cubicBezTo>
                  <a:pt x="841" y="836"/>
                  <a:pt x="850" y="822"/>
                  <a:pt x="863" y="818"/>
                </a:cubicBezTo>
                <a:cubicBezTo>
                  <a:pt x="884" y="796"/>
                  <a:pt x="906" y="777"/>
                  <a:pt x="924" y="747"/>
                </a:cubicBezTo>
                <a:cubicBezTo>
                  <a:pt x="930" y="750"/>
                  <a:pt x="920" y="759"/>
                  <a:pt x="920" y="764"/>
                </a:cubicBezTo>
                <a:close/>
                <a:moveTo>
                  <a:pt x="744" y="849"/>
                </a:moveTo>
                <a:cubicBezTo>
                  <a:pt x="749" y="849"/>
                  <a:pt x="751" y="843"/>
                  <a:pt x="755" y="839"/>
                </a:cubicBezTo>
                <a:cubicBezTo>
                  <a:pt x="761" y="829"/>
                  <a:pt x="770" y="828"/>
                  <a:pt x="775" y="816"/>
                </a:cubicBezTo>
                <a:cubicBezTo>
                  <a:pt x="780" y="815"/>
                  <a:pt x="783" y="809"/>
                  <a:pt x="786" y="805"/>
                </a:cubicBezTo>
                <a:cubicBezTo>
                  <a:pt x="790" y="803"/>
                  <a:pt x="793" y="796"/>
                  <a:pt x="797" y="794"/>
                </a:cubicBezTo>
                <a:cubicBezTo>
                  <a:pt x="799" y="785"/>
                  <a:pt x="807" y="793"/>
                  <a:pt x="809" y="783"/>
                </a:cubicBezTo>
                <a:cubicBezTo>
                  <a:pt x="813" y="784"/>
                  <a:pt x="814" y="774"/>
                  <a:pt x="819" y="775"/>
                </a:cubicBezTo>
                <a:cubicBezTo>
                  <a:pt x="818" y="767"/>
                  <a:pt x="833" y="772"/>
                  <a:pt x="826" y="766"/>
                </a:cubicBezTo>
                <a:cubicBezTo>
                  <a:pt x="830" y="762"/>
                  <a:pt x="836" y="765"/>
                  <a:pt x="838" y="755"/>
                </a:cubicBezTo>
                <a:cubicBezTo>
                  <a:pt x="845" y="749"/>
                  <a:pt x="850" y="737"/>
                  <a:pt x="859" y="736"/>
                </a:cubicBezTo>
                <a:cubicBezTo>
                  <a:pt x="871" y="716"/>
                  <a:pt x="890" y="714"/>
                  <a:pt x="902" y="692"/>
                </a:cubicBezTo>
                <a:cubicBezTo>
                  <a:pt x="909" y="688"/>
                  <a:pt x="917" y="687"/>
                  <a:pt x="922" y="676"/>
                </a:cubicBezTo>
                <a:cubicBezTo>
                  <a:pt x="930" y="677"/>
                  <a:pt x="934" y="666"/>
                  <a:pt x="941" y="662"/>
                </a:cubicBezTo>
                <a:cubicBezTo>
                  <a:pt x="951" y="665"/>
                  <a:pt x="953" y="648"/>
                  <a:pt x="962" y="650"/>
                </a:cubicBezTo>
                <a:cubicBezTo>
                  <a:pt x="967" y="641"/>
                  <a:pt x="975" y="641"/>
                  <a:pt x="980" y="632"/>
                </a:cubicBezTo>
                <a:cubicBezTo>
                  <a:pt x="985" y="636"/>
                  <a:pt x="975" y="646"/>
                  <a:pt x="974" y="652"/>
                </a:cubicBezTo>
                <a:cubicBezTo>
                  <a:pt x="968" y="657"/>
                  <a:pt x="965" y="670"/>
                  <a:pt x="958" y="673"/>
                </a:cubicBezTo>
                <a:cubicBezTo>
                  <a:pt x="950" y="684"/>
                  <a:pt x="939" y="689"/>
                  <a:pt x="930" y="699"/>
                </a:cubicBezTo>
                <a:cubicBezTo>
                  <a:pt x="924" y="701"/>
                  <a:pt x="920" y="705"/>
                  <a:pt x="915" y="711"/>
                </a:cubicBezTo>
                <a:cubicBezTo>
                  <a:pt x="909" y="709"/>
                  <a:pt x="907" y="721"/>
                  <a:pt x="901" y="721"/>
                </a:cubicBezTo>
                <a:cubicBezTo>
                  <a:pt x="893" y="730"/>
                  <a:pt x="882" y="735"/>
                  <a:pt x="874" y="746"/>
                </a:cubicBezTo>
                <a:cubicBezTo>
                  <a:pt x="868" y="745"/>
                  <a:pt x="866" y="758"/>
                  <a:pt x="860" y="756"/>
                </a:cubicBezTo>
                <a:cubicBezTo>
                  <a:pt x="856" y="762"/>
                  <a:pt x="851" y="764"/>
                  <a:pt x="849" y="773"/>
                </a:cubicBezTo>
                <a:cubicBezTo>
                  <a:pt x="841" y="769"/>
                  <a:pt x="837" y="777"/>
                  <a:pt x="833" y="785"/>
                </a:cubicBezTo>
                <a:cubicBezTo>
                  <a:pt x="826" y="781"/>
                  <a:pt x="824" y="791"/>
                  <a:pt x="820" y="795"/>
                </a:cubicBezTo>
                <a:cubicBezTo>
                  <a:pt x="807" y="793"/>
                  <a:pt x="803" y="814"/>
                  <a:pt x="792" y="814"/>
                </a:cubicBezTo>
                <a:cubicBezTo>
                  <a:pt x="790" y="826"/>
                  <a:pt x="781" y="822"/>
                  <a:pt x="778" y="830"/>
                </a:cubicBezTo>
                <a:cubicBezTo>
                  <a:pt x="774" y="835"/>
                  <a:pt x="768" y="836"/>
                  <a:pt x="764" y="840"/>
                </a:cubicBezTo>
                <a:cubicBezTo>
                  <a:pt x="755" y="847"/>
                  <a:pt x="746" y="854"/>
                  <a:pt x="738" y="862"/>
                </a:cubicBezTo>
                <a:cubicBezTo>
                  <a:pt x="731" y="857"/>
                  <a:pt x="743" y="855"/>
                  <a:pt x="744" y="849"/>
                </a:cubicBezTo>
                <a:close/>
                <a:moveTo>
                  <a:pt x="690" y="911"/>
                </a:moveTo>
                <a:cubicBezTo>
                  <a:pt x="694" y="905"/>
                  <a:pt x="699" y="903"/>
                  <a:pt x="701" y="894"/>
                </a:cubicBezTo>
                <a:cubicBezTo>
                  <a:pt x="708" y="896"/>
                  <a:pt x="709" y="881"/>
                  <a:pt x="716" y="881"/>
                </a:cubicBezTo>
                <a:cubicBezTo>
                  <a:pt x="718" y="871"/>
                  <a:pt x="725" y="873"/>
                  <a:pt x="727" y="864"/>
                </a:cubicBezTo>
                <a:cubicBezTo>
                  <a:pt x="739" y="869"/>
                  <a:pt x="722" y="876"/>
                  <a:pt x="720" y="880"/>
                </a:cubicBezTo>
                <a:cubicBezTo>
                  <a:pt x="717" y="889"/>
                  <a:pt x="710" y="889"/>
                  <a:pt x="708" y="900"/>
                </a:cubicBezTo>
                <a:cubicBezTo>
                  <a:pt x="697" y="901"/>
                  <a:pt x="692" y="919"/>
                  <a:pt x="683" y="927"/>
                </a:cubicBezTo>
                <a:cubicBezTo>
                  <a:pt x="676" y="921"/>
                  <a:pt x="688" y="916"/>
                  <a:pt x="690" y="911"/>
                </a:cubicBezTo>
                <a:close/>
                <a:moveTo>
                  <a:pt x="664" y="975"/>
                </a:moveTo>
                <a:cubicBezTo>
                  <a:pt x="668" y="961"/>
                  <a:pt x="676" y="959"/>
                  <a:pt x="681" y="945"/>
                </a:cubicBezTo>
                <a:cubicBezTo>
                  <a:pt x="712" y="914"/>
                  <a:pt x="716" y="909"/>
                  <a:pt x="719" y="902"/>
                </a:cubicBezTo>
                <a:cubicBezTo>
                  <a:pt x="747" y="866"/>
                  <a:pt x="755" y="873"/>
                  <a:pt x="757" y="862"/>
                </a:cubicBezTo>
                <a:cubicBezTo>
                  <a:pt x="816" y="817"/>
                  <a:pt x="817" y="804"/>
                  <a:pt x="824" y="806"/>
                </a:cubicBezTo>
                <a:cubicBezTo>
                  <a:pt x="871" y="768"/>
                  <a:pt x="877" y="756"/>
                  <a:pt x="887" y="752"/>
                </a:cubicBezTo>
                <a:cubicBezTo>
                  <a:pt x="942" y="715"/>
                  <a:pt x="927" y="720"/>
                  <a:pt x="925" y="732"/>
                </a:cubicBezTo>
                <a:cubicBezTo>
                  <a:pt x="898" y="765"/>
                  <a:pt x="886" y="775"/>
                  <a:pt x="876" y="789"/>
                </a:cubicBezTo>
                <a:cubicBezTo>
                  <a:pt x="832" y="828"/>
                  <a:pt x="818" y="832"/>
                  <a:pt x="808" y="847"/>
                </a:cubicBezTo>
                <a:cubicBezTo>
                  <a:pt x="761" y="879"/>
                  <a:pt x="754" y="902"/>
                  <a:pt x="740" y="905"/>
                </a:cubicBezTo>
                <a:cubicBezTo>
                  <a:pt x="704" y="946"/>
                  <a:pt x="695" y="943"/>
                  <a:pt x="691" y="956"/>
                </a:cubicBezTo>
                <a:cubicBezTo>
                  <a:pt x="663" y="978"/>
                  <a:pt x="653" y="997"/>
                  <a:pt x="648" y="1003"/>
                </a:cubicBezTo>
                <a:close/>
                <a:moveTo>
                  <a:pt x="645" y="960"/>
                </a:moveTo>
                <a:cubicBezTo>
                  <a:pt x="648" y="962"/>
                  <a:pt x="650" y="963"/>
                  <a:pt x="653" y="964"/>
                </a:cubicBezTo>
                <a:cubicBezTo>
                  <a:pt x="651" y="968"/>
                  <a:pt x="650" y="971"/>
                  <a:pt x="648" y="975"/>
                </a:cubicBezTo>
                <a:cubicBezTo>
                  <a:pt x="641" y="972"/>
                  <a:pt x="644" y="966"/>
                  <a:pt x="645" y="960"/>
                </a:cubicBezTo>
                <a:close/>
                <a:moveTo>
                  <a:pt x="567" y="587"/>
                </a:moveTo>
                <a:cubicBezTo>
                  <a:pt x="572" y="580"/>
                  <a:pt x="569" y="593"/>
                  <a:pt x="574" y="593"/>
                </a:cubicBezTo>
                <a:cubicBezTo>
                  <a:pt x="573" y="597"/>
                  <a:pt x="577" y="599"/>
                  <a:pt x="576" y="603"/>
                </a:cubicBezTo>
                <a:cubicBezTo>
                  <a:pt x="576" y="611"/>
                  <a:pt x="582" y="617"/>
                  <a:pt x="578" y="627"/>
                </a:cubicBezTo>
                <a:cubicBezTo>
                  <a:pt x="584" y="638"/>
                  <a:pt x="589" y="650"/>
                  <a:pt x="593" y="662"/>
                </a:cubicBezTo>
                <a:cubicBezTo>
                  <a:pt x="594" y="670"/>
                  <a:pt x="596" y="676"/>
                  <a:pt x="600" y="682"/>
                </a:cubicBezTo>
                <a:cubicBezTo>
                  <a:pt x="599" y="689"/>
                  <a:pt x="603" y="694"/>
                  <a:pt x="605" y="700"/>
                </a:cubicBezTo>
                <a:cubicBezTo>
                  <a:pt x="610" y="705"/>
                  <a:pt x="609" y="713"/>
                  <a:pt x="612" y="719"/>
                </a:cubicBezTo>
                <a:cubicBezTo>
                  <a:pt x="614" y="725"/>
                  <a:pt x="616" y="730"/>
                  <a:pt x="616" y="737"/>
                </a:cubicBezTo>
                <a:cubicBezTo>
                  <a:pt x="622" y="748"/>
                  <a:pt x="622" y="761"/>
                  <a:pt x="629" y="771"/>
                </a:cubicBezTo>
                <a:cubicBezTo>
                  <a:pt x="627" y="790"/>
                  <a:pt x="636" y="804"/>
                  <a:pt x="635" y="822"/>
                </a:cubicBezTo>
                <a:cubicBezTo>
                  <a:pt x="638" y="825"/>
                  <a:pt x="639" y="829"/>
                  <a:pt x="639" y="833"/>
                </a:cubicBezTo>
                <a:cubicBezTo>
                  <a:pt x="632" y="840"/>
                  <a:pt x="647" y="839"/>
                  <a:pt x="640" y="846"/>
                </a:cubicBezTo>
                <a:cubicBezTo>
                  <a:pt x="647" y="852"/>
                  <a:pt x="637" y="863"/>
                  <a:pt x="646" y="868"/>
                </a:cubicBezTo>
                <a:cubicBezTo>
                  <a:pt x="644" y="872"/>
                  <a:pt x="642" y="876"/>
                  <a:pt x="645" y="877"/>
                </a:cubicBezTo>
                <a:cubicBezTo>
                  <a:pt x="642" y="879"/>
                  <a:pt x="639" y="881"/>
                  <a:pt x="642" y="883"/>
                </a:cubicBezTo>
                <a:cubicBezTo>
                  <a:pt x="644" y="887"/>
                  <a:pt x="641" y="893"/>
                  <a:pt x="638" y="900"/>
                </a:cubicBezTo>
                <a:cubicBezTo>
                  <a:pt x="630" y="894"/>
                  <a:pt x="635" y="883"/>
                  <a:pt x="629" y="877"/>
                </a:cubicBezTo>
                <a:cubicBezTo>
                  <a:pt x="631" y="867"/>
                  <a:pt x="625" y="861"/>
                  <a:pt x="628" y="851"/>
                </a:cubicBezTo>
                <a:cubicBezTo>
                  <a:pt x="626" y="845"/>
                  <a:pt x="622" y="840"/>
                  <a:pt x="624" y="833"/>
                </a:cubicBezTo>
                <a:cubicBezTo>
                  <a:pt x="621" y="828"/>
                  <a:pt x="619" y="823"/>
                  <a:pt x="618" y="817"/>
                </a:cubicBezTo>
                <a:cubicBezTo>
                  <a:pt x="614" y="807"/>
                  <a:pt x="613" y="796"/>
                  <a:pt x="610" y="785"/>
                </a:cubicBezTo>
                <a:cubicBezTo>
                  <a:pt x="607" y="774"/>
                  <a:pt x="603" y="763"/>
                  <a:pt x="600" y="752"/>
                </a:cubicBezTo>
                <a:cubicBezTo>
                  <a:pt x="596" y="741"/>
                  <a:pt x="593" y="731"/>
                  <a:pt x="592" y="720"/>
                </a:cubicBezTo>
                <a:cubicBezTo>
                  <a:pt x="592" y="716"/>
                  <a:pt x="588" y="714"/>
                  <a:pt x="591" y="709"/>
                </a:cubicBezTo>
                <a:cubicBezTo>
                  <a:pt x="588" y="707"/>
                  <a:pt x="591" y="703"/>
                  <a:pt x="588" y="702"/>
                </a:cubicBezTo>
                <a:cubicBezTo>
                  <a:pt x="590" y="695"/>
                  <a:pt x="581" y="692"/>
                  <a:pt x="586" y="685"/>
                </a:cubicBezTo>
                <a:cubicBezTo>
                  <a:pt x="581" y="675"/>
                  <a:pt x="581" y="663"/>
                  <a:pt x="579" y="653"/>
                </a:cubicBezTo>
                <a:cubicBezTo>
                  <a:pt x="579" y="641"/>
                  <a:pt x="573" y="631"/>
                  <a:pt x="575" y="619"/>
                </a:cubicBezTo>
                <a:cubicBezTo>
                  <a:pt x="568" y="610"/>
                  <a:pt x="574" y="596"/>
                  <a:pt x="567" y="587"/>
                </a:cubicBezTo>
                <a:close/>
                <a:moveTo>
                  <a:pt x="608" y="931"/>
                </a:moveTo>
                <a:cubicBezTo>
                  <a:pt x="603" y="917"/>
                  <a:pt x="602" y="902"/>
                  <a:pt x="594" y="889"/>
                </a:cubicBezTo>
                <a:cubicBezTo>
                  <a:pt x="600" y="879"/>
                  <a:pt x="587" y="876"/>
                  <a:pt x="592" y="866"/>
                </a:cubicBezTo>
                <a:cubicBezTo>
                  <a:pt x="585" y="862"/>
                  <a:pt x="591" y="852"/>
                  <a:pt x="585" y="847"/>
                </a:cubicBezTo>
                <a:cubicBezTo>
                  <a:pt x="588" y="830"/>
                  <a:pt x="577" y="818"/>
                  <a:pt x="577" y="802"/>
                </a:cubicBezTo>
                <a:cubicBezTo>
                  <a:pt x="579" y="793"/>
                  <a:pt x="570" y="788"/>
                  <a:pt x="575" y="779"/>
                </a:cubicBezTo>
                <a:cubicBezTo>
                  <a:pt x="571" y="773"/>
                  <a:pt x="570" y="766"/>
                  <a:pt x="572" y="758"/>
                </a:cubicBezTo>
                <a:cubicBezTo>
                  <a:pt x="568" y="744"/>
                  <a:pt x="567" y="729"/>
                  <a:pt x="566" y="714"/>
                </a:cubicBezTo>
                <a:cubicBezTo>
                  <a:pt x="572" y="704"/>
                  <a:pt x="561" y="700"/>
                  <a:pt x="568" y="689"/>
                </a:cubicBezTo>
                <a:cubicBezTo>
                  <a:pt x="564" y="684"/>
                  <a:pt x="569" y="674"/>
                  <a:pt x="565" y="669"/>
                </a:cubicBezTo>
                <a:cubicBezTo>
                  <a:pt x="566" y="666"/>
                  <a:pt x="567" y="663"/>
                  <a:pt x="568" y="661"/>
                </a:cubicBezTo>
                <a:cubicBezTo>
                  <a:pt x="575" y="672"/>
                  <a:pt x="574" y="686"/>
                  <a:pt x="576" y="699"/>
                </a:cubicBezTo>
                <a:cubicBezTo>
                  <a:pt x="578" y="712"/>
                  <a:pt x="581" y="725"/>
                  <a:pt x="584" y="738"/>
                </a:cubicBezTo>
                <a:cubicBezTo>
                  <a:pt x="583" y="746"/>
                  <a:pt x="587" y="752"/>
                  <a:pt x="587" y="759"/>
                </a:cubicBezTo>
                <a:cubicBezTo>
                  <a:pt x="590" y="761"/>
                  <a:pt x="591" y="765"/>
                  <a:pt x="589" y="769"/>
                </a:cubicBezTo>
                <a:cubicBezTo>
                  <a:pt x="594" y="770"/>
                  <a:pt x="593" y="773"/>
                  <a:pt x="592" y="777"/>
                </a:cubicBezTo>
                <a:cubicBezTo>
                  <a:pt x="601" y="780"/>
                  <a:pt x="593" y="789"/>
                  <a:pt x="600" y="793"/>
                </a:cubicBezTo>
                <a:cubicBezTo>
                  <a:pt x="596" y="798"/>
                  <a:pt x="604" y="799"/>
                  <a:pt x="602" y="804"/>
                </a:cubicBezTo>
                <a:cubicBezTo>
                  <a:pt x="602" y="806"/>
                  <a:pt x="603" y="809"/>
                  <a:pt x="601" y="813"/>
                </a:cubicBezTo>
                <a:cubicBezTo>
                  <a:pt x="603" y="819"/>
                  <a:pt x="609" y="824"/>
                  <a:pt x="608" y="832"/>
                </a:cubicBezTo>
                <a:cubicBezTo>
                  <a:pt x="612" y="837"/>
                  <a:pt x="607" y="845"/>
                  <a:pt x="616" y="848"/>
                </a:cubicBezTo>
                <a:cubicBezTo>
                  <a:pt x="612" y="865"/>
                  <a:pt x="619" y="877"/>
                  <a:pt x="619" y="891"/>
                </a:cubicBezTo>
                <a:cubicBezTo>
                  <a:pt x="626" y="902"/>
                  <a:pt x="621" y="918"/>
                  <a:pt x="627" y="930"/>
                </a:cubicBezTo>
                <a:cubicBezTo>
                  <a:pt x="623" y="945"/>
                  <a:pt x="633" y="955"/>
                  <a:pt x="631" y="970"/>
                </a:cubicBezTo>
                <a:cubicBezTo>
                  <a:pt x="630" y="984"/>
                  <a:pt x="627" y="999"/>
                  <a:pt x="631" y="1011"/>
                </a:cubicBezTo>
                <a:cubicBezTo>
                  <a:pt x="628" y="1018"/>
                  <a:pt x="622" y="1008"/>
                  <a:pt x="624" y="1005"/>
                </a:cubicBezTo>
                <a:cubicBezTo>
                  <a:pt x="622" y="1003"/>
                  <a:pt x="621" y="999"/>
                  <a:pt x="623" y="995"/>
                </a:cubicBezTo>
                <a:cubicBezTo>
                  <a:pt x="618" y="988"/>
                  <a:pt x="619" y="980"/>
                  <a:pt x="617" y="973"/>
                </a:cubicBezTo>
                <a:cubicBezTo>
                  <a:pt x="616" y="958"/>
                  <a:pt x="608" y="946"/>
                  <a:pt x="608" y="931"/>
                </a:cubicBezTo>
                <a:close/>
                <a:moveTo>
                  <a:pt x="35" y="891"/>
                </a:moveTo>
                <a:cubicBezTo>
                  <a:pt x="38" y="888"/>
                  <a:pt x="45" y="888"/>
                  <a:pt x="46" y="882"/>
                </a:cubicBezTo>
                <a:cubicBezTo>
                  <a:pt x="56" y="884"/>
                  <a:pt x="49" y="870"/>
                  <a:pt x="60" y="873"/>
                </a:cubicBezTo>
                <a:cubicBezTo>
                  <a:pt x="74" y="858"/>
                  <a:pt x="89" y="845"/>
                  <a:pt x="106" y="834"/>
                </a:cubicBezTo>
                <a:cubicBezTo>
                  <a:pt x="114" y="827"/>
                  <a:pt x="120" y="819"/>
                  <a:pt x="131" y="816"/>
                </a:cubicBezTo>
                <a:cubicBezTo>
                  <a:pt x="135" y="805"/>
                  <a:pt x="152" y="807"/>
                  <a:pt x="154" y="795"/>
                </a:cubicBezTo>
                <a:cubicBezTo>
                  <a:pt x="176" y="789"/>
                  <a:pt x="187" y="771"/>
                  <a:pt x="208" y="765"/>
                </a:cubicBezTo>
                <a:cubicBezTo>
                  <a:pt x="215" y="757"/>
                  <a:pt x="228" y="755"/>
                  <a:pt x="234" y="746"/>
                </a:cubicBezTo>
                <a:cubicBezTo>
                  <a:pt x="241" y="747"/>
                  <a:pt x="246" y="745"/>
                  <a:pt x="248" y="740"/>
                </a:cubicBezTo>
                <a:cubicBezTo>
                  <a:pt x="252" y="736"/>
                  <a:pt x="262" y="739"/>
                  <a:pt x="263" y="731"/>
                </a:cubicBezTo>
                <a:cubicBezTo>
                  <a:pt x="254" y="731"/>
                  <a:pt x="248" y="734"/>
                  <a:pt x="245" y="740"/>
                </a:cubicBezTo>
                <a:cubicBezTo>
                  <a:pt x="235" y="740"/>
                  <a:pt x="232" y="746"/>
                  <a:pt x="222" y="747"/>
                </a:cubicBezTo>
                <a:cubicBezTo>
                  <a:pt x="213" y="756"/>
                  <a:pt x="198" y="759"/>
                  <a:pt x="188" y="768"/>
                </a:cubicBezTo>
                <a:cubicBezTo>
                  <a:pt x="161" y="778"/>
                  <a:pt x="142" y="795"/>
                  <a:pt x="120" y="810"/>
                </a:cubicBezTo>
                <a:cubicBezTo>
                  <a:pt x="116" y="816"/>
                  <a:pt x="109" y="817"/>
                  <a:pt x="105" y="822"/>
                </a:cubicBezTo>
                <a:cubicBezTo>
                  <a:pt x="102" y="828"/>
                  <a:pt x="90" y="827"/>
                  <a:pt x="88" y="834"/>
                </a:cubicBezTo>
                <a:cubicBezTo>
                  <a:pt x="73" y="838"/>
                  <a:pt x="68" y="851"/>
                  <a:pt x="57" y="858"/>
                </a:cubicBezTo>
                <a:cubicBezTo>
                  <a:pt x="46" y="866"/>
                  <a:pt x="40" y="878"/>
                  <a:pt x="26" y="882"/>
                </a:cubicBezTo>
                <a:cubicBezTo>
                  <a:pt x="22" y="887"/>
                  <a:pt x="20" y="894"/>
                  <a:pt x="12" y="894"/>
                </a:cubicBezTo>
                <a:cubicBezTo>
                  <a:pt x="12" y="899"/>
                  <a:pt x="9" y="901"/>
                  <a:pt x="3" y="900"/>
                </a:cubicBezTo>
                <a:cubicBezTo>
                  <a:pt x="3" y="901"/>
                  <a:pt x="2" y="902"/>
                  <a:pt x="2" y="902"/>
                </a:cubicBezTo>
                <a:cubicBezTo>
                  <a:pt x="2" y="919"/>
                  <a:pt x="2" y="919"/>
                  <a:pt x="2" y="919"/>
                </a:cubicBezTo>
                <a:cubicBezTo>
                  <a:pt x="5" y="917"/>
                  <a:pt x="9" y="915"/>
                  <a:pt x="12" y="912"/>
                </a:cubicBezTo>
                <a:cubicBezTo>
                  <a:pt x="19" y="905"/>
                  <a:pt x="30" y="900"/>
                  <a:pt x="35" y="891"/>
                </a:cubicBezTo>
                <a:close/>
                <a:moveTo>
                  <a:pt x="18" y="804"/>
                </a:moveTo>
                <a:cubicBezTo>
                  <a:pt x="28" y="803"/>
                  <a:pt x="29" y="794"/>
                  <a:pt x="38" y="792"/>
                </a:cubicBezTo>
                <a:cubicBezTo>
                  <a:pt x="42" y="785"/>
                  <a:pt x="51" y="782"/>
                  <a:pt x="58" y="777"/>
                </a:cubicBezTo>
                <a:cubicBezTo>
                  <a:pt x="69" y="766"/>
                  <a:pt x="81" y="755"/>
                  <a:pt x="95" y="747"/>
                </a:cubicBezTo>
                <a:cubicBezTo>
                  <a:pt x="98" y="739"/>
                  <a:pt x="108" y="739"/>
                  <a:pt x="112" y="732"/>
                </a:cubicBezTo>
                <a:cubicBezTo>
                  <a:pt x="121" y="729"/>
                  <a:pt x="125" y="722"/>
                  <a:pt x="135" y="720"/>
                </a:cubicBezTo>
                <a:cubicBezTo>
                  <a:pt x="145" y="708"/>
                  <a:pt x="161" y="701"/>
                  <a:pt x="175" y="693"/>
                </a:cubicBezTo>
                <a:cubicBezTo>
                  <a:pt x="180" y="688"/>
                  <a:pt x="189" y="686"/>
                  <a:pt x="195" y="681"/>
                </a:cubicBezTo>
                <a:cubicBezTo>
                  <a:pt x="204" y="679"/>
                  <a:pt x="207" y="670"/>
                  <a:pt x="217" y="669"/>
                </a:cubicBezTo>
                <a:cubicBezTo>
                  <a:pt x="233" y="661"/>
                  <a:pt x="248" y="654"/>
                  <a:pt x="263" y="647"/>
                </a:cubicBezTo>
                <a:cubicBezTo>
                  <a:pt x="268" y="647"/>
                  <a:pt x="274" y="648"/>
                  <a:pt x="275" y="644"/>
                </a:cubicBezTo>
                <a:cubicBezTo>
                  <a:pt x="264" y="643"/>
                  <a:pt x="256" y="645"/>
                  <a:pt x="249" y="647"/>
                </a:cubicBezTo>
                <a:cubicBezTo>
                  <a:pt x="241" y="649"/>
                  <a:pt x="240" y="658"/>
                  <a:pt x="229" y="657"/>
                </a:cubicBezTo>
                <a:cubicBezTo>
                  <a:pt x="220" y="658"/>
                  <a:pt x="214" y="662"/>
                  <a:pt x="209" y="666"/>
                </a:cubicBezTo>
                <a:cubicBezTo>
                  <a:pt x="200" y="668"/>
                  <a:pt x="192" y="671"/>
                  <a:pt x="189" y="678"/>
                </a:cubicBezTo>
                <a:cubicBezTo>
                  <a:pt x="179" y="678"/>
                  <a:pt x="173" y="682"/>
                  <a:pt x="169" y="687"/>
                </a:cubicBezTo>
                <a:cubicBezTo>
                  <a:pt x="160" y="690"/>
                  <a:pt x="152" y="692"/>
                  <a:pt x="149" y="699"/>
                </a:cubicBezTo>
                <a:cubicBezTo>
                  <a:pt x="139" y="700"/>
                  <a:pt x="139" y="709"/>
                  <a:pt x="129" y="709"/>
                </a:cubicBezTo>
                <a:cubicBezTo>
                  <a:pt x="125" y="715"/>
                  <a:pt x="114" y="716"/>
                  <a:pt x="112" y="724"/>
                </a:cubicBezTo>
                <a:cubicBezTo>
                  <a:pt x="101" y="723"/>
                  <a:pt x="104" y="735"/>
                  <a:pt x="92" y="733"/>
                </a:cubicBezTo>
                <a:cubicBezTo>
                  <a:pt x="87" y="738"/>
                  <a:pt x="79" y="742"/>
                  <a:pt x="74" y="748"/>
                </a:cubicBezTo>
                <a:cubicBezTo>
                  <a:pt x="61" y="755"/>
                  <a:pt x="54" y="768"/>
                  <a:pt x="37" y="772"/>
                </a:cubicBezTo>
                <a:cubicBezTo>
                  <a:pt x="29" y="783"/>
                  <a:pt x="15" y="791"/>
                  <a:pt x="6" y="802"/>
                </a:cubicBezTo>
                <a:cubicBezTo>
                  <a:pt x="5" y="802"/>
                  <a:pt x="3" y="804"/>
                  <a:pt x="2" y="805"/>
                </a:cubicBezTo>
                <a:cubicBezTo>
                  <a:pt x="2" y="821"/>
                  <a:pt x="2" y="821"/>
                  <a:pt x="2" y="821"/>
                </a:cubicBezTo>
                <a:cubicBezTo>
                  <a:pt x="8" y="816"/>
                  <a:pt x="15" y="812"/>
                  <a:pt x="18" y="804"/>
                </a:cubicBezTo>
                <a:close/>
                <a:moveTo>
                  <a:pt x="33" y="955"/>
                </a:moveTo>
                <a:cubicBezTo>
                  <a:pt x="37" y="947"/>
                  <a:pt x="50" y="948"/>
                  <a:pt x="53" y="940"/>
                </a:cubicBezTo>
                <a:cubicBezTo>
                  <a:pt x="119" y="889"/>
                  <a:pt x="125" y="883"/>
                  <a:pt x="133" y="880"/>
                </a:cubicBezTo>
                <a:cubicBezTo>
                  <a:pt x="213" y="827"/>
                  <a:pt x="226" y="816"/>
                  <a:pt x="244" y="810"/>
                </a:cubicBezTo>
                <a:cubicBezTo>
                  <a:pt x="277" y="796"/>
                  <a:pt x="280" y="788"/>
                  <a:pt x="293" y="788"/>
                </a:cubicBezTo>
                <a:cubicBezTo>
                  <a:pt x="351" y="764"/>
                  <a:pt x="354" y="759"/>
                  <a:pt x="365" y="761"/>
                </a:cubicBezTo>
                <a:cubicBezTo>
                  <a:pt x="350" y="760"/>
                  <a:pt x="340" y="757"/>
                  <a:pt x="339" y="761"/>
                </a:cubicBezTo>
                <a:cubicBezTo>
                  <a:pt x="306" y="770"/>
                  <a:pt x="307" y="776"/>
                  <a:pt x="298" y="774"/>
                </a:cubicBezTo>
                <a:cubicBezTo>
                  <a:pt x="246" y="803"/>
                  <a:pt x="232" y="801"/>
                  <a:pt x="227" y="808"/>
                </a:cubicBezTo>
                <a:cubicBezTo>
                  <a:pt x="185" y="825"/>
                  <a:pt x="174" y="838"/>
                  <a:pt x="158" y="847"/>
                </a:cubicBezTo>
                <a:cubicBezTo>
                  <a:pt x="131" y="867"/>
                  <a:pt x="123" y="870"/>
                  <a:pt x="115" y="874"/>
                </a:cubicBezTo>
                <a:cubicBezTo>
                  <a:pt x="98" y="897"/>
                  <a:pt x="90" y="895"/>
                  <a:pt x="87" y="898"/>
                </a:cubicBezTo>
                <a:cubicBezTo>
                  <a:pt x="2" y="972"/>
                  <a:pt x="2" y="972"/>
                  <a:pt x="2" y="972"/>
                </a:cubicBezTo>
                <a:close/>
                <a:moveTo>
                  <a:pt x="2458" y="113"/>
                </a:moveTo>
                <a:cubicBezTo>
                  <a:pt x="2460" y="118"/>
                  <a:pt x="2458" y="121"/>
                  <a:pt x="2455" y="123"/>
                </a:cubicBezTo>
                <a:cubicBezTo>
                  <a:pt x="2435" y="161"/>
                  <a:pt x="2429" y="166"/>
                  <a:pt x="2430" y="175"/>
                </a:cubicBezTo>
                <a:cubicBezTo>
                  <a:pt x="2410" y="206"/>
                  <a:pt x="2415" y="215"/>
                  <a:pt x="2411" y="217"/>
                </a:cubicBezTo>
                <a:cubicBezTo>
                  <a:pt x="2393" y="268"/>
                  <a:pt x="2384" y="272"/>
                  <a:pt x="2389" y="284"/>
                </a:cubicBezTo>
                <a:cubicBezTo>
                  <a:pt x="2370" y="334"/>
                  <a:pt x="2373" y="346"/>
                  <a:pt x="2367" y="350"/>
                </a:cubicBezTo>
                <a:cubicBezTo>
                  <a:pt x="2365" y="381"/>
                  <a:pt x="2365" y="386"/>
                  <a:pt x="2363" y="390"/>
                </a:cubicBezTo>
                <a:cubicBezTo>
                  <a:pt x="2363" y="425"/>
                  <a:pt x="2360" y="437"/>
                  <a:pt x="2367" y="436"/>
                </a:cubicBezTo>
                <a:cubicBezTo>
                  <a:pt x="2377" y="364"/>
                  <a:pt x="2374" y="353"/>
                  <a:pt x="2379" y="348"/>
                </a:cubicBezTo>
                <a:cubicBezTo>
                  <a:pt x="2435" y="186"/>
                  <a:pt x="2435" y="179"/>
                  <a:pt x="2441" y="176"/>
                </a:cubicBezTo>
                <a:cubicBezTo>
                  <a:pt x="2469" y="113"/>
                  <a:pt x="2475" y="110"/>
                  <a:pt x="2474" y="101"/>
                </a:cubicBezTo>
                <a:cubicBezTo>
                  <a:pt x="2491" y="72"/>
                  <a:pt x="2493" y="69"/>
                  <a:pt x="2497" y="67"/>
                </a:cubicBezTo>
                <a:cubicBezTo>
                  <a:pt x="2521" y="1"/>
                  <a:pt x="2521" y="1"/>
                  <a:pt x="2521" y="1"/>
                </a:cubicBezTo>
                <a:cubicBezTo>
                  <a:pt x="2503" y="34"/>
                  <a:pt x="2499" y="45"/>
                  <a:pt x="2487" y="51"/>
                </a:cubicBezTo>
                <a:close/>
                <a:moveTo>
                  <a:pt x="27" y="929"/>
                </a:moveTo>
                <a:cubicBezTo>
                  <a:pt x="34" y="924"/>
                  <a:pt x="44" y="922"/>
                  <a:pt x="47" y="914"/>
                </a:cubicBezTo>
                <a:cubicBezTo>
                  <a:pt x="55" y="916"/>
                  <a:pt x="53" y="908"/>
                  <a:pt x="58" y="908"/>
                </a:cubicBezTo>
                <a:cubicBezTo>
                  <a:pt x="64" y="906"/>
                  <a:pt x="60" y="896"/>
                  <a:pt x="70" y="899"/>
                </a:cubicBezTo>
                <a:cubicBezTo>
                  <a:pt x="80" y="885"/>
                  <a:pt x="96" y="877"/>
                  <a:pt x="109" y="866"/>
                </a:cubicBezTo>
                <a:cubicBezTo>
                  <a:pt x="112" y="863"/>
                  <a:pt x="115" y="860"/>
                  <a:pt x="118" y="857"/>
                </a:cubicBezTo>
                <a:cubicBezTo>
                  <a:pt x="122" y="854"/>
                  <a:pt x="129" y="854"/>
                  <a:pt x="129" y="848"/>
                </a:cubicBezTo>
                <a:cubicBezTo>
                  <a:pt x="140" y="846"/>
                  <a:pt x="141" y="834"/>
                  <a:pt x="152" y="833"/>
                </a:cubicBezTo>
                <a:cubicBezTo>
                  <a:pt x="155" y="824"/>
                  <a:pt x="166" y="823"/>
                  <a:pt x="172" y="818"/>
                </a:cubicBezTo>
                <a:cubicBezTo>
                  <a:pt x="178" y="811"/>
                  <a:pt x="189" y="809"/>
                  <a:pt x="195" y="803"/>
                </a:cubicBezTo>
                <a:cubicBezTo>
                  <a:pt x="210" y="793"/>
                  <a:pt x="226" y="783"/>
                  <a:pt x="243" y="775"/>
                </a:cubicBezTo>
                <a:cubicBezTo>
                  <a:pt x="255" y="763"/>
                  <a:pt x="278" y="761"/>
                  <a:pt x="289" y="748"/>
                </a:cubicBezTo>
                <a:cubicBezTo>
                  <a:pt x="294" y="747"/>
                  <a:pt x="299" y="746"/>
                  <a:pt x="301" y="742"/>
                </a:cubicBezTo>
                <a:cubicBezTo>
                  <a:pt x="306" y="740"/>
                  <a:pt x="313" y="740"/>
                  <a:pt x="315" y="736"/>
                </a:cubicBezTo>
                <a:cubicBezTo>
                  <a:pt x="320" y="735"/>
                  <a:pt x="325" y="734"/>
                  <a:pt x="326" y="730"/>
                </a:cubicBezTo>
                <a:cubicBezTo>
                  <a:pt x="331" y="728"/>
                  <a:pt x="338" y="728"/>
                  <a:pt x="341" y="723"/>
                </a:cubicBezTo>
                <a:cubicBezTo>
                  <a:pt x="327" y="722"/>
                  <a:pt x="324" y="730"/>
                  <a:pt x="312" y="730"/>
                </a:cubicBezTo>
                <a:cubicBezTo>
                  <a:pt x="306" y="736"/>
                  <a:pt x="294" y="736"/>
                  <a:pt x="289" y="742"/>
                </a:cubicBezTo>
                <a:cubicBezTo>
                  <a:pt x="267" y="745"/>
                  <a:pt x="260" y="762"/>
                  <a:pt x="237" y="764"/>
                </a:cubicBezTo>
                <a:cubicBezTo>
                  <a:pt x="233" y="771"/>
                  <a:pt x="223" y="772"/>
                  <a:pt x="217" y="779"/>
                </a:cubicBezTo>
                <a:cubicBezTo>
                  <a:pt x="209" y="783"/>
                  <a:pt x="200" y="785"/>
                  <a:pt x="195" y="791"/>
                </a:cubicBezTo>
                <a:cubicBezTo>
                  <a:pt x="187" y="795"/>
                  <a:pt x="182" y="802"/>
                  <a:pt x="172" y="803"/>
                </a:cubicBezTo>
                <a:cubicBezTo>
                  <a:pt x="167" y="811"/>
                  <a:pt x="158" y="814"/>
                  <a:pt x="149" y="818"/>
                </a:cubicBezTo>
                <a:cubicBezTo>
                  <a:pt x="146" y="827"/>
                  <a:pt x="133" y="826"/>
                  <a:pt x="129" y="833"/>
                </a:cubicBezTo>
                <a:cubicBezTo>
                  <a:pt x="123" y="839"/>
                  <a:pt x="115" y="843"/>
                  <a:pt x="109" y="848"/>
                </a:cubicBezTo>
                <a:cubicBezTo>
                  <a:pt x="97" y="861"/>
                  <a:pt x="81" y="869"/>
                  <a:pt x="69" y="881"/>
                </a:cubicBezTo>
                <a:cubicBezTo>
                  <a:pt x="47" y="900"/>
                  <a:pt x="23" y="916"/>
                  <a:pt x="2" y="935"/>
                </a:cubicBezTo>
                <a:cubicBezTo>
                  <a:pt x="2" y="952"/>
                  <a:pt x="2" y="952"/>
                  <a:pt x="2" y="952"/>
                </a:cubicBezTo>
                <a:cubicBezTo>
                  <a:pt x="11" y="945"/>
                  <a:pt x="22" y="939"/>
                  <a:pt x="27" y="929"/>
                </a:cubicBezTo>
                <a:close/>
                <a:moveTo>
                  <a:pt x="8" y="886"/>
                </a:moveTo>
                <a:cubicBezTo>
                  <a:pt x="10" y="875"/>
                  <a:pt x="24" y="876"/>
                  <a:pt x="25" y="865"/>
                </a:cubicBezTo>
                <a:cubicBezTo>
                  <a:pt x="35" y="862"/>
                  <a:pt x="38" y="854"/>
                  <a:pt x="45" y="850"/>
                </a:cubicBezTo>
                <a:cubicBezTo>
                  <a:pt x="44" y="843"/>
                  <a:pt x="58" y="851"/>
                  <a:pt x="54" y="841"/>
                </a:cubicBezTo>
                <a:cubicBezTo>
                  <a:pt x="57" y="838"/>
                  <a:pt x="64" y="838"/>
                  <a:pt x="65" y="832"/>
                </a:cubicBezTo>
                <a:cubicBezTo>
                  <a:pt x="79" y="822"/>
                  <a:pt x="94" y="812"/>
                  <a:pt x="108" y="802"/>
                </a:cubicBezTo>
                <a:cubicBezTo>
                  <a:pt x="119" y="788"/>
                  <a:pt x="137" y="781"/>
                  <a:pt x="150" y="769"/>
                </a:cubicBezTo>
                <a:cubicBezTo>
                  <a:pt x="158" y="764"/>
                  <a:pt x="166" y="761"/>
                  <a:pt x="170" y="754"/>
                </a:cubicBezTo>
                <a:cubicBezTo>
                  <a:pt x="179" y="750"/>
                  <a:pt x="188" y="746"/>
                  <a:pt x="193" y="739"/>
                </a:cubicBezTo>
                <a:cubicBezTo>
                  <a:pt x="213" y="734"/>
                  <a:pt x="222" y="717"/>
                  <a:pt x="245" y="714"/>
                </a:cubicBezTo>
                <a:cubicBezTo>
                  <a:pt x="249" y="707"/>
                  <a:pt x="260" y="706"/>
                  <a:pt x="268" y="702"/>
                </a:cubicBezTo>
                <a:cubicBezTo>
                  <a:pt x="274" y="696"/>
                  <a:pt x="284" y="693"/>
                  <a:pt x="293" y="690"/>
                </a:cubicBezTo>
                <a:cubicBezTo>
                  <a:pt x="297" y="687"/>
                  <a:pt x="301" y="686"/>
                  <a:pt x="308" y="687"/>
                </a:cubicBezTo>
                <a:cubicBezTo>
                  <a:pt x="309" y="682"/>
                  <a:pt x="322" y="686"/>
                  <a:pt x="322" y="680"/>
                </a:cubicBezTo>
                <a:cubicBezTo>
                  <a:pt x="326" y="679"/>
                  <a:pt x="337" y="683"/>
                  <a:pt x="337" y="677"/>
                </a:cubicBezTo>
                <a:cubicBezTo>
                  <a:pt x="338" y="679"/>
                  <a:pt x="351" y="684"/>
                  <a:pt x="351" y="677"/>
                </a:cubicBezTo>
                <a:cubicBezTo>
                  <a:pt x="335" y="669"/>
                  <a:pt x="314" y="678"/>
                  <a:pt x="296" y="678"/>
                </a:cubicBezTo>
                <a:cubicBezTo>
                  <a:pt x="290" y="685"/>
                  <a:pt x="276" y="684"/>
                  <a:pt x="270" y="690"/>
                </a:cubicBezTo>
                <a:cubicBezTo>
                  <a:pt x="260" y="694"/>
                  <a:pt x="251" y="698"/>
                  <a:pt x="242" y="703"/>
                </a:cubicBezTo>
                <a:cubicBezTo>
                  <a:pt x="225" y="713"/>
                  <a:pt x="206" y="719"/>
                  <a:pt x="190" y="730"/>
                </a:cubicBezTo>
                <a:cubicBezTo>
                  <a:pt x="182" y="735"/>
                  <a:pt x="176" y="741"/>
                  <a:pt x="167" y="745"/>
                </a:cubicBezTo>
                <a:cubicBezTo>
                  <a:pt x="156" y="748"/>
                  <a:pt x="152" y="757"/>
                  <a:pt x="142" y="760"/>
                </a:cubicBezTo>
                <a:cubicBezTo>
                  <a:pt x="127" y="773"/>
                  <a:pt x="109" y="782"/>
                  <a:pt x="96" y="796"/>
                </a:cubicBezTo>
                <a:cubicBezTo>
                  <a:pt x="96" y="802"/>
                  <a:pt x="86" y="798"/>
                  <a:pt x="85" y="802"/>
                </a:cubicBezTo>
                <a:cubicBezTo>
                  <a:pt x="82" y="806"/>
                  <a:pt x="77" y="808"/>
                  <a:pt x="73" y="811"/>
                </a:cubicBezTo>
                <a:cubicBezTo>
                  <a:pt x="66" y="818"/>
                  <a:pt x="57" y="823"/>
                  <a:pt x="50" y="829"/>
                </a:cubicBezTo>
                <a:cubicBezTo>
                  <a:pt x="35" y="840"/>
                  <a:pt x="23" y="855"/>
                  <a:pt x="8" y="865"/>
                </a:cubicBezTo>
                <a:cubicBezTo>
                  <a:pt x="9" y="870"/>
                  <a:pt x="5" y="870"/>
                  <a:pt x="2" y="871"/>
                </a:cubicBezTo>
                <a:cubicBezTo>
                  <a:pt x="2" y="889"/>
                  <a:pt x="2" y="889"/>
                  <a:pt x="2" y="889"/>
                </a:cubicBezTo>
                <a:cubicBezTo>
                  <a:pt x="3" y="887"/>
                  <a:pt x="4" y="885"/>
                  <a:pt x="8" y="886"/>
                </a:cubicBezTo>
                <a:close/>
                <a:moveTo>
                  <a:pt x="120" y="1060"/>
                </a:moveTo>
                <a:cubicBezTo>
                  <a:pt x="123" y="1064"/>
                  <a:pt x="130" y="1064"/>
                  <a:pt x="135" y="1065"/>
                </a:cubicBezTo>
                <a:cubicBezTo>
                  <a:pt x="275" y="1075"/>
                  <a:pt x="299" y="1082"/>
                  <a:pt x="347" y="1071"/>
                </a:cubicBezTo>
                <a:cubicBezTo>
                  <a:pt x="396" y="1061"/>
                  <a:pt x="397" y="1055"/>
                  <a:pt x="404" y="1055"/>
                </a:cubicBezTo>
                <a:cubicBezTo>
                  <a:pt x="447" y="1036"/>
                  <a:pt x="454" y="1036"/>
                  <a:pt x="453" y="1028"/>
                </a:cubicBezTo>
                <a:cubicBezTo>
                  <a:pt x="372" y="1060"/>
                  <a:pt x="368" y="1059"/>
                  <a:pt x="367" y="1059"/>
                </a:cubicBezTo>
                <a:cubicBezTo>
                  <a:pt x="349" y="1064"/>
                  <a:pt x="346" y="1063"/>
                  <a:pt x="344" y="1066"/>
                </a:cubicBezTo>
                <a:cubicBezTo>
                  <a:pt x="215" y="1066"/>
                  <a:pt x="190" y="1061"/>
                  <a:pt x="161" y="1062"/>
                </a:cubicBezTo>
                <a:cubicBezTo>
                  <a:pt x="136" y="1046"/>
                  <a:pt x="121" y="1056"/>
                  <a:pt x="123" y="1048"/>
                </a:cubicBezTo>
                <a:cubicBezTo>
                  <a:pt x="91" y="1040"/>
                  <a:pt x="81" y="1045"/>
                  <a:pt x="76" y="1043"/>
                </a:cubicBezTo>
                <a:cubicBezTo>
                  <a:pt x="117" y="1049"/>
                  <a:pt x="127" y="1043"/>
                  <a:pt x="131" y="1045"/>
                </a:cubicBezTo>
                <a:cubicBezTo>
                  <a:pt x="210" y="1054"/>
                  <a:pt x="239" y="1054"/>
                  <a:pt x="268" y="1053"/>
                </a:cubicBezTo>
                <a:cubicBezTo>
                  <a:pt x="398" y="1031"/>
                  <a:pt x="398" y="1024"/>
                  <a:pt x="406" y="1026"/>
                </a:cubicBezTo>
                <a:cubicBezTo>
                  <a:pt x="470" y="995"/>
                  <a:pt x="483" y="993"/>
                  <a:pt x="487" y="984"/>
                </a:cubicBezTo>
                <a:cubicBezTo>
                  <a:pt x="411" y="1014"/>
                  <a:pt x="407" y="1015"/>
                  <a:pt x="406" y="1020"/>
                </a:cubicBezTo>
                <a:cubicBezTo>
                  <a:pt x="342" y="1033"/>
                  <a:pt x="339" y="1029"/>
                  <a:pt x="337" y="1034"/>
                </a:cubicBezTo>
                <a:cubicBezTo>
                  <a:pt x="281" y="1041"/>
                  <a:pt x="271" y="1041"/>
                  <a:pt x="262" y="1042"/>
                </a:cubicBezTo>
                <a:cubicBezTo>
                  <a:pt x="164" y="1039"/>
                  <a:pt x="156" y="1042"/>
                  <a:pt x="143" y="1036"/>
                </a:cubicBezTo>
                <a:cubicBezTo>
                  <a:pt x="109" y="1030"/>
                  <a:pt x="103" y="1032"/>
                  <a:pt x="102" y="1028"/>
                </a:cubicBezTo>
                <a:cubicBezTo>
                  <a:pt x="27" y="1013"/>
                  <a:pt x="18" y="1013"/>
                  <a:pt x="14" y="1007"/>
                </a:cubicBezTo>
                <a:cubicBezTo>
                  <a:pt x="201" y="1026"/>
                  <a:pt x="240" y="1025"/>
                  <a:pt x="279" y="1024"/>
                </a:cubicBezTo>
                <a:cubicBezTo>
                  <a:pt x="313" y="1016"/>
                  <a:pt x="321" y="1016"/>
                  <a:pt x="322" y="1020"/>
                </a:cubicBezTo>
                <a:cubicBezTo>
                  <a:pt x="426" y="991"/>
                  <a:pt x="430" y="984"/>
                  <a:pt x="440" y="985"/>
                </a:cubicBezTo>
                <a:cubicBezTo>
                  <a:pt x="391" y="990"/>
                  <a:pt x="379" y="999"/>
                  <a:pt x="359" y="1001"/>
                </a:cubicBezTo>
                <a:cubicBezTo>
                  <a:pt x="315" y="1013"/>
                  <a:pt x="304" y="1008"/>
                  <a:pt x="305" y="1014"/>
                </a:cubicBezTo>
                <a:cubicBezTo>
                  <a:pt x="170" y="1013"/>
                  <a:pt x="150" y="1016"/>
                  <a:pt x="139" y="1010"/>
                </a:cubicBezTo>
                <a:cubicBezTo>
                  <a:pt x="130" y="1003"/>
                  <a:pt x="158" y="1001"/>
                  <a:pt x="183" y="1003"/>
                </a:cubicBezTo>
                <a:cubicBezTo>
                  <a:pt x="214" y="1001"/>
                  <a:pt x="212" y="996"/>
                  <a:pt x="220" y="996"/>
                </a:cubicBezTo>
                <a:cubicBezTo>
                  <a:pt x="267" y="984"/>
                  <a:pt x="284" y="989"/>
                  <a:pt x="289" y="983"/>
                </a:cubicBezTo>
                <a:cubicBezTo>
                  <a:pt x="403" y="951"/>
                  <a:pt x="412" y="950"/>
                  <a:pt x="419" y="948"/>
                </a:cubicBezTo>
                <a:cubicBezTo>
                  <a:pt x="422" y="934"/>
                  <a:pt x="423" y="940"/>
                  <a:pt x="416" y="939"/>
                </a:cubicBezTo>
                <a:cubicBezTo>
                  <a:pt x="256" y="981"/>
                  <a:pt x="247" y="983"/>
                  <a:pt x="226" y="987"/>
                </a:cubicBezTo>
                <a:cubicBezTo>
                  <a:pt x="191" y="988"/>
                  <a:pt x="185" y="988"/>
                  <a:pt x="179" y="989"/>
                </a:cubicBezTo>
                <a:cubicBezTo>
                  <a:pt x="232" y="970"/>
                  <a:pt x="248" y="965"/>
                  <a:pt x="266" y="960"/>
                </a:cubicBezTo>
                <a:cubicBezTo>
                  <a:pt x="323" y="943"/>
                  <a:pt x="329" y="938"/>
                  <a:pt x="337" y="935"/>
                </a:cubicBezTo>
                <a:cubicBezTo>
                  <a:pt x="306" y="939"/>
                  <a:pt x="293" y="944"/>
                  <a:pt x="280" y="948"/>
                </a:cubicBezTo>
                <a:cubicBezTo>
                  <a:pt x="127" y="980"/>
                  <a:pt x="107" y="986"/>
                  <a:pt x="86" y="988"/>
                </a:cubicBezTo>
                <a:cubicBezTo>
                  <a:pt x="42" y="997"/>
                  <a:pt x="27" y="997"/>
                  <a:pt x="29" y="992"/>
                </a:cubicBezTo>
                <a:cubicBezTo>
                  <a:pt x="126" y="959"/>
                  <a:pt x="146" y="956"/>
                  <a:pt x="164" y="951"/>
                </a:cubicBezTo>
                <a:cubicBezTo>
                  <a:pt x="233" y="930"/>
                  <a:pt x="249" y="924"/>
                  <a:pt x="267" y="920"/>
                </a:cubicBezTo>
                <a:cubicBezTo>
                  <a:pt x="345" y="894"/>
                  <a:pt x="344" y="887"/>
                  <a:pt x="351" y="888"/>
                </a:cubicBezTo>
                <a:cubicBezTo>
                  <a:pt x="415" y="858"/>
                  <a:pt x="427" y="858"/>
                  <a:pt x="431" y="852"/>
                </a:cubicBezTo>
                <a:cubicBezTo>
                  <a:pt x="448" y="841"/>
                  <a:pt x="446" y="839"/>
                  <a:pt x="445" y="843"/>
                </a:cubicBezTo>
                <a:cubicBezTo>
                  <a:pt x="372" y="876"/>
                  <a:pt x="360" y="871"/>
                  <a:pt x="359" y="877"/>
                </a:cubicBezTo>
                <a:cubicBezTo>
                  <a:pt x="268" y="909"/>
                  <a:pt x="249" y="912"/>
                  <a:pt x="233" y="918"/>
                </a:cubicBezTo>
                <a:cubicBezTo>
                  <a:pt x="157" y="941"/>
                  <a:pt x="151" y="940"/>
                  <a:pt x="146" y="940"/>
                </a:cubicBezTo>
                <a:cubicBezTo>
                  <a:pt x="158" y="927"/>
                  <a:pt x="164" y="928"/>
                  <a:pt x="166" y="925"/>
                </a:cubicBezTo>
                <a:cubicBezTo>
                  <a:pt x="199" y="898"/>
                  <a:pt x="214" y="902"/>
                  <a:pt x="214" y="892"/>
                </a:cubicBezTo>
                <a:cubicBezTo>
                  <a:pt x="271" y="862"/>
                  <a:pt x="285" y="854"/>
                  <a:pt x="300" y="846"/>
                </a:cubicBezTo>
                <a:cubicBezTo>
                  <a:pt x="437" y="785"/>
                  <a:pt x="441" y="784"/>
                  <a:pt x="444" y="782"/>
                </a:cubicBezTo>
                <a:cubicBezTo>
                  <a:pt x="472" y="772"/>
                  <a:pt x="485" y="769"/>
                  <a:pt x="475" y="766"/>
                </a:cubicBezTo>
                <a:cubicBezTo>
                  <a:pt x="395" y="789"/>
                  <a:pt x="396" y="793"/>
                  <a:pt x="392" y="795"/>
                </a:cubicBezTo>
                <a:cubicBezTo>
                  <a:pt x="368" y="808"/>
                  <a:pt x="356" y="804"/>
                  <a:pt x="354" y="810"/>
                </a:cubicBezTo>
                <a:cubicBezTo>
                  <a:pt x="247" y="865"/>
                  <a:pt x="235" y="865"/>
                  <a:pt x="231" y="871"/>
                </a:cubicBezTo>
                <a:cubicBezTo>
                  <a:pt x="188" y="897"/>
                  <a:pt x="182" y="896"/>
                  <a:pt x="180" y="899"/>
                </a:cubicBezTo>
                <a:cubicBezTo>
                  <a:pt x="191" y="886"/>
                  <a:pt x="197" y="882"/>
                  <a:pt x="203" y="878"/>
                </a:cubicBezTo>
                <a:cubicBezTo>
                  <a:pt x="280" y="826"/>
                  <a:pt x="298" y="825"/>
                  <a:pt x="305" y="814"/>
                </a:cubicBezTo>
                <a:cubicBezTo>
                  <a:pt x="369" y="786"/>
                  <a:pt x="377" y="784"/>
                  <a:pt x="383" y="780"/>
                </a:cubicBezTo>
                <a:cubicBezTo>
                  <a:pt x="448" y="751"/>
                  <a:pt x="464" y="757"/>
                  <a:pt x="463" y="746"/>
                </a:cubicBezTo>
                <a:cubicBezTo>
                  <a:pt x="393" y="777"/>
                  <a:pt x="375" y="767"/>
                  <a:pt x="377" y="775"/>
                </a:cubicBezTo>
                <a:cubicBezTo>
                  <a:pt x="286" y="811"/>
                  <a:pt x="280" y="817"/>
                  <a:pt x="271" y="821"/>
                </a:cubicBezTo>
                <a:cubicBezTo>
                  <a:pt x="195" y="872"/>
                  <a:pt x="184" y="873"/>
                  <a:pt x="176" y="878"/>
                </a:cubicBezTo>
                <a:cubicBezTo>
                  <a:pt x="147" y="899"/>
                  <a:pt x="141" y="906"/>
                  <a:pt x="131" y="909"/>
                </a:cubicBezTo>
                <a:cubicBezTo>
                  <a:pt x="75" y="942"/>
                  <a:pt x="69" y="949"/>
                  <a:pt x="56" y="951"/>
                </a:cubicBezTo>
                <a:cubicBezTo>
                  <a:pt x="30" y="974"/>
                  <a:pt x="14" y="965"/>
                  <a:pt x="16" y="972"/>
                </a:cubicBezTo>
                <a:cubicBezTo>
                  <a:pt x="15" y="1020"/>
                  <a:pt x="22" y="1026"/>
                  <a:pt x="32" y="1027"/>
                </a:cubicBezTo>
                <a:cubicBezTo>
                  <a:pt x="2" y="1036"/>
                  <a:pt x="2" y="1036"/>
                  <a:pt x="2" y="1036"/>
                </a:cubicBezTo>
                <a:close/>
                <a:moveTo>
                  <a:pt x="160" y="905"/>
                </a:moveTo>
                <a:cubicBezTo>
                  <a:pt x="162" y="905"/>
                  <a:pt x="164" y="905"/>
                  <a:pt x="166" y="905"/>
                </a:cubicBezTo>
                <a:cubicBezTo>
                  <a:pt x="167" y="911"/>
                  <a:pt x="162" y="910"/>
                  <a:pt x="157" y="911"/>
                </a:cubicBezTo>
                <a:cubicBezTo>
                  <a:pt x="157" y="908"/>
                  <a:pt x="160" y="908"/>
                  <a:pt x="160" y="905"/>
                </a:cubicBezTo>
                <a:close/>
                <a:moveTo>
                  <a:pt x="128" y="926"/>
                </a:moveTo>
                <a:cubicBezTo>
                  <a:pt x="136" y="928"/>
                  <a:pt x="122" y="933"/>
                  <a:pt x="123" y="938"/>
                </a:cubicBezTo>
                <a:cubicBezTo>
                  <a:pt x="119" y="938"/>
                  <a:pt x="115" y="938"/>
                  <a:pt x="114" y="941"/>
                </a:cubicBezTo>
                <a:cubicBezTo>
                  <a:pt x="105" y="934"/>
                  <a:pt x="128" y="933"/>
                  <a:pt x="128" y="926"/>
                </a:cubicBezTo>
                <a:close/>
                <a:moveTo>
                  <a:pt x="2859" y="2158"/>
                </a:moveTo>
                <a:cubicBezTo>
                  <a:pt x="2857" y="2159"/>
                  <a:pt x="2856" y="2159"/>
                  <a:pt x="2854" y="2160"/>
                </a:cubicBezTo>
                <a:cubicBezTo>
                  <a:pt x="2877" y="2160"/>
                  <a:pt x="2877" y="2160"/>
                  <a:pt x="2877" y="2160"/>
                </a:cubicBezTo>
                <a:cubicBezTo>
                  <a:pt x="2879" y="2159"/>
                  <a:pt x="2881" y="2158"/>
                  <a:pt x="2882" y="2159"/>
                </a:cubicBezTo>
                <a:cubicBezTo>
                  <a:pt x="2882" y="2147"/>
                  <a:pt x="2882" y="2147"/>
                  <a:pt x="2882" y="2147"/>
                </a:cubicBezTo>
                <a:cubicBezTo>
                  <a:pt x="2880" y="2148"/>
                  <a:pt x="2878" y="2150"/>
                  <a:pt x="2875" y="2151"/>
                </a:cubicBezTo>
                <a:cubicBezTo>
                  <a:pt x="2870" y="2154"/>
                  <a:pt x="2864" y="2155"/>
                  <a:pt x="2859" y="2158"/>
                </a:cubicBezTo>
                <a:close/>
                <a:moveTo>
                  <a:pt x="2281" y="2042"/>
                </a:moveTo>
                <a:cubicBezTo>
                  <a:pt x="2282" y="2071"/>
                  <a:pt x="2273" y="2096"/>
                  <a:pt x="2277" y="2125"/>
                </a:cubicBezTo>
                <a:cubicBezTo>
                  <a:pt x="2273" y="2133"/>
                  <a:pt x="2270" y="2140"/>
                  <a:pt x="2269" y="2149"/>
                </a:cubicBezTo>
                <a:cubicBezTo>
                  <a:pt x="2263" y="2151"/>
                  <a:pt x="2270" y="2158"/>
                  <a:pt x="2265" y="2160"/>
                </a:cubicBezTo>
                <a:cubicBezTo>
                  <a:pt x="2280" y="2160"/>
                  <a:pt x="2280" y="2160"/>
                  <a:pt x="2280" y="2160"/>
                </a:cubicBezTo>
                <a:cubicBezTo>
                  <a:pt x="2279" y="2157"/>
                  <a:pt x="2278" y="2154"/>
                  <a:pt x="2277" y="2151"/>
                </a:cubicBezTo>
                <a:cubicBezTo>
                  <a:pt x="2286" y="2136"/>
                  <a:pt x="2279" y="2114"/>
                  <a:pt x="2286" y="2098"/>
                </a:cubicBezTo>
                <a:cubicBezTo>
                  <a:pt x="2281" y="2087"/>
                  <a:pt x="2290" y="2081"/>
                  <a:pt x="2285" y="2070"/>
                </a:cubicBezTo>
                <a:cubicBezTo>
                  <a:pt x="2287" y="2065"/>
                  <a:pt x="2287" y="2060"/>
                  <a:pt x="2288" y="2055"/>
                </a:cubicBezTo>
                <a:cubicBezTo>
                  <a:pt x="2284" y="2052"/>
                  <a:pt x="2290" y="2041"/>
                  <a:pt x="2281" y="2042"/>
                </a:cubicBezTo>
                <a:close/>
                <a:moveTo>
                  <a:pt x="2266" y="2037"/>
                </a:moveTo>
                <a:cubicBezTo>
                  <a:pt x="2265" y="2030"/>
                  <a:pt x="2264" y="2024"/>
                  <a:pt x="2266" y="2018"/>
                </a:cubicBezTo>
                <a:cubicBezTo>
                  <a:pt x="2268" y="2011"/>
                  <a:pt x="2266" y="2003"/>
                  <a:pt x="2269" y="1997"/>
                </a:cubicBezTo>
                <a:cubicBezTo>
                  <a:pt x="2269" y="1983"/>
                  <a:pt x="2269" y="1970"/>
                  <a:pt x="2268" y="1955"/>
                </a:cubicBezTo>
                <a:cubicBezTo>
                  <a:pt x="2263" y="1947"/>
                  <a:pt x="2270" y="1943"/>
                  <a:pt x="2264" y="1935"/>
                </a:cubicBezTo>
                <a:cubicBezTo>
                  <a:pt x="2268" y="1932"/>
                  <a:pt x="2262" y="1927"/>
                  <a:pt x="2265" y="1924"/>
                </a:cubicBezTo>
                <a:cubicBezTo>
                  <a:pt x="2263" y="1921"/>
                  <a:pt x="2262" y="1914"/>
                  <a:pt x="2258" y="1915"/>
                </a:cubicBezTo>
                <a:cubicBezTo>
                  <a:pt x="2259" y="1928"/>
                  <a:pt x="2262" y="1941"/>
                  <a:pt x="2260" y="1953"/>
                </a:cubicBezTo>
                <a:cubicBezTo>
                  <a:pt x="2262" y="1960"/>
                  <a:pt x="2262" y="1967"/>
                  <a:pt x="2260" y="1972"/>
                </a:cubicBezTo>
                <a:cubicBezTo>
                  <a:pt x="2262" y="1979"/>
                  <a:pt x="2262" y="1986"/>
                  <a:pt x="2260" y="1992"/>
                </a:cubicBezTo>
                <a:cubicBezTo>
                  <a:pt x="2261" y="2004"/>
                  <a:pt x="2260" y="2016"/>
                  <a:pt x="2258" y="2028"/>
                </a:cubicBezTo>
                <a:cubicBezTo>
                  <a:pt x="2251" y="2032"/>
                  <a:pt x="2259" y="2041"/>
                  <a:pt x="2254" y="2046"/>
                </a:cubicBezTo>
                <a:cubicBezTo>
                  <a:pt x="2251" y="2048"/>
                  <a:pt x="2251" y="2051"/>
                  <a:pt x="2251" y="2054"/>
                </a:cubicBezTo>
                <a:cubicBezTo>
                  <a:pt x="2255" y="2059"/>
                  <a:pt x="2250" y="2061"/>
                  <a:pt x="2250" y="2064"/>
                </a:cubicBezTo>
                <a:cubicBezTo>
                  <a:pt x="2244" y="2068"/>
                  <a:pt x="2251" y="2076"/>
                  <a:pt x="2245" y="2080"/>
                </a:cubicBezTo>
                <a:cubicBezTo>
                  <a:pt x="2247" y="2083"/>
                  <a:pt x="2246" y="2086"/>
                  <a:pt x="2246" y="2089"/>
                </a:cubicBezTo>
                <a:cubicBezTo>
                  <a:pt x="2241" y="2090"/>
                  <a:pt x="2243" y="2095"/>
                  <a:pt x="2241" y="2098"/>
                </a:cubicBezTo>
                <a:cubicBezTo>
                  <a:pt x="2239" y="2104"/>
                  <a:pt x="2241" y="2111"/>
                  <a:pt x="2237" y="2116"/>
                </a:cubicBezTo>
                <a:cubicBezTo>
                  <a:pt x="2235" y="2122"/>
                  <a:pt x="2233" y="2128"/>
                  <a:pt x="2233" y="2134"/>
                </a:cubicBezTo>
                <a:cubicBezTo>
                  <a:pt x="2229" y="2143"/>
                  <a:pt x="2225" y="2151"/>
                  <a:pt x="2221" y="2160"/>
                </a:cubicBezTo>
                <a:cubicBezTo>
                  <a:pt x="2245" y="2160"/>
                  <a:pt x="2245" y="2160"/>
                  <a:pt x="2245" y="2160"/>
                </a:cubicBezTo>
                <a:cubicBezTo>
                  <a:pt x="2245" y="2158"/>
                  <a:pt x="2246" y="2156"/>
                  <a:pt x="2246" y="2154"/>
                </a:cubicBezTo>
                <a:cubicBezTo>
                  <a:pt x="2254" y="2143"/>
                  <a:pt x="2255" y="2129"/>
                  <a:pt x="2256" y="2116"/>
                </a:cubicBezTo>
                <a:cubicBezTo>
                  <a:pt x="2264" y="2104"/>
                  <a:pt x="2259" y="2088"/>
                  <a:pt x="2266" y="2076"/>
                </a:cubicBezTo>
                <a:cubicBezTo>
                  <a:pt x="2263" y="2062"/>
                  <a:pt x="2260" y="2048"/>
                  <a:pt x="2266" y="2037"/>
                </a:cubicBezTo>
                <a:close/>
                <a:moveTo>
                  <a:pt x="2163" y="1971"/>
                </a:moveTo>
                <a:cubicBezTo>
                  <a:pt x="2157" y="1957"/>
                  <a:pt x="2162" y="1947"/>
                  <a:pt x="2160" y="1934"/>
                </a:cubicBezTo>
                <a:cubicBezTo>
                  <a:pt x="2157" y="1920"/>
                  <a:pt x="2157" y="1907"/>
                  <a:pt x="2157" y="1894"/>
                </a:cubicBezTo>
                <a:cubicBezTo>
                  <a:pt x="2155" y="1879"/>
                  <a:pt x="2153" y="1864"/>
                  <a:pt x="2150" y="1849"/>
                </a:cubicBezTo>
                <a:cubicBezTo>
                  <a:pt x="2147" y="1837"/>
                  <a:pt x="2144" y="1825"/>
                  <a:pt x="2139" y="1812"/>
                </a:cubicBezTo>
                <a:cubicBezTo>
                  <a:pt x="2135" y="1803"/>
                  <a:pt x="2131" y="1795"/>
                  <a:pt x="2126" y="1786"/>
                </a:cubicBezTo>
                <a:cubicBezTo>
                  <a:pt x="2113" y="1788"/>
                  <a:pt x="2135" y="1803"/>
                  <a:pt x="2128" y="1808"/>
                </a:cubicBezTo>
                <a:cubicBezTo>
                  <a:pt x="2137" y="1814"/>
                  <a:pt x="2133" y="1821"/>
                  <a:pt x="2139" y="1831"/>
                </a:cubicBezTo>
                <a:cubicBezTo>
                  <a:pt x="2139" y="1837"/>
                  <a:pt x="2140" y="1843"/>
                  <a:pt x="2141" y="1849"/>
                </a:cubicBezTo>
                <a:cubicBezTo>
                  <a:pt x="2141" y="1852"/>
                  <a:pt x="2142" y="1855"/>
                  <a:pt x="2143" y="1859"/>
                </a:cubicBezTo>
                <a:cubicBezTo>
                  <a:pt x="2147" y="1864"/>
                  <a:pt x="2141" y="1867"/>
                  <a:pt x="2146" y="1873"/>
                </a:cubicBezTo>
                <a:cubicBezTo>
                  <a:pt x="2138" y="1874"/>
                  <a:pt x="2154" y="1884"/>
                  <a:pt x="2146" y="1886"/>
                </a:cubicBezTo>
                <a:cubicBezTo>
                  <a:pt x="2147" y="1895"/>
                  <a:pt x="2148" y="1904"/>
                  <a:pt x="2150" y="1913"/>
                </a:cubicBezTo>
                <a:cubicBezTo>
                  <a:pt x="2151" y="1918"/>
                  <a:pt x="2149" y="1921"/>
                  <a:pt x="2150" y="1926"/>
                </a:cubicBezTo>
                <a:cubicBezTo>
                  <a:pt x="2147" y="1929"/>
                  <a:pt x="2154" y="1936"/>
                  <a:pt x="2150" y="1939"/>
                </a:cubicBezTo>
                <a:cubicBezTo>
                  <a:pt x="2154" y="1976"/>
                  <a:pt x="2153" y="2011"/>
                  <a:pt x="2150" y="2045"/>
                </a:cubicBezTo>
                <a:cubicBezTo>
                  <a:pt x="2144" y="2061"/>
                  <a:pt x="2145" y="2078"/>
                  <a:pt x="2138" y="2093"/>
                </a:cubicBezTo>
                <a:cubicBezTo>
                  <a:pt x="2141" y="2098"/>
                  <a:pt x="2133" y="2100"/>
                  <a:pt x="2138" y="2106"/>
                </a:cubicBezTo>
                <a:cubicBezTo>
                  <a:pt x="2137" y="2110"/>
                  <a:pt x="2136" y="2114"/>
                  <a:pt x="2134" y="2118"/>
                </a:cubicBezTo>
                <a:cubicBezTo>
                  <a:pt x="2132" y="2126"/>
                  <a:pt x="2133" y="2136"/>
                  <a:pt x="2128" y="2144"/>
                </a:cubicBezTo>
                <a:cubicBezTo>
                  <a:pt x="2127" y="2149"/>
                  <a:pt x="2126" y="2155"/>
                  <a:pt x="2124" y="2160"/>
                </a:cubicBezTo>
                <a:cubicBezTo>
                  <a:pt x="2136" y="2160"/>
                  <a:pt x="2136" y="2160"/>
                  <a:pt x="2136" y="2160"/>
                </a:cubicBezTo>
                <a:cubicBezTo>
                  <a:pt x="2137" y="2158"/>
                  <a:pt x="2138" y="2156"/>
                  <a:pt x="2139" y="2154"/>
                </a:cubicBezTo>
                <a:cubicBezTo>
                  <a:pt x="2139" y="2141"/>
                  <a:pt x="2144" y="2130"/>
                  <a:pt x="2147" y="2118"/>
                </a:cubicBezTo>
                <a:cubicBezTo>
                  <a:pt x="2149" y="2106"/>
                  <a:pt x="2148" y="2093"/>
                  <a:pt x="2153" y="2083"/>
                </a:cubicBezTo>
                <a:cubicBezTo>
                  <a:pt x="2156" y="2071"/>
                  <a:pt x="2156" y="2058"/>
                  <a:pt x="2161" y="2047"/>
                </a:cubicBezTo>
                <a:cubicBezTo>
                  <a:pt x="2160" y="2041"/>
                  <a:pt x="2162" y="2036"/>
                  <a:pt x="2162" y="2030"/>
                </a:cubicBezTo>
                <a:cubicBezTo>
                  <a:pt x="2165" y="2024"/>
                  <a:pt x="2161" y="2016"/>
                  <a:pt x="2162" y="2010"/>
                </a:cubicBezTo>
                <a:cubicBezTo>
                  <a:pt x="2166" y="1999"/>
                  <a:pt x="2162" y="1984"/>
                  <a:pt x="2163" y="1971"/>
                </a:cubicBezTo>
                <a:close/>
                <a:moveTo>
                  <a:pt x="2222" y="1981"/>
                </a:moveTo>
                <a:cubicBezTo>
                  <a:pt x="2224" y="1968"/>
                  <a:pt x="2226" y="1955"/>
                  <a:pt x="2225" y="1941"/>
                </a:cubicBezTo>
                <a:cubicBezTo>
                  <a:pt x="2224" y="1926"/>
                  <a:pt x="2229" y="1913"/>
                  <a:pt x="2223" y="1897"/>
                </a:cubicBezTo>
                <a:cubicBezTo>
                  <a:pt x="2225" y="1884"/>
                  <a:pt x="2218" y="1868"/>
                  <a:pt x="2218" y="1854"/>
                </a:cubicBezTo>
                <a:cubicBezTo>
                  <a:pt x="2217" y="1852"/>
                  <a:pt x="2217" y="1851"/>
                  <a:pt x="2217" y="1849"/>
                </a:cubicBezTo>
                <a:cubicBezTo>
                  <a:pt x="2216" y="1843"/>
                  <a:pt x="2219" y="1838"/>
                  <a:pt x="2213" y="1831"/>
                </a:cubicBezTo>
                <a:cubicBezTo>
                  <a:pt x="2217" y="1828"/>
                  <a:pt x="2212" y="1823"/>
                  <a:pt x="2210" y="1819"/>
                </a:cubicBezTo>
                <a:cubicBezTo>
                  <a:pt x="2214" y="1817"/>
                  <a:pt x="2210" y="1810"/>
                  <a:pt x="2207" y="1811"/>
                </a:cubicBezTo>
                <a:cubicBezTo>
                  <a:pt x="2209" y="1824"/>
                  <a:pt x="2211" y="1836"/>
                  <a:pt x="2213" y="1849"/>
                </a:cubicBezTo>
                <a:cubicBezTo>
                  <a:pt x="2214" y="1853"/>
                  <a:pt x="2214" y="1857"/>
                  <a:pt x="2215" y="1862"/>
                </a:cubicBezTo>
                <a:cubicBezTo>
                  <a:pt x="2209" y="1876"/>
                  <a:pt x="2223" y="1896"/>
                  <a:pt x="2216" y="1910"/>
                </a:cubicBezTo>
                <a:cubicBezTo>
                  <a:pt x="2220" y="1919"/>
                  <a:pt x="2214" y="1925"/>
                  <a:pt x="2219" y="1934"/>
                </a:cubicBezTo>
                <a:cubicBezTo>
                  <a:pt x="2217" y="1942"/>
                  <a:pt x="2215" y="1949"/>
                  <a:pt x="2217" y="1958"/>
                </a:cubicBezTo>
                <a:cubicBezTo>
                  <a:pt x="2219" y="1962"/>
                  <a:pt x="2212" y="1963"/>
                  <a:pt x="2216" y="1968"/>
                </a:cubicBezTo>
                <a:cubicBezTo>
                  <a:pt x="2211" y="1971"/>
                  <a:pt x="2218" y="1977"/>
                  <a:pt x="2212" y="1980"/>
                </a:cubicBezTo>
                <a:cubicBezTo>
                  <a:pt x="2216" y="1989"/>
                  <a:pt x="2207" y="1994"/>
                  <a:pt x="2214" y="2004"/>
                </a:cubicBezTo>
                <a:cubicBezTo>
                  <a:pt x="2205" y="2010"/>
                  <a:pt x="2207" y="2019"/>
                  <a:pt x="2206" y="2028"/>
                </a:cubicBezTo>
                <a:cubicBezTo>
                  <a:pt x="2206" y="2037"/>
                  <a:pt x="2199" y="2044"/>
                  <a:pt x="2200" y="2053"/>
                </a:cubicBezTo>
                <a:cubicBezTo>
                  <a:pt x="2200" y="2063"/>
                  <a:pt x="2194" y="2070"/>
                  <a:pt x="2197" y="2081"/>
                </a:cubicBezTo>
                <a:cubicBezTo>
                  <a:pt x="2188" y="2087"/>
                  <a:pt x="2191" y="2097"/>
                  <a:pt x="2186" y="2105"/>
                </a:cubicBezTo>
                <a:cubicBezTo>
                  <a:pt x="2184" y="2122"/>
                  <a:pt x="2174" y="2137"/>
                  <a:pt x="2168" y="2153"/>
                </a:cubicBezTo>
                <a:cubicBezTo>
                  <a:pt x="2166" y="2155"/>
                  <a:pt x="2165" y="2158"/>
                  <a:pt x="2164" y="2160"/>
                </a:cubicBezTo>
                <a:cubicBezTo>
                  <a:pt x="2176" y="2160"/>
                  <a:pt x="2176" y="2160"/>
                  <a:pt x="2176" y="2160"/>
                </a:cubicBezTo>
                <a:cubicBezTo>
                  <a:pt x="2180" y="2152"/>
                  <a:pt x="2184" y="2144"/>
                  <a:pt x="2189" y="2136"/>
                </a:cubicBezTo>
                <a:cubicBezTo>
                  <a:pt x="2196" y="2111"/>
                  <a:pt x="2201" y="2086"/>
                  <a:pt x="2210" y="2061"/>
                </a:cubicBezTo>
                <a:cubicBezTo>
                  <a:pt x="2214" y="2049"/>
                  <a:pt x="2211" y="2034"/>
                  <a:pt x="2217" y="2022"/>
                </a:cubicBezTo>
                <a:cubicBezTo>
                  <a:pt x="2217" y="2015"/>
                  <a:pt x="2219" y="2009"/>
                  <a:pt x="2219" y="2002"/>
                </a:cubicBezTo>
                <a:cubicBezTo>
                  <a:pt x="2223" y="1996"/>
                  <a:pt x="2220" y="1988"/>
                  <a:pt x="2222" y="1981"/>
                </a:cubicBezTo>
                <a:close/>
                <a:moveTo>
                  <a:pt x="2373" y="982"/>
                </a:moveTo>
                <a:cubicBezTo>
                  <a:pt x="2379" y="990"/>
                  <a:pt x="2390" y="991"/>
                  <a:pt x="2399" y="995"/>
                </a:cubicBezTo>
                <a:cubicBezTo>
                  <a:pt x="2455" y="1039"/>
                  <a:pt x="2465" y="1041"/>
                  <a:pt x="2470" y="1051"/>
                </a:cubicBezTo>
                <a:cubicBezTo>
                  <a:pt x="2504" y="1086"/>
                  <a:pt x="2511" y="1084"/>
                  <a:pt x="2510" y="1093"/>
                </a:cubicBezTo>
                <a:cubicBezTo>
                  <a:pt x="2550" y="1157"/>
                  <a:pt x="2543" y="1156"/>
                  <a:pt x="2537" y="1153"/>
                </a:cubicBezTo>
                <a:cubicBezTo>
                  <a:pt x="2512" y="1114"/>
                  <a:pt x="2509" y="1107"/>
                  <a:pt x="2499" y="1111"/>
                </a:cubicBezTo>
                <a:cubicBezTo>
                  <a:pt x="2515" y="1138"/>
                  <a:pt x="2515" y="1144"/>
                  <a:pt x="2516" y="1149"/>
                </a:cubicBezTo>
                <a:cubicBezTo>
                  <a:pt x="2441" y="1159"/>
                  <a:pt x="2455" y="1161"/>
                  <a:pt x="2473" y="1157"/>
                </a:cubicBezTo>
                <a:cubicBezTo>
                  <a:pt x="2491" y="1165"/>
                  <a:pt x="2496" y="1165"/>
                  <a:pt x="2497" y="1173"/>
                </a:cubicBezTo>
                <a:cubicBezTo>
                  <a:pt x="2529" y="1189"/>
                  <a:pt x="2539" y="1186"/>
                  <a:pt x="2542" y="1194"/>
                </a:cubicBezTo>
                <a:cubicBezTo>
                  <a:pt x="2610" y="1309"/>
                  <a:pt x="2609" y="1320"/>
                  <a:pt x="2620" y="1314"/>
                </a:cubicBezTo>
                <a:cubicBezTo>
                  <a:pt x="2623" y="1283"/>
                  <a:pt x="2627" y="1279"/>
                  <a:pt x="2622" y="1278"/>
                </a:cubicBezTo>
                <a:cubicBezTo>
                  <a:pt x="2615" y="1252"/>
                  <a:pt x="2615" y="1246"/>
                  <a:pt x="2614" y="1241"/>
                </a:cubicBezTo>
                <a:cubicBezTo>
                  <a:pt x="2612" y="1169"/>
                  <a:pt x="2607" y="1155"/>
                  <a:pt x="2613" y="1150"/>
                </a:cubicBezTo>
                <a:cubicBezTo>
                  <a:pt x="2635" y="1094"/>
                  <a:pt x="2646" y="1091"/>
                  <a:pt x="2644" y="1079"/>
                </a:cubicBezTo>
                <a:cubicBezTo>
                  <a:pt x="2614" y="1116"/>
                  <a:pt x="2607" y="1118"/>
                  <a:pt x="2609" y="1127"/>
                </a:cubicBezTo>
                <a:cubicBezTo>
                  <a:pt x="2592" y="1168"/>
                  <a:pt x="2599" y="1181"/>
                  <a:pt x="2591" y="1184"/>
                </a:cubicBezTo>
                <a:cubicBezTo>
                  <a:pt x="2582" y="1131"/>
                  <a:pt x="2586" y="1123"/>
                  <a:pt x="2585" y="1111"/>
                </a:cubicBezTo>
                <a:cubicBezTo>
                  <a:pt x="2594" y="1077"/>
                  <a:pt x="2593" y="1070"/>
                  <a:pt x="2593" y="1065"/>
                </a:cubicBezTo>
                <a:cubicBezTo>
                  <a:pt x="2609" y="1010"/>
                  <a:pt x="2608" y="995"/>
                  <a:pt x="2616" y="986"/>
                </a:cubicBezTo>
                <a:cubicBezTo>
                  <a:pt x="2647" y="911"/>
                  <a:pt x="2655" y="909"/>
                  <a:pt x="2655" y="902"/>
                </a:cubicBezTo>
                <a:cubicBezTo>
                  <a:pt x="2688" y="842"/>
                  <a:pt x="2698" y="834"/>
                  <a:pt x="2701" y="822"/>
                </a:cubicBezTo>
                <a:cubicBezTo>
                  <a:pt x="2726" y="779"/>
                  <a:pt x="2733" y="780"/>
                  <a:pt x="2730" y="774"/>
                </a:cubicBezTo>
                <a:cubicBezTo>
                  <a:pt x="2754" y="741"/>
                  <a:pt x="2751" y="732"/>
                  <a:pt x="2756" y="728"/>
                </a:cubicBezTo>
                <a:cubicBezTo>
                  <a:pt x="2769" y="708"/>
                  <a:pt x="2752" y="704"/>
                  <a:pt x="2757" y="716"/>
                </a:cubicBezTo>
                <a:cubicBezTo>
                  <a:pt x="2740" y="740"/>
                  <a:pt x="2738" y="746"/>
                  <a:pt x="2738" y="755"/>
                </a:cubicBezTo>
                <a:cubicBezTo>
                  <a:pt x="2694" y="813"/>
                  <a:pt x="2698" y="823"/>
                  <a:pt x="2691" y="827"/>
                </a:cubicBezTo>
                <a:cubicBezTo>
                  <a:pt x="2663" y="869"/>
                  <a:pt x="2658" y="875"/>
                  <a:pt x="2654" y="881"/>
                </a:cubicBezTo>
                <a:cubicBezTo>
                  <a:pt x="2644" y="903"/>
                  <a:pt x="2642" y="906"/>
                  <a:pt x="2639" y="908"/>
                </a:cubicBezTo>
                <a:cubicBezTo>
                  <a:pt x="2610" y="974"/>
                  <a:pt x="2603" y="987"/>
                  <a:pt x="2595" y="1000"/>
                </a:cubicBezTo>
                <a:cubicBezTo>
                  <a:pt x="2581" y="1076"/>
                  <a:pt x="2580" y="1081"/>
                  <a:pt x="2576" y="1083"/>
                </a:cubicBezTo>
                <a:cubicBezTo>
                  <a:pt x="2578" y="1039"/>
                  <a:pt x="2575" y="1027"/>
                  <a:pt x="2581" y="1020"/>
                </a:cubicBezTo>
                <a:cubicBezTo>
                  <a:pt x="2589" y="985"/>
                  <a:pt x="2593" y="982"/>
                  <a:pt x="2593" y="976"/>
                </a:cubicBezTo>
                <a:cubicBezTo>
                  <a:pt x="2608" y="929"/>
                  <a:pt x="2615" y="928"/>
                  <a:pt x="2615" y="922"/>
                </a:cubicBezTo>
                <a:cubicBezTo>
                  <a:pt x="2645" y="867"/>
                  <a:pt x="2659" y="853"/>
                  <a:pt x="2669" y="837"/>
                </a:cubicBezTo>
                <a:cubicBezTo>
                  <a:pt x="2691" y="814"/>
                  <a:pt x="2689" y="807"/>
                  <a:pt x="2695" y="805"/>
                </a:cubicBezTo>
                <a:cubicBezTo>
                  <a:pt x="2722" y="760"/>
                  <a:pt x="2731" y="754"/>
                  <a:pt x="2733" y="744"/>
                </a:cubicBezTo>
                <a:cubicBezTo>
                  <a:pt x="2777" y="664"/>
                  <a:pt x="2778" y="659"/>
                  <a:pt x="2780" y="655"/>
                </a:cubicBezTo>
                <a:cubicBezTo>
                  <a:pt x="2760" y="678"/>
                  <a:pt x="2758" y="691"/>
                  <a:pt x="2751" y="699"/>
                </a:cubicBezTo>
                <a:cubicBezTo>
                  <a:pt x="2734" y="736"/>
                  <a:pt x="2724" y="737"/>
                  <a:pt x="2727" y="745"/>
                </a:cubicBezTo>
                <a:cubicBezTo>
                  <a:pt x="2711" y="770"/>
                  <a:pt x="2709" y="771"/>
                  <a:pt x="2706" y="773"/>
                </a:cubicBezTo>
                <a:cubicBezTo>
                  <a:pt x="2684" y="808"/>
                  <a:pt x="2677" y="810"/>
                  <a:pt x="2673" y="815"/>
                </a:cubicBezTo>
                <a:cubicBezTo>
                  <a:pt x="2621" y="881"/>
                  <a:pt x="2626" y="890"/>
                  <a:pt x="2621" y="891"/>
                </a:cubicBezTo>
                <a:cubicBezTo>
                  <a:pt x="2598" y="929"/>
                  <a:pt x="2600" y="932"/>
                  <a:pt x="2600" y="934"/>
                </a:cubicBezTo>
                <a:cubicBezTo>
                  <a:pt x="2591" y="962"/>
                  <a:pt x="2587" y="963"/>
                  <a:pt x="2585" y="966"/>
                </a:cubicBezTo>
                <a:cubicBezTo>
                  <a:pt x="2568" y="1004"/>
                  <a:pt x="2579" y="1016"/>
                  <a:pt x="2568" y="1014"/>
                </a:cubicBezTo>
                <a:cubicBezTo>
                  <a:pt x="2559" y="1044"/>
                  <a:pt x="2559" y="1035"/>
                  <a:pt x="2556" y="1025"/>
                </a:cubicBezTo>
                <a:cubicBezTo>
                  <a:pt x="2579" y="948"/>
                  <a:pt x="2578" y="935"/>
                  <a:pt x="2587" y="927"/>
                </a:cubicBezTo>
                <a:cubicBezTo>
                  <a:pt x="2611" y="865"/>
                  <a:pt x="2616" y="858"/>
                  <a:pt x="2622" y="852"/>
                </a:cubicBezTo>
                <a:cubicBezTo>
                  <a:pt x="2639" y="814"/>
                  <a:pt x="2649" y="815"/>
                  <a:pt x="2645" y="806"/>
                </a:cubicBezTo>
                <a:cubicBezTo>
                  <a:pt x="2672" y="757"/>
                  <a:pt x="2680" y="758"/>
                  <a:pt x="2682" y="754"/>
                </a:cubicBezTo>
                <a:cubicBezTo>
                  <a:pt x="2712" y="708"/>
                  <a:pt x="2721" y="694"/>
                  <a:pt x="2732" y="682"/>
                </a:cubicBezTo>
                <a:cubicBezTo>
                  <a:pt x="2755" y="647"/>
                  <a:pt x="2754" y="640"/>
                  <a:pt x="2759" y="638"/>
                </a:cubicBezTo>
                <a:cubicBezTo>
                  <a:pt x="2824" y="509"/>
                  <a:pt x="2832" y="507"/>
                  <a:pt x="2835" y="502"/>
                </a:cubicBezTo>
                <a:cubicBezTo>
                  <a:pt x="2813" y="511"/>
                  <a:pt x="2815" y="528"/>
                  <a:pt x="2801" y="524"/>
                </a:cubicBezTo>
                <a:cubicBezTo>
                  <a:pt x="2775" y="561"/>
                  <a:pt x="2774" y="566"/>
                  <a:pt x="2769" y="568"/>
                </a:cubicBezTo>
                <a:cubicBezTo>
                  <a:pt x="2692" y="656"/>
                  <a:pt x="2693" y="663"/>
                  <a:pt x="2688" y="665"/>
                </a:cubicBezTo>
                <a:cubicBezTo>
                  <a:pt x="2678" y="681"/>
                  <a:pt x="2671" y="683"/>
                  <a:pt x="2668" y="686"/>
                </a:cubicBezTo>
                <a:cubicBezTo>
                  <a:pt x="2617" y="758"/>
                  <a:pt x="2607" y="774"/>
                  <a:pt x="2597" y="789"/>
                </a:cubicBezTo>
                <a:cubicBezTo>
                  <a:pt x="2582" y="814"/>
                  <a:pt x="2581" y="816"/>
                  <a:pt x="2582" y="819"/>
                </a:cubicBezTo>
                <a:cubicBezTo>
                  <a:pt x="2565" y="846"/>
                  <a:pt x="2564" y="857"/>
                  <a:pt x="2559" y="865"/>
                </a:cubicBezTo>
                <a:cubicBezTo>
                  <a:pt x="2548" y="877"/>
                  <a:pt x="2552" y="870"/>
                  <a:pt x="2552" y="860"/>
                </a:cubicBezTo>
                <a:cubicBezTo>
                  <a:pt x="2565" y="832"/>
                  <a:pt x="2565" y="824"/>
                  <a:pt x="2571" y="821"/>
                </a:cubicBezTo>
                <a:cubicBezTo>
                  <a:pt x="2587" y="791"/>
                  <a:pt x="2592" y="779"/>
                  <a:pt x="2599" y="768"/>
                </a:cubicBezTo>
                <a:cubicBezTo>
                  <a:pt x="2621" y="729"/>
                  <a:pt x="2624" y="724"/>
                  <a:pt x="2627" y="718"/>
                </a:cubicBezTo>
                <a:cubicBezTo>
                  <a:pt x="2657" y="683"/>
                  <a:pt x="2649" y="669"/>
                  <a:pt x="2659" y="667"/>
                </a:cubicBezTo>
                <a:cubicBezTo>
                  <a:pt x="2686" y="609"/>
                  <a:pt x="2689" y="602"/>
                  <a:pt x="2695" y="598"/>
                </a:cubicBezTo>
                <a:cubicBezTo>
                  <a:pt x="2743" y="482"/>
                  <a:pt x="2750" y="479"/>
                  <a:pt x="2749" y="472"/>
                </a:cubicBezTo>
                <a:cubicBezTo>
                  <a:pt x="2767" y="433"/>
                  <a:pt x="2762" y="426"/>
                  <a:pt x="2766" y="424"/>
                </a:cubicBezTo>
                <a:cubicBezTo>
                  <a:pt x="2774" y="386"/>
                  <a:pt x="2783" y="384"/>
                  <a:pt x="2780" y="374"/>
                </a:cubicBezTo>
                <a:cubicBezTo>
                  <a:pt x="2795" y="330"/>
                  <a:pt x="2789" y="318"/>
                  <a:pt x="2795" y="315"/>
                </a:cubicBezTo>
                <a:cubicBezTo>
                  <a:pt x="2798" y="244"/>
                  <a:pt x="2796" y="243"/>
                  <a:pt x="2792" y="244"/>
                </a:cubicBezTo>
                <a:cubicBezTo>
                  <a:pt x="2787" y="225"/>
                  <a:pt x="2786" y="231"/>
                  <a:pt x="2784" y="234"/>
                </a:cubicBezTo>
                <a:cubicBezTo>
                  <a:pt x="2785" y="280"/>
                  <a:pt x="2785" y="290"/>
                  <a:pt x="2782" y="297"/>
                </a:cubicBezTo>
                <a:cubicBezTo>
                  <a:pt x="2767" y="353"/>
                  <a:pt x="2761" y="359"/>
                  <a:pt x="2761" y="369"/>
                </a:cubicBezTo>
                <a:cubicBezTo>
                  <a:pt x="2738" y="420"/>
                  <a:pt x="2740" y="431"/>
                  <a:pt x="2733" y="437"/>
                </a:cubicBezTo>
                <a:cubicBezTo>
                  <a:pt x="2723" y="477"/>
                  <a:pt x="2714" y="475"/>
                  <a:pt x="2716" y="482"/>
                </a:cubicBezTo>
                <a:cubicBezTo>
                  <a:pt x="2696" y="532"/>
                  <a:pt x="2695" y="537"/>
                  <a:pt x="2692" y="540"/>
                </a:cubicBezTo>
                <a:cubicBezTo>
                  <a:pt x="2676" y="561"/>
                  <a:pt x="2681" y="569"/>
                  <a:pt x="2674" y="570"/>
                </a:cubicBezTo>
                <a:cubicBezTo>
                  <a:pt x="2653" y="604"/>
                  <a:pt x="2656" y="612"/>
                  <a:pt x="2651" y="613"/>
                </a:cubicBezTo>
                <a:cubicBezTo>
                  <a:pt x="2635" y="649"/>
                  <a:pt x="2626" y="661"/>
                  <a:pt x="2622" y="675"/>
                </a:cubicBezTo>
                <a:cubicBezTo>
                  <a:pt x="2604" y="697"/>
                  <a:pt x="2606" y="707"/>
                  <a:pt x="2599" y="712"/>
                </a:cubicBezTo>
                <a:cubicBezTo>
                  <a:pt x="2580" y="733"/>
                  <a:pt x="2586" y="746"/>
                  <a:pt x="2577" y="749"/>
                </a:cubicBezTo>
                <a:cubicBezTo>
                  <a:pt x="2545" y="813"/>
                  <a:pt x="2545" y="822"/>
                  <a:pt x="2543" y="830"/>
                </a:cubicBezTo>
                <a:cubicBezTo>
                  <a:pt x="2512" y="921"/>
                  <a:pt x="2510" y="929"/>
                  <a:pt x="2505" y="935"/>
                </a:cubicBezTo>
                <a:cubicBezTo>
                  <a:pt x="2486" y="944"/>
                  <a:pt x="2501" y="940"/>
                  <a:pt x="2498" y="930"/>
                </a:cubicBezTo>
                <a:cubicBezTo>
                  <a:pt x="2544" y="763"/>
                  <a:pt x="2545" y="752"/>
                  <a:pt x="2549" y="743"/>
                </a:cubicBezTo>
                <a:cubicBezTo>
                  <a:pt x="2569" y="690"/>
                  <a:pt x="2579" y="690"/>
                  <a:pt x="2576" y="681"/>
                </a:cubicBezTo>
                <a:cubicBezTo>
                  <a:pt x="2637" y="580"/>
                  <a:pt x="2647" y="561"/>
                  <a:pt x="2657" y="541"/>
                </a:cubicBezTo>
                <a:cubicBezTo>
                  <a:pt x="2688" y="479"/>
                  <a:pt x="2687" y="471"/>
                  <a:pt x="2689" y="466"/>
                </a:cubicBezTo>
                <a:cubicBezTo>
                  <a:pt x="2699" y="430"/>
                  <a:pt x="2714" y="424"/>
                  <a:pt x="2704" y="422"/>
                </a:cubicBezTo>
                <a:cubicBezTo>
                  <a:pt x="2685" y="463"/>
                  <a:pt x="2682" y="474"/>
                  <a:pt x="2675" y="484"/>
                </a:cubicBezTo>
                <a:cubicBezTo>
                  <a:pt x="2655" y="540"/>
                  <a:pt x="2643" y="539"/>
                  <a:pt x="2646" y="549"/>
                </a:cubicBezTo>
                <a:cubicBezTo>
                  <a:pt x="2609" y="601"/>
                  <a:pt x="2607" y="608"/>
                  <a:pt x="2600" y="611"/>
                </a:cubicBezTo>
                <a:cubicBezTo>
                  <a:pt x="2568" y="670"/>
                  <a:pt x="2569" y="678"/>
                  <a:pt x="2561" y="681"/>
                </a:cubicBezTo>
                <a:cubicBezTo>
                  <a:pt x="2572" y="650"/>
                  <a:pt x="2574" y="647"/>
                  <a:pt x="2577" y="645"/>
                </a:cubicBezTo>
                <a:cubicBezTo>
                  <a:pt x="2610" y="566"/>
                  <a:pt x="2616" y="561"/>
                  <a:pt x="2618" y="554"/>
                </a:cubicBezTo>
                <a:cubicBezTo>
                  <a:pt x="2630" y="530"/>
                  <a:pt x="2637" y="528"/>
                  <a:pt x="2638" y="521"/>
                </a:cubicBezTo>
                <a:cubicBezTo>
                  <a:pt x="2648" y="495"/>
                  <a:pt x="2659" y="494"/>
                  <a:pt x="2657" y="484"/>
                </a:cubicBezTo>
                <a:cubicBezTo>
                  <a:pt x="2694" y="429"/>
                  <a:pt x="2697" y="423"/>
                  <a:pt x="2700" y="417"/>
                </a:cubicBezTo>
                <a:cubicBezTo>
                  <a:pt x="2710" y="407"/>
                  <a:pt x="2705" y="418"/>
                  <a:pt x="2712" y="417"/>
                </a:cubicBezTo>
                <a:cubicBezTo>
                  <a:pt x="2716" y="392"/>
                  <a:pt x="2719" y="391"/>
                  <a:pt x="2717" y="387"/>
                </a:cubicBezTo>
                <a:cubicBezTo>
                  <a:pt x="2762" y="293"/>
                  <a:pt x="2772" y="286"/>
                  <a:pt x="2771" y="272"/>
                </a:cubicBezTo>
                <a:cubicBezTo>
                  <a:pt x="2753" y="298"/>
                  <a:pt x="2758" y="307"/>
                  <a:pt x="2752" y="309"/>
                </a:cubicBezTo>
                <a:cubicBezTo>
                  <a:pt x="2732" y="362"/>
                  <a:pt x="2720" y="366"/>
                  <a:pt x="2719" y="377"/>
                </a:cubicBezTo>
                <a:cubicBezTo>
                  <a:pt x="2690" y="416"/>
                  <a:pt x="2692" y="421"/>
                  <a:pt x="2689" y="422"/>
                </a:cubicBezTo>
                <a:cubicBezTo>
                  <a:pt x="2675" y="446"/>
                  <a:pt x="2667" y="448"/>
                  <a:pt x="2666" y="453"/>
                </a:cubicBezTo>
                <a:cubicBezTo>
                  <a:pt x="2645" y="497"/>
                  <a:pt x="2640" y="497"/>
                  <a:pt x="2640" y="500"/>
                </a:cubicBezTo>
                <a:cubicBezTo>
                  <a:pt x="2618" y="540"/>
                  <a:pt x="2611" y="542"/>
                  <a:pt x="2611" y="550"/>
                </a:cubicBezTo>
                <a:cubicBezTo>
                  <a:pt x="2599" y="571"/>
                  <a:pt x="2597" y="573"/>
                  <a:pt x="2593" y="574"/>
                </a:cubicBezTo>
                <a:cubicBezTo>
                  <a:pt x="2580" y="618"/>
                  <a:pt x="2567" y="624"/>
                  <a:pt x="2567" y="639"/>
                </a:cubicBezTo>
                <a:cubicBezTo>
                  <a:pt x="2543" y="697"/>
                  <a:pt x="2536" y="699"/>
                  <a:pt x="2536" y="707"/>
                </a:cubicBezTo>
                <a:cubicBezTo>
                  <a:pt x="2504" y="791"/>
                  <a:pt x="2503" y="805"/>
                  <a:pt x="2496" y="815"/>
                </a:cubicBezTo>
                <a:cubicBezTo>
                  <a:pt x="2480" y="865"/>
                  <a:pt x="2480" y="880"/>
                  <a:pt x="2480" y="896"/>
                </a:cubicBezTo>
                <a:cubicBezTo>
                  <a:pt x="2501" y="855"/>
                  <a:pt x="2496" y="846"/>
                  <a:pt x="2502" y="844"/>
                </a:cubicBezTo>
                <a:cubicBezTo>
                  <a:pt x="2510" y="806"/>
                  <a:pt x="2517" y="799"/>
                  <a:pt x="2514" y="785"/>
                </a:cubicBezTo>
                <a:cubicBezTo>
                  <a:pt x="2550" y="703"/>
                  <a:pt x="2549" y="696"/>
                  <a:pt x="2554" y="694"/>
                </a:cubicBezTo>
                <a:cubicBezTo>
                  <a:pt x="2555" y="687"/>
                  <a:pt x="2566" y="700"/>
                  <a:pt x="2555" y="697"/>
                </a:cubicBezTo>
                <a:cubicBezTo>
                  <a:pt x="2535" y="738"/>
                  <a:pt x="2539" y="751"/>
                  <a:pt x="2531" y="755"/>
                </a:cubicBezTo>
                <a:cubicBezTo>
                  <a:pt x="2519" y="782"/>
                  <a:pt x="2525" y="790"/>
                  <a:pt x="2521" y="793"/>
                </a:cubicBezTo>
                <a:cubicBezTo>
                  <a:pt x="2506" y="832"/>
                  <a:pt x="2511" y="840"/>
                  <a:pt x="2507" y="843"/>
                </a:cubicBezTo>
                <a:cubicBezTo>
                  <a:pt x="2504" y="876"/>
                  <a:pt x="2500" y="879"/>
                  <a:pt x="2501" y="885"/>
                </a:cubicBezTo>
                <a:cubicBezTo>
                  <a:pt x="2491" y="916"/>
                  <a:pt x="2493" y="927"/>
                  <a:pt x="2487" y="933"/>
                </a:cubicBezTo>
                <a:cubicBezTo>
                  <a:pt x="2470" y="884"/>
                  <a:pt x="2478" y="885"/>
                  <a:pt x="2473" y="876"/>
                </a:cubicBezTo>
                <a:cubicBezTo>
                  <a:pt x="2472" y="830"/>
                  <a:pt x="2471" y="822"/>
                  <a:pt x="2469" y="815"/>
                </a:cubicBezTo>
                <a:cubicBezTo>
                  <a:pt x="2474" y="777"/>
                  <a:pt x="2478" y="763"/>
                  <a:pt x="2481" y="753"/>
                </a:cubicBezTo>
                <a:cubicBezTo>
                  <a:pt x="2491" y="726"/>
                  <a:pt x="2486" y="717"/>
                  <a:pt x="2491" y="716"/>
                </a:cubicBezTo>
                <a:cubicBezTo>
                  <a:pt x="2517" y="642"/>
                  <a:pt x="2512" y="634"/>
                  <a:pt x="2519" y="634"/>
                </a:cubicBezTo>
                <a:cubicBezTo>
                  <a:pt x="2530" y="609"/>
                  <a:pt x="2524" y="600"/>
                  <a:pt x="2529" y="599"/>
                </a:cubicBezTo>
                <a:cubicBezTo>
                  <a:pt x="2548" y="573"/>
                  <a:pt x="2545" y="562"/>
                  <a:pt x="2550" y="556"/>
                </a:cubicBezTo>
                <a:cubicBezTo>
                  <a:pt x="2576" y="507"/>
                  <a:pt x="2578" y="498"/>
                  <a:pt x="2585" y="493"/>
                </a:cubicBezTo>
                <a:cubicBezTo>
                  <a:pt x="2606" y="458"/>
                  <a:pt x="2608" y="454"/>
                  <a:pt x="2609" y="450"/>
                </a:cubicBezTo>
                <a:cubicBezTo>
                  <a:pt x="2651" y="384"/>
                  <a:pt x="2655" y="377"/>
                  <a:pt x="2661" y="371"/>
                </a:cubicBezTo>
                <a:cubicBezTo>
                  <a:pt x="2682" y="339"/>
                  <a:pt x="2685" y="335"/>
                  <a:pt x="2686" y="331"/>
                </a:cubicBezTo>
                <a:cubicBezTo>
                  <a:pt x="2744" y="235"/>
                  <a:pt x="2746" y="218"/>
                  <a:pt x="2758" y="207"/>
                </a:cubicBezTo>
                <a:cubicBezTo>
                  <a:pt x="2770" y="168"/>
                  <a:pt x="2785" y="173"/>
                  <a:pt x="2779" y="164"/>
                </a:cubicBezTo>
                <a:cubicBezTo>
                  <a:pt x="2796" y="136"/>
                  <a:pt x="2800" y="129"/>
                  <a:pt x="2806" y="123"/>
                </a:cubicBezTo>
                <a:cubicBezTo>
                  <a:pt x="2828" y="48"/>
                  <a:pt x="2840" y="39"/>
                  <a:pt x="2836" y="20"/>
                </a:cubicBezTo>
                <a:cubicBezTo>
                  <a:pt x="2834" y="5"/>
                  <a:pt x="2831" y="10"/>
                  <a:pt x="2829" y="15"/>
                </a:cubicBezTo>
                <a:cubicBezTo>
                  <a:pt x="2809" y="39"/>
                  <a:pt x="2815" y="47"/>
                  <a:pt x="2809" y="49"/>
                </a:cubicBezTo>
                <a:cubicBezTo>
                  <a:pt x="2772" y="83"/>
                  <a:pt x="2778" y="97"/>
                  <a:pt x="2769" y="101"/>
                </a:cubicBezTo>
                <a:cubicBezTo>
                  <a:pt x="2709" y="177"/>
                  <a:pt x="2696" y="189"/>
                  <a:pt x="2683" y="201"/>
                </a:cubicBezTo>
                <a:cubicBezTo>
                  <a:pt x="2648" y="253"/>
                  <a:pt x="2640" y="258"/>
                  <a:pt x="2634" y="264"/>
                </a:cubicBezTo>
                <a:cubicBezTo>
                  <a:pt x="2614" y="294"/>
                  <a:pt x="2609" y="301"/>
                  <a:pt x="2601" y="307"/>
                </a:cubicBezTo>
                <a:cubicBezTo>
                  <a:pt x="2584" y="332"/>
                  <a:pt x="2582" y="336"/>
                  <a:pt x="2581" y="340"/>
                </a:cubicBezTo>
                <a:cubicBezTo>
                  <a:pt x="2548" y="375"/>
                  <a:pt x="2553" y="389"/>
                  <a:pt x="2541" y="392"/>
                </a:cubicBezTo>
                <a:cubicBezTo>
                  <a:pt x="2493" y="467"/>
                  <a:pt x="2494" y="478"/>
                  <a:pt x="2489" y="486"/>
                </a:cubicBezTo>
                <a:cubicBezTo>
                  <a:pt x="2442" y="623"/>
                  <a:pt x="2440" y="632"/>
                  <a:pt x="2437" y="641"/>
                </a:cubicBezTo>
                <a:cubicBezTo>
                  <a:pt x="2428" y="687"/>
                  <a:pt x="2423" y="690"/>
                  <a:pt x="2425" y="697"/>
                </a:cubicBezTo>
                <a:cubicBezTo>
                  <a:pt x="2413" y="699"/>
                  <a:pt x="2411" y="700"/>
                  <a:pt x="2411" y="700"/>
                </a:cubicBezTo>
                <a:cubicBezTo>
                  <a:pt x="2415" y="682"/>
                  <a:pt x="2411" y="668"/>
                  <a:pt x="2411" y="658"/>
                </a:cubicBezTo>
                <a:cubicBezTo>
                  <a:pt x="2429" y="595"/>
                  <a:pt x="2427" y="588"/>
                  <a:pt x="2425" y="581"/>
                </a:cubicBezTo>
                <a:cubicBezTo>
                  <a:pt x="2437" y="526"/>
                  <a:pt x="2449" y="523"/>
                  <a:pt x="2446" y="509"/>
                </a:cubicBezTo>
                <a:cubicBezTo>
                  <a:pt x="2465" y="464"/>
                  <a:pt x="2470" y="461"/>
                  <a:pt x="2468" y="454"/>
                </a:cubicBezTo>
                <a:cubicBezTo>
                  <a:pt x="2513" y="375"/>
                  <a:pt x="2523" y="367"/>
                  <a:pt x="2531" y="356"/>
                </a:cubicBezTo>
                <a:cubicBezTo>
                  <a:pt x="2557" y="322"/>
                  <a:pt x="2557" y="317"/>
                  <a:pt x="2559" y="321"/>
                </a:cubicBezTo>
                <a:cubicBezTo>
                  <a:pt x="2585" y="285"/>
                  <a:pt x="2597" y="276"/>
                  <a:pt x="2604" y="264"/>
                </a:cubicBezTo>
                <a:cubicBezTo>
                  <a:pt x="2667" y="195"/>
                  <a:pt x="2677" y="185"/>
                  <a:pt x="2684" y="175"/>
                </a:cubicBezTo>
                <a:cubicBezTo>
                  <a:pt x="2698" y="155"/>
                  <a:pt x="2706" y="157"/>
                  <a:pt x="2706" y="152"/>
                </a:cubicBezTo>
                <a:cubicBezTo>
                  <a:pt x="2764" y="76"/>
                  <a:pt x="2774" y="75"/>
                  <a:pt x="2771" y="65"/>
                </a:cubicBezTo>
                <a:cubicBezTo>
                  <a:pt x="2810" y="10"/>
                  <a:pt x="2814" y="6"/>
                  <a:pt x="2817" y="1"/>
                </a:cubicBezTo>
                <a:cubicBezTo>
                  <a:pt x="2744" y="55"/>
                  <a:pt x="2742" y="65"/>
                  <a:pt x="2734" y="70"/>
                </a:cubicBezTo>
                <a:cubicBezTo>
                  <a:pt x="2717" y="82"/>
                  <a:pt x="2720" y="87"/>
                  <a:pt x="2717" y="88"/>
                </a:cubicBezTo>
                <a:cubicBezTo>
                  <a:pt x="2680" y="135"/>
                  <a:pt x="2670" y="133"/>
                  <a:pt x="2671" y="139"/>
                </a:cubicBezTo>
                <a:cubicBezTo>
                  <a:pt x="2633" y="177"/>
                  <a:pt x="2634" y="189"/>
                  <a:pt x="2622" y="193"/>
                </a:cubicBezTo>
                <a:cubicBezTo>
                  <a:pt x="2607" y="211"/>
                  <a:pt x="2609" y="215"/>
                  <a:pt x="2606" y="217"/>
                </a:cubicBezTo>
                <a:cubicBezTo>
                  <a:pt x="2570" y="246"/>
                  <a:pt x="2573" y="262"/>
                  <a:pt x="2557" y="265"/>
                </a:cubicBezTo>
                <a:cubicBezTo>
                  <a:pt x="2526" y="311"/>
                  <a:pt x="2518" y="313"/>
                  <a:pt x="2518" y="320"/>
                </a:cubicBezTo>
                <a:cubicBezTo>
                  <a:pt x="2491" y="355"/>
                  <a:pt x="2486" y="366"/>
                  <a:pt x="2479" y="375"/>
                </a:cubicBezTo>
                <a:cubicBezTo>
                  <a:pt x="2446" y="422"/>
                  <a:pt x="2446" y="430"/>
                  <a:pt x="2440" y="433"/>
                </a:cubicBezTo>
                <a:cubicBezTo>
                  <a:pt x="2425" y="467"/>
                  <a:pt x="2425" y="481"/>
                  <a:pt x="2421" y="473"/>
                </a:cubicBezTo>
                <a:cubicBezTo>
                  <a:pt x="2444" y="421"/>
                  <a:pt x="2445" y="415"/>
                  <a:pt x="2443" y="406"/>
                </a:cubicBezTo>
                <a:cubicBezTo>
                  <a:pt x="2477" y="339"/>
                  <a:pt x="2476" y="332"/>
                  <a:pt x="2483" y="336"/>
                </a:cubicBezTo>
                <a:cubicBezTo>
                  <a:pt x="2500" y="303"/>
                  <a:pt x="2506" y="300"/>
                  <a:pt x="2510" y="295"/>
                </a:cubicBezTo>
                <a:cubicBezTo>
                  <a:pt x="2536" y="254"/>
                  <a:pt x="2548" y="249"/>
                  <a:pt x="2551" y="237"/>
                </a:cubicBezTo>
                <a:cubicBezTo>
                  <a:pt x="2586" y="188"/>
                  <a:pt x="2592" y="185"/>
                  <a:pt x="2596" y="180"/>
                </a:cubicBezTo>
                <a:cubicBezTo>
                  <a:pt x="2631" y="132"/>
                  <a:pt x="2632" y="126"/>
                  <a:pt x="2641" y="124"/>
                </a:cubicBezTo>
                <a:cubicBezTo>
                  <a:pt x="2670" y="85"/>
                  <a:pt x="2679" y="77"/>
                  <a:pt x="2686" y="68"/>
                </a:cubicBezTo>
                <a:cubicBezTo>
                  <a:pt x="2720" y="27"/>
                  <a:pt x="2728" y="13"/>
                  <a:pt x="2738" y="1"/>
                </a:cubicBezTo>
                <a:cubicBezTo>
                  <a:pt x="2707" y="15"/>
                  <a:pt x="2712" y="24"/>
                  <a:pt x="2707" y="25"/>
                </a:cubicBezTo>
                <a:cubicBezTo>
                  <a:pt x="2656" y="91"/>
                  <a:pt x="2636" y="99"/>
                  <a:pt x="2631" y="117"/>
                </a:cubicBezTo>
                <a:cubicBezTo>
                  <a:pt x="2595" y="168"/>
                  <a:pt x="2587" y="173"/>
                  <a:pt x="2581" y="180"/>
                </a:cubicBezTo>
                <a:cubicBezTo>
                  <a:pt x="2570" y="197"/>
                  <a:pt x="2569" y="202"/>
                  <a:pt x="2567" y="198"/>
                </a:cubicBezTo>
                <a:cubicBezTo>
                  <a:pt x="2659" y="58"/>
                  <a:pt x="2669" y="36"/>
                  <a:pt x="2685" y="18"/>
                </a:cubicBezTo>
                <a:cubicBezTo>
                  <a:pt x="2680" y="1"/>
                  <a:pt x="2680" y="1"/>
                  <a:pt x="2680" y="1"/>
                </a:cubicBezTo>
                <a:cubicBezTo>
                  <a:pt x="2656" y="28"/>
                  <a:pt x="2662" y="37"/>
                  <a:pt x="2656" y="38"/>
                </a:cubicBezTo>
                <a:cubicBezTo>
                  <a:pt x="2626" y="90"/>
                  <a:pt x="2624" y="100"/>
                  <a:pt x="2617" y="105"/>
                </a:cubicBezTo>
                <a:cubicBezTo>
                  <a:pt x="2586" y="154"/>
                  <a:pt x="2581" y="157"/>
                  <a:pt x="2577" y="160"/>
                </a:cubicBezTo>
                <a:cubicBezTo>
                  <a:pt x="2558" y="193"/>
                  <a:pt x="2555" y="198"/>
                  <a:pt x="2550" y="201"/>
                </a:cubicBezTo>
                <a:cubicBezTo>
                  <a:pt x="2519" y="246"/>
                  <a:pt x="2517" y="252"/>
                  <a:pt x="2514" y="256"/>
                </a:cubicBezTo>
                <a:cubicBezTo>
                  <a:pt x="2488" y="289"/>
                  <a:pt x="2482" y="298"/>
                  <a:pt x="2480" y="310"/>
                </a:cubicBezTo>
                <a:cubicBezTo>
                  <a:pt x="2454" y="355"/>
                  <a:pt x="2453" y="357"/>
                  <a:pt x="2452" y="360"/>
                </a:cubicBezTo>
                <a:cubicBezTo>
                  <a:pt x="2463" y="311"/>
                  <a:pt x="2464" y="305"/>
                  <a:pt x="2463" y="299"/>
                </a:cubicBezTo>
                <a:cubicBezTo>
                  <a:pt x="2488" y="253"/>
                  <a:pt x="2491" y="247"/>
                  <a:pt x="2496" y="242"/>
                </a:cubicBezTo>
                <a:cubicBezTo>
                  <a:pt x="2522" y="199"/>
                  <a:pt x="2522" y="191"/>
                  <a:pt x="2526" y="185"/>
                </a:cubicBezTo>
                <a:cubicBezTo>
                  <a:pt x="2560" y="128"/>
                  <a:pt x="2562" y="125"/>
                  <a:pt x="2567" y="124"/>
                </a:cubicBezTo>
                <a:cubicBezTo>
                  <a:pt x="2588" y="84"/>
                  <a:pt x="2599" y="74"/>
                  <a:pt x="2605" y="60"/>
                </a:cubicBezTo>
                <a:cubicBezTo>
                  <a:pt x="2631" y="12"/>
                  <a:pt x="2635" y="11"/>
                  <a:pt x="2635" y="7"/>
                </a:cubicBezTo>
                <a:cubicBezTo>
                  <a:pt x="2623" y="17"/>
                  <a:pt x="2608" y="25"/>
                  <a:pt x="2607" y="42"/>
                </a:cubicBezTo>
                <a:cubicBezTo>
                  <a:pt x="2589" y="66"/>
                  <a:pt x="2582" y="71"/>
                  <a:pt x="2582" y="80"/>
                </a:cubicBezTo>
                <a:cubicBezTo>
                  <a:pt x="2544" y="140"/>
                  <a:pt x="2542" y="143"/>
                  <a:pt x="2539" y="145"/>
                </a:cubicBezTo>
                <a:cubicBezTo>
                  <a:pt x="2521" y="179"/>
                  <a:pt x="2515" y="179"/>
                  <a:pt x="2514" y="182"/>
                </a:cubicBezTo>
                <a:cubicBezTo>
                  <a:pt x="2496" y="221"/>
                  <a:pt x="2487" y="224"/>
                  <a:pt x="2489" y="234"/>
                </a:cubicBezTo>
                <a:cubicBezTo>
                  <a:pt x="2464" y="289"/>
                  <a:pt x="2454" y="288"/>
                  <a:pt x="2456" y="294"/>
                </a:cubicBezTo>
                <a:cubicBezTo>
                  <a:pt x="2439" y="339"/>
                  <a:pt x="2439" y="349"/>
                  <a:pt x="2437" y="357"/>
                </a:cubicBezTo>
                <a:cubicBezTo>
                  <a:pt x="2410" y="436"/>
                  <a:pt x="2409" y="440"/>
                  <a:pt x="2410" y="445"/>
                </a:cubicBezTo>
                <a:cubicBezTo>
                  <a:pt x="2399" y="473"/>
                  <a:pt x="2405" y="481"/>
                  <a:pt x="2400" y="483"/>
                </a:cubicBezTo>
                <a:cubicBezTo>
                  <a:pt x="2394" y="520"/>
                  <a:pt x="2385" y="524"/>
                  <a:pt x="2390" y="538"/>
                </a:cubicBezTo>
                <a:cubicBezTo>
                  <a:pt x="2378" y="556"/>
                  <a:pt x="2378" y="552"/>
                  <a:pt x="2375" y="553"/>
                </a:cubicBezTo>
                <a:cubicBezTo>
                  <a:pt x="2347" y="465"/>
                  <a:pt x="2356" y="442"/>
                  <a:pt x="2349" y="437"/>
                </a:cubicBezTo>
                <a:cubicBezTo>
                  <a:pt x="2363" y="353"/>
                  <a:pt x="2357" y="339"/>
                  <a:pt x="2360" y="331"/>
                </a:cubicBezTo>
                <a:cubicBezTo>
                  <a:pt x="2371" y="269"/>
                  <a:pt x="2368" y="258"/>
                  <a:pt x="2374" y="252"/>
                </a:cubicBezTo>
                <a:cubicBezTo>
                  <a:pt x="2404" y="173"/>
                  <a:pt x="2405" y="164"/>
                  <a:pt x="2411" y="158"/>
                </a:cubicBezTo>
                <a:cubicBezTo>
                  <a:pt x="2433" y="104"/>
                  <a:pt x="2431" y="93"/>
                  <a:pt x="2439" y="88"/>
                </a:cubicBezTo>
                <a:cubicBezTo>
                  <a:pt x="2454" y="64"/>
                  <a:pt x="2449" y="55"/>
                  <a:pt x="2452" y="52"/>
                </a:cubicBezTo>
                <a:cubicBezTo>
                  <a:pt x="2469" y="12"/>
                  <a:pt x="2473" y="7"/>
                  <a:pt x="2475" y="1"/>
                </a:cubicBezTo>
                <a:cubicBezTo>
                  <a:pt x="2455" y="26"/>
                  <a:pt x="2446" y="35"/>
                  <a:pt x="2445" y="48"/>
                </a:cubicBezTo>
                <a:cubicBezTo>
                  <a:pt x="2423" y="82"/>
                  <a:pt x="2426" y="90"/>
                  <a:pt x="2422" y="94"/>
                </a:cubicBezTo>
                <a:cubicBezTo>
                  <a:pt x="2409" y="132"/>
                  <a:pt x="2404" y="136"/>
                  <a:pt x="2406" y="145"/>
                </a:cubicBezTo>
                <a:cubicBezTo>
                  <a:pt x="2386" y="196"/>
                  <a:pt x="2384" y="198"/>
                  <a:pt x="2381" y="200"/>
                </a:cubicBezTo>
                <a:cubicBezTo>
                  <a:pt x="2400" y="115"/>
                  <a:pt x="2409" y="113"/>
                  <a:pt x="2406" y="103"/>
                </a:cubicBezTo>
                <a:cubicBezTo>
                  <a:pt x="2420" y="55"/>
                  <a:pt x="2420" y="47"/>
                  <a:pt x="2423" y="41"/>
                </a:cubicBezTo>
                <a:cubicBezTo>
                  <a:pt x="2432" y="14"/>
                  <a:pt x="2432" y="6"/>
                  <a:pt x="2435" y="1"/>
                </a:cubicBezTo>
                <a:cubicBezTo>
                  <a:pt x="2411" y="32"/>
                  <a:pt x="2415" y="48"/>
                  <a:pt x="2406" y="56"/>
                </a:cubicBezTo>
                <a:cubicBezTo>
                  <a:pt x="2380" y="139"/>
                  <a:pt x="2379" y="152"/>
                  <a:pt x="2377" y="165"/>
                </a:cubicBezTo>
                <a:cubicBezTo>
                  <a:pt x="2373" y="198"/>
                  <a:pt x="2362" y="206"/>
                  <a:pt x="2366" y="212"/>
                </a:cubicBezTo>
                <a:cubicBezTo>
                  <a:pt x="2350" y="253"/>
                  <a:pt x="2359" y="266"/>
                  <a:pt x="2351" y="268"/>
                </a:cubicBezTo>
                <a:cubicBezTo>
                  <a:pt x="2354" y="217"/>
                  <a:pt x="2354" y="212"/>
                  <a:pt x="2352" y="203"/>
                </a:cubicBezTo>
                <a:cubicBezTo>
                  <a:pt x="2363" y="162"/>
                  <a:pt x="2363" y="149"/>
                  <a:pt x="2369" y="140"/>
                </a:cubicBezTo>
                <a:cubicBezTo>
                  <a:pt x="2385" y="84"/>
                  <a:pt x="2377" y="72"/>
                  <a:pt x="2385" y="69"/>
                </a:cubicBezTo>
                <a:cubicBezTo>
                  <a:pt x="2388" y="1"/>
                  <a:pt x="2388" y="1"/>
                  <a:pt x="2388" y="1"/>
                </a:cubicBezTo>
                <a:cubicBezTo>
                  <a:pt x="2366" y="90"/>
                  <a:pt x="2365" y="107"/>
                  <a:pt x="2360" y="121"/>
                </a:cubicBezTo>
                <a:cubicBezTo>
                  <a:pt x="2340" y="203"/>
                  <a:pt x="2342" y="242"/>
                  <a:pt x="2338" y="277"/>
                </a:cubicBezTo>
                <a:cubicBezTo>
                  <a:pt x="2334" y="339"/>
                  <a:pt x="2347" y="354"/>
                  <a:pt x="2335" y="354"/>
                </a:cubicBezTo>
                <a:cubicBezTo>
                  <a:pt x="2320" y="214"/>
                  <a:pt x="2323" y="210"/>
                  <a:pt x="2323" y="203"/>
                </a:cubicBezTo>
                <a:cubicBezTo>
                  <a:pt x="2331" y="116"/>
                  <a:pt x="2328" y="100"/>
                  <a:pt x="2336" y="91"/>
                </a:cubicBezTo>
                <a:cubicBezTo>
                  <a:pt x="2346" y="20"/>
                  <a:pt x="2349" y="11"/>
                  <a:pt x="2350" y="1"/>
                </a:cubicBezTo>
                <a:cubicBezTo>
                  <a:pt x="2335" y="6"/>
                  <a:pt x="2340" y="13"/>
                  <a:pt x="2335" y="14"/>
                </a:cubicBezTo>
                <a:cubicBezTo>
                  <a:pt x="2326" y="57"/>
                  <a:pt x="2322" y="69"/>
                  <a:pt x="2323" y="84"/>
                </a:cubicBezTo>
                <a:cubicBezTo>
                  <a:pt x="2320" y="22"/>
                  <a:pt x="2318" y="11"/>
                  <a:pt x="2321" y="5"/>
                </a:cubicBezTo>
                <a:cubicBezTo>
                  <a:pt x="2310" y="6"/>
                  <a:pt x="2310" y="12"/>
                  <a:pt x="2309" y="16"/>
                </a:cubicBezTo>
                <a:cubicBezTo>
                  <a:pt x="2303" y="36"/>
                  <a:pt x="2299" y="24"/>
                  <a:pt x="2303" y="17"/>
                </a:cubicBezTo>
                <a:cubicBezTo>
                  <a:pt x="2291" y="5"/>
                  <a:pt x="2289" y="10"/>
                  <a:pt x="2291" y="17"/>
                </a:cubicBezTo>
                <a:cubicBezTo>
                  <a:pt x="2288" y="49"/>
                  <a:pt x="2286" y="58"/>
                  <a:pt x="2290" y="70"/>
                </a:cubicBezTo>
                <a:cubicBezTo>
                  <a:pt x="2284" y="84"/>
                  <a:pt x="2281" y="71"/>
                  <a:pt x="2279" y="58"/>
                </a:cubicBezTo>
                <a:cubicBezTo>
                  <a:pt x="2281" y="11"/>
                  <a:pt x="2280" y="6"/>
                  <a:pt x="2280" y="1"/>
                </a:cubicBezTo>
                <a:cubicBezTo>
                  <a:pt x="2270" y="73"/>
                  <a:pt x="2270" y="78"/>
                  <a:pt x="2269" y="81"/>
                </a:cubicBezTo>
                <a:cubicBezTo>
                  <a:pt x="2273" y="111"/>
                  <a:pt x="2280" y="120"/>
                  <a:pt x="2274" y="121"/>
                </a:cubicBezTo>
                <a:cubicBezTo>
                  <a:pt x="2243" y="31"/>
                  <a:pt x="2245" y="24"/>
                  <a:pt x="2237" y="10"/>
                </a:cubicBezTo>
                <a:cubicBezTo>
                  <a:pt x="2225" y="2"/>
                  <a:pt x="2228" y="0"/>
                  <a:pt x="2224" y="7"/>
                </a:cubicBezTo>
                <a:cubicBezTo>
                  <a:pt x="2245" y="72"/>
                  <a:pt x="2257" y="98"/>
                  <a:pt x="2266" y="128"/>
                </a:cubicBezTo>
                <a:cubicBezTo>
                  <a:pt x="2290" y="228"/>
                  <a:pt x="2290" y="233"/>
                  <a:pt x="2288" y="236"/>
                </a:cubicBezTo>
                <a:cubicBezTo>
                  <a:pt x="2304" y="286"/>
                  <a:pt x="2308" y="306"/>
                  <a:pt x="2312" y="326"/>
                </a:cubicBezTo>
                <a:cubicBezTo>
                  <a:pt x="2306" y="350"/>
                  <a:pt x="2298" y="341"/>
                  <a:pt x="2302" y="334"/>
                </a:cubicBezTo>
                <a:cubicBezTo>
                  <a:pt x="2269" y="216"/>
                  <a:pt x="2259" y="206"/>
                  <a:pt x="2257" y="183"/>
                </a:cubicBezTo>
                <a:cubicBezTo>
                  <a:pt x="2234" y="140"/>
                  <a:pt x="2232" y="132"/>
                  <a:pt x="2228" y="127"/>
                </a:cubicBezTo>
                <a:cubicBezTo>
                  <a:pt x="2197" y="62"/>
                  <a:pt x="2192" y="58"/>
                  <a:pt x="2189" y="52"/>
                </a:cubicBezTo>
                <a:cubicBezTo>
                  <a:pt x="2150" y="1"/>
                  <a:pt x="2150" y="1"/>
                  <a:pt x="2150" y="1"/>
                </a:cubicBezTo>
                <a:cubicBezTo>
                  <a:pt x="2167" y="28"/>
                  <a:pt x="2167" y="32"/>
                  <a:pt x="2170" y="32"/>
                </a:cubicBezTo>
                <a:cubicBezTo>
                  <a:pt x="2181" y="73"/>
                  <a:pt x="2194" y="76"/>
                  <a:pt x="2197" y="92"/>
                </a:cubicBezTo>
                <a:cubicBezTo>
                  <a:pt x="2230" y="145"/>
                  <a:pt x="2229" y="158"/>
                  <a:pt x="2235" y="161"/>
                </a:cubicBezTo>
                <a:cubicBezTo>
                  <a:pt x="2280" y="284"/>
                  <a:pt x="2281" y="292"/>
                  <a:pt x="2283" y="299"/>
                </a:cubicBezTo>
                <a:cubicBezTo>
                  <a:pt x="2280" y="295"/>
                  <a:pt x="2270" y="302"/>
                  <a:pt x="2270" y="293"/>
                </a:cubicBezTo>
                <a:cubicBezTo>
                  <a:pt x="2257" y="245"/>
                  <a:pt x="2256" y="240"/>
                  <a:pt x="2255" y="234"/>
                </a:cubicBezTo>
                <a:cubicBezTo>
                  <a:pt x="2226" y="167"/>
                  <a:pt x="2227" y="161"/>
                  <a:pt x="2223" y="161"/>
                </a:cubicBezTo>
                <a:cubicBezTo>
                  <a:pt x="2192" y="94"/>
                  <a:pt x="2184" y="84"/>
                  <a:pt x="2178" y="69"/>
                </a:cubicBezTo>
                <a:cubicBezTo>
                  <a:pt x="2156" y="44"/>
                  <a:pt x="2157" y="35"/>
                  <a:pt x="2153" y="36"/>
                </a:cubicBezTo>
                <a:cubicBezTo>
                  <a:pt x="2114" y="1"/>
                  <a:pt x="2114" y="1"/>
                  <a:pt x="2114" y="1"/>
                </a:cubicBezTo>
                <a:cubicBezTo>
                  <a:pt x="2130" y="21"/>
                  <a:pt x="2133" y="23"/>
                  <a:pt x="2134" y="28"/>
                </a:cubicBezTo>
                <a:cubicBezTo>
                  <a:pt x="2176" y="82"/>
                  <a:pt x="2178" y="91"/>
                  <a:pt x="2183" y="95"/>
                </a:cubicBezTo>
                <a:cubicBezTo>
                  <a:pt x="2229" y="181"/>
                  <a:pt x="2238" y="215"/>
                  <a:pt x="2251" y="244"/>
                </a:cubicBezTo>
                <a:cubicBezTo>
                  <a:pt x="2252" y="262"/>
                  <a:pt x="2236" y="257"/>
                  <a:pt x="2232" y="236"/>
                </a:cubicBezTo>
                <a:cubicBezTo>
                  <a:pt x="2208" y="214"/>
                  <a:pt x="2207" y="207"/>
                  <a:pt x="2200" y="210"/>
                </a:cubicBezTo>
                <a:cubicBezTo>
                  <a:pt x="2152" y="144"/>
                  <a:pt x="2149" y="139"/>
                  <a:pt x="2146" y="132"/>
                </a:cubicBezTo>
                <a:cubicBezTo>
                  <a:pt x="2103" y="81"/>
                  <a:pt x="2101" y="77"/>
                  <a:pt x="2101" y="70"/>
                </a:cubicBezTo>
                <a:cubicBezTo>
                  <a:pt x="2077" y="45"/>
                  <a:pt x="2077" y="40"/>
                  <a:pt x="2074" y="40"/>
                </a:cubicBezTo>
                <a:cubicBezTo>
                  <a:pt x="2057" y="10"/>
                  <a:pt x="2052" y="7"/>
                  <a:pt x="2049" y="1"/>
                </a:cubicBezTo>
                <a:cubicBezTo>
                  <a:pt x="2052" y="19"/>
                  <a:pt x="2059" y="37"/>
                  <a:pt x="2070" y="49"/>
                </a:cubicBezTo>
                <a:cubicBezTo>
                  <a:pt x="2103" y="94"/>
                  <a:pt x="2108" y="100"/>
                  <a:pt x="2112" y="109"/>
                </a:cubicBezTo>
                <a:cubicBezTo>
                  <a:pt x="2118" y="120"/>
                  <a:pt x="2112" y="113"/>
                  <a:pt x="2105" y="107"/>
                </a:cubicBezTo>
                <a:cubicBezTo>
                  <a:pt x="2062" y="59"/>
                  <a:pt x="2054" y="54"/>
                  <a:pt x="2046" y="48"/>
                </a:cubicBezTo>
                <a:cubicBezTo>
                  <a:pt x="1986" y="1"/>
                  <a:pt x="1986" y="1"/>
                  <a:pt x="1986" y="1"/>
                </a:cubicBezTo>
                <a:cubicBezTo>
                  <a:pt x="2063" y="74"/>
                  <a:pt x="2064" y="82"/>
                  <a:pt x="2068" y="85"/>
                </a:cubicBezTo>
                <a:cubicBezTo>
                  <a:pt x="2121" y="136"/>
                  <a:pt x="2134" y="157"/>
                  <a:pt x="2153" y="169"/>
                </a:cubicBezTo>
                <a:cubicBezTo>
                  <a:pt x="2231" y="257"/>
                  <a:pt x="2233" y="269"/>
                  <a:pt x="2239" y="273"/>
                </a:cubicBezTo>
                <a:cubicBezTo>
                  <a:pt x="2273" y="325"/>
                  <a:pt x="2274" y="320"/>
                  <a:pt x="2276" y="324"/>
                </a:cubicBezTo>
                <a:cubicBezTo>
                  <a:pt x="2294" y="363"/>
                  <a:pt x="2304" y="358"/>
                  <a:pt x="2303" y="369"/>
                </a:cubicBezTo>
                <a:cubicBezTo>
                  <a:pt x="2287" y="355"/>
                  <a:pt x="2280" y="357"/>
                  <a:pt x="2281" y="347"/>
                </a:cubicBezTo>
                <a:cubicBezTo>
                  <a:pt x="2269" y="332"/>
                  <a:pt x="2266" y="332"/>
                  <a:pt x="2265" y="330"/>
                </a:cubicBezTo>
                <a:cubicBezTo>
                  <a:pt x="2234" y="295"/>
                  <a:pt x="2230" y="287"/>
                  <a:pt x="2226" y="278"/>
                </a:cubicBezTo>
                <a:cubicBezTo>
                  <a:pt x="2149" y="198"/>
                  <a:pt x="2139" y="191"/>
                  <a:pt x="2129" y="182"/>
                </a:cubicBezTo>
                <a:cubicBezTo>
                  <a:pt x="2082" y="145"/>
                  <a:pt x="2068" y="122"/>
                  <a:pt x="2047" y="110"/>
                </a:cubicBezTo>
                <a:cubicBezTo>
                  <a:pt x="2011" y="75"/>
                  <a:pt x="2000" y="69"/>
                  <a:pt x="1992" y="59"/>
                </a:cubicBezTo>
                <a:cubicBezTo>
                  <a:pt x="1974" y="46"/>
                  <a:pt x="1971" y="40"/>
                  <a:pt x="1967" y="35"/>
                </a:cubicBezTo>
                <a:cubicBezTo>
                  <a:pt x="1938" y="6"/>
                  <a:pt x="1936" y="3"/>
                  <a:pt x="1934" y="1"/>
                </a:cubicBezTo>
                <a:cubicBezTo>
                  <a:pt x="1928" y="10"/>
                  <a:pt x="1937" y="17"/>
                  <a:pt x="1944" y="27"/>
                </a:cubicBezTo>
                <a:cubicBezTo>
                  <a:pt x="2033" y="111"/>
                  <a:pt x="2041" y="120"/>
                  <a:pt x="2050" y="127"/>
                </a:cubicBezTo>
                <a:cubicBezTo>
                  <a:pt x="2070" y="143"/>
                  <a:pt x="2072" y="150"/>
                  <a:pt x="2079" y="151"/>
                </a:cubicBezTo>
                <a:cubicBezTo>
                  <a:pt x="2122" y="194"/>
                  <a:pt x="2128" y="196"/>
                  <a:pt x="2133" y="199"/>
                </a:cubicBezTo>
                <a:cubicBezTo>
                  <a:pt x="2195" y="257"/>
                  <a:pt x="2197" y="274"/>
                  <a:pt x="2210" y="276"/>
                </a:cubicBezTo>
                <a:cubicBezTo>
                  <a:pt x="2224" y="301"/>
                  <a:pt x="2231" y="297"/>
                  <a:pt x="2231" y="304"/>
                </a:cubicBezTo>
                <a:cubicBezTo>
                  <a:pt x="2270" y="352"/>
                  <a:pt x="2274" y="357"/>
                  <a:pt x="2276" y="366"/>
                </a:cubicBezTo>
                <a:cubicBezTo>
                  <a:pt x="2303" y="409"/>
                  <a:pt x="2317" y="413"/>
                  <a:pt x="2315" y="429"/>
                </a:cubicBezTo>
                <a:cubicBezTo>
                  <a:pt x="2330" y="444"/>
                  <a:pt x="2336" y="461"/>
                  <a:pt x="2331" y="464"/>
                </a:cubicBezTo>
                <a:cubicBezTo>
                  <a:pt x="2306" y="425"/>
                  <a:pt x="2305" y="417"/>
                  <a:pt x="2298" y="418"/>
                </a:cubicBezTo>
                <a:cubicBezTo>
                  <a:pt x="2272" y="393"/>
                  <a:pt x="2271" y="389"/>
                  <a:pt x="2271" y="385"/>
                </a:cubicBezTo>
                <a:cubicBezTo>
                  <a:pt x="2232" y="349"/>
                  <a:pt x="2223" y="342"/>
                  <a:pt x="2218" y="330"/>
                </a:cubicBezTo>
                <a:cubicBezTo>
                  <a:pt x="2135" y="264"/>
                  <a:pt x="2134" y="254"/>
                  <a:pt x="2128" y="251"/>
                </a:cubicBezTo>
                <a:cubicBezTo>
                  <a:pt x="2084" y="208"/>
                  <a:pt x="2074" y="213"/>
                  <a:pt x="2072" y="206"/>
                </a:cubicBezTo>
                <a:cubicBezTo>
                  <a:pt x="2039" y="182"/>
                  <a:pt x="2034" y="170"/>
                  <a:pt x="2023" y="168"/>
                </a:cubicBezTo>
                <a:cubicBezTo>
                  <a:pt x="1977" y="118"/>
                  <a:pt x="1967" y="123"/>
                  <a:pt x="1968" y="114"/>
                </a:cubicBezTo>
                <a:cubicBezTo>
                  <a:pt x="1930" y="77"/>
                  <a:pt x="1925" y="77"/>
                  <a:pt x="1921" y="73"/>
                </a:cubicBezTo>
                <a:cubicBezTo>
                  <a:pt x="1915" y="66"/>
                  <a:pt x="1915" y="71"/>
                  <a:pt x="1918" y="71"/>
                </a:cubicBezTo>
                <a:cubicBezTo>
                  <a:pt x="1948" y="98"/>
                  <a:pt x="1940" y="104"/>
                  <a:pt x="1946" y="110"/>
                </a:cubicBezTo>
                <a:cubicBezTo>
                  <a:pt x="2006" y="162"/>
                  <a:pt x="2013" y="170"/>
                  <a:pt x="2022" y="177"/>
                </a:cubicBezTo>
                <a:cubicBezTo>
                  <a:pt x="2051" y="206"/>
                  <a:pt x="2056" y="209"/>
                  <a:pt x="2061" y="211"/>
                </a:cubicBezTo>
                <a:cubicBezTo>
                  <a:pt x="2091" y="237"/>
                  <a:pt x="2099" y="235"/>
                  <a:pt x="2103" y="241"/>
                </a:cubicBezTo>
                <a:cubicBezTo>
                  <a:pt x="2126" y="264"/>
                  <a:pt x="2129" y="266"/>
                  <a:pt x="2129" y="271"/>
                </a:cubicBezTo>
                <a:cubicBezTo>
                  <a:pt x="2165" y="305"/>
                  <a:pt x="2175" y="302"/>
                  <a:pt x="2176" y="312"/>
                </a:cubicBezTo>
                <a:cubicBezTo>
                  <a:pt x="2210" y="348"/>
                  <a:pt x="2219" y="346"/>
                  <a:pt x="2220" y="356"/>
                </a:cubicBezTo>
                <a:cubicBezTo>
                  <a:pt x="2266" y="405"/>
                  <a:pt x="2273" y="401"/>
                  <a:pt x="2272" y="408"/>
                </a:cubicBezTo>
                <a:cubicBezTo>
                  <a:pt x="2299" y="429"/>
                  <a:pt x="2298" y="438"/>
                  <a:pt x="2302" y="438"/>
                </a:cubicBezTo>
                <a:cubicBezTo>
                  <a:pt x="2332" y="495"/>
                  <a:pt x="2338" y="495"/>
                  <a:pt x="2339" y="504"/>
                </a:cubicBezTo>
                <a:cubicBezTo>
                  <a:pt x="2361" y="570"/>
                  <a:pt x="2362" y="577"/>
                  <a:pt x="2367" y="584"/>
                </a:cubicBezTo>
                <a:cubicBezTo>
                  <a:pt x="2375" y="624"/>
                  <a:pt x="2378" y="623"/>
                  <a:pt x="2380" y="638"/>
                </a:cubicBezTo>
                <a:cubicBezTo>
                  <a:pt x="2358" y="602"/>
                  <a:pt x="2346" y="596"/>
                  <a:pt x="2342" y="577"/>
                </a:cubicBezTo>
                <a:cubicBezTo>
                  <a:pt x="2306" y="532"/>
                  <a:pt x="2296" y="522"/>
                  <a:pt x="2287" y="511"/>
                </a:cubicBezTo>
                <a:cubicBezTo>
                  <a:pt x="2218" y="422"/>
                  <a:pt x="2212" y="419"/>
                  <a:pt x="2208" y="412"/>
                </a:cubicBezTo>
                <a:cubicBezTo>
                  <a:pt x="2191" y="388"/>
                  <a:pt x="2184" y="386"/>
                  <a:pt x="2178" y="382"/>
                </a:cubicBezTo>
                <a:cubicBezTo>
                  <a:pt x="2147" y="342"/>
                  <a:pt x="2140" y="343"/>
                  <a:pt x="2139" y="334"/>
                </a:cubicBezTo>
                <a:cubicBezTo>
                  <a:pt x="2102" y="303"/>
                  <a:pt x="2101" y="294"/>
                  <a:pt x="2093" y="296"/>
                </a:cubicBezTo>
                <a:cubicBezTo>
                  <a:pt x="2070" y="270"/>
                  <a:pt x="2065" y="269"/>
                  <a:pt x="2061" y="267"/>
                </a:cubicBezTo>
                <a:cubicBezTo>
                  <a:pt x="2036" y="239"/>
                  <a:pt x="2031" y="237"/>
                  <a:pt x="2027" y="233"/>
                </a:cubicBezTo>
                <a:cubicBezTo>
                  <a:pt x="1972" y="189"/>
                  <a:pt x="1967" y="179"/>
                  <a:pt x="1959" y="172"/>
                </a:cubicBezTo>
                <a:cubicBezTo>
                  <a:pt x="1905" y="125"/>
                  <a:pt x="1899" y="116"/>
                  <a:pt x="1893" y="109"/>
                </a:cubicBezTo>
                <a:cubicBezTo>
                  <a:pt x="1863" y="80"/>
                  <a:pt x="1854" y="74"/>
                  <a:pt x="1851" y="61"/>
                </a:cubicBezTo>
                <a:cubicBezTo>
                  <a:pt x="1838" y="42"/>
                  <a:pt x="1833" y="44"/>
                  <a:pt x="1832" y="41"/>
                </a:cubicBezTo>
                <a:cubicBezTo>
                  <a:pt x="1811" y="5"/>
                  <a:pt x="1813" y="10"/>
                  <a:pt x="1815" y="15"/>
                </a:cubicBezTo>
                <a:cubicBezTo>
                  <a:pt x="1832" y="41"/>
                  <a:pt x="1821" y="47"/>
                  <a:pt x="1830" y="47"/>
                </a:cubicBezTo>
                <a:cubicBezTo>
                  <a:pt x="1846" y="72"/>
                  <a:pt x="1853" y="76"/>
                  <a:pt x="1852" y="84"/>
                </a:cubicBezTo>
                <a:cubicBezTo>
                  <a:pt x="1903" y="147"/>
                  <a:pt x="1907" y="161"/>
                  <a:pt x="1916" y="166"/>
                </a:cubicBezTo>
                <a:cubicBezTo>
                  <a:pt x="1940" y="195"/>
                  <a:pt x="1944" y="193"/>
                  <a:pt x="1946" y="196"/>
                </a:cubicBezTo>
                <a:cubicBezTo>
                  <a:pt x="1969" y="215"/>
                  <a:pt x="1968" y="226"/>
                  <a:pt x="1975" y="225"/>
                </a:cubicBezTo>
                <a:cubicBezTo>
                  <a:pt x="1994" y="246"/>
                  <a:pt x="2002" y="254"/>
                  <a:pt x="2009" y="263"/>
                </a:cubicBezTo>
                <a:cubicBezTo>
                  <a:pt x="2043" y="292"/>
                  <a:pt x="2047" y="305"/>
                  <a:pt x="2055" y="313"/>
                </a:cubicBezTo>
                <a:cubicBezTo>
                  <a:pt x="2084" y="347"/>
                  <a:pt x="2088" y="348"/>
                  <a:pt x="2089" y="350"/>
                </a:cubicBezTo>
                <a:cubicBezTo>
                  <a:pt x="2114" y="381"/>
                  <a:pt x="2114" y="392"/>
                  <a:pt x="2121" y="391"/>
                </a:cubicBezTo>
                <a:cubicBezTo>
                  <a:pt x="2152" y="424"/>
                  <a:pt x="2156" y="437"/>
                  <a:pt x="2167" y="441"/>
                </a:cubicBezTo>
                <a:cubicBezTo>
                  <a:pt x="2176" y="455"/>
                  <a:pt x="2177" y="457"/>
                  <a:pt x="2179" y="459"/>
                </a:cubicBezTo>
                <a:cubicBezTo>
                  <a:pt x="2147" y="435"/>
                  <a:pt x="2143" y="434"/>
                  <a:pt x="2143" y="428"/>
                </a:cubicBezTo>
                <a:cubicBezTo>
                  <a:pt x="2099" y="389"/>
                  <a:pt x="2078" y="370"/>
                  <a:pt x="2057" y="351"/>
                </a:cubicBezTo>
                <a:cubicBezTo>
                  <a:pt x="1952" y="270"/>
                  <a:pt x="1951" y="259"/>
                  <a:pt x="1943" y="258"/>
                </a:cubicBezTo>
                <a:cubicBezTo>
                  <a:pt x="1909" y="218"/>
                  <a:pt x="1887" y="202"/>
                  <a:pt x="1866" y="182"/>
                </a:cubicBezTo>
                <a:cubicBezTo>
                  <a:pt x="1819" y="136"/>
                  <a:pt x="1816" y="134"/>
                  <a:pt x="1812" y="134"/>
                </a:cubicBezTo>
                <a:cubicBezTo>
                  <a:pt x="1742" y="59"/>
                  <a:pt x="1743" y="51"/>
                  <a:pt x="1739" y="51"/>
                </a:cubicBezTo>
                <a:cubicBezTo>
                  <a:pt x="1717" y="16"/>
                  <a:pt x="1708" y="17"/>
                  <a:pt x="1707" y="7"/>
                </a:cubicBezTo>
                <a:cubicBezTo>
                  <a:pt x="1699" y="3"/>
                  <a:pt x="1701" y="6"/>
                  <a:pt x="1702" y="11"/>
                </a:cubicBezTo>
                <a:cubicBezTo>
                  <a:pt x="1725" y="37"/>
                  <a:pt x="1731" y="53"/>
                  <a:pt x="1741" y="62"/>
                </a:cubicBezTo>
                <a:cubicBezTo>
                  <a:pt x="1809" y="137"/>
                  <a:pt x="1816" y="151"/>
                  <a:pt x="1829" y="157"/>
                </a:cubicBezTo>
                <a:cubicBezTo>
                  <a:pt x="1867" y="197"/>
                  <a:pt x="1879" y="204"/>
                  <a:pt x="1888" y="216"/>
                </a:cubicBezTo>
                <a:cubicBezTo>
                  <a:pt x="1902" y="223"/>
                  <a:pt x="1902" y="229"/>
                  <a:pt x="1905" y="227"/>
                </a:cubicBezTo>
                <a:cubicBezTo>
                  <a:pt x="1988" y="304"/>
                  <a:pt x="1991" y="312"/>
                  <a:pt x="1996" y="316"/>
                </a:cubicBezTo>
                <a:cubicBezTo>
                  <a:pt x="2022" y="338"/>
                  <a:pt x="2026" y="339"/>
                  <a:pt x="2028" y="342"/>
                </a:cubicBezTo>
                <a:cubicBezTo>
                  <a:pt x="2087" y="393"/>
                  <a:pt x="2097" y="405"/>
                  <a:pt x="2108" y="414"/>
                </a:cubicBezTo>
                <a:cubicBezTo>
                  <a:pt x="2148" y="454"/>
                  <a:pt x="2160" y="461"/>
                  <a:pt x="2172" y="469"/>
                </a:cubicBezTo>
                <a:cubicBezTo>
                  <a:pt x="2212" y="514"/>
                  <a:pt x="2217" y="517"/>
                  <a:pt x="2221" y="522"/>
                </a:cubicBezTo>
                <a:cubicBezTo>
                  <a:pt x="2248" y="556"/>
                  <a:pt x="2250" y="559"/>
                  <a:pt x="2251" y="566"/>
                </a:cubicBezTo>
                <a:cubicBezTo>
                  <a:pt x="2280" y="592"/>
                  <a:pt x="2280" y="595"/>
                  <a:pt x="2283" y="595"/>
                </a:cubicBezTo>
                <a:cubicBezTo>
                  <a:pt x="2262" y="580"/>
                  <a:pt x="2254" y="579"/>
                  <a:pt x="2249" y="572"/>
                </a:cubicBezTo>
                <a:cubicBezTo>
                  <a:pt x="2227" y="558"/>
                  <a:pt x="2226" y="554"/>
                  <a:pt x="2222" y="554"/>
                </a:cubicBezTo>
                <a:cubicBezTo>
                  <a:pt x="2212" y="535"/>
                  <a:pt x="2208" y="535"/>
                  <a:pt x="2208" y="530"/>
                </a:cubicBezTo>
                <a:cubicBezTo>
                  <a:pt x="2182" y="511"/>
                  <a:pt x="2175" y="506"/>
                  <a:pt x="2167" y="503"/>
                </a:cubicBezTo>
                <a:cubicBezTo>
                  <a:pt x="2143" y="480"/>
                  <a:pt x="2137" y="474"/>
                  <a:pt x="2133" y="466"/>
                </a:cubicBezTo>
                <a:cubicBezTo>
                  <a:pt x="2056" y="411"/>
                  <a:pt x="2054" y="404"/>
                  <a:pt x="2047" y="403"/>
                </a:cubicBezTo>
                <a:cubicBezTo>
                  <a:pt x="2003" y="358"/>
                  <a:pt x="1984" y="344"/>
                  <a:pt x="1966" y="328"/>
                </a:cubicBezTo>
                <a:cubicBezTo>
                  <a:pt x="1935" y="300"/>
                  <a:pt x="1931" y="295"/>
                  <a:pt x="1929" y="288"/>
                </a:cubicBezTo>
                <a:cubicBezTo>
                  <a:pt x="1884" y="247"/>
                  <a:pt x="1881" y="241"/>
                  <a:pt x="1877" y="236"/>
                </a:cubicBezTo>
                <a:cubicBezTo>
                  <a:pt x="1833" y="184"/>
                  <a:pt x="1822" y="178"/>
                  <a:pt x="1815" y="166"/>
                </a:cubicBezTo>
                <a:cubicBezTo>
                  <a:pt x="1782" y="131"/>
                  <a:pt x="1773" y="123"/>
                  <a:pt x="1766" y="110"/>
                </a:cubicBezTo>
                <a:cubicBezTo>
                  <a:pt x="1735" y="80"/>
                  <a:pt x="1733" y="71"/>
                  <a:pt x="1728" y="68"/>
                </a:cubicBezTo>
                <a:cubicBezTo>
                  <a:pt x="1728" y="78"/>
                  <a:pt x="1732" y="84"/>
                  <a:pt x="1738" y="87"/>
                </a:cubicBezTo>
                <a:cubicBezTo>
                  <a:pt x="1763" y="126"/>
                  <a:pt x="1770" y="127"/>
                  <a:pt x="1773" y="133"/>
                </a:cubicBezTo>
                <a:cubicBezTo>
                  <a:pt x="1804" y="166"/>
                  <a:pt x="1809" y="171"/>
                  <a:pt x="1812" y="178"/>
                </a:cubicBezTo>
                <a:cubicBezTo>
                  <a:pt x="1830" y="196"/>
                  <a:pt x="1832" y="203"/>
                  <a:pt x="1838" y="205"/>
                </a:cubicBezTo>
                <a:cubicBezTo>
                  <a:pt x="1854" y="225"/>
                  <a:pt x="1858" y="234"/>
                  <a:pt x="1865" y="235"/>
                </a:cubicBezTo>
                <a:cubicBezTo>
                  <a:pt x="1901" y="271"/>
                  <a:pt x="1908" y="285"/>
                  <a:pt x="1918" y="293"/>
                </a:cubicBezTo>
                <a:cubicBezTo>
                  <a:pt x="1983" y="354"/>
                  <a:pt x="1992" y="363"/>
                  <a:pt x="2002" y="371"/>
                </a:cubicBezTo>
                <a:cubicBezTo>
                  <a:pt x="2047" y="418"/>
                  <a:pt x="2053" y="419"/>
                  <a:pt x="2059" y="421"/>
                </a:cubicBezTo>
                <a:cubicBezTo>
                  <a:pt x="2101" y="451"/>
                  <a:pt x="2106" y="466"/>
                  <a:pt x="2119" y="468"/>
                </a:cubicBezTo>
                <a:cubicBezTo>
                  <a:pt x="2111" y="477"/>
                  <a:pt x="2103" y="470"/>
                  <a:pt x="2094" y="464"/>
                </a:cubicBezTo>
                <a:cubicBezTo>
                  <a:pt x="2052" y="437"/>
                  <a:pt x="2051" y="428"/>
                  <a:pt x="2043" y="430"/>
                </a:cubicBezTo>
                <a:cubicBezTo>
                  <a:pt x="2013" y="412"/>
                  <a:pt x="2011" y="405"/>
                  <a:pt x="2008" y="402"/>
                </a:cubicBezTo>
                <a:cubicBezTo>
                  <a:pt x="1968" y="367"/>
                  <a:pt x="1963" y="367"/>
                  <a:pt x="1961" y="361"/>
                </a:cubicBezTo>
                <a:cubicBezTo>
                  <a:pt x="1932" y="345"/>
                  <a:pt x="1935" y="332"/>
                  <a:pt x="1929" y="332"/>
                </a:cubicBezTo>
                <a:cubicBezTo>
                  <a:pt x="1885" y="290"/>
                  <a:pt x="1882" y="285"/>
                  <a:pt x="1878" y="283"/>
                </a:cubicBezTo>
                <a:cubicBezTo>
                  <a:pt x="1820" y="228"/>
                  <a:pt x="1816" y="219"/>
                  <a:pt x="1808" y="215"/>
                </a:cubicBezTo>
                <a:cubicBezTo>
                  <a:pt x="1796" y="213"/>
                  <a:pt x="1808" y="226"/>
                  <a:pt x="1821" y="238"/>
                </a:cubicBezTo>
                <a:cubicBezTo>
                  <a:pt x="1861" y="286"/>
                  <a:pt x="1868" y="282"/>
                  <a:pt x="1870" y="288"/>
                </a:cubicBezTo>
                <a:cubicBezTo>
                  <a:pt x="1887" y="303"/>
                  <a:pt x="1892" y="311"/>
                  <a:pt x="1899" y="317"/>
                </a:cubicBezTo>
                <a:cubicBezTo>
                  <a:pt x="1927" y="342"/>
                  <a:pt x="1931" y="353"/>
                  <a:pt x="1940" y="357"/>
                </a:cubicBezTo>
                <a:cubicBezTo>
                  <a:pt x="1970" y="400"/>
                  <a:pt x="1979" y="406"/>
                  <a:pt x="1987" y="415"/>
                </a:cubicBezTo>
                <a:cubicBezTo>
                  <a:pt x="2048" y="469"/>
                  <a:pt x="2056" y="480"/>
                  <a:pt x="2069" y="484"/>
                </a:cubicBezTo>
                <a:cubicBezTo>
                  <a:pt x="2095" y="507"/>
                  <a:pt x="2099" y="507"/>
                  <a:pt x="2101" y="510"/>
                </a:cubicBezTo>
                <a:cubicBezTo>
                  <a:pt x="2136" y="543"/>
                  <a:pt x="2146" y="541"/>
                  <a:pt x="2150" y="548"/>
                </a:cubicBezTo>
                <a:cubicBezTo>
                  <a:pt x="2174" y="563"/>
                  <a:pt x="2174" y="578"/>
                  <a:pt x="2185" y="576"/>
                </a:cubicBezTo>
                <a:cubicBezTo>
                  <a:pt x="2252" y="631"/>
                  <a:pt x="2255" y="642"/>
                  <a:pt x="2266" y="640"/>
                </a:cubicBezTo>
                <a:cubicBezTo>
                  <a:pt x="2289" y="666"/>
                  <a:pt x="2297" y="668"/>
                  <a:pt x="2300" y="677"/>
                </a:cubicBezTo>
                <a:cubicBezTo>
                  <a:pt x="2344" y="723"/>
                  <a:pt x="2350" y="730"/>
                  <a:pt x="2356" y="737"/>
                </a:cubicBezTo>
                <a:cubicBezTo>
                  <a:pt x="2417" y="805"/>
                  <a:pt x="2415" y="815"/>
                  <a:pt x="2422" y="813"/>
                </a:cubicBezTo>
                <a:cubicBezTo>
                  <a:pt x="2445" y="849"/>
                  <a:pt x="2426" y="842"/>
                  <a:pt x="2432" y="852"/>
                </a:cubicBezTo>
                <a:cubicBezTo>
                  <a:pt x="2411" y="828"/>
                  <a:pt x="2405" y="822"/>
                  <a:pt x="2401" y="814"/>
                </a:cubicBezTo>
                <a:cubicBezTo>
                  <a:pt x="2288" y="715"/>
                  <a:pt x="2285" y="705"/>
                  <a:pt x="2278" y="702"/>
                </a:cubicBezTo>
                <a:cubicBezTo>
                  <a:pt x="2249" y="676"/>
                  <a:pt x="2242" y="679"/>
                  <a:pt x="2242" y="671"/>
                </a:cubicBezTo>
                <a:cubicBezTo>
                  <a:pt x="2217" y="659"/>
                  <a:pt x="2214" y="657"/>
                  <a:pt x="2212" y="654"/>
                </a:cubicBezTo>
                <a:cubicBezTo>
                  <a:pt x="2180" y="629"/>
                  <a:pt x="2175" y="631"/>
                  <a:pt x="2172" y="629"/>
                </a:cubicBezTo>
                <a:cubicBezTo>
                  <a:pt x="2138" y="596"/>
                  <a:pt x="2125" y="599"/>
                  <a:pt x="2122" y="586"/>
                </a:cubicBezTo>
                <a:cubicBezTo>
                  <a:pt x="2087" y="565"/>
                  <a:pt x="2081" y="555"/>
                  <a:pt x="2071" y="552"/>
                </a:cubicBezTo>
                <a:cubicBezTo>
                  <a:pt x="2033" y="518"/>
                  <a:pt x="2030" y="514"/>
                  <a:pt x="2027" y="511"/>
                </a:cubicBezTo>
                <a:cubicBezTo>
                  <a:pt x="1950" y="442"/>
                  <a:pt x="1945" y="433"/>
                  <a:pt x="1936" y="428"/>
                </a:cubicBezTo>
                <a:cubicBezTo>
                  <a:pt x="1888" y="371"/>
                  <a:pt x="1882" y="362"/>
                  <a:pt x="1874" y="355"/>
                </a:cubicBezTo>
                <a:cubicBezTo>
                  <a:pt x="1823" y="288"/>
                  <a:pt x="1821" y="282"/>
                  <a:pt x="1820" y="274"/>
                </a:cubicBezTo>
                <a:cubicBezTo>
                  <a:pt x="1815" y="280"/>
                  <a:pt x="1816" y="292"/>
                  <a:pt x="1824" y="294"/>
                </a:cubicBezTo>
                <a:cubicBezTo>
                  <a:pt x="1871" y="364"/>
                  <a:pt x="1891" y="388"/>
                  <a:pt x="1912" y="412"/>
                </a:cubicBezTo>
                <a:cubicBezTo>
                  <a:pt x="1948" y="454"/>
                  <a:pt x="1955" y="456"/>
                  <a:pt x="1958" y="465"/>
                </a:cubicBezTo>
                <a:cubicBezTo>
                  <a:pt x="2055" y="554"/>
                  <a:pt x="2068" y="559"/>
                  <a:pt x="2075" y="572"/>
                </a:cubicBezTo>
                <a:cubicBezTo>
                  <a:pt x="2139" y="620"/>
                  <a:pt x="2147" y="622"/>
                  <a:pt x="2151" y="630"/>
                </a:cubicBezTo>
                <a:cubicBezTo>
                  <a:pt x="2220" y="678"/>
                  <a:pt x="2227" y="679"/>
                  <a:pt x="2233" y="682"/>
                </a:cubicBezTo>
                <a:cubicBezTo>
                  <a:pt x="2259" y="704"/>
                  <a:pt x="2272" y="710"/>
                  <a:pt x="2279" y="723"/>
                </a:cubicBezTo>
                <a:cubicBezTo>
                  <a:pt x="2323" y="759"/>
                  <a:pt x="2329" y="758"/>
                  <a:pt x="2332" y="763"/>
                </a:cubicBezTo>
                <a:cubicBezTo>
                  <a:pt x="2355" y="785"/>
                  <a:pt x="2355" y="790"/>
                  <a:pt x="2358" y="790"/>
                </a:cubicBezTo>
                <a:cubicBezTo>
                  <a:pt x="2400" y="838"/>
                  <a:pt x="2395" y="831"/>
                  <a:pt x="2389" y="825"/>
                </a:cubicBezTo>
                <a:cubicBezTo>
                  <a:pt x="2359" y="800"/>
                  <a:pt x="2349" y="795"/>
                  <a:pt x="2342" y="784"/>
                </a:cubicBezTo>
                <a:cubicBezTo>
                  <a:pt x="2319" y="775"/>
                  <a:pt x="2317" y="766"/>
                  <a:pt x="2309" y="767"/>
                </a:cubicBezTo>
                <a:cubicBezTo>
                  <a:pt x="2256" y="739"/>
                  <a:pt x="2258" y="725"/>
                  <a:pt x="2248" y="729"/>
                </a:cubicBezTo>
                <a:cubicBezTo>
                  <a:pt x="2179" y="693"/>
                  <a:pt x="2174" y="690"/>
                  <a:pt x="2168" y="686"/>
                </a:cubicBezTo>
                <a:cubicBezTo>
                  <a:pt x="2111" y="663"/>
                  <a:pt x="2111" y="653"/>
                  <a:pt x="2103" y="655"/>
                </a:cubicBezTo>
                <a:cubicBezTo>
                  <a:pt x="2067" y="632"/>
                  <a:pt x="2060" y="631"/>
                  <a:pt x="2054" y="629"/>
                </a:cubicBezTo>
                <a:cubicBezTo>
                  <a:pt x="1990" y="575"/>
                  <a:pt x="1981" y="567"/>
                  <a:pt x="1972" y="560"/>
                </a:cubicBezTo>
                <a:cubicBezTo>
                  <a:pt x="1936" y="524"/>
                  <a:pt x="1928" y="514"/>
                  <a:pt x="1919" y="505"/>
                </a:cubicBezTo>
                <a:cubicBezTo>
                  <a:pt x="1936" y="530"/>
                  <a:pt x="1941" y="538"/>
                  <a:pt x="1945" y="548"/>
                </a:cubicBezTo>
                <a:cubicBezTo>
                  <a:pt x="1994" y="593"/>
                  <a:pt x="2002" y="596"/>
                  <a:pt x="2007" y="606"/>
                </a:cubicBezTo>
                <a:cubicBezTo>
                  <a:pt x="2110" y="672"/>
                  <a:pt x="2119" y="674"/>
                  <a:pt x="2128" y="676"/>
                </a:cubicBezTo>
                <a:cubicBezTo>
                  <a:pt x="2158" y="691"/>
                  <a:pt x="2157" y="699"/>
                  <a:pt x="2164" y="696"/>
                </a:cubicBezTo>
                <a:cubicBezTo>
                  <a:pt x="2210" y="722"/>
                  <a:pt x="2219" y="727"/>
                  <a:pt x="2228" y="730"/>
                </a:cubicBezTo>
                <a:cubicBezTo>
                  <a:pt x="2271" y="761"/>
                  <a:pt x="2279" y="761"/>
                  <a:pt x="2282" y="767"/>
                </a:cubicBezTo>
                <a:cubicBezTo>
                  <a:pt x="2359" y="817"/>
                  <a:pt x="2363" y="823"/>
                  <a:pt x="2370" y="823"/>
                </a:cubicBezTo>
                <a:cubicBezTo>
                  <a:pt x="2410" y="866"/>
                  <a:pt x="2420" y="864"/>
                  <a:pt x="2419" y="875"/>
                </a:cubicBezTo>
                <a:cubicBezTo>
                  <a:pt x="2461" y="917"/>
                  <a:pt x="2461" y="927"/>
                  <a:pt x="2466" y="931"/>
                </a:cubicBezTo>
                <a:cubicBezTo>
                  <a:pt x="2475" y="946"/>
                  <a:pt x="2460" y="941"/>
                  <a:pt x="2453" y="925"/>
                </a:cubicBezTo>
                <a:cubicBezTo>
                  <a:pt x="2402" y="880"/>
                  <a:pt x="2395" y="874"/>
                  <a:pt x="2386" y="870"/>
                </a:cubicBezTo>
                <a:cubicBezTo>
                  <a:pt x="2349" y="840"/>
                  <a:pt x="2349" y="836"/>
                  <a:pt x="2347" y="837"/>
                </a:cubicBezTo>
                <a:cubicBezTo>
                  <a:pt x="2324" y="820"/>
                  <a:pt x="2323" y="811"/>
                  <a:pt x="2315" y="813"/>
                </a:cubicBezTo>
                <a:cubicBezTo>
                  <a:pt x="2250" y="769"/>
                  <a:pt x="2245" y="768"/>
                  <a:pt x="2241" y="766"/>
                </a:cubicBezTo>
                <a:cubicBezTo>
                  <a:pt x="2205" y="747"/>
                  <a:pt x="2197" y="742"/>
                  <a:pt x="2188" y="738"/>
                </a:cubicBezTo>
                <a:cubicBezTo>
                  <a:pt x="2170" y="730"/>
                  <a:pt x="2166" y="725"/>
                  <a:pt x="2159" y="726"/>
                </a:cubicBezTo>
                <a:cubicBezTo>
                  <a:pt x="2089" y="689"/>
                  <a:pt x="2087" y="684"/>
                  <a:pt x="2080" y="686"/>
                </a:cubicBezTo>
                <a:cubicBezTo>
                  <a:pt x="2035" y="659"/>
                  <a:pt x="2033" y="651"/>
                  <a:pt x="2028" y="649"/>
                </a:cubicBezTo>
                <a:cubicBezTo>
                  <a:pt x="1943" y="554"/>
                  <a:pt x="1930" y="550"/>
                  <a:pt x="1925" y="534"/>
                </a:cubicBezTo>
                <a:cubicBezTo>
                  <a:pt x="1914" y="536"/>
                  <a:pt x="1921" y="540"/>
                  <a:pt x="1925" y="549"/>
                </a:cubicBezTo>
                <a:cubicBezTo>
                  <a:pt x="1948" y="574"/>
                  <a:pt x="1952" y="582"/>
                  <a:pt x="1957" y="590"/>
                </a:cubicBezTo>
                <a:cubicBezTo>
                  <a:pt x="2033" y="664"/>
                  <a:pt x="2038" y="671"/>
                  <a:pt x="2045" y="675"/>
                </a:cubicBezTo>
                <a:cubicBezTo>
                  <a:pt x="2081" y="696"/>
                  <a:pt x="2097" y="704"/>
                  <a:pt x="2109" y="716"/>
                </a:cubicBezTo>
                <a:cubicBezTo>
                  <a:pt x="2172" y="745"/>
                  <a:pt x="2188" y="752"/>
                  <a:pt x="2204" y="759"/>
                </a:cubicBezTo>
                <a:cubicBezTo>
                  <a:pt x="2234" y="774"/>
                  <a:pt x="2241" y="779"/>
                  <a:pt x="2248" y="786"/>
                </a:cubicBezTo>
                <a:cubicBezTo>
                  <a:pt x="2276" y="803"/>
                  <a:pt x="2286" y="805"/>
                  <a:pt x="2291" y="812"/>
                </a:cubicBezTo>
                <a:cubicBezTo>
                  <a:pt x="2321" y="828"/>
                  <a:pt x="2326" y="837"/>
                  <a:pt x="2333" y="842"/>
                </a:cubicBezTo>
                <a:cubicBezTo>
                  <a:pt x="2364" y="866"/>
                  <a:pt x="2367" y="865"/>
                  <a:pt x="2368" y="868"/>
                </a:cubicBezTo>
                <a:cubicBezTo>
                  <a:pt x="2355" y="870"/>
                  <a:pt x="2355" y="864"/>
                  <a:pt x="2352" y="862"/>
                </a:cubicBezTo>
                <a:cubicBezTo>
                  <a:pt x="2278" y="837"/>
                  <a:pt x="2273" y="831"/>
                  <a:pt x="2263" y="833"/>
                </a:cubicBezTo>
                <a:cubicBezTo>
                  <a:pt x="2191" y="804"/>
                  <a:pt x="2183" y="801"/>
                  <a:pt x="2174" y="800"/>
                </a:cubicBezTo>
                <a:cubicBezTo>
                  <a:pt x="2102" y="757"/>
                  <a:pt x="2093" y="755"/>
                  <a:pt x="2089" y="746"/>
                </a:cubicBezTo>
                <a:cubicBezTo>
                  <a:pt x="2013" y="696"/>
                  <a:pt x="2008" y="681"/>
                  <a:pt x="1995" y="677"/>
                </a:cubicBezTo>
                <a:cubicBezTo>
                  <a:pt x="2038" y="721"/>
                  <a:pt x="2049" y="733"/>
                  <a:pt x="2062" y="743"/>
                </a:cubicBezTo>
                <a:cubicBezTo>
                  <a:pt x="2107" y="774"/>
                  <a:pt x="2113" y="778"/>
                  <a:pt x="2120" y="782"/>
                </a:cubicBezTo>
                <a:cubicBezTo>
                  <a:pt x="2149" y="790"/>
                  <a:pt x="2144" y="804"/>
                  <a:pt x="2153" y="799"/>
                </a:cubicBezTo>
                <a:cubicBezTo>
                  <a:pt x="2192" y="819"/>
                  <a:pt x="2201" y="820"/>
                  <a:pt x="2206" y="827"/>
                </a:cubicBezTo>
                <a:cubicBezTo>
                  <a:pt x="2263" y="844"/>
                  <a:pt x="2271" y="847"/>
                  <a:pt x="2281" y="847"/>
                </a:cubicBezTo>
                <a:cubicBezTo>
                  <a:pt x="2328" y="875"/>
                  <a:pt x="2342" y="870"/>
                  <a:pt x="2346" y="878"/>
                </a:cubicBezTo>
                <a:cubicBezTo>
                  <a:pt x="2359" y="886"/>
                  <a:pt x="2354" y="885"/>
                  <a:pt x="2350" y="883"/>
                </a:cubicBezTo>
                <a:cubicBezTo>
                  <a:pt x="2292" y="866"/>
                  <a:pt x="2282" y="863"/>
                  <a:pt x="2271" y="861"/>
                </a:cubicBezTo>
                <a:cubicBezTo>
                  <a:pt x="2169" y="829"/>
                  <a:pt x="2160" y="824"/>
                  <a:pt x="2151" y="820"/>
                </a:cubicBezTo>
                <a:cubicBezTo>
                  <a:pt x="2124" y="815"/>
                  <a:pt x="2135" y="811"/>
                  <a:pt x="2139" y="819"/>
                </a:cubicBezTo>
                <a:cubicBezTo>
                  <a:pt x="2186" y="845"/>
                  <a:pt x="2191" y="852"/>
                  <a:pt x="2202" y="851"/>
                </a:cubicBezTo>
                <a:cubicBezTo>
                  <a:pt x="2304" y="921"/>
                  <a:pt x="2316" y="924"/>
                  <a:pt x="2327" y="929"/>
                </a:cubicBezTo>
                <a:cubicBezTo>
                  <a:pt x="2354" y="939"/>
                  <a:pt x="2355" y="943"/>
                  <a:pt x="2359" y="943"/>
                </a:cubicBezTo>
                <a:cubicBezTo>
                  <a:pt x="2402" y="953"/>
                  <a:pt x="2398" y="967"/>
                  <a:pt x="2407" y="963"/>
                </a:cubicBezTo>
                <a:cubicBezTo>
                  <a:pt x="2461" y="1000"/>
                  <a:pt x="2471" y="1006"/>
                  <a:pt x="2480" y="1014"/>
                </a:cubicBezTo>
                <a:cubicBezTo>
                  <a:pt x="2501" y="1045"/>
                  <a:pt x="2508" y="1051"/>
                  <a:pt x="2515" y="1057"/>
                </a:cubicBezTo>
                <a:cubicBezTo>
                  <a:pt x="2542" y="1092"/>
                  <a:pt x="2545" y="1109"/>
                  <a:pt x="2540" y="1108"/>
                </a:cubicBezTo>
                <a:cubicBezTo>
                  <a:pt x="2507" y="1073"/>
                  <a:pt x="2509" y="1065"/>
                  <a:pt x="2505" y="1065"/>
                </a:cubicBezTo>
                <a:cubicBezTo>
                  <a:pt x="2468" y="1030"/>
                  <a:pt x="2458" y="1018"/>
                  <a:pt x="2444" y="1012"/>
                </a:cubicBezTo>
                <a:cubicBezTo>
                  <a:pt x="2372" y="969"/>
                  <a:pt x="2359" y="970"/>
                  <a:pt x="2351" y="963"/>
                </a:cubicBezTo>
                <a:cubicBezTo>
                  <a:pt x="2306" y="945"/>
                  <a:pt x="2296" y="935"/>
                  <a:pt x="2294" y="945"/>
                </a:cubicBezTo>
                <a:cubicBezTo>
                  <a:pt x="2326" y="966"/>
                  <a:pt x="2338" y="966"/>
                  <a:pt x="2344" y="973"/>
                </a:cubicBezTo>
                <a:close/>
                <a:moveTo>
                  <a:pt x="2568" y="1103"/>
                </a:moveTo>
                <a:cubicBezTo>
                  <a:pt x="2580" y="1099"/>
                  <a:pt x="2571" y="1115"/>
                  <a:pt x="2572" y="1120"/>
                </a:cubicBezTo>
                <a:cubicBezTo>
                  <a:pt x="2563" y="1118"/>
                  <a:pt x="2570" y="1107"/>
                  <a:pt x="2568" y="1103"/>
                </a:cubicBezTo>
                <a:close/>
                <a:moveTo>
                  <a:pt x="2571" y="1205"/>
                </a:moveTo>
                <a:cubicBezTo>
                  <a:pt x="2575" y="1209"/>
                  <a:pt x="2578" y="1213"/>
                  <a:pt x="2582" y="1215"/>
                </a:cubicBezTo>
                <a:cubicBezTo>
                  <a:pt x="2584" y="1223"/>
                  <a:pt x="2585" y="1230"/>
                  <a:pt x="2587" y="1238"/>
                </a:cubicBezTo>
                <a:cubicBezTo>
                  <a:pt x="2587" y="1243"/>
                  <a:pt x="2590" y="1242"/>
                  <a:pt x="2591" y="1246"/>
                </a:cubicBezTo>
                <a:cubicBezTo>
                  <a:pt x="2592" y="1249"/>
                  <a:pt x="2592" y="1251"/>
                  <a:pt x="2593" y="1254"/>
                </a:cubicBezTo>
                <a:cubicBezTo>
                  <a:pt x="2594" y="1257"/>
                  <a:pt x="2594" y="1260"/>
                  <a:pt x="2595" y="1263"/>
                </a:cubicBezTo>
                <a:cubicBezTo>
                  <a:pt x="2591" y="1263"/>
                  <a:pt x="2591" y="1256"/>
                  <a:pt x="2590" y="1252"/>
                </a:cubicBezTo>
                <a:cubicBezTo>
                  <a:pt x="2587" y="1245"/>
                  <a:pt x="2583" y="1240"/>
                  <a:pt x="2578" y="1237"/>
                </a:cubicBezTo>
                <a:cubicBezTo>
                  <a:pt x="2578" y="1228"/>
                  <a:pt x="2573" y="1227"/>
                  <a:pt x="2571" y="1220"/>
                </a:cubicBezTo>
                <a:cubicBezTo>
                  <a:pt x="2569" y="1215"/>
                  <a:pt x="2568" y="1209"/>
                  <a:pt x="2563" y="1207"/>
                </a:cubicBezTo>
                <a:cubicBezTo>
                  <a:pt x="2564" y="1202"/>
                  <a:pt x="2568" y="1206"/>
                  <a:pt x="2571" y="1205"/>
                </a:cubicBezTo>
                <a:close/>
                <a:moveTo>
                  <a:pt x="2594" y="743"/>
                </a:moveTo>
                <a:cubicBezTo>
                  <a:pt x="2598" y="739"/>
                  <a:pt x="2601" y="734"/>
                  <a:pt x="2603" y="729"/>
                </a:cubicBezTo>
                <a:cubicBezTo>
                  <a:pt x="2615" y="704"/>
                  <a:pt x="2626" y="698"/>
                  <a:pt x="2627" y="686"/>
                </a:cubicBezTo>
                <a:cubicBezTo>
                  <a:pt x="2674" y="586"/>
                  <a:pt x="2682" y="578"/>
                  <a:pt x="2689" y="570"/>
                </a:cubicBezTo>
                <a:cubicBezTo>
                  <a:pt x="2716" y="496"/>
                  <a:pt x="2723" y="487"/>
                  <a:pt x="2727" y="476"/>
                </a:cubicBezTo>
                <a:cubicBezTo>
                  <a:pt x="2744" y="436"/>
                  <a:pt x="2748" y="425"/>
                  <a:pt x="2749" y="413"/>
                </a:cubicBezTo>
                <a:cubicBezTo>
                  <a:pt x="2776" y="345"/>
                  <a:pt x="2775" y="338"/>
                  <a:pt x="2778" y="333"/>
                </a:cubicBezTo>
                <a:cubicBezTo>
                  <a:pt x="2784" y="320"/>
                  <a:pt x="2785" y="323"/>
                  <a:pt x="2785" y="326"/>
                </a:cubicBezTo>
                <a:cubicBezTo>
                  <a:pt x="2774" y="383"/>
                  <a:pt x="2763" y="395"/>
                  <a:pt x="2761" y="413"/>
                </a:cubicBezTo>
                <a:cubicBezTo>
                  <a:pt x="2749" y="447"/>
                  <a:pt x="2744" y="454"/>
                  <a:pt x="2745" y="464"/>
                </a:cubicBezTo>
                <a:cubicBezTo>
                  <a:pt x="2716" y="521"/>
                  <a:pt x="2712" y="536"/>
                  <a:pt x="2709" y="551"/>
                </a:cubicBezTo>
                <a:cubicBezTo>
                  <a:pt x="2669" y="627"/>
                  <a:pt x="2668" y="630"/>
                  <a:pt x="2663" y="631"/>
                </a:cubicBezTo>
                <a:cubicBezTo>
                  <a:pt x="2653" y="653"/>
                  <a:pt x="2651" y="656"/>
                  <a:pt x="2648" y="658"/>
                </a:cubicBezTo>
                <a:cubicBezTo>
                  <a:pt x="2614" y="720"/>
                  <a:pt x="2610" y="726"/>
                  <a:pt x="2606" y="731"/>
                </a:cubicBezTo>
                <a:cubicBezTo>
                  <a:pt x="2571" y="790"/>
                  <a:pt x="2574" y="800"/>
                  <a:pt x="2564" y="802"/>
                </a:cubicBezTo>
                <a:close/>
                <a:moveTo>
                  <a:pt x="2430" y="412"/>
                </a:moveTo>
                <a:cubicBezTo>
                  <a:pt x="2426" y="404"/>
                  <a:pt x="2434" y="405"/>
                  <a:pt x="2433" y="399"/>
                </a:cubicBezTo>
                <a:cubicBezTo>
                  <a:pt x="2435" y="390"/>
                  <a:pt x="2440" y="382"/>
                  <a:pt x="2443" y="374"/>
                </a:cubicBezTo>
                <a:cubicBezTo>
                  <a:pt x="2447" y="374"/>
                  <a:pt x="2444" y="379"/>
                  <a:pt x="2441" y="380"/>
                </a:cubicBezTo>
                <a:cubicBezTo>
                  <a:pt x="2441" y="397"/>
                  <a:pt x="2431" y="408"/>
                  <a:pt x="2429" y="424"/>
                </a:cubicBezTo>
                <a:cubicBezTo>
                  <a:pt x="2422" y="424"/>
                  <a:pt x="2427" y="413"/>
                  <a:pt x="2430" y="412"/>
                </a:cubicBezTo>
                <a:close/>
                <a:moveTo>
                  <a:pt x="2310" y="226"/>
                </a:moveTo>
                <a:cubicBezTo>
                  <a:pt x="2310" y="231"/>
                  <a:pt x="2315" y="240"/>
                  <a:pt x="2306" y="239"/>
                </a:cubicBezTo>
                <a:cubicBezTo>
                  <a:pt x="2311" y="232"/>
                  <a:pt x="2302" y="232"/>
                  <a:pt x="2303" y="221"/>
                </a:cubicBezTo>
                <a:cubicBezTo>
                  <a:pt x="2299" y="213"/>
                  <a:pt x="2306" y="212"/>
                  <a:pt x="2302" y="204"/>
                </a:cubicBezTo>
                <a:cubicBezTo>
                  <a:pt x="2300" y="193"/>
                  <a:pt x="2298" y="183"/>
                  <a:pt x="2296" y="173"/>
                </a:cubicBezTo>
                <a:cubicBezTo>
                  <a:pt x="2296" y="137"/>
                  <a:pt x="2301" y="105"/>
                  <a:pt x="2302" y="71"/>
                </a:cubicBezTo>
                <a:cubicBezTo>
                  <a:pt x="2305" y="70"/>
                  <a:pt x="2305" y="74"/>
                  <a:pt x="2306" y="76"/>
                </a:cubicBezTo>
                <a:cubicBezTo>
                  <a:pt x="2308" y="101"/>
                  <a:pt x="2305" y="123"/>
                  <a:pt x="2312" y="152"/>
                </a:cubicBezTo>
                <a:cubicBezTo>
                  <a:pt x="2313" y="162"/>
                  <a:pt x="2309" y="169"/>
                  <a:pt x="2312" y="181"/>
                </a:cubicBezTo>
                <a:cubicBezTo>
                  <a:pt x="2318" y="187"/>
                  <a:pt x="2301" y="191"/>
                  <a:pt x="2312" y="193"/>
                </a:cubicBezTo>
                <a:cubicBezTo>
                  <a:pt x="2310" y="197"/>
                  <a:pt x="2311" y="204"/>
                  <a:pt x="2309" y="208"/>
                </a:cubicBezTo>
                <a:cubicBezTo>
                  <a:pt x="2308" y="214"/>
                  <a:pt x="2316" y="224"/>
                  <a:pt x="2310" y="226"/>
                </a:cubicBezTo>
                <a:close/>
                <a:moveTo>
                  <a:pt x="2315" y="281"/>
                </a:moveTo>
                <a:cubicBezTo>
                  <a:pt x="2314" y="277"/>
                  <a:pt x="2313" y="274"/>
                  <a:pt x="2312" y="270"/>
                </a:cubicBezTo>
                <a:cubicBezTo>
                  <a:pt x="2313" y="265"/>
                  <a:pt x="2315" y="269"/>
                  <a:pt x="2316" y="272"/>
                </a:cubicBezTo>
                <a:cubicBezTo>
                  <a:pt x="2317" y="276"/>
                  <a:pt x="2317" y="280"/>
                  <a:pt x="2318" y="283"/>
                </a:cubicBezTo>
                <a:cubicBezTo>
                  <a:pt x="2318" y="288"/>
                  <a:pt x="2315" y="284"/>
                  <a:pt x="2315" y="281"/>
                </a:cubicBezTo>
                <a:close/>
                <a:moveTo>
                  <a:pt x="2320" y="100"/>
                </a:moveTo>
                <a:cubicBezTo>
                  <a:pt x="2314" y="99"/>
                  <a:pt x="2318" y="95"/>
                  <a:pt x="2318" y="91"/>
                </a:cubicBezTo>
                <a:cubicBezTo>
                  <a:pt x="2322" y="83"/>
                  <a:pt x="2319" y="96"/>
                  <a:pt x="2320" y="100"/>
                </a:cubicBezTo>
                <a:close/>
                <a:moveTo>
                  <a:pt x="2315" y="385"/>
                </a:moveTo>
                <a:cubicBezTo>
                  <a:pt x="2321" y="373"/>
                  <a:pt x="2327" y="393"/>
                  <a:pt x="2327" y="403"/>
                </a:cubicBezTo>
                <a:cubicBezTo>
                  <a:pt x="2320" y="401"/>
                  <a:pt x="2322" y="387"/>
                  <a:pt x="2315" y="385"/>
                </a:cubicBezTo>
                <a:close/>
                <a:moveTo>
                  <a:pt x="2328" y="420"/>
                </a:moveTo>
                <a:cubicBezTo>
                  <a:pt x="2327" y="417"/>
                  <a:pt x="2326" y="413"/>
                  <a:pt x="2326" y="409"/>
                </a:cubicBezTo>
                <a:cubicBezTo>
                  <a:pt x="2326" y="404"/>
                  <a:pt x="2329" y="408"/>
                  <a:pt x="2329" y="411"/>
                </a:cubicBezTo>
                <a:cubicBezTo>
                  <a:pt x="2330" y="415"/>
                  <a:pt x="2331" y="419"/>
                  <a:pt x="2331" y="423"/>
                </a:cubicBezTo>
                <a:cubicBezTo>
                  <a:pt x="2331" y="427"/>
                  <a:pt x="2328" y="423"/>
                  <a:pt x="2328" y="420"/>
                </a:cubicBezTo>
                <a:close/>
                <a:moveTo>
                  <a:pt x="1944" y="365"/>
                </a:moveTo>
                <a:cubicBezTo>
                  <a:pt x="1950" y="367"/>
                  <a:pt x="1957" y="368"/>
                  <a:pt x="1958" y="376"/>
                </a:cubicBezTo>
                <a:cubicBezTo>
                  <a:pt x="1953" y="374"/>
                  <a:pt x="1946" y="373"/>
                  <a:pt x="1944" y="365"/>
                </a:cubicBezTo>
                <a:close/>
                <a:moveTo>
                  <a:pt x="1973" y="391"/>
                </a:moveTo>
                <a:cubicBezTo>
                  <a:pt x="1968" y="390"/>
                  <a:pt x="1966" y="382"/>
                  <a:pt x="1960" y="382"/>
                </a:cubicBezTo>
                <a:cubicBezTo>
                  <a:pt x="1961" y="374"/>
                  <a:pt x="1967" y="387"/>
                  <a:pt x="1972" y="385"/>
                </a:cubicBezTo>
                <a:cubicBezTo>
                  <a:pt x="1976" y="390"/>
                  <a:pt x="1980" y="393"/>
                  <a:pt x="1986" y="395"/>
                </a:cubicBezTo>
                <a:cubicBezTo>
                  <a:pt x="1985" y="403"/>
                  <a:pt x="1975" y="394"/>
                  <a:pt x="1973" y="391"/>
                </a:cubicBezTo>
                <a:close/>
                <a:moveTo>
                  <a:pt x="2396" y="596"/>
                </a:moveTo>
                <a:cubicBezTo>
                  <a:pt x="2404" y="592"/>
                  <a:pt x="2394" y="577"/>
                  <a:pt x="2403" y="574"/>
                </a:cubicBezTo>
                <a:cubicBezTo>
                  <a:pt x="2416" y="518"/>
                  <a:pt x="2424" y="514"/>
                  <a:pt x="2422" y="505"/>
                </a:cubicBezTo>
                <a:cubicBezTo>
                  <a:pt x="2471" y="414"/>
                  <a:pt x="2479" y="391"/>
                  <a:pt x="2493" y="373"/>
                </a:cubicBezTo>
                <a:cubicBezTo>
                  <a:pt x="2545" y="298"/>
                  <a:pt x="2559" y="280"/>
                  <a:pt x="2577" y="264"/>
                </a:cubicBezTo>
                <a:cubicBezTo>
                  <a:pt x="2604" y="233"/>
                  <a:pt x="2607" y="229"/>
                  <a:pt x="2611" y="225"/>
                </a:cubicBezTo>
                <a:cubicBezTo>
                  <a:pt x="2635" y="198"/>
                  <a:pt x="2633" y="194"/>
                  <a:pt x="2637" y="193"/>
                </a:cubicBezTo>
                <a:cubicBezTo>
                  <a:pt x="2685" y="139"/>
                  <a:pt x="2692" y="132"/>
                  <a:pt x="2697" y="124"/>
                </a:cubicBezTo>
                <a:cubicBezTo>
                  <a:pt x="2720" y="96"/>
                  <a:pt x="2732" y="92"/>
                  <a:pt x="2736" y="84"/>
                </a:cubicBezTo>
                <a:cubicBezTo>
                  <a:pt x="2770" y="51"/>
                  <a:pt x="2771" y="46"/>
                  <a:pt x="2772" y="41"/>
                </a:cubicBezTo>
                <a:cubicBezTo>
                  <a:pt x="2784" y="32"/>
                  <a:pt x="2782" y="35"/>
                  <a:pt x="2781" y="40"/>
                </a:cubicBezTo>
                <a:cubicBezTo>
                  <a:pt x="2726" y="106"/>
                  <a:pt x="2717" y="119"/>
                  <a:pt x="2708" y="131"/>
                </a:cubicBezTo>
                <a:cubicBezTo>
                  <a:pt x="2689" y="150"/>
                  <a:pt x="2683" y="164"/>
                  <a:pt x="2676" y="167"/>
                </a:cubicBezTo>
                <a:cubicBezTo>
                  <a:pt x="2607" y="244"/>
                  <a:pt x="2603" y="251"/>
                  <a:pt x="2597" y="257"/>
                </a:cubicBezTo>
                <a:cubicBezTo>
                  <a:pt x="2585" y="268"/>
                  <a:pt x="2583" y="271"/>
                  <a:pt x="2583" y="275"/>
                </a:cubicBezTo>
                <a:cubicBezTo>
                  <a:pt x="2546" y="324"/>
                  <a:pt x="2536" y="323"/>
                  <a:pt x="2537" y="328"/>
                </a:cubicBezTo>
                <a:cubicBezTo>
                  <a:pt x="2507" y="370"/>
                  <a:pt x="2505" y="373"/>
                  <a:pt x="2502" y="377"/>
                </a:cubicBezTo>
                <a:cubicBezTo>
                  <a:pt x="2480" y="408"/>
                  <a:pt x="2485" y="416"/>
                  <a:pt x="2478" y="417"/>
                </a:cubicBezTo>
                <a:cubicBezTo>
                  <a:pt x="2461" y="457"/>
                  <a:pt x="2455" y="461"/>
                  <a:pt x="2453" y="469"/>
                </a:cubicBezTo>
                <a:cubicBezTo>
                  <a:pt x="2436" y="524"/>
                  <a:pt x="2425" y="527"/>
                  <a:pt x="2429" y="539"/>
                </a:cubicBezTo>
                <a:cubicBezTo>
                  <a:pt x="2409" y="628"/>
                  <a:pt x="2403" y="642"/>
                  <a:pt x="2403" y="660"/>
                </a:cubicBezTo>
                <a:cubicBezTo>
                  <a:pt x="2384" y="608"/>
                  <a:pt x="2399" y="608"/>
                  <a:pt x="2396" y="596"/>
                </a:cubicBezTo>
                <a:close/>
                <a:moveTo>
                  <a:pt x="2398" y="693"/>
                </a:moveTo>
                <a:cubicBezTo>
                  <a:pt x="2396" y="699"/>
                  <a:pt x="2394" y="692"/>
                  <a:pt x="2394" y="688"/>
                </a:cubicBezTo>
                <a:cubicBezTo>
                  <a:pt x="2395" y="683"/>
                  <a:pt x="2397" y="689"/>
                  <a:pt x="2398" y="693"/>
                </a:cubicBezTo>
                <a:close/>
                <a:moveTo>
                  <a:pt x="1893" y="123"/>
                </a:moveTo>
                <a:cubicBezTo>
                  <a:pt x="1901" y="123"/>
                  <a:pt x="1900" y="134"/>
                  <a:pt x="1907" y="135"/>
                </a:cubicBezTo>
                <a:cubicBezTo>
                  <a:pt x="1905" y="142"/>
                  <a:pt x="1894" y="130"/>
                  <a:pt x="1893" y="123"/>
                </a:cubicBezTo>
                <a:close/>
                <a:moveTo>
                  <a:pt x="2222" y="513"/>
                </a:moveTo>
                <a:cubicBezTo>
                  <a:pt x="2220" y="511"/>
                  <a:pt x="2218" y="509"/>
                  <a:pt x="2218" y="505"/>
                </a:cubicBezTo>
                <a:cubicBezTo>
                  <a:pt x="2210" y="506"/>
                  <a:pt x="2211" y="494"/>
                  <a:pt x="2204" y="496"/>
                </a:cubicBezTo>
                <a:cubicBezTo>
                  <a:pt x="2198" y="485"/>
                  <a:pt x="2190" y="477"/>
                  <a:pt x="2181" y="471"/>
                </a:cubicBezTo>
                <a:cubicBezTo>
                  <a:pt x="2182" y="465"/>
                  <a:pt x="2187" y="468"/>
                  <a:pt x="2188" y="472"/>
                </a:cubicBezTo>
                <a:cubicBezTo>
                  <a:pt x="2192" y="473"/>
                  <a:pt x="2193" y="476"/>
                  <a:pt x="2197" y="476"/>
                </a:cubicBezTo>
                <a:cubicBezTo>
                  <a:pt x="2206" y="492"/>
                  <a:pt x="2219" y="500"/>
                  <a:pt x="2229" y="514"/>
                </a:cubicBezTo>
                <a:cubicBezTo>
                  <a:pt x="2227" y="520"/>
                  <a:pt x="2226" y="512"/>
                  <a:pt x="2222" y="513"/>
                </a:cubicBezTo>
                <a:close/>
                <a:moveTo>
                  <a:pt x="2255" y="556"/>
                </a:moveTo>
                <a:cubicBezTo>
                  <a:pt x="2254" y="542"/>
                  <a:pt x="2242" y="546"/>
                  <a:pt x="2241" y="533"/>
                </a:cubicBezTo>
                <a:cubicBezTo>
                  <a:pt x="2249" y="536"/>
                  <a:pt x="2252" y="549"/>
                  <a:pt x="2260" y="552"/>
                </a:cubicBezTo>
                <a:cubicBezTo>
                  <a:pt x="2264" y="561"/>
                  <a:pt x="2272" y="564"/>
                  <a:pt x="2276" y="573"/>
                </a:cubicBezTo>
                <a:cubicBezTo>
                  <a:pt x="2266" y="571"/>
                  <a:pt x="2265" y="557"/>
                  <a:pt x="2255" y="556"/>
                </a:cubicBezTo>
                <a:close/>
                <a:moveTo>
                  <a:pt x="2244" y="517"/>
                </a:moveTo>
                <a:cubicBezTo>
                  <a:pt x="2234" y="499"/>
                  <a:pt x="2217" y="490"/>
                  <a:pt x="2208" y="471"/>
                </a:cubicBezTo>
                <a:cubicBezTo>
                  <a:pt x="2161" y="429"/>
                  <a:pt x="2161" y="413"/>
                  <a:pt x="2152" y="412"/>
                </a:cubicBezTo>
                <a:cubicBezTo>
                  <a:pt x="2109" y="364"/>
                  <a:pt x="2107" y="351"/>
                  <a:pt x="2100" y="345"/>
                </a:cubicBezTo>
                <a:cubicBezTo>
                  <a:pt x="2049" y="284"/>
                  <a:pt x="2039" y="279"/>
                  <a:pt x="2032" y="270"/>
                </a:cubicBezTo>
                <a:cubicBezTo>
                  <a:pt x="1983" y="214"/>
                  <a:pt x="1975" y="217"/>
                  <a:pt x="1972" y="211"/>
                </a:cubicBezTo>
                <a:cubicBezTo>
                  <a:pt x="1943" y="186"/>
                  <a:pt x="1942" y="178"/>
                  <a:pt x="1936" y="177"/>
                </a:cubicBezTo>
                <a:cubicBezTo>
                  <a:pt x="1912" y="148"/>
                  <a:pt x="1909" y="146"/>
                  <a:pt x="1908" y="141"/>
                </a:cubicBezTo>
                <a:cubicBezTo>
                  <a:pt x="1957" y="177"/>
                  <a:pt x="1957" y="192"/>
                  <a:pt x="1966" y="192"/>
                </a:cubicBezTo>
                <a:cubicBezTo>
                  <a:pt x="2024" y="244"/>
                  <a:pt x="2033" y="256"/>
                  <a:pt x="2045" y="264"/>
                </a:cubicBezTo>
                <a:cubicBezTo>
                  <a:pt x="2067" y="286"/>
                  <a:pt x="2073" y="291"/>
                  <a:pt x="2078" y="296"/>
                </a:cubicBezTo>
                <a:cubicBezTo>
                  <a:pt x="2174" y="397"/>
                  <a:pt x="2182" y="399"/>
                  <a:pt x="2188" y="401"/>
                </a:cubicBezTo>
                <a:cubicBezTo>
                  <a:pt x="2229" y="460"/>
                  <a:pt x="2238" y="458"/>
                  <a:pt x="2240" y="468"/>
                </a:cubicBezTo>
                <a:cubicBezTo>
                  <a:pt x="2284" y="528"/>
                  <a:pt x="2293" y="532"/>
                  <a:pt x="2299" y="542"/>
                </a:cubicBezTo>
                <a:cubicBezTo>
                  <a:pt x="2346" y="605"/>
                  <a:pt x="2348" y="613"/>
                  <a:pt x="2350" y="620"/>
                </a:cubicBezTo>
                <a:cubicBezTo>
                  <a:pt x="2377" y="697"/>
                  <a:pt x="2379" y="686"/>
                  <a:pt x="2373" y="686"/>
                </a:cubicBezTo>
                <a:cubicBezTo>
                  <a:pt x="2354" y="655"/>
                  <a:pt x="2352" y="651"/>
                  <a:pt x="2348" y="650"/>
                </a:cubicBezTo>
                <a:cubicBezTo>
                  <a:pt x="2327" y="617"/>
                  <a:pt x="2318" y="615"/>
                  <a:pt x="2314" y="604"/>
                </a:cubicBezTo>
                <a:close/>
                <a:moveTo>
                  <a:pt x="2284" y="583"/>
                </a:moveTo>
                <a:cubicBezTo>
                  <a:pt x="2296" y="588"/>
                  <a:pt x="2297" y="610"/>
                  <a:pt x="2311" y="613"/>
                </a:cubicBezTo>
                <a:cubicBezTo>
                  <a:pt x="2311" y="624"/>
                  <a:pt x="2319" y="623"/>
                  <a:pt x="2320" y="632"/>
                </a:cubicBezTo>
                <a:cubicBezTo>
                  <a:pt x="2309" y="627"/>
                  <a:pt x="2302" y="615"/>
                  <a:pt x="2292" y="608"/>
                </a:cubicBezTo>
                <a:cubicBezTo>
                  <a:pt x="2293" y="596"/>
                  <a:pt x="2289" y="594"/>
                  <a:pt x="2284" y="583"/>
                </a:cubicBezTo>
                <a:close/>
                <a:moveTo>
                  <a:pt x="2405" y="775"/>
                </a:moveTo>
                <a:cubicBezTo>
                  <a:pt x="2397" y="766"/>
                  <a:pt x="2390" y="755"/>
                  <a:pt x="2384" y="743"/>
                </a:cubicBezTo>
                <a:cubicBezTo>
                  <a:pt x="2329" y="688"/>
                  <a:pt x="2320" y="677"/>
                  <a:pt x="2310" y="669"/>
                </a:cubicBezTo>
                <a:cubicBezTo>
                  <a:pt x="2274" y="634"/>
                  <a:pt x="2264" y="627"/>
                  <a:pt x="2253" y="622"/>
                </a:cubicBezTo>
                <a:cubicBezTo>
                  <a:pt x="2221" y="588"/>
                  <a:pt x="2218" y="586"/>
                  <a:pt x="2213" y="585"/>
                </a:cubicBezTo>
                <a:cubicBezTo>
                  <a:pt x="2168" y="546"/>
                  <a:pt x="2160" y="543"/>
                  <a:pt x="2156" y="535"/>
                </a:cubicBezTo>
                <a:cubicBezTo>
                  <a:pt x="2103" y="491"/>
                  <a:pt x="2083" y="490"/>
                  <a:pt x="2075" y="471"/>
                </a:cubicBezTo>
                <a:cubicBezTo>
                  <a:pt x="2018" y="433"/>
                  <a:pt x="2017" y="422"/>
                  <a:pt x="2009" y="422"/>
                </a:cubicBezTo>
                <a:cubicBezTo>
                  <a:pt x="2026" y="431"/>
                  <a:pt x="2032" y="435"/>
                  <a:pt x="2039" y="437"/>
                </a:cubicBezTo>
                <a:cubicBezTo>
                  <a:pt x="2092" y="477"/>
                  <a:pt x="2097" y="481"/>
                  <a:pt x="2104" y="483"/>
                </a:cubicBezTo>
                <a:cubicBezTo>
                  <a:pt x="2173" y="528"/>
                  <a:pt x="2172" y="534"/>
                  <a:pt x="2173" y="534"/>
                </a:cubicBezTo>
                <a:cubicBezTo>
                  <a:pt x="2205" y="559"/>
                  <a:pt x="2213" y="559"/>
                  <a:pt x="2218" y="564"/>
                </a:cubicBezTo>
                <a:cubicBezTo>
                  <a:pt x="2273" y="608"/>
                  <a:pt x="2282" y="618"/>
                  <a:pt x="2295" y="622"/>
                </a:cubicBezTo>
                <a:cubicBezTo>
                  <a:pt x="2356" y="681"/>
                  <a:pt x="2361" y="694"/>
                  <a:pt x="2372" y="698"/>
                </a:cubicBezTo>
                <a:cubicBezTo>
                  <a:pt x="2404" y="751"/>
                  <a:pt x="2411" y="750"/>
                  <a:pt x="2411" y="759"/>
                </a:cubicBezTo>
                <a:cubicBezTo>
                  <a:pt x="2419" y="798"/>
                  <a:pt x="2412" y="786"/>
                  <a:pt x="2405" y="775"/>
                </a:cubicBezTo>
                <a:close/>
                <a:moveTo>
                  <a:pt x="2433" y="769"/>
                </a:moveTo>
                <a:cubicBezTo>
                  <a:pt x="2433" y="759"/>
                  <a:pt x="2429" y="756"/>
                  <a:pt x="2427" y="750"/>
                </a:cubicBezTo>
                <a:cubicBezTo>
                  <a:pt x="2434" y="682"/>
                  <a:pt x="2445" y="671"/>
                  <a:pt x="2442" y="652"/>
                </a:cubicBezTo>
                <a:cubicBezTo>
                  <a:pt x="2455" y="614"/>
                  <a:pt x="2455" y="610"/>
                  <a:pt x="2454" y="605"/>
                </a:cubicBezTo>
                <a:cubicBezTo>
                  <a:pt x="2465" y="566"/>
                  <a:pt x="2469" y="565"/>
                  <a:pt x="2469" y="561"/>
                </a:cubicBezTo>
                <a:cubicBezTo>
                  <a:pt x="2515" y="452"/>
                  <a:pt x="2524" y="452"/>
                  <a:pt x="2522" y="446"/>
                </a:cubicBezTo>
                <a:cubicBezTo>
                  <a:pt x="2557" y="387"/>
                  <a:pt x="2568" y="376"/>
                  <a:pt x="2577" y="365"/>
                </a:cubicBezTo>
                <a:cubicBezTo>
                  <a:pt x="2603" y="318"/>
                  <a:pt x="2613" y="317"/>
                  <a:pt x="2613" y="307"/>
                </a:cubicBezTo>
                <a:cubicBezTo>
                  <a:pt x="2647" y="267"/>
                  <a:pt x="2651" y="262"/>
                  <a:pt x="2656" y="257"/>
                </a:cubicBezTo>
                <a:cubicBezTo>
                  <a:pt x="2732" y="164"/>
                  <a:pt x="2748" y="139"/>
                  <a:pt x="2770" y="119"/>
                </a:cubicBezTo>
                <a:cubicBezTo>
                  <a:pt x="2774" y="130"/>
                  <a:pt x="2764" y="131"/>
                  <a:pt x="2765" y="137"/>
                </a:cubicBezTo>
                <a:cubicBezTo>
                  <a:pt x="2754" y="157"/>
                  <a:pt x="2751" y="161"/>
                  <a:pt x="2747" y="165"/>
                </a:cubicBezTo>
                <a:cubicBezTo>
                  <a:pt x="2698" y="241"/>
                  <a:pt x="2696" y="247"/>
                  <a:pt x="2690" y="250"/>
                </a:cubicBezTo>
                <a:cubicBezTo>
                  <a:pt x="2664" y="288"/>
                  <a:pt x="2661" y="294"/>
                  <a:pt x="2655" y="299"/>
                </a:cubicBezTo>
                <a:cubicBezTo>
                  <a:pt x="2627" y="357"/>
                  <a:pt x="2621" y="361"/>
                  <a:pt x="2616" y="366"/>
                </a:cubicBezTo>
                <a:cubicBezTo>
                  <a:pt x="2583" y="417"/>
                  <a:pt x="2581" y="420"/>
                  <a:pt x="2576" y="421"/>
                </a:cubicBezTo>
                <a:cubicBezTo>
                  <a:pt x="2560" y="447"/>
                  <a:pt x="2564" y="452"/>
                  <a:pt x="2562" y="453"/>
                </a:cubicBezTo>
                <a:cubicBezTo>
                  <a:pt x="2554" y="472"/>
                  <a:pt x="2540" y="470"/>
                  <a:pt x="2544" y="481"/>
                </a:cubicBezTo>
                <a:cubicBezTo>
                  <a:pt x="2516" y="524"/>
                  <a:pt x="2510" y="536"/>
                  <a:pt x="2508" y="550"/>
                </a:cubicBezTo>
                <a:cubicBezTo>
                  <a:pt x="2462" y="644"/>
                  <a:pt x="2456" y="671"/>
                  <a:pt x="2452" y="700"/>
                </a:cubicBezTo>
                <a:cubicBezTo>
                  <a:pt x="2444" y="756"/>
                  <a:pt x="2443" y="770"/>
                  <a:pt x="2443" y="785"/>
                </a:cubicBezTo>
                <a:close/>
                <a:moveTo>
                  <a:pt x="2440" y="862"/>
                </a:moveTo>
                <a:cubicBezTo>
                  <a:pt x="2443" y="862"/>
                  <a:pt x="2446" y="861"/>
                  <a:pt x="2449" y="860"/>
                </a:cubicBezTo>
                <a:cubicBezTo>
                  <a:pt x="2453" y="863"/>
                  <a:pt x="2454" y="870"/>
                  <a:pt x="2455" y="877"/>
                </a:cubicBezTo>
                <a:cubicBezTo>
                  <a:pt x="2449" y="874"/>
                  <a:pt x="2444" y="869"/>
                  <a:pt x="2440" y="862"/>
                </a:cubicBezTo>
                <a:close/>
                <a:moveTo>
                  <a:pt x="2463" y="855"/>
                </a:moveTo>
                <a:cubicBezTo>
                  <a:pt x="2452" y="849"/>
                  <a:pt x="2458" y="839"/>
                  <a:pt x="2452" y="830"/>
                </a:cubicBezTo>
                <a:cubicBezTo>
                  <a:pt x="2455" y="830"/>
                  <a:pt x="2457" y="829"/>
                  <a:pt x="2457" y="826"/>
                </a:cubicBezTo>
                <a:cubicBezTo>
                  <a:pt x="2465" y="830"/>
                  <a:pt x="2463" y="848"/>
                  <a:pt x="2463" y="855"/>
                </a:cubicBezTo>
                <a:close/>
                <a:moveTo>
                  <a:pt x="2461" y="819"/>
                </a:moveTo>
                <a:cubicBezTo>
                  <a:pt x="2451" y="819"/>
                  <a:pt x="2460" y="813"/>
                  <a:pt x="2455" y="803"/>
                </a:cubicBezTo>
                <a:cubicBezTo>
                  <a:pt x="2458" y="736"/>
                  <a:pt x="2456" y="727"/>
                  <a:pt x="2460" y="722"/>
                </a:cubicBezTo>
                <a:cubicBezTo>
                  <a:pt x="2467" y="691"/>
                  <a:pt x="2468" y="689"/>
                  <a:pt x="2465" y="689"/>
                </a:cubicBezTo>
                <a:cubicBezTo>
                  <a:pt x="2477" y="646"/>
                  <a:pt x="2478" y="642"/>
                  <a:pt x="2478" y="639"/>
                </a:cubicBezTo>
                <a:cubicBezTo>
                  <a:pt x="2492" y="607"/>
                  <a:pt x="2493" y="604"/>
                  <a:pt x="2494" y="600"/>
                </a:cubicBezTo>
                <a:cubicBezTo>
                  <a:pt x="2525" y="540"/>
                  <a:pt x="2526" y="524"/>
                  <a:pt x="2536" y="515"/>
                </a:cubicBezTo>
                <a:cubicBezTo>
                  <a:pt x="2593" y="420"/>
                  <a:pt x="2598" y="419"/>
                  <a:pt x="2596" y="414"/>
                </a:cubicBezTo>
                <a:cubicBezTo>
                  <a:pt x="2637" y="346"/>
                  <a:pt x="2655" y="324"/>
                  <a:pt x="2667" y="299"/>
                </a:cubicBezTo>
                <a:cubicBezTo>
                  <a:pt x="2747" y="183"/>
                  <a:pt x="2754" y="171"/>
                  <a:pt x="2760" y="159"/>
                </a:cubicBezTo>
                <a:cubicBezTo>
                  <a:pt x="2770" y="136"/>
                  <a:pt x="2776" y="137"/>
                  <a:pt x="2776" y="135"/>
                </a:cubicBezTo>
                <a:cubicBezTo>
                  <a:pt x="2792" y="96"/>
                  <a:pt x="2792" y="88"/>
                  <a:pt x="2795" y="81"/>
                </a:cubicBezTo>
                <a:cubicBezTo>
                  <a:pt x="2831" y="54"/>
                  <a:pt x="2824" y="55"/>
                  <a:pt x="2823" y="61"/>
                </a:cubicBezTo>
                <a:cubicBezTo>
                  <a:pt x="2798" y="112"/>
                  <a:pt x="2795" y="131"/>
                  <a:pt x="2781" y="143"/>
                </a:cubicBezTo>
                <a:cubicBezTo>
                  <a:pt x="2755" y="180"/>
                  <a:pt x="2765" y="191"/>
                  <a:pt x="2755" y="190"/>
                </a:cubicBezTo>
                <a:cubicBezTo>
                  <a:pt x="2741" y="235"/>
                  <a:pt x="2727" y="230"/>
                  <a:pt x="2732" y="239"/>
                </a:cubicBezTo>
                <a:cubicBezTo>
                  <a:pt x="2696" y="300"/>
                  <a:pt x="2684" y="314"/>
                  <a:pt x="2676" y="330"/>
                </a:cubicBezTo>
                <a:cubicBezTo>
                  <a:pt x="2652" y="367"/>
                  <a:pt x="2642" y="381"/>
                  <a:pt x="2630" y="395"/>
                </a:cubicBezTo>
                <a:cubicBezTo>
                  <a:pt x="2602" y="443"/>
                  <a:pt x="2597" y="446"/>
                  <a:pt x="2598" y="452"/>
                </a:cubicBezTo>
                <a:cubicBezTo>
                  <a:pt x="2574" y="489"/>
                  <a:pt x="2569" y="492"/>
                  <a:pt x="2571" y="499"/>
                </a:cubicBezTo>
                <a:cubicBezTo>
                  <a:pt x="2539" y="562"/>
                  <a:pt x="2532" y="563"/>
                  <a:pt x="2532" y="569"/>
                </a:cubicBezTo>
                <a:cubicBezTo>
                  <a:pt x="2512" y="621"/>
                  <a:pt x="2501" y="635"/>
                  <a:pt x="2499" y="655"/>
                </a:cubicBezTo>
                <a:cubicBezTo>
                  <a:pt x="2474" y="740"/>
                  <a:pt x="2469" y="743"/>
                  <a:pt x="2471" y="750"/>
                </a:cubicBezTo>
                <a:close/>
                <a:moveTo>
                  <a:pt x="2417" y="953"/>
                </a:moveTo>
                <a:cubicBezTo>
                  <a:pt x="2411" y="951"/>
                  <a:pt x="2404" y="950"/>
                  <a:pt x="2401" y="944"/>
                </a:cubicBezTo>
                <a:cubicBezTo>
                  <a:pt x="2394" y="944"/>
                  <a:pt x="2387" y="943"/>
                  <a:pt x="2384" y="936"/>
                </a:cubicBezTo>
                <a:cubicBezTo>
                  <a:pt x="2374" y="939"/>
                  <a:pt x="2371" y="933"/>
                  <a:pt x="2365" y="930"/>
                </a:cubicBezTo>
                <a:cubicBezTo>
                  <a:pt x="2357" y="934"/>
                  <a:pt x="2356" y="924"/>
                  <a:pt x="2349" y="925"/>
                </a:cubicBezTo>
                <a:cubicBezTo>
                  <a:pt x="2349" y="922"/>
                  <a:pt x="2345" y="923"/>
                  <a:pt x="2343" y="923"/>
                </a:cubicBezTo>
                <a:cubicBezTo>
                  <a:pt x="2341" y="923"/>
                  <a:pt x="2341" y="921"/>
                  <a:pt x="2340" y="921"/>
                </a:cubicBezTo>
                <a:cubicBezTo>
                  <a:pt x="2337" y="920"/>
                  <a:pt x="2332" y="917"/>
                  <a:pt x="2327" y="917"/>
                </a:cubicBezTo>
                <a:cubicBezTo>
                  <a:pt x="2324" y="918"/>
                  <a:pt x="2317" y="916"/>
                  <a:pt x="2314" y="911"/>
                </a:cubicBezTo>
                <a:cubicBezTo>
                  <a:pt x="2301" y="910"/>
                  <a:pt x="2291" y="903"/>
                  <a:pt x="2282" y="897"/>
                </a:cubicBezTo>
                <a:cubicBezTo>
                  <a:pt x="2276" y="900"/>
                  <a:pt x="2277" y="892"/>
                  <a:pt x="2272" y="893"/>
                </a:cubicBezTo>
                <a:cubicBezTo>
                  <a:pt x="2269" y="892"/>
                  <a:pt x="2267" y="892"/>
                  <a:pt x="2265" y="888"/>
                </a:cubicBezTo>
                <a:cubicBezTo>
                  <a:pt x="2260" y="885"/>
                  <a:pt x="2252" y="886"/>
                  <a:pt x="2249" y="880"/>
                </a:cubicBezTo>
                <a:cubicBezTo>
                  <a:pt x="2242" y="879"/>
                  <a:pt x="2239" y="872"/>
                  <a:pt x="2232" y="871"/>
                </a:cubicBezTo>
                <a:cubicBezTo>
                  <a:pt x="2231" y="868"/>
                  <a:pt x="2226" y="871"/>
                  <a:pt x="2225" y="867"/>
                </a:cubicBezTo>
                <a:cubicBezTo>
                  <a:pt x="2224" y="865"/>
                  <a:pt x="2222" y="862"/>
                  <a:pt x="2219" y="862"/>
                </a:cubicBezTo>
                <a:cubicBezTo>
                  <a:pt x="2220" y="854"/>
                  <a:pt x="2230" y="864"/>
                  <a:pt x="2234" y="865"/>
                </a:cubicBezTo>
                <a:cubicBezTo>
                  <a:pt x="2239" y="867"/>
                  <a:pt x="2249" y="862"/>
                  <a:pt x="2250" y="871"/>
                </a:cubicBezTo>
                <a:cubicBezTo>
                  <a:pt x="2259" y="867"/>
                  <a:pt x="2263" y="872"/>
                  <a:pt x="2268" y="873"/>
                </a:cubicBezTo>
                <a:cubicBezTo>
                  <a:pt x="2276" y="871"/>
                  <a:pt x="2278" y="878"/>
                  <a:pt x="2286" y="875"/>
                </a:cubicBezTo>
                <a:cubicBezTo>
                  <a:pt x="2294" y="883"/>
                  <a:pt x="2308" y="882"/>
                  <a:pt x="2318" y="887"/>
                </a:cubicBezTo>
                <a:cubicBezTo>
                  <a:pt x="2331" y="888"/>
                  <a:pt x="2338" y="896"/>
                  <a:pt x="2352" y="895"/>
                </a:cubicBezTo>
                <a:cubicBezTo>
                  <a:pt x="2364" y="905"/>
                  <a:pt x="2378" y="910"/>
                  <a:pt x="2392" y="916"/>
                </a:cubicBezTo>
                <a:cubicBezTo>
                  <a:pt x="2396" y="921"/>
                  <a:pt x="2400" y="924"/>
                  <a:pt x="2406" y="925"/>
                </a:cubicBezTo>
                <a:cubicBezTo>
                  <a:pt x="2405" y="936"/>
                  <a:pt x="2417" y="928"/>
                  <a:pt x="2417" y="938"/>
                </a:cubicBezTo>
                <a:cubicBezTo>
                  <a:pt x="2428" y="941"/>
                  <a:pt x="2437" y="948"/>
                  <a:pt x="2447" y="953"/>
                </a:cubicBezTo>
                <a:cubicBezTo>
                  <a:pt x="2455" y="969"/>
                  <a:pt x="2470" y="977"/>
                  <a:pt x="2479" y="993"/>
                </a:cubicBezTo>
                <a:cubicBezTo>
                  <a:pt x="2458" y="979"/>
                  <a:pt x="2437" y="967"/>
                  <a:pt x="2417" y="953"/>
                </a:cubicBezTo>
                <a:close/>
                <a:moveTo>
                  <a:pt x="2482" y="996"/>
                </a:moveTo>
                <a:cubicBezTo>
                  <a:pt x="2485" y="997"/>
                  <a:pt x="2487" y="1000"/>
                  <a:pt x="2489" y="1003"/>
                </a:cubicBezTo>
                <a:cubicBezTo>
                  <a:pt x="2490" y="1010"/>
                  <a:pt x="2482" y="1000"/>
                  <a:pt x="2482" y="996"/>
                </a:cubicBezTo>
                <a:close/>
                <a:moveTo>
                  <a:pt x="2542" y="895"/>
                </a:moveTo>
                <a:cubicBezTo>
                  <a:pt x="2544" y="884"/>
                  <a:pt x="2548" y="899"/>
                  <a:pt x="2546" y="900"/>
                </a:cubicBezTo>
                <a:cubicBezTo>
                  <a:pt x="2544" y="901"/>
                  <a:pt x="2541" y="897"/>
                  <a:pt x="2542" y="895"/>
                </a:cubicBezTo>
                <a:close/>
                <a:moveTo>
                  <a:pt x="2510" y="987"/>
                </a:moveTo>
                <a:cubicBezTo>
                  <a:pt x="2506" y="987"/>
                  <a:pt x="2506" y="982"/>
                  <a:pt x="2505" y="979"/>
                </a:cubicBezTo>
                <a:cubicBezTo>
                  <a:pt x="2510" y="977"/>
                  <a:pt x="2511" y="980"/>
                  <a:pt x="2512" y="984"/>
                </a:cubicBezTo>
                <a:cubicBezTo>
                  <a:pt x="2510" y="984"/>
                  <a:pt x="2510" y="985"/>
                  <a:pt x="2510" y="987"/>
                </a:cubicBezTo>
                <a:close/>
                <a:moveTo>
                  <a:pt x="2522" y="1017"/>
                </a:moveTo>
                <a:cubicBezTo>
                  <a:pt x="2520" y="1018"/>
                  <a:pt x="2517" y="1014"/>
                  <a:pt x="2518" y="1012"/>
                </a:cubicBezTo>
                <a:cubicBezTo>
                  <a:pt x="2520" y="1001"/>
                  <a:pt x="2524" y="1016"/>
                  <a:pt x="2522" y="1017"/>
                </a:cubicBezTo>
                <a:close/>
                <a:moveTo>
                  <a:pt x="2525" y="928"/>
                </a:moveTo>
                <a:cubicBezTo>
                  <a:pt x="2526" y="935"/>
                  <a:pt x="2522" y="938"/>
                  <a:pt x="2522" y="943"/>
                </a:cubicBezTo>
                <a:cubicBezTo>
                  <a:pt x="2523" y="947"/>
                  <a:pt x="2518" y="948"/>
                  <a:pt x="2517" y="950"/>
                </a:cubicBezTo>
                <a:cubicBezTo>
                  <a:pt x="2517" y="951"/>
                  <a:pt x="2519" y="955"/>
                  <a:pt x="2518" y="956"/>
                </a:cubicBezTo>
                <a:cubicBezTo>
                  <a:pt x="2518" y="956"/>
                  <a:pt x="2516" y="956"/>
                  <a:pt x="2515" y="956"/>
                </a:cubicBezTo>
                <a:cubicBezTo>
                  <a:pt x="2514" y="960"/>
                  <a:pt x="2518" y="970"/>
                  <a:pt x="2509" y="970"/>
                </a:cubicBezTo>
                <a:cubicBezTo>
                  <a:pt x="2505" y="961"/>
                  <a:pt x="2512" y="960"/>
                  <a:pt x="2512" y="954"/>
                </a:cubicBezTo>
                <a:cubicBezTo>
                  <a:pt x="2514" y="950"/>
                  <a:pt x="2515" y="945"/>
                  <a:pt x="2518" y="941"/>
                </a:cubicBezTo>
                <a:cubicBezTo>
                  <a:pt x="2518" y="930"/>
                  <a:pt x="2526" y="925"/>
                  <a:pt x="2525" y="913"/>
                </a:cubicBezTo>
                <a:cubicBezTo>
                  <a:pt x="2532" y="914"/>
                  <a:pt x="2528" y="926"/>
                  <a:pt x="2525" y="928"/>
                </a:cubicBezTo>
                <a:close/>
                <a:moveTo>
                  <a:pt x="2530" y="1045"/>
                </a:moveTo>
                <a:cubicBezTo>
                  <a:pt x="2527" y="1038"/>
                  <a:pt x="2535" y="1038"/>
                  <a:pt x="2534" y="1033"/>
                </a:cubicBezTo>
                <a:cubicBezTo>
                  <a:pt x="2537" y="972"/>
                  <a:pt x="2534" y="960"/>
                  <a:pt x="2535" y="952"/>
                </a:cubicBezTo>
                <a:cubicBezTo>
                  <a:pt x="2553" y="912"/>
                  <a:pt x="2557" y="903"/>
                  <a:pt x="2559" y="892"/>
                </a:cubicBezTo>
                <a:cubicBezTo>
                  <a:pt x="2592" y="831"/>
                  <a:pt x="2590" y="821"/>
                  <a:pt x="2597" y="816"/>
                </a:cubicBezTo>
                <a:cubicBezTo>
                  <a:pt x="2618" y="787"/>
                  <a:pt x="2614" y="780"/>
                  <a:pt x="2619" y="779"/>
                </a:cubicBezTo>
                <a:cubicBezTo>
                  <a:pt x="2646" y="737"/>
                  <a:pt x="2650" y="732"/>
                  <a:pt x="2652" y="725"/>
                </a:cubicBezTo>
                <a:cubicBezTo>
                  <a:pt x="2732" y="618"/>
                  <a:pt x="2741" y="619"/>
                  <a:pt x="2739" y="613"/>
                </a:cubicBezTo>
                <a:cubicBezTo>
                  <a:pt x="2768" y="578"/>
                  <a:pt x="2782" y="570"/>
                  <a:pt x="2787" y="556"/>
                </a:cubicBezTo>
                <a:cubicBezTo>
                  <a:pt x="2774" y="583"/>
                  <a:pt x="2776" y="590"/>
                  <a:pt x="2774" y="594"/>
                </a:cubicBezTo>
                <a:cubicBezTo>
                  <a:pt x="2752" y="632"/>
                  <a:pt x="2751" y="637"/>
                  <a:pt x="2748" y="641"/>
                </a:cubicBezTo>
                <a:cubicBezTo>
                  <a:pt x="2731" y="668"/>
                  <a:pt x="2725" y="669"/>
                  <a:pt x="2725" y="675"/>
                </a:cubicBezTo>
                <a:cubicBezTo>
                  <a:pt x="2705" y="699"/>
                  <a:pt x="2704" y="705"/>
                  <a:pt x="2702" y="709"/>
                </a:cubicBezTo>
                <a:cubicBezTo>
                  <a:pt x="2670" y="743"/>
                  <a:pt x="2676" y="756"/>
                  <a:pt x="2665" y="758"/>
                </a:cubicBezTo>
                <a:cubicBezTo>
                  <a:pt x="2639" y="799"/>
                  <a:pt x="2637" y="802"/>
                  <a:pt x="2632" y="803"/>
                </a:cubicBezTo>
                <a:cubicBezTo>
                  <a:pt x="2614" y="838"/>
                  <a:pt x="2614" y="847"/>
                  <a:pt x="2606" y="849"/>
                </a:cubicBezTo>
                <a:cubicBezTo>
                  <a:pt x="2589" y="873"/>
                  <a:pt x="2596" y="886"/>
                  <a:pt x="2584" y="886"/>
                </a:cubicBezTo>
                <a:cubicBezTo>
                  <a:pt x="2574" y="932"/>
                  <a:pt x="2564" y="937"/>
                  <a:pt x="2564" y="950"/>
                </a:cubicBezTo>
                <a:cubicBezTo>
                  <a:pt x="2537" y="1075"/>
                  <a:pt x="2538" y="1053"/>
                  <a:pt x="2530" y="1045"/>
                </a:cubicBezTo>
                <a:close/>
                <a:moveTo>
                  <a:pt x="2858" y="2117"/>
                </a:moveTo>
                <a:cubicBezTo>
                  <a:pt x="2852" y="2119"/>
                  <a:pt x="2847" y="2123"/>
                  <a:pt x="2841" y="2124"/>
                </a:cubicBezTo>
                <a:cubicBezTo>
                  <a:pt x="2781" y="2132"/>
                  <a:pt x="2773" y="2127"/>
                  <a:pt x="2765" y="2127"/>
                </a:cubicBezTo>
                <a:cubicBezTo>
                  <a:pt x="2684" y="2121"/>
                  <a:pt x="2674" y="2127"/>
                  <a:pt x="2667" y="2123"/>
                </a:cubicBezTo>
                <a:cubicBezTo>
                  <a:pt x="2625" y="2122"/>
                  <a:pt x="2619" y="2130"/>
                  <a:pt x="2615" y="2128"/>
                </a:cubicBezTo>
                <a:cubicBezTo>
                  <a:pt x="2583" y="2131"/>
                  <a:pt x="2575" y="2128"/>
                  <a:pt x="2566" y="2131"/>
                </a:cubicBezTo>
                <a:cubicBezTo>
                  <a:pt x="2524" y="2132"/>
                  <a:pt x="2518" y="2140"/>
                  <a:pt x="2514" y="2136"/>
                </a:cubicBezTo>
                <a:cubicBezTo>
                  <a:pt x="2477" y="2156"/>
                  <a:pt x="2490" y="2152"/>
                  <a:pt x="2503" y="2150"/>
                </a:cubicBezTo>
                <a:cubicBezTo>
                  <a:pt x="2588" y="2142"/>
                  <a:pt x="2595" y="2138"/>
                  <a:pt x="2600" y="2141"/>
                </a:cubicBezTo>
                <a:cubicBezTo>
                  <a:pt x="2669" y="2134"/>
                  <a:pt x="2686" y="2137"/>
                  <a:pt x="2703" y="2138"/>
                </a:cubicBezTo>
                <a:cubicBezTo>
                  <a:pt x="2743" y="2140"/>
                  <a:pt x="2745" y="2140"/>
                  <a:pt x="2748" y="2138"/>
                </a:cubicBezTo>
                <a:cubicBezTo>
                  <a:pt x="2679" y="2149"/>
                  <a:pt x="2659" y="2161"/>
                  <a:pt x="2643" y="2151"/>
                </a:cubicBezTo>
                <a:cubicBezTo>
                  <a:pt x="2607" y="2160"/>
                  <a:pt x="2604" y="2156"/>
                  <a:pt x="2602" y="2156"/>
                </a:cubicBezTo>
                <a:cubicBezTo>
                  <a:pt x="2733" y="2160"/>
                  <a:pt x="2733" y="2160"/>
                  <a:pt x="2733" y="2160"/>
                </a:cubicBezTo>
                <a:cubicBezTo>
                  <a:pt x="2765" y="2154"/>
                  <a:pt x="2776" y="2155"/>
                  <a:pt x="2772" y="2150"/>
                </a:cubicBezTo>
                <a:cubicBezTo>
                  <a:pt x="2799" y="2160"/>
                  <a:pt x="2799" y="2160"/>
                  <a:pt x="2799" y="2160"/>
                </a:cubicBezTo>
                <a:cubicBezTo>
                  <a:pt x="2827" y="2160"/>
                  <a:pt x="2827" y="2160"/>
                  <a:pt x="2827" y="2160"/>
                </a:cubicBezTo>
                <a:cubicBezTo>
                  <a:pt x="2866" y="2140"/>
                  <a:pt x="2872" y="2136"/>
                  <a:pt x="2877" y="2133"/>
                </a:cubicBezTo>
                <a:cubicBezTo>
                  <a:pt x="2882" y="2114"/>
                  <a:pt x="2882" y="2114"/>
                  <a:pt x="2882" y="2114"/>
                </a:cubicBezTo>
                <a:close/>
                <a:moveTo>
                  <a:pt x="2307" y="1491"/>
                </a:moveTo>
                <a:cubicBezTo>
                  <a:pt x="2296" y="1501"/>
                  <a:pt x="2292" y="1512"/>
                  <a:pt x="2283" y="1522"/>
                </a:cubicBezTo>
                <a:cubicBezTo>
                  <a:pt x="2262" y="1560"/>
                  <a:pt x="2263" y="1566"/>
                  <a:pt x="2257" y="1569"/>
                </a:cubicBezTo>
                <a:cubicBezTo>
                  <a:pt x="2249" y="1593"/>
                  <a:pt x="2255" y="1602"/>
                  <a:pt x="2248" y="1607"/>
                </a:cubicBezTo>
                <a:cubicBezTo>
                  <a:pt x="2220" y="1556"/>
                  <a:pt x="2226" y="1554"/>
                  <a:pt x="2222" y="1550"/>
                </a:cubicBezTo>
                <a:cubicBezTo>
                  <a:pt x="2208" y="1508"/>
                  <a:pt x="2218" y="1506"/>
                  <a:pt x="2212" y="1500"/>
                </a:cubicBezTo>
                <a:cubicBezTo>
                  <a:pt x="2209" y="1468"/>
                  <a:pt x="2208" y="1464"/>
                  <a:pt x="2210" y="1460"/>
                </a:cubicBezTo>
                <a:cubicBezTo>
                  <a:pt x="2212" y="1374"/>
                  <a:pt x="2212" y="1365"/>
                  <a:pt x="2215" y="1357"/>
                </a:cubicBezTo>
                <a:cubicBezTo>
                  <a:pt x="2220" y="1295"/>
                  <a:pt x="2228" y="1292"/>
                  <a:pt x="2226" y="1287"/>
                </a:cubicBezTo>
                <a:cubicBezTo>
                  <a:pt x="2231" y="1234"/>
                  <a:pt x="2228" y="1228"/>
                  <a:pt x="2229" y="1223"/>
                </a:cubicBezTo>
                <a:cubicBezTo>
                  <a:pt x="2236" y="1177"/>
                  <a:pt x="2233" y="1168"/>
                  <a:pt x="2235" y="1161"/>
                </a:cubicBezTo>
                <a:cubicBezTo>
                  <a:pt x="2222" y="1098"/>
                  <a:pt x="2216" y="1084"/>
                  <a:pt x="2212" y="1071"/>
                </a:cubicBezTo>
                <a:cubicBezTo>
                  <a:pt x="2210" y="1075"/>
                  <a:pt x="2212" y="1097"/>
                  <a:pt x="2222" y="1121"/>
                </a:cubicBezTo>
                <a:cubicBezTo>
                  <a:pt x="2220" y="1149"/>
                  <a:pt x="2227" y="1155"/>
                  <a:pt x="2225" y="1158"/>
                </a:cubicBezTo>
                <a:cubicBezTo>
                  <a:pt x="2224" y="1253"/>
                  <a:pt x="2211" y="1289"/>
                  <a:pt x="2210" y="1328"/>
                </a:cubicBezTo>
                <a:cubicBezTo>
                  <a:pt x="2204" y="1349"/>
                  <a:pt x="2203" y="1351"/>
                  <a:pt x="2201" y="1353"/>
                </a:cubicBezTo>
                <a:cubicBezTo>
                  <a:pt x="2200" y="1442"/>
                  <a:pt x="2197" y="1446"/>
                  <a:pt x="2196" y="1450"/>
                </a:cubicBezTo>
                <a:cubicBezTo>
                  <a:pt x="2206" y="1512"/>
                  <a:pt x="2201" y="1526"/>
                  <a:pt x="2207" y="1544"/>
                </a:cubicBezTo>
                <a:cubicBezTo>
                  <a:pt x="2217" y="1582"/>
                  <a:pt x="2218" y="1585"/>
                  <a:pt x="2219" y="1587"/>
                </a:cubicBezTo>
                <a:cubicBezTo>
                  <a:pt x="2219" y="1591"/>
                  <a:pt x="2217" y="1589"/>
                  <a:pt x="2214" y="1587"/>
                </a:cubicBezTo>
                <a:cubicBezTo>
                  <a:pt x="2205" y="1572"/>
                  <a:pt x="2203" y="1569"/>
                  <a:pt x="2201" y="1565"/>
                </a:cubicBezTo>
                <a:cubicBezTo>
                  <a:pt x="2185" y="1482"/>
                  <a:pt x="2188" y="1477"/>
                  <a:pt x="2186" y="1474"/>
                </a:cubicBezTo>
                <a:cubicBezTo>
                  <a:pt x="2184" y="1403"/>
                  <a:pt x="2187" y="1399"/>
                  <a:pt x="2189" y="1395"/>
                </a:cubicBezTo>
                <a:cubicBezTo>
                  <a:pt x="2193" y="1361"/>
                  <a:pt x="2190" y="1355"/>
                  <a:pt x="2191" y="1350"/>
                </a:cubicBezTo>
                <a:cubicBezTo>
                  <a:pt x="2193" y="1307"/>
                  <a:pt x="2197" y="1306"/>
                  <a:pt x="2197" y="1303"/>
                </a:cubicBezTo>
                <a:cubicBezTo>
                  <a:pt x="2199" y="1280"/>
                  <a:pt x="2199" y="1278"/>
                  <a:pt x="2199" y="1275"/>
                </a:cubicBezTo>
                <a:cubicBezTo>
                  <a:pt x="2200" y="1250"/>
                  <a:pt x="2199" y="1248"/>
                  <a:pt x="2203" y="1246"/>
                </a:cubicBezTo>
                <a:cubicBezTo>
                  <a:pt x="2197" y="1176"/>
                  <a:pt x="2207" y="1174"/>
                  <a:pt x="2201" y="1168"/>
                </a:cubicBezTo>
                <a:cubicBezTo>
                  <a:pt x="2192" y="1111"/>
                  <a:pt x="2193" y="1101"/>
                  <a:pt x="2191" y="1091"/>
                </a:cubicBezTo>
                <a:cubicBezTo>
                  <a:pt x="2180" y="1038"/>
                  <a:pt x="2176" y="1025"/>
                  <a:pt x="2166" y="999"/>
                </a:cubicBezTo>
                <a:cubicBezTo>
                  <a:pt x="2133" y="919"/>
                  <a:pt x="2128" y="912"/>
                  <a:pt x="2130" y="908"/>
                </a:cubicBezTo>
                <a:cubicBezTo>
                  <a:pt x="2102" y="863"/>
                  <a:pt x="2105" y="860"/>
                  <a:pt x="2100" y="854"/>
                </a:cubicBezTo>
                <a:cubicBezTo>
                  <a:pt x="2119" y="922"/>
                  <a:pt x="2122" y="928"/>
                  <a:pt x="2123" y="932"/>
                </a:cubicBezTo>
                <a:cubicBezTo>
                  <a:pt x="2129" y="984"/>
                  <a:pt x="2139" y="997"/>
                  <a:pt x="2134" y="1005"/>
                </a:cubicBezTo>
                <a:cubicBezTo>
                  <a:pt x="2134" y="1056"/>
                  <a:pt x="2133" y="1060"/>
                  <a:pt x="2132" y="1065"/>
                </a:cubicBezTo>
                <a:cubicBezTo>
                  <a:pt x="2126" y="1099"/>
                  <a:pt x="2136" y="1107"/>
                  <a:pt x="2127" y="1109"/>
                </a:cubicBezTo>
                <a:cubicBezTo>
                  <a:pt x="2124" y="1141"/>
                  <a:pt x="2121" y="1143"/>
                  <a:pt x="2124" y="1146"/>
                </a:cubicBezTo>
                <a:cubicBezTo>
                  <a:pt x="2116" y="1224"/>
                  <a:pt x="2109" y="1232"/>
                  <a:pt x="2113" y="1243"/>
                </a:cubicBezTo>
                <a:cubicBezTo>
                  <a:pt x="2111" y="1287"/>
                  <a:pt x="2105" y="1289"/>
                  <a:pt x="2106" y="1294"/>
                </a:cubicBezTo>
                <a:cubicBezTo>
                  <a:pt x="2100" y="1328"/>
                  <a:pt x="2104" y="1337"/>
                  <a:pt x="2100" y="1345"/>
                </a:cubicBezTo>
                <a:cubicBezTo>
                  <a:pt x="2099" y="1402"/>
                  <a:pt x="2096" y="1406"/>
                  <a:pt x="2098" y="1411"/>
                </a:cubicBezTo>
                <a:cubicBezTo>
                  <a:pt x="2104" y="1460"/>
                  <a:pt x="2099" y="1464"/>
                  <a:pt x="2105" y="1471"/>
                </a:cubicBezTo>
                <a:cubicBezTo>
                  <a:pt x="2112" y="1513"/>
                  <a:pt x="2116" y="1520"/>
                  <a:pt x="2114" y="1525"/>
                </a:cubicBezTo>
                <a:cubicBezTo>
                  <a:pt x="2078" y="1491"/>
                  <a:pt x="2078" y="1481"/>
                  <a:pt x="2072" y="1469"/>
                </a:cubicBezTo>
                <a:cubicBezTo>
                  <a:pt x="2069" y="1416"/>
                  <a:pt x="2066" y="1408"/>
                  <a:pt x="2066" y="1402"/>
                </a:cubicBezTo>
                <a:cubicBezTo>
                  <a:pt x="2064" y="1356"/>
                  <a:pt x="2071" y="1354"/>
                  <a:pt x="2066" y="1349"/>
                </a:cubicBezTo>
                <a:cubicBezTo>
                  <a:pt x="2083" y="1248"/>
                  <a:pt x="2080" y="1237"/>
                  <a:pt x="2085" y="1230"/>
                </a:cubicBezTo>
                <a:cubicBezTo>
                  <a:pt x="2096" y="1167"/>
                  <a:pt x="2093" y="1156"/>
                  <a:pt x="2099" y="1148"/>
                </a:cubicBezTo>
                <a:cubicBezTo>
                  <a:pt x="2102" y="1126"/>
                  <a:pt x="2103" y="1124"/>
                  <a:pt x="2105" y="1122"/>
                </a:cubicBezTo>
                <a:cubicBezTo>
                  <a:pt x="2105" y="1104"/>
                  <a:pt x="2106" y="1099"/>
                  <a:pt x="2110" y="1095"/>
                </a:cubicBezTo>
                <a:cubicBezTo>
                  <a:pt x="2114" y="1033"/>
                  <a:pt x="2111" y="1028"/>
                  <a:pt x="2115" y="1025"/>
                </a:cubicBezTo>
                <a:cubicBezTo>
                  <a:pt x="2116" y="972"/>
                  <a:pt x="2116" y="962"/>
                  <a:pt x="2113" y="952"/>
                </a:cubicBezTo>
                <a:cubicBezTo>
                  <a:pt x="2106" y="909"/>
                  <a:pt x="2105" y="910"/>
                  <a:pt x="2102" y="900"/>
                </a:cubicBezTo>
                <a:cubicBezTo>
                  <a:pt x="2099" y="891"/>
                  <a:pt x="2098" y="903"/>
                  <a:pt x="2103" y="917"/>
                </a:cubicBezTo>
                <a:cubicBezTo>
                  <a:pt x="2110" y="965"/>
                  <a:pt x="2106" y="970"/>
                  <a:pt x="2106" y="977"/>
                </a:cubicBezTo>
                <a:cubicBezTo>
                  <a:pt x="2104" y="1047"/>
                  <a:pt x="2103" y="1059"/>
                  <a:pt x="2100" y="1071"/>
                </a:cubicBezTo>
                <a:cubicBezTo>
                  <a:pt x="2100" y="1097"/>
                  <a:pt x="2092" y="1102"/>
                  <a:pt x="2095" y="1109"/>
                </a:cubicBezTo>
                <a:cubicBezTo>
                  <a:pt x="2080" y="1195"/>
                  <a:pt x="2077" y="1207"/>
                  <a:pt x="2073" y="1219"/>
                </a:cubicBezTo>
                <a:cubicBezTo>
                  <a:pt x="2064" y="1268"/>
                  <a:pt x="2070" y="1273"/>
                  <a:pt x="2067" y="1275"/>
                </a:cubicBezTo>
                <a:cubicBezTo>
                  <a:pt x="2060" y="1318"/>
                  <a:pt x="2059" y="1325"/>
                  <a:pt x="2060" y="1332"/>
                </a:cubicBezTo>
                <a:cubicBezTo>
                  <a:pt x="2056" y="1356"/>
                  <a:pt x="2051" y="1361"/>
                  <a:pt x="2057" y="1369"/>
                </a:cubicBezTo>
                <a:cubicBezTo>
                  <a:pt x="2061" y="1423"/>
                  <a:pt x="2056" y="1435"/>
                  <a:pt x="2060" y="1449"/>
                </a:cubicBezTo>
                <a:cubicBezTo>
                  <a:pt x="2062" y="1491"/>
                  <a:pt x="2060" y="1482"/>
                  <a:pt x="2056" y="1484"/>
                </a:cubicBezTo>
                <a:cubicBezTo>
                  <a:pt x="2048" y="1459"/>
                  <a:pt x="2043" y="1464"/>
                  <a:pt x="2041" y="1457"/>
                </a:cubicBezTo>
                <a:cubicBezTo>
                  <a:pt x="2042" y="1409"/>
                  <a:pt x="2039" y="1396"/>
                  <a:pt x="2043" y="1386"/>
                </a:cubicBezTo>
                <a:cubicBezTo>
                  <a:pt x="2044" y="1356"/>
                  <a:pt x="2042" y="1353"/>
                  <a:pt x="2043" y="1350"/>
                </a:cubicBezTo>
                <a:cubicBezTo>
                  <a:pt x="2049" y="1290"/>
                  <a:pt x="2050" y="1284"/>
                  <a:pt x="2051" y="1278"/>
                </a:cubicBezTo>
                <a:cubicBezTo>
                  <a:pt x="2060" y="1256"/>
                  <a:pt x="2055" y="1248"/>
                  <a:pt x="2057" y="1242"/>
                </a:cubicBezTo>
                <a:cubicBezTo>
                  <a:pt x="2073" y="1171"/>
                  <a:pt x="2073" y="1168"/>
                  <a:pt x="2073" y="1166"/>
                </a:cubicBezTo>
                <a:cubicBezTo>
                  <a:pt x="2082" y="1134"/>
                  <a:pt x="2074" y="1126"/>
                  <a:pt x="2082" y="1123"/>
                </a:cubicBezTo>
                <a:cubicBezTo>
                  <a:pt x="2084" y="1084"/>
                  <a:pt x="2084" y="1081"/>
                  <a:pt x="2087" y="1079"/>
                </a:cubicBezTo>
                <a:cubicBezTo>
                  <a:pt x="2095" y="1009"/>
                  <a:pt x="2095" y="985"/>
                  <a:pt x="2094" y="960"/>
                </a:cubicBezTo>
                <a:cubicBezTo>
                  <a:pt x="2092" y="917"/>
                  <a:pt x="2090" y="910"/>
                  <a:pt x="2089" y="904"/>
                </a:cubicBezTo>
                <a:cubicBezTo>
                  <a:pt x="2089" y="901"/>
                  <a:pt x="2082" y="910"/>
                  <a:pt x="2089" y="925"/>
                </a:cubicBezTo>
                <a:cubicBezTo>
                  <a:pt x="2085" y="1008"/>
                  <a:pt x="2085" y="1020"/>
                  <a:pt x="2085" y="1033"/>
                </a:cubicBezTo>
                <a:cubicBezTo>
                  <a:pt x="2076" y="1060"/>
                  <a:pt x="2078" y="1064"/>
                  <a:pt x="2077" y="1067"/>
                </a:cubicBezTo>
                <a:cubicBezTo>
                  <a:pt x="2068" y="1114"/>
                  <a:pt x="2070" y="1126"/>
                  <a:pt x="2066" y="1137"/>
                </a:cubicBezTo>
                <a:cubicBezTo>
                  <a:pt x="2061" y="1176"/>
                  <a:pt x="2058" y="1178"/>
                  <a:pt x="2061" y="1181"/>
                </a:cubicBezTo>
                <a:cubicBezTo>
                  <a:pt x="2057" y="1210"/>
                  <a:pt x="2053" y="1215"/>
                  <a:pt x="2050" y="1220"/>
                </a:cubicBezTo>
                <a:cubicBezTo>
                  <a:pt x="2047" y="1256"/>
                  <a:pt x="2043" y="1261"/>
                  <a:pt x="2041" y="1266"/>
                </a:cubicBezTo>
                <a:cubicBezTo>
                  <a:pt x="2033" y="1319"/>
                  <a:pt x="2040" y="1326"/>
                  <a:pt x="2032" y="1330"/>
                </a:cubicBezTo>
                <a:cubicBezTo>
                  <a:pt x="2031" y="1369"/>
                  <a:pt x="2027" y="1373"/>
                  <a:pt x="2031" y="1380"/>
                </a:cubicBezTo>
                <a:cubicBezTo>
                  <a:pt x="2030" y="1417"/>
                  <a:pt x="2031" y="1419"/>
                  <a:pt x="2027" y="1421"/>
                </a:cubicBezTo>
                <a:cubicBezTo>
                  <a:pt x="2031" y="1449"/>
                  <a:pt x="2031" y="1451"/>
                  <a:pt x="2031" y="1454"/>
                </a:cubicBezTo>
                <a:cubicBezTo>
                  <a:pt x="2013" y="1410"/>
                  <a:pt x="2003" y="1389"/>
                  <a:pt x="2009" y="1372"/>
                </a:cubicBezTo>
                <a:cubicBezTo>
                  <a:pt x="2007" y="1339"/>
                  <a:pt x="2010" y="1335"/>
                  <a:pt x="2013" y="1332"/>
                </a:cubicBezTo>
                <a:cubicBezTo>
                  <a:pt x="2014" y="1279"/>
                  <a:pt x="2017" y="1270"/>
                  <a:pt x="2018" y="1261"/>
                </a:cubicBezTo>
                <a:cubicBezTo>
                  <a:pt x="2024" y="1230"/>
                  <a:pt x="2021" y="1225"/>
                  <a:pt x="2025" y="1222"/>
                </a:cubicBezTo>
                <a:cubicBezTo>
                  <a:pt x="2036" y="1185"/>
                  <a:pt x="2036" y="1178"/>
                  <a:pt x="2039" y="1173"/>
                </a:cubicBezTo>
                <a:cubicBezTo>
                  <a:pt x="2052" y="1124"/>
                  <a:pt x="2047" y="1118"/>
                  <a:pt x="2048" y="1115"/>
                </a:cubicBezTo>
                <a:cubicBezTo>
                  <a:pt x="2061" y="1090"/>
                  <a:pt x="2052" y="1083"/>
                  <a:pt x="2058" y="1080"/>
                </a:cubicBezTo>
                <a:cubicBezTo>
                  <a:pt x="2066" y="1050"/>
                  <a:pt x="2066" y="1041"/>
                  <a:pt x="2067" y="1034"/>
                </a:cubicBezTo>
                <a:cubicBezTo>
                  <a:pt x="2076" y="952"/>
                  <a:pt x="2077" y="945"/>
                  <a:pt x="2075" y="936"/>
                </a:cubicBezTo>
                <a:cubicBezTo>
                  <a:pt x="2075" y="902"/>
                  <a:pt x="2070" y="892"/>
                  <a:pt x="2072" y="884"/>
                </a:cubicBezTo>
                <a:cubicBezTo>
                  <a:pt x="2058" y="814"/>
                  <a:pt x="2053" y="795"/>
                  <a:pt x="2048" y="777"/>
                </a:cubicBezTo>
                <a:cubicBezTo>
                  <a:pt x="2052" y="816"/>
                  <a:pt x="2060" y="824"/>
                  <a:pt x="2056" y="828"/>
                </a:cubicBezTo>
                <a:cubicBezTo>
                  <a:pt x="2062" y="885"/>
                  <a:pt x="2072" y="893"/>
                  <a:pt x="2065" y="897"/>
                </a:cubicBezTo>
                <a:cubicBezTo>
                  <a:pt x="2068" y="953"/>
                  <a:pt x="2063" y="957"/>
                  <a:pt x="2067" y="964"/>
                </a:cubicBezTo>
                <a:cubicBezTo>
                  <a:pt x="2061" y="1024"/>
                  <a:pt x="2053" y="1033"/>
                  <a:pt x="2056" y="1046"/>
                </a:cubicBezTo>
                <a:cubicBezTo>
                  <a:pt x="2043" y="1076"/>
                  <a:pt x="2050" y="1081"/>
                  <a:pt x="2046" y="1084"/>
                </a:cubicBezTo>
                <a:cubicBezTo>
                  <a:pt x="2037" y="1110"/>
                  <a:pt x="2040" y="1116"/>
                  <a:pt x="2036" y="1119"/>
                </a:cubicBezTo>
                <a:cubicBezTo>
                  <a:pt x="2035" y="1152"/>
                  <a:pt x="2026" y="1157"/>
                  <a:pt x="2030" y="1166"/>
                </a:cubicBezTo>
                <a:cubicBezTo>
                  <a:pt x="2014" y="1215"/>
                  <a:pt x="2013" y="1218"/>
                  <a:pt x="2014" y="1222"/>
                </a:cubicBezTo>
                <a:cubicBezTo>
                  <a:pt x="2005" y="1266"/>
                  <a:pt x="2008" y="1275"/>
                  <a:pt x="2002" y="1281"/>
                </a:cubicBezTo>
                <a:cubicBezTo>
                  <a:pt x="2000" y="1338"/>
                  <a:pt x="2001" y="1347"/>
                  <a:pt x="1995" y="1353"/>
                </a:cubicBezTo>
                <a:cubicBezTo>
                  <a:pt x="1993" y="1410"/>
                  <a:pt x="2004" y="1421"/>
                  <a:pt x="1995" y="1427"/>
                </a:cubicBezTo>
                <a:cubicBezTo>
                  <a:pt x="1989" y="1376"/>
                  <a:pt x="1980" y="1370"/>
                  <a:pt x="1988" y="1366"/>
                </a:cubicBezTo>
                <a:cubicBezTo>
                  <a:pt x="1981" y="1292"/>
                  <a:pt x="1994" y="1292"/>
                  <a:pt x="1988" y="1287"/>
                </a:cubicBezTo>
                <a:cubicBezTo>
                  <a:pt x="1995" y="1237"/>
                  <a:pt x="2001" y="1223"/>
                  <a:pt x="2006" y="1209"/>
                </a:cubicBezTo>
                <a:cubicBezTo>
                  <a:pt x="2007" y="1181"/>
                  <a:pt x="2016" y="1180"/>
                  <a:pt x="2014" y="1175"/>
                </a:cubicBezTo>
                <a:cubicBezTo>
                  <a:pt x="2021" y="1136"/>
                  <a:pt x="2023" y="1130"/>
                  <a:pt x="2023" y="1123"/>
                </a:cubicBezTo>
                <a:cubicBezTo>
                  <a:pt x="2037" y="1079"/>
                  <a:pt x="2036" y="1071"/>
                  <a:pt x="2038" y="1065"/>
                </a:cubicBezTo>
                <a:cubicBezTo>
                  <a:pt x="2046" y="1019"/>
                  <a:pt x="2050" y="1013"/>
                  <a:pt x="2049" y="1006"/>
                </a:cubicBezTo>
                <a:cubicBezTo>
                  <a:pt x="2052" y="958"/>
                  <a:pt x="2054" y="952"/>
                  <a:pt x="2057" y="946"/>
                </a:cubicBezTo>
                <a:cubicBezTo>
                  <a:pt x="2053" y="896"/>
                  <a:pt x="2061" y="891"/>
                  <a:pt x="2054" y="882"/>
                </a:cubicBezTo>
                <a:cubicBezTo>
                  <a:pt x="2046" y="846"/>
                  <a:pt x="2053" y="838"/>
                  <a:pt x="2045" y="840"/>
                </a:cubicBezTo>
                <a:cubicBezTo>
                  <a:pt x="2053" y="880"/>
                  <a:pt x="2046" y="882"/>
                  <a:pt x="2051" y="887"/>
                </a:cubicBezTo>
                <a:cubicBezTo>
                  <a:pt x="2042" y="984"/>
                  <a:pt x="2043" y="991"/>
                  <a:pt x="2042" y="998"/>
                </a:cubicBezTo>
                <a:cubicBezTo>
                  <a:pt x="2031" y="1050"/>
                  <a:pt x="2029" y="1058"/>
                  <a:pt x="2030" y="1066"/>
                </a:cubicBezTo>
                <a:cubicBezTo>
                  <a:pt x="2008" y="1142"/>
                  <a:pt x="2012" y="1151"/>
                  <a:pt x="2004" y="1157"/>
                </a:cubicBezTo>
                <a:cubicBezTo>
                  <a:pt x="2005" y="1190"/>
                  <a:pt x="1992" y="1195"/>
                  <a:pt x="1994" y="1204"/>
                </a:cubicBezTo>
                <a:cubicBezTo>
                  <a:pt x="1989" y="1233"/>
                  <a:pt x="1983" y="1239"/>
                  <a:pt x="1984" y="1248"/>
                </a:cubicBezTo>
                <a:cubicBezTo>
                  <a:pt x="1970" y="1309"/>
                  <a:pt x="1980" y="1316"/>
                  <a:pt x="1973" y="1318"/>
                </a:cubicBezTo>
                <a:cubicBezTo>
                  <a:pt x="1970" y="1370"/>
                  <a:pt x="1977" y="1376"/>
                  <a:pt x="1974" y="1379"/>
                </a:cubicBezTo>
                <a:cubicBezTo>
                  <a:pt x="1961" y="1373"/>
                  <a:pt x="1965" y="1362"/>
                  <a:pt x="1961" y="1349"/>
                </a:cubicBezTo>
                <a:cubicBezTo>
                  <a:pt x="1960" y="1260"/>
                  <a:pt x="1963" y="1249"/>
                  <a:pt x="1962" y="1236"/>
                </a:cubicBezTo>
                <a:cubicBezTo>
                  <a:pt x="1965" y="1214"/>
                  <a:pt x="1967" y="1208"/>
                  <a:pt x="1967" y="1201"/>
                </a:cubicBezTo>
                <a:cubicBezTo>
                  <a:pt x="1975" y="1178"/>
                  <a:pt x="1972" y="1176"/>
                  <a:pt x="1972" y="1175"/>
                </a:cubicBezTo>
                <a:cubicBezTo>
                  <a:pt x="1989" y="1120"/>
                  <a:pt x="1991" y="1108"/>
                  <a:pt x="1997" y="1097"/>
                </a:cubicBezTo>
                <a:cubicBezTo>
                  <a:pt x="2011" y="1058"/>
                  <a:pt x="2007" y="1051"/>
                  <a:pt x="2009" y="1045"/>
                </a:cubicBezTo>
                <a:cubicBezTo>
                  <a:pt x="2022" y="980"/>
                  <a:pt x="2023" y="967"/>
                  <a:pt x="2027" y="956"/>
                </a:cubicBezTo>
                <a:cubicBezTo>
                  <a:pt x="2024" y="924"/>
                  <a:pt x="2031" y="922"/>
                  <a:pt x="2027" y="918"/>
                </a:cubicBezTo>
                <a:cubicBezTo>
                  <a:pt x="2030" y="878"/>
                  <a:pt x="2024" y="873"/>
                  <a:pt x="2027" y="871"/>
                </a:cubicBezTo>
                <a:cubicBezTo>
                  <a:pt x="2027" y="836"/>
                  <a:pt x="2023" y="829"/>
                  <a:pt x="2020" y="822"/>
                </a:cubicBezTo>
                <a:cubicBezTo>
                  <a:pt x="2017" y="795"/>
                  <a:pt x="2013" y="802"/>
                  <a:pt x="2017" y="812"/>
                </a:cubicBezTo>
                <a:cubicBezTo>
                  <a:pt x="2022" y="847"/>
                  <a:pt x="2019" y="855"/>
                  <a:pt x="2020" y="863"/>
                </a:cubicBezTo>
                <a:cubicBezTo>
                  <a:pt x="2020" y="898"/>
                  <a:pt x="2020" y="906"/>
                  <a:pt x="2019" y="914"/>
                </a:cubicBezTo>
                <a:cubicBezTo>
                  <a:pt x="2010" y="942"/>
                  <a:pt x="2019" y="949"/>
                  <a:pt x="2017" y="953"/>
                </a:cubicBezTo>
                <a:cubicBezTo>
                  <a:pt x="2009" y="982"/>
                  <a:pt x="2012" y="987"/>
                  <a:pt x="2008" y="990"/>
                </a:cubicBezTo>
                <a:cubicBezTo>
                  <a:pt x="1996" y="1054"/>
                  <a:pt x="1993" y="1057"/>
                  <a:pt x="1992" y="1061"/>
                </a:cubicBezTo>
                <a:cubicBezTo>
                  <a:pt x="1981" y="1100"/>
                  <a:pt x="1984" y="1106"/>
                  <a:pt x="1980" y="1109"/>
                </a:cubicBezTo>
                <a:cubicBezTo>
                  <a:pt x="1971" y="1142"/>
                  <a:pt x="1975" y="1151"/>
                  <a:pt x="1966" y="1158"/>
                </a:cubicBezTo>
                <a:cubicBezTo>
                  <a:pt x="1960" y="1191"/>
                  <a:pt x="1958" y="1200"/>
                  <a:pt x="1959" y="1209"/>
                </a:cubicBezTo>
                <a:cubicBezTo>
                  <a:pt x="1953" y="1240"/>
                  <a:pt x="1950" y="1244"/>
                  <a:pt x="1949" y="1249"/>
                </a:cubicBezTo>
                <a:cubicBezTo>
                  <a:pt x="1946" y="1284"/>
                  <a:pt x="1951" y="1290"/>
                  <a:pt x="1944" y="1293"/>
                </a:cubicBezTo>
                <a:cubicBezTo>
                  <a:pt x="1949" y="1346"/>
                  <a:pt x="1949" y="1353"/>
                  <a:pt x="1950" y="1361"/>
                </a:cubicBezTo>
                <a:cubicBezTo>
                  <a:pt x="1936" y="1331"/>
                  <a:pt x="1932" y="1316"/>
                  <a:pt x="1932" y="1303"/>
                </a:cubicBezTo>
                <a:cubicBezTo>
                  <a:pt x="1933" y="1238"/>
                  <a:pt x="1931" y="1230"/>
                  <a:pt x="1929" y="1223"/>
                </a:cubicBezTo>
                <a:cubicBezTo>
                  <a:pt x="1938" y="1181"/>
                  <a:pt x="1935" y="1176"/>
                  <a:pt x="1939" y="1173"/>
                </a:cubicBezTo>
                <a:cubicBezTo>
                  <a:pt x="1944" y="1139"/>
                  <a:pt x="1942" y="1130"/>
                  <a:pt x="1949" y="1123"/>
                </a:cubicBezTo>
                <a:cubicBezTo>
                  <a:pt x="1954" y="1103"/>
                  <a:pt x="1951" y="1099"/>
                  <a:pt x="1953" y="1097"/>
                </a:cubicBezTo>
                <a:cubicBezTo>
                  <a:pt x="1958" y="1068"/>
                  <a:pt x="1964" y="1065"/>
                  <a:pt x="1962" y="1060"/>
                </a:cubicBezTo>
                <a:cubicBezTo>
                  <a:pt x="1968" y="1016"/>
                  <a:pt x="1977" y="1014"/>
                  <a:pt x="1971" y="1008"/>
                </a:cubicBezTo>
                <a:cubicBezTo>
                  <a:pt x="1978" y="962"/>
                  <a:pt x="1978" y="953"/>
                  <a:pt x="1980" y="944"/>
                </a:cubicBezTo>
                <a:cubicBezTo>
                  <a:pt x="1978" y="913"/>
                  <a:pt x="1989" y="912"/>
                  <a:pt x="1981" y="905"/>
                </a:cubicBezTo>
                <a:cubicBezTo>
                  <a:pt x="1986" y="876"/>
                  <a:pt x="1979" y="869"/>
                  <a:pt x="1983" y="866"/>
                </a:cubicBezTo>
                <a:cubicBezTo>
                  <a:pt x="1977" y="833"/>
                  <a:pt x="1980" y="830"/>
                  <a:pt x="1974" y="824"/>
                </a:cubicBezTo>
                <a:cubicBezTo>
                  <a:pt x="1975" y="882"/>
                  <a:pt x="1978" y="888"/>
                  <a:pt x="1977" y="893"/>
                </a:cubicBezTo>
                <a:cubicBezTo>
                  <a:pt x="1978" y="921"/>
                  <a:pt x="1971" y="922"/>
                  <a:pt x="1975" y="926"/>
                </a:cubicBezTo>
                <a:cubicBezTo>
                  <a:pt x="1965" y="983"/>
                  <a:pt x="1961" y="993"/>
                  <a:pt x="1963" y="1004"/>
                </a:cubicBezTo>
                <a:cubicBezTo>
                  <a:pt x="1950" y="1087"/>
                  <a:pt x="1939" y="1090"/>
                  <a:pt x="1944" y="1097"/>
                </a:cubicBezTo>
                <a:cubicBezTo>
                  <a:pt x="1939" y="1121"/>
                  <a:pt x="1933" y="1122"/>
                  <a:pt x="1937" y="1127"/>
                </a:cubicBezTo>
                <a:cubicBezTo>
                  <a:pt x="1916" y="1230"/>
                  <a:pt x="1923" y="1242"/>
                  <a:pt x="1918" y="1252"/>
                </a:cubicBezTo>
                <a:cubicBezTo>
                  <a:pt x="1921" y="1290"/>
                  <a:pt x="1921" y="1296"/>
                  <a:pt x="1919" y="1301"/>
                </a:cubicBezTo>
                <a:cubicBezTo>
                  <a:pt x="1930" y="1364"/>
                  <a:pt x="1944" y="1379"/>
                  <a:pt x="1938" y="1388"/>
                </a:cubicBezTo>
                <a:cubicBezTo>
                  <a:pt x="1925" y="1368"/>
                  <a:pt x="1921" y="1369"/>
                  <a:pt x="1923" y="1367"/>
                </a:cubicBezTo>
                <a:cubicBezTo>
                  <a:pt x="1904" y="1295"/>
                  <a:pt x="1906" y="1288"/>
                  <a:pt x="1901" y="1279"/>
                </a:cubicBezTo>
                <a:cubicBezTo>
                  <a:pt x="1898" y="1240"/>
                  <a:pt x="1901" y="1236"/>
                  <a:pt x="1898" y="1231"/>
                </a:cubicBezTo>
                <a:cubicBezTo>
                  <a:pt x="1904" y="1155"/>
                  <a:pt x="1896" y="1144"/>
                  <a:pt x="1902" y="1138"/>
                </a:cubicBezTo>
                <a:cubicBezTo>
                  <a:pt x="1901" y="1106"/>
                  <a:pt x="1907" y="1100"/>
                  <a:pt x="1902" y="1090"/>
                </a:cubicBezTo>
                <a:cubicBezTo>
                  <a:pt x="1907" y="1061"/>
                  <a:pt x="1909" y="1053"/>
                  <a:pt x="1913" y="1046"/>
                </a:cubicBezTo>
                <a:cubicBezTo>
                  <a:pt x="1913" y="1014"/>
                  <a:pt x="1921" y="1008"/>
                  <a:pt x="1919" y="999"/>
                </a:cubicBezTo>
                <a:cubicBezTo>
                  <a:pt x="1940" y="901"/>
                  <a:pt x="1935" y="892"/>
                  <a:pt x="1941" y="886"/>
                </a:cubicBezTo>
                <a:cubicBezTo>
                  <a:pt x="1947" y="831"/>
                  <a:pt x="1952" y="824"/>
                  <a:pt x="1949" y="815"/>
                </a:cubicBezTo>
                <a:cubicBezTo>
                  <a:pt x="1953" y="765"/>
                  <a:pt x="1946" y="759"/>
                  <a:pt x="1948" y="756"/>
                </a:cubicBezTo>
                <a:cubicBezTo>
                  <a:pt x="1943" y="727"/>
                  <a:pt x="1947" y="718"/>
                  <a:pt x="1940" y="720"/>
                </a:cubicBezTo>
                <a:cubicBezTo>
                  <a:pt x="1940" y="766"/>
                  <a:pt x="1947" y="775"/>
                  <a:pt x="1945" y="781"/>
                </a:cubicBezTo>
                <a:cubicBezTo>
                  <a:pt x="1938" y="847"/>
                  <a:pt x="1940" y="854"/>
                  <a:pt x="1936" y="860"/>
                </a:cubicBezTo>
                <a:cubicBezTo>
                  <a:pt x="1923" y="924"/>
                  <a:pt x="1925" y="931"/>
                  <a:pt x="1923" y="938"/>
                </a:cubicBezTo>
                <a:cubicBezTo>
                  <a:pt x="1906" y="1007"/>
                  <a:pt x="1910" y="1022"/>
                  <a:pt x="1903" y="1034"/>
                </a:cubicBezTo>
                <a:cubicBezTo>
                  <a:pt x="1899" y="1065"/>
                  <a:pt x="1900" y="1069"/>
                  <a:pt x="1898" y="1072"/>
                </a:cubicBezTo>
                <a:cubicBezTo>
                  <a:pt x="1893" y="1166"/>
                  <a:pt x="1885" y="1178"/>
                  <a:pt x="1892" y="1193"/>
                </a:cubicBezTo>
                <a:cubicBezTo>
                  <a:pt x="1893" y="1240"/>
                  <a:pt x="1884" y="1245"/>
                  <a:pt x="1890" y="1253"/>
                </a:cubicBezTo>
                <a:cubicBezTo>
                  <a:pt x="1891" y="1282"/>
                  <a:pt x="1892" y="1288"/>
                  <a:pt x="1893" y="1295"/>
                </a:cubicBezTo>
                <a:cubicBezTo>
                  <a:pt x="1908" y="1348"/>
                  <a:pt x="1908" y="1355"/>
                  <a:pt x="1906" y="1362"/>
                </a:cubicBezTo>
                <a:cubicBezTo>
                  <a:pt x="1896" y="1343"/>
                  <a:pt x="1897" y="1346"/>
                  <a:pt x="1899" y="1345"/>
                </a:cubicBezTo>
                <a:cubicBezTo>
                  <a:pt x="1875" y="1262"/>
                  <a:pt x="1871" y="1251"/>
                  <a:pt x="1875" y="1243"/>
                </a:cubicBezTo>
                <a:cubicBezTo>
                  <a:pt x="1871" y="1176"/>
                  <a:pt x="1873" y="1167"/>
                  <a:pt x="1872" y="1157"/>
                </a:cubicBezTo>
                <a:cubicBezTo>
                  <a:pt x="1887" y="1067"/>
                  <a:pt x="1882" y="1056"/>
                  <a:pt x="1891" y="1049"/>
                </a:cubicBezTo>
                <a:cubicBezTo>
                  <a:pt x="1898" y="989"/>
                  <a:pt x="1903" y="985"/>
                  <a:pt x="1902" y="979"/>
                </a:cubicBezTo>
                <a:cubicBezTo>
                  <a:pt x="1911" y="942"/>
                  <a:pt x="1909" y="936"/>
                  <a:pt x="1913" y="931"/>
                </a:cubicBezTo>
                <a:cubicBezTo>
                  <a:pt x="1918" y="873"/>
                  <a:pt x="1928" y="853"/>
                  <a:pt x="1927" y="829"/>
                </a:cubicBezTo>
                <a:cubicBezTo>
                  <a:pt x="1936" y="786"/>
                  <a:pt x="1931" y="773"/>
                  <a:pt x="1934" y="761"/>
                </a:cubicBezTo>
                <a:cubicBezTo>
                  <a:pt x="1924" y="811"/>
                  <a:pt x="1922" y="824"/>
                  <a:pt x="1920" y="837"/>
                </a:cubicBezTo>
                <a:cubicBezTo>
                  <a:pt x="1905" y="917"/>
                  <a:pt x="1904" y="920"/>
                  <a:pt x="1906" y="923"/>
                </a:cubicBezTo>
                <a:cubicBezTo>
                  <a:pt x="1903" y="959"/>
                  <a:pt x="1890" y="962"/>
                  <a:pt x="1897" y="970"/>
                </a:cubicBezTo>
                <a:cubicBezTo>
                  <a:pt x="1883" y="1013"/>
                  <a:pt x="1885" y="1020"/>
                  <a:pt x="1881" y="1026"/>
                </a:cubicBezTo>
                <a:cubicBezTo>
                  <a:pt x="1873" y="1069"/>
                  <a:pt x="1868" y="1072"/>
                  <a:pt x="1872" y="1078"/>
                </a:cubicBezTo>
                <a:cubicBezTo>
                  <a:pt x="1864" y="1142"/>
                  <a:pt x="1861" y="1146"/>
                  <a:pt x="1862" y="1151"/>
                </a:cubicBezTo>
                <a:cubicBezTo>
                  <a:pt x="1859" y="1200"/>
                  <a:pt x="1858" y="1209"/>
                  <a:pt x="1862" y="1219"/>
                </a:cubicBezTo>
                <a:cubicBezTo>
                  <a:pt x="1867" y="1230"/>
                  <a:pt x="1856" y="1239"/>
                  <a:pt x="1864" y="1244"/>
                </a:cubicBezTo>
                <a:cubicBezTo>
                  <a:pt x="1863" y="1286"/>
                  <a:pt x="1866" y="1291"/>
                  <a:pt x="1870" y="1296"/>
                </a:cubicBezTo>
                <a:cubicBezTo>
                  <a:pt x="1860" y="1293"/>
                  <a:pt x="1853" y="1283"/>
                  <a:pt x="1848" y="1273"/>
                </a:cubicBezTo>
                <a:cubicBezTo>
                  <a:pt x="1833" y="1175"/>
                  <a:pt x="1831" y="1170"/>
                  <a:pt x="1828" y="1164"/>
                </a:cubicBezTo>
                <a:cubicBezTo>
                  <a:pt x="1831" y="1127"/>
                  <a:pt x="1828" y="1120"/>
                  <a:pt x="1831" y="1115"/>
                </a:cubicBezTo>
                <a:cubicBezTo>
                  <a:pt x="1826" y="1071"/>
                  <a:pt x="1832" y="1062"/>
                  <a:pt x="1830" y="1051"/>
                </a:cubicBezTo>
                <a:cubicBezTo>
                  <a:pt x="1836" y="1035"/>
                  <a:pt x="1836" y="1033"/>
                  <a:pt x="1836" y="1030"/>
                </a:cubicBezTo>
                <a:cubicBezTo>
                  <a:pt x="1844" y="1002"/>
                  <a:pt x="1836" y="994"/>
                  <a:pt x="1844" y="991"/>
                </a:cubicBezTo>
                <a:cubicBezTo>
                  <a:pt x="1856" y="927"/>
                  <a:pt x="1862" y="924"/>
                  <a:pt x="1862" y="918"/>
                </a:cubicBezTo>
                <a:cubicBezTo>
                  <a:pt x="1890" y="834"/>
                  <a:pt x="1896" y="825"/>
                  <a:pt x="1899" y="816"/>
                </a:cubicBezTo>
                <a:cubicBezTo>
                  <a:pt x="1908" y="781"/>
                  <a:pt x="1910" y="777"/>
                  <a:pt x="1910" y="771"/>
                </a:cubicBezTo>
                <a:cubicBezTo>
                  <a:pt x="1919" y="739"/>
                  <a:pt x="1919" y="737"/>
                  <a:pt x="1919" y="734"/>
                </a:cubicBezTo>
                <a:cubicBezTo>
                  <a:pt x="1913" y="749"/>
                  <a:pt x="1909" y="751"/>
                  <a:pt x="1909" y="754"/>
                </a:cubicBezTo>
                <a:cubicBezTo>
                  <a:pt x="1904" y="790"/>
                  <a:pt x="1894" y="794"/>
                  <a:pt x="1897" y="802"/>
                </a:cubicBezTo>
                <a:cubicBezTo>
                  <a:pt x="1861" y="886"/>
                  <a:pt x="1861" y="899"/>
                  <a:pt x="1855" y="911"/>
                </a:cubicBezTo>
                <a:cubicBezTo>
                  <a:pt x="1835" y="988"/>
                  <a:pt x="1831" y="989"/>
                  <a:pt x="1830" y="992"/>
                </a:cubicBezTo>
                <a:cubicBezTo>
                  <a:pt x="1828" y="1035"/>
                  <a:pt x="1822" y="1044"/>
                  <a:pt x="1823" y="1055"/>
                </a:cubicBezTo>
                <a:cubicBezTo>
                  <a:pt x="1821" y="1124"/>
                  <a:pt x="1815" y="1128"/>
                  <a:pt x="1818" y="1134"/>
                </a:cubicBezTo>
                <a:cubicBezTo>
                  <a:pt x="1826" y="1225"/>
                  <a:pt x="1832" y="1231"/>
                  <a:pt x="1830" y="1236"/>
                </a:cubicBezTo>
                <a:cubicBezTo>
                  <a:pt x="1838" y="1278"/>
                  <a:pt x="1847" y="1286"/>
                  <a:pt x="1839" y="1290"/>
                </a:cubicBezTo>
                <a:cubicBezTo>
                  <a:pt x="1816" y="1218"/>
                  <a:pt x="1819" y="1207"/>
                  <a:pt x="1813" y="1205"/>
                </a:cubicBezTo>
                <a:cubicBezTo>
                  <a:pt x="1807" y="1158"/>
                  <a:pt x="1808" y="1156"/>
                  <a:pt x="1810" y="1153"/>
                </a:cubicBezTo>
                <a:cubicBezTo>
                  <a:pt x="1812" y="1127"/>
                  <a:pt x="1805" y="1121"/>
                  <a:pt x="1809" y="1119"/>
                </a:cubicBezTo>
                <a:cubicBezTo>
                  <a:pt x="1809" y="1085"/>
                  <a:pt x="1810" y="1081"/>
                  <a:pt x="1813" y="1078"/>
                </a:cubicBezTo>
                <a:cubicBezTo>
                  <a:pt x="1826" y="1025"/>
                  <a:pt x="1814" y="1018"/>
                  <a:pt x="1819" y="1016"/>
                </a:cubicBezTo>
                <a:cubicBezTo>
                  <a:pt x="1832" y="953"/>
                  <a:pt x="1829" y="949"/>
                  <a:pt x="1831" y="947"/>
                </a:cubicBezTo>
                <a:cubicBezTo>
                  <a:pt x="1837" y="914"/>
                  <a:pt x="1844" y="905"/>
                  <a:pt x="1846" y="895"/>
                </a:cubicBezTo>
                <a:cubicBezTo>
                  <a:pt x="1879" y="803"/>
                  <a:pt x="1876" y="800"/>
                  <a:pt x="1878" y="798"/>
                </a:cubicBezTo>
                <a:cubicBezTo>
                  <a:pt x="1886" y="765"/>
                  <a:pt x="1893" y="756"/>
                  <a:pt x="1893" y="746"/>
                </a:cubicBezTo>
                <a:cubicBezTo>
                  <a:pt x="1892" y="717"/>
                  <a:pt x="1893" y="723"/>
                  <a:pt x="1892" y="728"/>
                </a:cubicBezTo>
                <a:cubicBezTo>
                  <a:pt x="1881" y="768"/>
                  <a:pt x="1879" y="773"/>
                  <a:pt x="1879" y="780"/>
                </a:cubicBezTo>
                <a:cubicBezTo>
                  <a:pt x="1870" y="800"/>
                  <a:pt x="1868" y="806"/>
                  <a:pt x="1868" y="812"/>
                </a:cubicBezTo>
                <a:cubicBezTo>
                  <a:pt x="1854" y="832"/>
                  <a:pt x="1859" y="839"/>
                  <a:pt x="1853" y="844"/>
                </a:cubicBezTo>
                <a:cubicBezTo>
                  <a:pt x="1814" y="1002"/>
                  <a:pt x="1805" y="1024"/>
                  <a:pt x="1805" y="1047"/>
                </a:cubicBezTo>
                <a:cubicBezTo>
                  <a:pt x="1796" y="1104"/>
                  <a:pt x="1798" y="1111"/>
                  <a:pt x="1796" y="1117"/>
                </a:cubicBezTo>
                <a:cubicBezTo>
                  <a:pt x="1799" y="1147"/>
                  <a:pt x="1796" y="1150"/>
                  <a:pt x="1799" y="1154"/>
                </a:cubicBezTo>
                <a:cubicBezTo>
                  <a:pt x="1804" y="1203"/>
                  <a:pt x="1802" y="1214"/>
                  <a:pt x="1808" y="1228"/>
                </a:cubicBezTo>
                <a:cubicBezTo>
                  <a:pt x="1810" y="1264"/>
                  <a:pt x="1805" y="1257"/>
                  <a:pt x="1799" y="1254"/>
                </a:cubicBezTo>
                <a:cubicBezTo>
                  <a:pt x="1785" y="1202"/>
                  <a:pt x="1794" y="1179"/>
                  <a:pt x="1779" y="1150"/>
                </a:cubicBezTo>
                <a:cubicBezTo>
                  <a:pt x="1781" y="1085"/>
                  <a:pt x="1780" y="1068"/>
                  <a:pt x="1781" y="1052"/>
                </a:cubicBezTo>
                <a:cubicBezTo>
                  <a:pt x="1793" y="990"/>
                  <a:pt x="1789" y="985"/>
                  <a:pt x="1788" y="980"/>
                </a:cubicBezTo>
                <a:cubicBezTo>
                  <a:pt x="1802" y="929"/>
                  <a:pt x="1805" y="925"/>
                  <a:pt x="1801" y="920"/>
                </a:cubicBezTo>
                <a:cubicBezTo>
                  <a:pt x="1827" y="852"/>
                  <a:pt x="1832" y="845"/>
                  <a:pt x="1835" y="837"/>
                </a:cubicBezTo>
                <a:cubicBezTo>
                  <a:pt x="1856" y="786"/>
                  <a:pt x="1855" y="781"/>
                  <a:pt x="1861" y="778"/>
                </a:cubicBezTo>
                <a:cubicBezTo>
                  <a:pt x="1852" y="781"/>
                  <a:pt x="1851" y="785"/>
                  <a:pt x="1849" y="788"/>
                </a:cubicBezTo>
                <a:cubicBezTo>
                  <a:pt x="1840" y="826"/>
                  <a:pt x="1828" y="827"/>
                  <a:pt x="1832" y="832"/>
                </a:cubicBezTo>
                <a:cubicBezTo>
                  <a:pt x="1799" y="903"/>
                  <a:pt x="1800" y="911"/>
                  <a:pt x="1798" y="919"/>
                </a:cubicBezTo>
                <a:cubicBezTo>
                  <a:pt x="1779" y="973"/>
                  <a:pt x="1783" y="980"/>
                  <a:pt x="1781" y="984"/>
                </a:cubicBezTo>
                <a:cubicBezTo>
                  <a:pt x="1771" y="1033"/>
                  <a:pt x="1775" y="1040"/>
                  <a:pt x="1770" y="1043"/>
                </a:cubicBezTo>
                <a:cubicBezTo>
                  <a:pt x="1769" y="1086"/>
                  <a:pt x="1771" y="1093"/>
                  <a:pt x="1769" y="1100"/>
                </a:cubicBezTo>
                <a:cubicBezTo>
                  <a:pt x="1776" y="1190"/>
                  <a:pt x="1783" y="1196"/>
                  <a:pt x="1780" y="1199"/>
                </a:cubicBezTo>
                <a:cubicBezTo>
                  <a:pt x="1784" y="1223"/>
                  <a:pt x="1791" y="1228"/>
                  <a:pt x="1783" y="1230"/>
                </a:cubicBezTo>
                <a:cubicBezTo>
                  <a:pt x="1758" y="1164"/>
                  <a:pt x="1765" y="1163"/>
                  <a:pt x="1760" y="1158"/>
                </a:cubicBezTo>
                <a:cubicBezTo>
                  <a:pt x="1749" y="1088"/>
                  <a:pt x="1740" y="1081"/>
                  <a:pt x="1749" y="1079"/>
                </a:cubicBezTo>
                <a:cubicBezTo>
                  <a:pt x="1751" y="984"/>
                  <a:pt x="1753" y="967"/>
                  <a:pt x="1753" y="950"/>
                </a:cubicBezTo>
                <a:cubicBezTo>
                  <a:pt x="1765" y="916"/>
                  <a:pt x="1767" y="915"/>
                  <a:pt x="1764" y="911"/>
                </a:cubicBezTo>
                <a:cubicBezTo>
                  <a:pt x="1772" y="897"/>
                  <a:pt x="1769" y="895"/>
                  <a:pt x="1769" y="894"/>
                </a:cubicBezTo>
                <a:cubicBezTo>
                  <a:pt x="1801" y="810"/>
                  <a:pt x="1791" y="796"/>
                  <a:pt x="1801" y="788"/>
                </a:cubicBezTo>
                <a:cubicBezTo>
                  <a:pt x="1801" y="728"/>
                  <a:pt x="1808" y="724"/>
                  <a:pt x="1803" y="716"/>
                </a:cubicBezTo>
                <a:cubicBezTo>
                  <a:pt x="1802" y="687"/>
                  <a:pt x="1803" y="682"/>
                  <a:pt x="1799" y="683"/>
                </a:cubicBezTo>
                <a:cubicBezTo>
                  <a:pt x="1799" y="749"/>
                  <a:pt x="1793" y="764"/>
                  <a:pt x="1795" y="782"/>
                </a:cubicBezTo>
                <a:cubicBezTo>
                  <a:pt x="1770" y="863"/>
                  <a:pt x="1767" y="875"/>
                  <a:pt x="1762" y="886"/>
                </a:cubicBezTo>
                <a:cubicBezTo>
                  <a:pt x="1751" y="914"/>
                  <a:pt x="1753" y="918"/>
                  <a:pt x="1752" y="921"/>
                </a:cubicBezTo>
                <a:cubicBezTo>
                  <a:pt x="1735" y="998"/>
                  <a:pt x="1735" y="1004"/>
                  <a:pt x="1738" y="1011"/>
                </a:cubicBezTo>
                <a:cubicBezTo>
                  <a:pt x="1729" y="1072"/>
                  <a:pt x="1739" y="1079"/>
                  <a:pt x="1736" y="1083"/>
                </a:cubicBezTo>
                <a:cubicBezTo>
                  <a:pt x="1740" y="1115"/>
                  <a:pt x="1742" y="1121"/>
                  <a:pt x="1739" y="1125"/>
                </a:cubicBezTo>
                <a:cubicBezTo>
                  <a:pt x="1742" y="1175"/>
                  <a:pt x="1750" y="1171"/>
                  <a:pt x="1741" y="1165"/>
                </a:cubicBezTo>
                <a:cubicBezTo>
                  <a:pt x="1733" y="1137"/>
                  <a:pt x="1733" y="1134"/>
                  <a:pt x="1734" y="1131"/>
                </a:cubicBezTo>
                <a:cubicBezTo>
                  <a:pt x="1725" y="1087"/>
                  <a:pt x="1725" y="1067"/>
                  <a:pt x="1722" y="1046"/>
                </a:cubicBezTo>
                <a:cubicBezTo>
                  <a:pt x="1723" y="1032"/>
                  <a:pt x="1721" y="1031"/>
                  <a:pt x="1721" y="1029"/>
                </a:cubicBezTo>
                <a:cubicBezTo>
                  <a:pt x="1724" y="979"/>
                  <a:pt x="1719" y="968"/>
                  <a:pt x="1724" y="960"/>
                </a:cubicBezTo>
                <a:cubicBezTo>
                  <a:pt x="1727" y="926"/>
                  <a:pt x="1726" y="922"/>
                  <a:pt x="1727" y="917"/>
                </a:cubicBezTo>
                <a:cubicBezTo>
                  <a:pt x="1732" y="884"/>
                  <a:pt x="1734" y="879"/>
                  <a:pt x="1732" y="874"/>
                </a:cubicBezTo>
                <a:cubicBezTo>
                  <a:pt x="1746" y="829"/>
                  <a:pt x="1742" y="823"/>
                  <a:pt x="1745" y="819"/>
                </a:cubicBezTo>
                <a:cubicBezTo>
                  <a:pt x="1749" y="772"/>
                  <a:pt x="1757" y="769"/>
                  <a:pt x="1752" y="762"/>
                </a:cubicBezTo>
                <a:cubicBezTo>
                  <a:pt x="1755" y="715"/>
                  <a:pt x="1747" y="707"/>
                  <a:pt x="1752" y="704"/>
                </a:cubicBezTo>
                <a:cubicBezTo>
                  <a:pt x="1727" y="648"/>
                  <a:pt x="1731" y="634"/>
                  <a:pt x="1720" y="636"/>
                </a:cubicBezTo>
                <a:cubicBezTo>
                  <a:pt x="1746" y="727"/>
                  <a:pt x="1744" y="737"/>
                  <a:pt x="1748" y="750"/>
                </a:cubicBezTo>
                <a:cubicBezTo>
                  <a:pt x="1741" y="792"/>
                  <a:pt x="1744" y="797"/>
                  <a:pt x="1738" y="800"/>
                </a:cubicBezTo>
                <a:cubicBezTo>
                  <a:pt x="1727" y="867"/>
                  <a:pt x="1724" y="871"/>
                  <a:pt x="1724" y="875"/>
                </a:cubicBezTo>
                <a:cubicBezTo>
                  <a:pt x="1715" y="930"/>
                  <a:pt x="1715" y="934"/>
                  <a:pt x="1715" y="939"/>
                </a:cubicBezTo>
                <a:cubicBezTo>
                  <a:pt x="1708" y="941"/>
                  <a:pt x="1714" y="936"/>
                  <a:pt x="1710" y="930"/>
                </a:cubicBezTo>
                <a:cubicBezTo>
                  <a:pt x="1715" y="906"/>
                  <a:pt x="1716" y="900"/>
                  <a:pt x="1713" y="893"/>
                </a:cubicBezTo>
                <a:cubicBezTo>
                  <a:pt x="1716" y="852"/>
                  <a:pt x="1717" y="845"/>
                  <a:pt x="1715" y="839"/>
                </a:cubicBezTo>
                <a:cubicBezTo>
                  <a:pt x="1719" y="754"/>
                  <a:pt x="1719" y="741"/>
                  <a:pt x="1715" y="727"/>
                </a:cubicBezTo>
                <a:cubicBezTo>
                  <a:pt x="1682" y="632"/>
                  <a:pt x="1673" y="613"/>
                  <a:pt x="1666" y="602"/>
                </a:cubicBezTo>
                <a:cubicBezTo>
                  <a:pt x="1674" y="627"/>
                  <a:pt x="1680" y="638"/>
                  <a:pt x="1686" y="649"/>
                </a:cubicBezTo>
                <a:cubicBezTo>
                  <a:pt x="1705" y="729"/>
                  <a:pt x="1712" y="739"/>
                  <a:pt x="1711" y="747"/>
                </a:cubicBezTo>
                <a:cubicBezTo>
                  <a:pt x="1712" y="775"/>
                  <a:pt x="1712" y="779"/>
                  <a:pt x="1710" y="782"/>
                </a:cubicBezTo>
                <a:cubicBezTo>
                  <a:pt x="1707" y="852"/>
                  <a:pt x="1709" y="861"/>
                  <a:pt x="1705" y="868"/>
                </a:cubicBezTo>
                <a:cubicBezTo>
                  <a:pt x="1700" y="922"/>
                  <a:pt x="1705" y="931"/>
                  <a:pt x="1700" y="938"/>
                </a:cubicBezTo>
                <a:cubicBezTo>
                  <a:pt x="1698" y="1003"/>
                  <a:pt x="1700" y="1020"/>
                  <a:pt x="1698" y="1036"/>
                </a:cubicBezTo>
                <a:cubicBezTo>
                  <a:pt x="1698" y="1069"/>
                  <a:pt x="1705" y="1079"/>
                  <a:pt x="1699" y="1085"/>
                </a:cubicBezTo>
                <a:cubicBezTo>
                  <a:pt x="1711" y="1143"/>
                  <a:pt x="1719" y="1150"/>
                  <a:pt x="1720" y="1154"/>
                </a:cubicBezTo>
                <a:cubicBezTo>
                  <a:pt x="1713" y="1173"/>
                  <a:pt x="1719" y="1161"/>
                  <a:pt x="1713" y="1152"/>
                </a:cubicBezTo>
                <a:cubicBezTo>
                  <a:pt x="1689" y="1079"/>
                  <a:pt x="1683" y="1073"/>
                  <a:pt x="1685" y="1070"/>
                </a:cubicBezTo>
                <a:cubicBezTo>
                  <a:pt x="1679" y="1019"/>
                  <a:pt x="1675" y="1003"/>
                  <a:pt x="1678" y="989"/>
                </a:cubicBezTo>
                <a:cubicBezTo>
                  <a:pt x="1679" y="939"/>
                  <a:pt x="1676" y="934"/>
                  <a:pt x="1674" y="929"/>
                </a:cubicBezTo>
                <a:cubicBezTo>
                  <a:pt x="1678" y="875"/>
                  <a:pt x="1678" y="865"/>
                  <a:pt x="1677" y="854"/>
                </a:cubicBezTo>
                <a:cubicBezTo>
                  <a:pt x="1682" y="815"/>
                  <a:pt x="1678" y="804"/>
                  <a:pt x="1679" y="794"/>
                </a:cubicBezTo>
                <a:cubicBezTo>
                  <a:pt x="1676" y="743"/>
                  <a:pt x="1676" y="738"/>
                  <a:pt x="1674" y="732"/>
                </a:cubicBezTo>
                <a:cubicBezTo>
                  <a:pt x="1663" y="688"/>
                  <a:pt x="1662" y="677"/>
                  <a:pt x="1657" y="665"/>
                </a:cubicBezTo>
                <a:cubicBezTo>
                  <a:pt x="1631" y="625"/>
                  <a:pt x="1629" y="616"/>
                  <a:pt x="1624" y="622"/>
                </a:cubicBezTo>
                <a:cubicBezTo>
                  <a:pt x="1669" y="730"/>
                  <a:pt x="1663" y="734"/>
                  <a:pt x="1667" y="742"/>
                </a:cubicBezTo>
                <a:cubicBezTo>
                  <a:pt x="1671" y="784"/>
                  <a:pt x="1668" y="786"/>
                  <a:pt x="1670" y="790"/>
                </a:cubicBezTo>
                <a:cubicBezTo>
                  <a:pt x="1673" y="832"/>
                  <a:pt x="1666" y="844"/>
                  <a:pt x="1670" y="858"/>
                </a:cubicBezTo>
                <a:cubicBezTo>
                  <a:pt x="1664" y="946"/>
                  <a:pt x="1666" y="959"/>
                  <a:pt x="1666" y="972"/>
                </a:cubicBezTo>
                <a:cubicBezTo>
                  <a:pt x="1660" y="983"/>
                  <a:pt x="1658" y="956"/>
                  <a:pt x="1657" y="930"/>
                </a:cubicBezTo>
                <a:cubicBezTo>
                  <a:pt x="1656" y="883"/>
                  <a:pt x="1654" y="876"/>
                  <a:pt x="1653" y="870"/>
                </a:cubicBezTo>
                <a:cubicBezTo>
                  <a:pt x="1654" y="824"/>
                  <a:pt x="1648" y="815"/>
                  <a:pt x="1652" y="809"/>
                </a:cubicBezTo>
                <a:cubicBezTo>
                  <a:pt x="1641" y="741"/>
                  <a:pt x="1642" y="734"/>
                  <a:pt x="1638" y="726"/>
                </a:cubicBezTo>
                <a:cubicBezTo>
                  <a:pt x="1606" y="639"/>
                  <a:pt x="1595" y="629"/>
                  <a:pt x="1599" y="624"/>
                </a:cubicBezTo>
                <a:cubicBezTo>
                  <a:pt x="1559" y="579"/>
                  <a:pt x="1560" y="560"/>
                  <a:pt x="1554" y="564"/>
                </a:cubicBezTo>
                <a:cubicBezTo>
                  <a:pt x="1584" y="614"/>
                  <a:pt x="1591" y="626"/>
                  <a:pt x="1598" y="639"/>
                </a:cubicBezTo>
                <a:cubicBezTo>
                  <a:pt x="1622" y="714"/>
                  <a:pt x="1630" y="720"/>
                  <a:pt x="1631" y="724"/>
                </a:cubicBezTo>
                <a:cubicBezTo>
                  <a:pt x="1633" y="751"/>
                  <a:pt x="1640" y="757"/>
                  <a:pt x="1636" y="759"/>
                </a:cubicBezTo>
                <a:cubicBezTo>
                  <a:pt x="1645" y="839"/>
                  <a:pt x="1642" y="846"/>
                  <a:pt x="1644" y="854"/>
                </a:cubicBezTo>
                <a:cubicBezTo>
                  <a:pt x="1640" y="907"/>
                  <a:pt x="1650" y="918"/>
                  <a:pt x="1645" y="924"/>
                </a:cubicBezTo>
                <a:cubicBezTo>
                  <a:pt x="1644" y="962"/>
                  <a:pt x="1651" y="968"/>
                  <a:pt x="1647" y="970"/>
                </a:cubicBezTo>
                <a:cubicBezTo>
                  <a:pt x="1657" y="1063"/>
                  <a:pt x="1665" y="1076"/>
                  <a:pt x="1661" y="1086"/>
                </a:cubicBezTo>
                <a:cubicBezTo>
                  <a:pt x="1668" y="1110"/>
                  <a:pt x="1657" y="1109"/>
                  <a:pt x="1660" y="1099"/>
                </a:cubicBezTo>
                <a:cubicBezTo>
                  <a:pt x="1631" y="1019"/>
                  <a:pt x="1628" y="1011"/>
                  <a:pt x="1628" y="1005"/>
                </a:cubicBezTo>
                <a:cubicBezTo>
                  <a:pt x="1619" y="967"/>
                  <a:pt x="1628" y="955"/>
                  <a:pt x="1617" y="937"/>
                </a:cubicBezTo>
                <a:cubicBezTo>
                  <a:pt x="1619" y="889"/>
                  <a:pt x="1617" y="876"/>
                  <a:pt x="1617" y="864"/>
                </a:cubicBezTo>
                <a:cubicBezTo>
                  <a:pt x="1615" y="814"/>
                  <a:pt x="1615" y="802"/>
                  <a:pt x="1617" y="790"/>
                </a:cubicBezTo>
                <a:cubicBezTo>
                  <a:pt x="1598" y="709"/>
                  <a:pt x="1603" y="699"/>
                  <a:pt x="1601" y="696"/>
                </a:cubicBezTo>
                <a:cubicBezTo>
                  <a:pt x="1594" y="666"/>
                  <a:pt x="1586" y="660"/>
                  <a:pt x="1591" y="658"/>
                </a:cubicBezTo>
                <a:cubicBezTo>
                  <a:pt x="1575" y="621"/>
                  <a:pt x="1578" y="614"/>
                  <a:pt x="1570" y="605"/>
                </a:cubicBezTo>
                <a:cubicBezTo>
                  <a:pt x="1595" y="707"/>
                  <a:pt x="1599" y="725"/>
                  <a:pt x="1599" y="741"/>
                </a:cubicBezTo>
                <a:cubicBezTo>
                  <a:pt x="1606" y="813"/>
                  <a:pt x="1609" y="817"/>
                  <a:pt x="1604" y="818"/>
                </a:cubicBezTo>
                <a:cubicBezTo>
                  <a:pt x="1605" y="866"/>
                  <a:pt x="1610" y="878"/>
                  <a:pt x="1607" y="887"/>
                </a:cubicBezTo>
                <a:cubicBezTo>
                  <a:pt x="1611" y="956"/>
                  <a:pt x="1612" y="966"/>
                  <a:pt x="1612" y="975"/>
                </a:cubicBezTo>
                <a:cubicBezTo>
                  <a:pt x="1620" y="1014"/>
                  <a:pt x="1621" y="1021"/>
                  <a:pt x="1621" y="1029"/>
                </a:cubicBezTo>
                <a:cubicBezTo>
                  <a:pt x="1618" y="1044"/>
                  <a:pt x="1622" y="1037"/>
                  <a:pt x="1616" y="1035"/>
                </a:cubicBezTo>
                <a:cubicBezTo>
                  <a:pt x="1590" y="901"/>
                  <a:pt x="1595" y="899"/>
                  <a:pt x="1590" y="894"/>
                </a:cubicBezTo>
                <a:cubicBezTo>
                  <a:pt x="1589" y="813"/>
                  <a:pt x="1581" y="794"/>
                  <a:pt x="1585" y="779"/>
                </a:cubicBezTo>
                <a:cubicBezTo>
                  <a:pt x="1572" y="710"/>
                  <a:pt x="1574" y="694"/>
                  <a:pt x="1569" y="676"/>
                </a:cubicBezTo>
                <a:cubicBezTo>
                  <a:pt x="1548" y="606"/>
                  <a:pt x="1539" y="591"/>
                  <a:pt x="1531" y="576"/>
                </a:cubicBezTo>
                <a:cubicBezTo>
                  <a:pt x="1556" y="642"/>
                  <a:pt x="1554" y="655"/>
                  <a:pt x="1563" y="670"/>
                </a:cubicBezTo>
                <a:cubicBezTo>
                  <a:pt x="1565" y="721"/>
                  <a:pt x="1571" y="730"/>
                  <a:pt x="1567" y="736"/>
                </a:cubicBezTo>
                <a:cubicBezTo>
                  <a:pt x="1578" y="812"/>
                  <a:pt x="1574" y="818"/>
                  <a:pt x="1579" y="826"/>
                </a:cubicBezTo>
                <a:cubicBezTo>
                  <a:pt x="1576" y="872"/>
                  <a:pt x="1582" y="878"/>
                  <a:pt x="1580" y="881"/>
                </a:cubicBezTo>
                <a:cubicBezTo>
                  <a:pt x="1582" y="922"/>
                  <a:pt x="1588" y="931"/>
                  <a:pt x="1585" y="937"/>
                </a:cubicBezTo>
                <a:cubicBezTo>
                  <a:pt x="1597" y="1000"/>
                  <a:pt x="1592" y="1002"/>
                  <a:pt x="1597" y="1007"/>
                </a:cubicBezTo>
                <a:cubicBezTo>
                  <a:pt x="1580" y="986"/>
                  <a:pt x="1581" y="973"/>
                  <a:pt x="1573" y="959"/>
                </a:cubicBezTo>
                <a:cubicBezTo>
                  <a:pt x="1574" y="937"/>
                  <a:pt x="1570" y="933"/>
                  <a:pt x="1568" y="929"/>
                </a:cubicBezTo>
                <a:cubicBezTo>
                  <a:pt x="1566" y="904"/>
                  <a:pt x="1568" y="902"/>
                  <a:pt x="1566" y="898"/>
                </a:cubicBezTo>
                <a:cubicBezTo>
                  <a:pt x="1565" y="866"/>
                  <a:pt x="1560" y="851"/>
                  <a:pt x="1562" y="838"/>
                </a:cubicBezTo>
                <a:cubicBezTo>
                  <a:pt x="1559" y="787"/>
                  <a:pt x="1561" y="774"/>
                  <a:pt x="1560" y="760"/>
                </a:cubicBezTo>
                <a:cubicBezTo>
                  <a:pt x="1549" y="696"/>
                  <a:pt x="1551" y="682"/>
                  <a:pt x="1543" y="682"/>
                </a:cubicBezTo>
                <a:cubicBezTo>
                  <a:pt x="1550" y="772"/>
                  <a:pt x="1552" y="785"/>
                  <a:pt x="1551" y="797"/>
                </a:cubicBezTo>
                <a:cubicBezTo>
                  <a:pt x="1548" y="858"/>
                  <a:pt x="1552" y="863"/>
                  <a:pt x="1554" y="866"/>
                </a:cubicBezTo>
                <a:cubicBezTo>
                  <a:pt x="1558" y="923"/>
                  <a:pt x="1561" y="930"/>
                  <a:pt x="1557" y="935"/>
                </a:cubicBezTo>
                <a:cubicBezTo>
                  <a:pt x="1566" y="982"/>
                  <a:pt x="1577" y="993"/>
                  <a:pt x="1568" y="997"/>
                </a:cubicBezTo>
                <a:cubicBezTo>
                  <a:pt x="1548" y="919"/>
                  <a:pt x="1542" y="909"/>
                  <a:pt x="1544" y="901"/>
                </a:cubicBezTo>
                <a:cubicBezTo>
                  <a:pt x="1537" y="855"/>
                  <a:pt x="1541" y="852"/>
                  <a:pt x="1537" y="846"/>
                </a:cubicBezTo>
                <a:cubicBezTo>
                  <a:pt x="1530" y="810"/>
                  <a:pt x="1534" y="803"/>
                  <a:pt x="1528" y="793"/>
                </a:cubicBezTo>
                <a:cubicBezTo>
                  <a:pt x="1520" y="729"/>
                  <a:pt x="1518" y="719"/>
                  <a:pt x="1521" y="711"/>
                </a:cubicBezTo>
                <a:cubicBezTo>
                  <a:pt x="1481" y="627"/>
                  <a:pt x="1476" y="623"/>
                  <a:pt x="1473" y="615"/>
                </a:cubicBezTo>
                <a:cubicBezTo>
                  <a:pt x="1441" y="586"/>
                  <a:pt x="1439" y="570"/>
                  <a:pt x="1431" y="576"/>
                </a:cubicBezTo>
                <a:cubicBezTo>
                  <a:pt x="1460" y="610"/>
                  <a:pt x="1468" y="621"/>
                  <a:pt x="1476" y="631"/>
                </a:cubicBezTo>
                <a:cubicBezTo>
                  <a:pt x="1502" y="693"/>
                  <a:pt x="1509" y="699"/>
                  <a:pt x="1507" y="702"/>
                </a:cubicBezTo>
                <a:cubicBezTo>
                  <a:pt x="1512" y="760"/>
                  <a:pt x="1526" y="782"/>
                  <a:pt x="1519" y="798"/>
                </a:cubicBezTo>
                <a:cubicBezTo>
                  <a:pt x="1527" y="860"/>
                  <a:pt x="1529" y="869"/>
                  <a:pt x="1532" y="879"/>
                </a:cubicBezTo>
                <a:cubicBezTo>
                  <a:pt x="1533" y="927"/>
                  <a:pt x="1537" y="933"/>
                  <a:pt x="1535" y="938"/>
                </a:cubicBezTo>
                <a:cubicBezTo>
                  <a:pt x="1525" y="951"/>
                  <a:pt x="1527" y="935"/>
                  <a:pt x="1517" y="916"/>
                </a:cubicBezTo>
                <a:cubicBezTo>
                  <a:pt x="1511" y="847"/>
                  <a:pt x="1503" y="840"/>
                  <a:pt x="1508" y="836"/>
                </a:cubicBezTo>
                <a:cubicBezTo>
                  <a:pt x="1499" y="798"/>
                  <a:pt x="1503" y="793"/>
                  <a:pt x="1498" y="786"/>
                </a:cubicBezTo>
                <a:cubicBezTo>
                  <a:pt x="1494" y="750"/>
                  <a:pt x="1489" y="743"/>
                  <a:pt x="1489" y="738"/>
                </a:cubicBezTo>
                <a:cubicBezTo>
                  <a:pt x="1442" y="617"/>
                  <a:pt x="1439" y="606"/>
                  <a:pt x="1421" y="579"/>
                </a:cubicBezTo>
                <a:cubicBezTo>
                  <a:pt x="1399" y="558"/>
                  <a:pt x="1394" y="551"/>
                  <a:pt x="1386" y="554"/>
                </a:cubicBezTo>
                <a:cubicBezTo>
                  <a:pt x="1434" y="621"/>
                  <a:pt x="1443" y="634"/>
                  <a:pt x="1450" y="648"/>
                </a:cubicBezTo>
                <a:cubicBezTo>
                  <a:pt x="1462" y="693"/>
                  <a:pt x="1469" y="692"/>
                  <a:pt x="1466" y="698"/>
                </a:cubicBezTo>
                <a:cubicBezTo>
                  <a:pt x="1482" y="742"/>
                  <a:pt x="1480" y="752"/>
                  <a:pt x="1485" y="764"/>
                </a:cubicBezTo>
                <a:cubicBezTo>
                  <a:pt x="1501" y="873"/>
                  <a:pt x="1501" y="883"/>
                  <a:pt x="1505" y="894"/>
                </a:cubicBezTo>
                <a:cubicBezTo>
                  <a:pt x="1506" y="915"/>
                  <a:pt x="1500" y="915"/>
                  <a:pt x="1503" y="912"/>
                </a:cubicBezTo>
                <a:cubicBezTo>
                  <a:pt x="1480" y="826"/>
                  <a:pt x="1481" y="802"/>
                  <a:pt x="1464" y="773"/>
                </a:cubicBezTo>
                <a:cubicBezTo>
                  <a:pt x="1449" y="724"/>
                  <a:pt x="1444" y="706"/>
                  <a:pt x="1437" y="687"/>
                </a:cubicBezTo>
                <a:cubicBezTo>
                  <a:pt x="1361" y="563"/>
                  <a:pt x="1356" y="568"/>
                  <a:pt x="1353" y="563"/>
                </a:cubicBezTo>
                <a:cubicBezTo>
                  <a:pt x="1321" y="532"/>
                  <a:pt x="1318" y="529"/>
                  <a:pt x="1314" y="530"/>
                </a:cubicBezTo>
                <a:cubicBezTo>
                  <a:pt x="1345" y="563"/>
                  <a:pt x="1354" y="574"/>
                  <a:pt x="1360" y="575"/>
                </a:cubicBezTo>
                <a:cubicBezTo>
                  <a:pt x="1369" y="585"/>
                  <a:pt x="1370" y="589"/>
                  <a:pt x="1371" y="589"/>
                </a:cubicBezTo>
                <a:cubicBezTo>
                  <a:pt x="1402" y="640"/>
                  <a:pt x="1411" y="657"/>
                  <a:pt x="1420" y="673"/>
                </a:cubicBezTo>
                <a:cubicBezTo>
                  <a:pt x="1449" y="755"/>
                  <a:pt x="1449" y="759"/>
                  <a:pt x="1453" y="764"/>
                </a:cubicBezTo>
                <a:cubicBezTo>
                  <a:pt x="1456" y="791"/>
                  <a:pt x="1464" y="797"/>
                  <a:pt x="1465" y="801"/>
                </a:cubicBezTo>
                <a:cubicBezTo>
                  <a:pt x="1462" y="819"/>
                  <a:pt x="1462" y="802"/>
                  <a:pt x="1452" y="782"/>
                </a:cubicBezTo>
                <a:cubicBezTo>
                  <a:pt x="1442" y="746"/>
                  <a:pt x="1439" y="737"/>
                  <a:pt x="1435" y="727"/>
                </a:cubicBezTo>
                <a:cubicBezTo>
                  <a:pt x="1335" y="582"/>
                  <a:pt x="1334" y="573"/>
                  <a:pt x="1330" y="574"/>
                </a:cubicBezTo>
                <a:cubicBezTo>
                  <a:pt x="1292" y="535"/>
                  <a:pt x="1284" y="534"/>
                  <a:pt x="1277" y="527"/>
                </a:cubicBezTo>
                <a:cubicBezTo>
                  <a:pt x="1295" y="547"/>
                  <a:pt x="1301" y="551"/>
                  <a:pt x="1306" y="558"/>
                </a:cubicBezTo>
                <a:cubicBezTo>
                  <a:pt x="1331" y="590"/>
                  <a:pt x="1341" y="597"/>
                  <a:pt x="1351" y="606"/>
                </a:cubicBezTo>
                <a:cubicBezTo>
                  <a:pt x="1367" y="634"/>
                  <a:pt x="1373" y="639"/>
                  <a:pt x="1379" y="646"/>
                </a:cubicBezTo>
                <a:cubicBezTo>
                  <a:pt x="1409" y="699"/>
                  <a:pt x="1416" y="715"/>
                  <a:pt x="1426" y="732"/>
                </a:cubicBezTo>
                <a:cubicBezTo>
                  <a:pt x="1443" y="783"/>
                  <a:pt x="1444" y="787"/>
                  <a:pt x="1444" y="790"/>
                </a:cubicBezTo>
                <a:cubicBezTo>
                  <a:pt x="1464" y="846"/>
                  <a:pt x="1463" y="852"/>
                  <a:pt x="1464" y="858"/>
                </a:cubicBezTo>
                <a:cubicBezTo>
                  <a:pt x="1435" y="796"/>
                  <a:pt x="1428" y="774"/>
                  <a:pt x="1420" y="753"/>
                </a:cubicBezTo>
                <a:cubicBezTo>
                  <a:pt x="1353" y="645"/>
                  <a:pt x="1356" y="641"/>
                  <a:pt x="1353" y="637"/>
                </a:cubicBezTo>
                <a:cubicBezTo>
                  <a:pt x="1309" y="587"/>
                  <a:pt x="1299" y="576"/>
                  <a:pt x="1288" y="567"/>
                </a:cubicBezTo>
                <a:cubicBezTo>
                  <a:pt x="1266" y="558"/>
                  <a:pt x="1278" y="564"/>
                  <a:pt x="1288" y="573"/>
                </a:cubicBezTo>
                <a:cubicBezTo>
                  <a:pt x="1338" y="632"/>
                  <a:pt x="1341" y="635"/>
                  <a:pt x="1344" y="636"/>
                </a:cubicBezTo>
                <a:cubicBezTo>
                  <a:pt x="1386" y="706"/>
                  <a:pt x="1396" y="725"/>
                  <a:pt x="1405" y="741"/>
                </a:cubicBezTo>
                <a:cubicBezTo>
                  <a:pt x="1420" y="802"/>
                  <a:pt x="1437" y="813"/>
                  <a:pt x="1427" y="817"/>
                </a:cubicBezTo>
                <a:cubicBezTo>
                  <a:pt x="1383" y="737"/>
                  <a:pt x="1383" y="726"/>
                  <a:pt x="1378" y="729"/>
                </a:cubicBezTo>
                <a:cubicBezTo>
                  <a:pt x="1363" y="702"/>
                  <a:pt x="1356" y="699"/>
                  <a:pt x="1352" y="688"/>
                </a:cubicBezTo>
                <a:cubicBezTo>
                  <a:pt x="1287" y="617"/>
                  <a:pt x="1278" y="613"/>
                  <a:pt x="1269" y="596"/>
                </a:cubicBezTo>
                <a:cubicBezTo>
                  <a:pt x="1231" y="579"/>
                  <a:pt x="1236" y="581"/>
                  <a:pt x="1239" y="580"/>
                </a:cubicBezTo>
                <a:cubicBezTo>
                  <a:pt x="1287" y="628"/>
                  <a:pt x="1309" y="654"/>
                  <a:pt x="1333" y="681"/>
                </a:cubicBezTo>
                <a:cubicBezTo>
                  <a:pt x="1371" y="733"/>
                  <a:pt x="1374" y="737"/>
                  <a:pt x="1376" y="742"/>
                </a:cubicBezTo>
                <a:cubicBezTo>
                  <a:pt x="1379" y="756"/>
                  <a:pt x="1368" y="746"/>
                  <a:pt x="1357" y="735"/>
                </a:cubicBezTo>
                <a:cubicBezTo>
                  <a:pt x="1305" y="677"/>
                  <a:pt x="1299" y="674"/>
                  <a:pt x="1294" y="667"/>
                </a:cubicBezTo>
                <a:cubicBezTo>
                  <a:pt x="1267" y="654"/>
                  <a:pt x="1276" y="658"/>
                  <a:pt x="1284" y="667"/>
                </a:cubicBezTo>
                <a:cubicBezTo>
                  <a:pt x="1373" y="768"/>
                  <a:pt x="1384" y="779"/>
                  <a:pt x="1397" y="789"/>
                </a:cubicBezTo>
                <a:cubicBezTo>
                  <a:pt x="1439" y="854"/>
                  <a:pt x="1441" y="859"/>
                  <a:pt x="1444" y="863"/>
                </a:cubicBezTo>
                <a:cubicBezTo>
                  <a:pt x="1415" y="842"/>
                  <a:pt x="1406" y="827"/>
                  <a:pt x="1394" y="817"/>
                </a:cubicBezTo>
                <a:cubicBezTo>
                  <a:pt x="1340" y="757"/>
                  <a:pt x="1332" y="756"/>
                  <a:pt x="1327" y="749"/>
                </a:cubicBezTo>
                <a:cubicBezTo>
                  <a:pt x="1254" y="683"/>
                  <a:pt x="1250" y="671"/>
                  <a:pt x="1243" y="672"/>
                </a:cubicBezTo>
                <a:cubicBezTo>
                  <a:pt x="1214" y="642"/>
                  <a:pt x="1201" y="637"/>
                  <a:pt x="1190" y="625"/>
                </a:cubicBezTo>
                <a:cubicBezTo>
                  <a:pt x="1162" y="606"/>
                  <a:pt x="1161" y="603"/>
                  <a:pt x="1159" y="604"/>
                </a:cubicBezTo>
                <a:cubicBezTo>
                  <a:pt x="1202" y="651"/>
                  <a:pt x="1208" y="648"/>
                  <a:pt x="1211" y="651"/>
                </a:cubicBezTo>
                <a:cubicBezTo>
                  <a:pt x="1252" y="693"/>
                  <a:pt x="1264" y="697"/>
                  <a:pt x="1274" y="711"/>
                </a:cubicBezTo>
                <a:cubicBezTo>
                  <a:pt x="1341" y="783"/>
                  <a:pt x="1347" y="786"/>
                  <a:pt x="1352" y="794"/>
                </a:cubicBezTo>
                <a:cubicBezTo>
                  <a:pt x="1359" y="804"/>
                  <a:pt x="1353" y="801"/>
                  <a:pt x="1347" y="796"/>
                </a:cubicBezTo>
                <a:cubicBezTo>
                  <a:pt x="1323" y="786"/>
                  <a:pt x="1317" y="780"/>
                  <a:pt x="1312" y="775"/>
                </a:cubicBezTo>
                <a:cubicBezTo>
                  <a:pt x="1271" y="748"/>
                  <a:pt x="1265" y="746"/>
                  <a:pt x="1259" y="742"/>
                </a:cubicBezTo>
                <a:cubicBezTo>
                  <a:pt x="1142" y="660"/>
                  <a:pt x="1131" y="648"/>
                  <a:pt x="1120" y="640"/>
                </a:cubicBezTo>
                <a:cubicBezTo>
                  <a:pt x="1101" y="622"/>
                  <a:pt x="1098" y="617"/>
                  <a:pt x="1096" y="613"/>
                </a:cubicBezTo>
                <a:cubicBezTo>
                  <a:pt x="1118" y="650"/>
                  <a:pt x="1127" y="653"/>
                  <a:pt x="1135" y="662"/>
                </a:cubicBezTo>
                <a:cubicBezTo>
                  <a:pt x="1150" y="676"/>
                  <a:pt x="1157" y="677"/>
                  <a:pt x="1159" y="684"/>
                </a:cubicBezTo>
                <a:cubicBezTo>
                  <a:pt x="1206" y="725"/>
                  <a:pt x="1230" y="734"/>
                  <a:pt x="1252" y="752"/>
                </a:cubicBezTo>
                <a:cubicBezTo>
                  <a:pt x="1293" y="780"/>
                  <a:pt x="1299" y="782"/>
                  <a:pt x="1305" y="788"/>
                </a:cubicBezTo>
                <a:cubicBezTo>
                  <a:pt x="1312" y="800"/>
                  <a:pt x="1308" y="796"/>
                  <a:pt x="1304" y="791"/>
                </a:cubicBezTo>
                <a:cubicBezTo>
                  <a:pt x="1247" y="755"/>
                  <a:pt x="1235" y="755"/>
                  <a:pt x="1226" y="746"/>
                </a:cubicBezTo>
                <a:cubicBezTo>
                  <a:pt x="1161" y="702"/>
                  <a:pt x="1157" y="695"/>
                  <a:pt x="1152" y="693"/>
                </a:cubicBezTo>
                <a:cubicBezTo>
                  <a:pt x="1102" y="654"/>
                  <a:pt x="1099" y="643"/>
                  <a:pt x="1092" y="644"/>
                </a:cubicBezTo>
                <a:cubicBezTo>
                  <a:pt x="1119" y="671"/>
                  <a:pt x="1120" y="680"/>
                  <a:pt x="1124" y="679"/>
                </a:cubicBezTo>
                <a:cubicBezTo>
                  <a:pt x="1168" y="716"/>
                  <a:pt x="1181" y="726"/>
                  <a:pt x="1194" y="737"/>
                </a:cubicBezTo>
                <a:cubicBezTo>
                  <a:pt x="1249" y="776"/>
                  <a:pt x="1264" y="780"/>
                  <a:pt x="1277" y="791"/>
                </a:cubicBezTo>
                <a:cubicBezTo>
                  <a:pt x="1312" y="809"/>
                  <a:pt x="1317" y="809"/>
                  <a:pt x="1320" y="815"/>
                </a:cubicBezTo>
                <a:cubicBezTo>
                  <a:pt x="1369" y="841"/>
                  <a:pt x="1376" y="845"/>
                  <a:pt x="1383" y="850"/>
                </a:cubicBezTo>
                <a:cubicBezTo>
                  <a:pt x="1422" y="879"/>
                  <a:pt x="1427" y="876"/>
                  <a:pt x="1428" y="883"/>
                </a:cubicBezTo>
                <a:cubicBezTo>
                  <a:pt x="1448" y="907"/>
                  <a:pt x="1443" y="898"/>
                  <a:pt x="1436" y="897"/>
                </a:cubicBezTo>
                <a:cubicBezTo>
                  <a:pt x="1391" y="869"/>
                  <a:pt x="1384" y="868"/>
                  <a:pt x="1377" y="865"/>
                </a:cubicBezTo>
                <a:cubicBezTo>
                  <a:pt x="1310" y="833"/>
                  <a:pt x="1302" y="831"/>
                  <a:pt x="1296" y="825"/>
                </a:cubicBezTo>
                <a:cubicBezTo>
                  <a:pt x="1212" y="780"/>
                  <a:pt x="1211" y="771"/>
                  <a:pt x="1207" y="771"/>
                </a:cubicBezTo>
                <a:cubicBezTo>
                  <a:pt x="1172" y="749"/>
                  <a:pt x="1168" y="736"/>
                  <a:pt x="1161" y="735"/>
                </a:cubicBezTo>
                <a:cubicBezTo>
                  <a:pt x="1123" y="703"/>
                  <a:pt x="1121" y="690"/>
                  <a:pt x="1114" y="694"/>
                </a:cubicBezTo>
                <a:cubicBezTo>
                  <a:pt x="1142" y="729"/>
                  <a:pt x="1146" y="726"/>
                  <a:pt x="1148" y="733"/>
                </a:cubicBezTo>
                <a:cubicBezTo>
                  <a:pt x="1173" y="751"/>
                  <a:pt x="1177" y="763"/>
                  <a:pt x="1185" y="763"/>
                </a:cubicBezTo>
                <a:cubicBezTo>
                  <a:pt x="1224" y="799"/>
                  <a:pt x="1229" y="794"/>
                  <a:pt x="1231" y="799"/>
                </a:cubicBezTo>
                <a:cubicBezTo>
                  <a:pt x="1285" y="828"/>
                  <a:pt x="1287" y="837"/>
                  <a:pt x="1291" y="836"/>
                </a:cubicBezTo>
                <a:cubicBezTo>
                  <a:pt x="1324" y="852"/>
                  <a:pt x="1327" y="853"/>
                  <a:pt x="1331" y="855"/>
                </a:cubicBezTo>
                <a:cubicBezTo>
                  <a:pt x="1354" y="869"/>
                  <a:pt x="1359" y="866"/>
                  <a:pt x="1362" y="870"/>
                </a:cubicBezTo>
                <a:cubicBezTo>
                  <a:pt x="1393" y="896"/>
                  <a:pt x="1387" y="889"/>
                  <a:pt x="1379" y="890"/>
                </a:cubicBezTo>
                <a:cubicBezTo>
                  <a:pt x="1343" y="876"/>
                  <a:pt x="1330" y="867"/>
                  <a:pt x="1316" y="861"/>
                </a:cubicBezTo>
                <a:cubicBezTo>
                  <a:pt x="1288" y="845"/>
                  <a:pt x="1278" y="849"/>
                  <a:pt x="1272" y="841"/>
                </a:cubicBezTo>
                <a:cubicBezTo>
                  <a:pt x="1217" y="811"/>
                  <a:pt x="1203" y="803"/>
                  <a:pt x="1190" y="793"/>
                </a:cubicBezTo>
                <a:cubicBezTo>
                  <a:pt x="1137" y="758"/>
                  <a:pt x="1134" y="753"/>
                  <a:pt x="1129" y="753"/>
                </a:cubicBezTo>
                <a:cubicBezTo>
                  <a:pt x="1114" y="749"/>
                  <a:pt x="1121" y="748"/>
                  <a:pt x="1126" y="757"/>
                </a:cubicBezTo>
                <a:cubicBezTo>
                  <a:pt x="1191" y="803"/>
                  <a:pt x="1196" y="810"/>
                  <a:pt x="1203" y="812"/>
                </a:cubicBezTo>
                <a:cubicBezTo>
                  <a:pt x="1249" y="838"/>
                  <a:pt x="1256" y="844"/>
                  <a:pt x="1262" y="849"/>
                </a:cubicBezTo>
                <a:cubicBezTo>
                  <a:pt x="1317" y="872"/>
                  <a:pt x="1330" y="881"/>
                  <a:pt x="1345" y="886"/>
                </a:cubicBezTo>
                <a:cubicBezTo>
                  <a:pt x="1466" y="941"/>
                  <a:pt x="1476" y="944"/>
                  <a:pt x="1484" y="952"/>
                </a:cubicBezTo>
                <a:cubicBezTo>
                  <a:pt x="1517" y="968"/>
                  <a:pt x="1520" y="978"/>
                  <a:pt x="1527" y="976"/>
                </a:cubicBezTo>
                <a:cubicBezTo>
                  <a:pt x="1531" y="990"/>
                  <a:pt x="1530" y="981"/>
                  <a:pt x="1525" y="983"/>
                </a:cubicBezTo>
                <a:cubicBezTo>
                  <a:pt x="1481" y="961"/>
                  <a:pt x="1474" y="952"/>
                  <a:pt x="1466" y="951"/>
                </a:cubicBezTo>
                <a:cubicBezTo>
                  <a:pt x="1425" y="931"/>
                  <a:pt x="1421" y="932"/>
                  <a:pt x="1418" y="928"/>
                </a:cubicBezTo>
                <a:cubicBezTo>
                  <a:pt x="1362" y="907"/>
                  <a:pt x="1359" y="902"/>
                  <a:pt x="1354" y="904"/>
                </a:cubicBezTo>
                <a:cubicBezTo>
                  <a:pt x="1284" y="873"/>
                  <a:pt x="1275" y="872"/>
                  <a:pt x="1268" y="864"/>
                </a:cubicBezTo>
                <a:cubicBezTo>
                  <a:pt x="1187" y="822"/>
                  <a:pt x="1180" y="813"/>
                  <a:pt x="1171" y="812"/>
                </a:cubicBezTo>
                <a:cubicBezTo>
                  <a:pt x="1151" y="802"/>
                  <a:pt x="1156" y="806"/>
                  <a:pt x="1162" y="805"/>
                </a:cubicBezTo>
                <a:cubicBezTo>
                  <a:pt x="1226" y="856"/>
                  <a:pt x="1247" y="864"/>
                  <a:pt x="1268" y="875"/>
                </a:cubicBezTo>
                <a:cubicBezTo>
                  <a:pt x="1309" y="900"/>
                  <a:pt x="1321" y="899"/>
                  <a:pt x="1332" y="905"/>
                </a:cubicBezTo>
                <a:cubicBezTo>
                  <a:pt x="1382" y="923"/>
                  <a:pt x="1385" y="925"/>
                  <a:pt x="1387" y="930"/>
                </a:cubicBezTo>
                <a:cubicBezTo>
                  <a:pt x="1411" y="942"/>
                  <a:pt x="1417" y="937"/>
                  <a:pt x="1421" y="944"/>
                </a:cubicBezTo>
                <a:cubicBezTo>
                  <a:pt x="1476" y="965"/>
                  <a:pt x="1480" y="968"/>
                  <a:pt x="1484" y="973"/>
                </a:cubicBezTo>
                <a:cubicBezTo>
                  <a:pt x="1489" y="979"/>
                  <a:pt x="1486" y="976"/>
                  <a:pt x="1482" y="974"/>
                </a:cubicBezTo>
                <a:cubicBezTo>
                  <a:pt x="1457" y="961"/>
                  <a:pt x="1453" y="964"/>
                  <a:pt x="1451" y="962"/>
                </a:cubicBezTo>
                <a:cubicBezTo>
                  <a:pt x="1390" y="938"/>
                  <a:pt x="1386" y="937"/>
                  <a:pt x="1383" y="935"/>
                </a:cubicBezTo>
                <a:cubicBezTo>
                  <a:pt x="1344" y="921"/>
                  <a:pt x="1336" y="922"/>
                  <a:pt x="1330" y="918"/>
                </a:cubicBezTo>
                <a:cubicBezTo>
                  <a:pt x="1294" y="902"/>
                  <a:pt x="1280" y="895"/>
                  <a:pt x="1266" y="888"/>
                </a:cubicBezTo>
                <a:cubicBezTo>
                  <a:pt x="1196" y="853"/>
                  <a:pt x="1190" y="848"/>
                  <a:pt x="1182" y="847"/>
                </a:cubicBezTo>
                <a:cubicBezTo>
                  <a:pt x="1115" y="801"/>
                  <a:pt x="1109" y="794"/>
                  <a:pt x="1102" y="788"/>
                </a:cubicBezTo>
                <a:cubicBezTo>
                  <a:pt x="1080" y="767"/>
                  <a:pt x="1079" y="757"/>
                  <a:pt x="1074" y="760"/>
                </a:cubicBezTo>
                <a:cubicBezTo>
                  <a:pt x="1100" y="793"/>
                  <a:pt x="1104" y="805"/>
                  <a:pt x="1112" y="806"/>
                </a:cubicBezTo>
                <a:cubicBezTo>
                  <a:pt x="1183" y="857"/>
                  <a:pt x="1191" y="859"/>
                  <a:pt x="1198" y="865"/>
                </a:cubicBezTo>
                <a:cubicBezTo>
                  <a:pt x="1271" y="898"/>
                  <a:pt x="1273" y="906"/>
                  <a:pt x="1276" y="906"/>
                </a:cubicBezTo>
                <a:cubicBezTo>
                  <a:pt x="1326" y="930"/>
                  <a:pt x="1342" y="933"/>
                  <a:pt x="1357" y="941"/>
                </a:cubicBezTo>
                <a:cubicBezTo>
                  <a:pt x="1388" y="948"/>
                  <a:pt x="1396" y="954"/>
                  <a:pt x="1404" y="956"/>
                </a:cubicBezTo>
                <a:cubicBezTo>
                  <a:pt x="1473" y="984"/>
                  <a:pt x="1495" y="994"/>
                  <a:pt x="1517" y="1001"/>
                </a:cubicBezTo>
                <a:cubicBezTo>
                  <a:pt x="1577" y="1034"/>
                  <a:pt x="1579" y="1040"/>
                  <a:pt x="1582" y="1039"/>
                </a:cubicBezTo>
                <a:cubicBezTo>
                  <a:pt x="1572" y="1045"/>
                  <a:pt x="1565" y="1043"/>
                  <a:pt x="1559" y="1040"/>
                </a:cubicBezTo>
                <a:cubicBezTo>
                  <a:pt x="1511" y="1020"/>
                  <a:pt x="1499" y="1017"/>
                  <a:pt x="1488" y="1012"/>
                </a:cubicBezTo>
                <a:cubicBezTo>
                  <a:pt x="1445" y="1007"/>
                  <a:pt x="1443" y="994"/>
                  <a:pt x="1435" y="1000"/>
                </a:cubicBezTo>
                <a:cubicBezTo>
                  <a:pt x="1406" y="991"/>
                  <a:pt x="1394" y="987"/>
                  <a:pt x="1382" y="985"/>
                </a:cubicBezTo>
                <a:cubicBezTo>
                  <a:pt x="1338" y="968"/>
                  <a:pt x="1330" y="966"/>
                  <a:pt x="1326" y="964"/>
                </a:cubicBezTo>
                <a:cubicBezTo>
                  <a:pt x="1280" y="947"/>
                  <a:pt x="1274" y="941"/>
                  <a:pt x="1267" y="938"/>
                </a:cubicBezTo>
                <a:cubicBezTo>
                  <a:pt x="1204" y="908"/>
                  <a:pt x="1197" y="907"/>
                  <a:pt x="1191" y="901"/>
                </a:cubicBezTo>
                <a:cubicBezTo>
                  <a:pt x="1130" y="863"/>
                  <a:pt x="1122" y="864"/>
                  <a:pt x="1117" y="857"/>
                </a:cubicBezTo>
                <a:cubicBezTo>
                  <a:pt x="1078" y="830"/>
                  <a:pt x="1082" y="836"/>
                  <a:pt x="1087" y="841"/>
                </a:cubicBezTo>
                <a:cubicBezTo>
                  <a:pt x="1123" y="870"/>
                  <a:pt x="1129" y="876"/>
                  <a:pt x="1136" y="875"/>
                </a:cubicBezTo>
                <a:cubicBezTo>
                  <a:pt x="1173" y="906"/>
                  <a:pt x="1181" y="902"/>
                  <a:pt x="1185" y="910"/>
                </a:cubicBezTo>
                <a:cubicBezTo>
                  <a:pt x="1225" y="931"/>
                  <a:pt x="1231" y="935"/>
                  <a:pt x="1237" y="937"/>
                </a:cubicBezTo>
                <a:cubicBezTo>
                  <a:pt x="1313" y="971"/>
                  <a:pt x="1319" y="971"/>
                  <a:pt x="1324" y="976"/>
                </a:cubicBezTo>
                <a:cubicBezTo>
                  <a:pt x="1349" y="983"/>
                  <a:pt x="1355" y="985"/>
                  <a:pt x="1361" y="985"/>
                </a:cubicBezTo>
                <a:cubicBezTo>
                  <a:pt x="1400" y="1000"/>
                  <a:pt x="1403" y="1002"/>
                  <a:pt x="1406" y="1002"/>
                </a:cubicBezTo>
                <a:cubicBezTo>
                  <a:pt x="1458" y="1018"/>
                  <a:pt x="1466" y="1012"/>
                  <a:pt x="1471" y="1018"/>
                </a:cubicBezTo>
                <a:cubicBezTo>
                  <a:pt x="1573" y="1058"/>
                  <a:pt x="1585" y="1062"/>
                  <a:pt x="1596" y="1069"/>
                </a:cubicBezTo>
                <a:cubicBezTo>
                  <a:pt x="1615" y="1086"/>
                  <a:pt x="1602" y="1079"/>
                  <a:pt x="1588" y="1071"/>
                </a:cubicBezTo>
                <a:cubicBezTo>
                  <a:pt x="1450" y="1038"/>
                  <a:pt x="1447" y="1037"/>
                  <a:pt x="1442" y="1040"/>
                </a:cubicBezTo>
                <a:cubicBezTo>
                  <a:pt x="1415" y="1033"/>
                  <a:pt x="1412" y="1030"/>
                  <a:pt x="1406" y="1034"/>
                </a:cubicBezTo>
                <a:cubicBezTo>
                  <a:pt x="1362" y="1025"/>
                  <a:pt x="1359" y="1013"/>
                  <a:pt x="1350" y="1018"/>
                </a:cubicBezTo>
                <a:cubicBezTo>
                  <a:pt x="1320" y="1009"/>
                  <a:pt x="1317" y="1008"/>
                  <a:pt x="1314" y="1006"/>
                </a:cubicBezTo>
                <a:cubicBezTo>
                  <a:pt x="1270" y="990"/>
                  <a:pt x="1264" y="988"/>
                  <a:pt x="1258" y="984"/>
                </a:cubicBezTo>
                <a:cubicBezTo>
                  <a:pt x="1183" y="950"/>
                  <a:pt x="1180" y="949"/>
                  <a:pt x="1177" y="950"/>
                </a:cubicBezTo>
                <a:cubicBezTo>
                  <a:pt x="1145" y="925"/>
                  <a:pt x="1137" y="928"/>
                  <a:pt x="1132" y="922"/>
                </a:cubicBezTo>
                <a:cubicBezTo>
                  <a:pt x="1097" y="895"/>
                  <a:pt x="1094" y="894"/>
                  <a:pt x="1091" y="895"/>
                </a:cubicBezTo>
                <a:cubicBezTo>
                  <a:pt x="1100" y="905"/>
                  <a:pt x="1104" y="913"/>
                  <a:pt x="1110" y="913"/>
                </a:cubicBezTo>
                <a:cubicBezTo>
                  <a:pt x="1182" y="958"/>
                  <a:pt x="1192" y="966"/>
                  <a:pt x="1203" y="970"/>
                </a:cubicBezTo>
                <a:cubicBezTo>
                  <a:pt x="1254" y="997"/>
                  <a:pt x="1258" y="992"/>
                  <a:pt x="1260" y="998"/>
                </a:cubicBezTo>
                <a:cubicBezTo>
                  <a:pt x="1307" y="1012"/>
                  <a:pt x="1312" y="1017"/>
                  <a:pt x="1318" y="1018"/>
                </a:cubicBezTo>
                <a:cubicBezTo>
                  <a:pt x="1341" y="1024"/>
                  <a:pt x="1347" y="1023"/>
                  <a:pt x="1351" y="1029"/>
                </a:cubicBezTo>
                <a:cubicBezTo>
                  <a:pt x="1393" y="1035"/>
                  <a:pt x="1397" y="1043"/>
                  <a:pt x="1404" y="1041"/>
                </a:cubicBezTo>
                <a:cubicBezTo>
                  <a:pt x="1425" y="1048"/>
                  <a:pt x="1431" y="1050"/>
                  <a:pt x="1438" y="1049"/>
                </a:cubicBezTo>
                <a:cubicBezTo>
                  <a:pt x="1449" y="1054"/>
                  <a:pt x="1452" y="1053"/>
                  <a:pt x="1455" y="1054"/>
                </a:cubicBezTo>
                <a:cubicBezTo>
                  <a:pt x="1497" y="1056"/>
                  <a:pt x="1501" y="1065"/>
                  <a:pt x="1508" y="1063"/>
                </a:cubicBezTo>
                <a:cubicBezTo>
                  <a:pt x="1548" y="1073"/>
                  <a:pt x="1554" y="1071"/>
                  <a:pt x="1559" y="1075"/>
                </a:cubicBezTo>
                <a:cubicBezTo>
                  <a:pt x="1619" y="1097"/>
                  <a:pt x="1625" y="1107"/>
                  <a:pt x="1635" y="1107"/>
                </a:cubicBezTo>
                <a:cubicBezTo>
                  <a:pt x="1638" y="1114"/>
                  <a:pt x="1631" y="1117"/>
                  <a:pt x="1625" y="1115"/>
                </a:cubicBezTo>
                <a:cubicBezTo>
                  <a:pt x="1588" y="1102"/>
                  <a:pt x="1583" y="1100"/>
                  <a:pt x="1578" y="1100"/>
                </a:cubicBezTo>
                <a:cubicBezTo>
                  <a:pt x="1556" y="1091"/>
                  <a:pt x="1552" y="1094"/>
                  <a:pt x="1550" y="1092"/>
                </a:cubicBezTo>
                <a:cubicBezTo>
                  <a:pt x="1504" y="1083"/>
                  <a:pt x="1498" y="1087"/>
                  <a:pt x="1494" y="1085"/>
                </a:cubicBezTo>
                <a:cubicBezTo>
                  <a:pt x="1474" y="1084"/>
                  <a:pt x="1472" y="1083"/>
                  <a:pt x="1472" y="1083"/>
                </a:cubicBezTo>
                <a:cubicBezTo>
                  <a:pt x="1445" y="1080"/>
                  <a:pt x="1440" y="1080"/>
                  <a:pt x="1435" y="1080"/>
                </a:cubicBezTo>
                <a:cubicBezTo>
                  <a:pt x="1386" y="1073"/>
                  <a:pt x="1380" y="1077"/>
                  <a:pt x="1376" y="1074"/>
                </a:cubicBezTo>
                <a:cubicBezTo>
                  <a:pt x="1341" y="1074"/>
                  <a:pt x="1321" y="1073"/>
                  <a:pt x="1301" y="1072"/>
                </a:cubicBezTo>
                <a:cubicBezTo>
                  <a:pt x="1232" y="1067"/>
                  <a:pt x="1224" y="1057"/>
                  <a:pt x="1214" y="1058"/>
                </a:cubicBezTo>
                <a:cubicBezTo>
                  <a:pt x="1154" y="1038"/>
                  <a:pt x="1149" y="1038"/>
                  <a:pt x="1145" y="1035"/>
                </a:cubicBezTo>
                <a:cubicBezTo>
                  <a:pt x="1114" y="1022"/>
                  <a:pt x="1107" y="1027"/>
                  <a:pt x="1104" y="1019"/>
                </a:cubicBezTo>
                <a:cubicBezTo>
                  <a:pt x="1081" y="1017"/>
                  <a:pt x="1086" y="1021"/>
                  <a:pt x="1093" y="1020"/>
                </a:cubicBezTo>
                <a:cubicBezTo>
                  <a:pt x="1150" y="1045"/>
                  <a:pt x="1155" y="1050"/>
                  <a:pt x="1162" y="1049"/>
                </a:cubicBezTo>
                <a:cubicBezTo>
                  <a:pt x="1192" y="1061"/>
                  <a:pt x="1195" y="1062"/>
                  <a:pt x="1198" y="1061"/>
                </a:cubicBezTo>
                <a:cubicBezTo>
                  <a:pt x="1229" y="1070"/>
                  <a:pt x="1232" y="1069"/>
                  <a:pt x="1235" y="1070"/>
                </a:cubicBezTo>
                <a:cubicBezTo>
                  <a:pt x="1280" y="1076"/>
                  <a:pt x="1285" y="1083"/>
                  <a:pt x="1293" y="1079"/>
                </a:cubicBezTo>
                <a:cubicBezTo>
                  <a:pt x="1377" y="1091"/>
                  <a:pt x="1387" y="1081"/>
                  <a:pt x="1392" y="1088"/>
                </a:cubicBezTo>
                <a:cubicBezTo>
                  <a:pt x="1443" y="1092"/>
                  <a:pt x="1446" y="1092"/>
                  <a:pt x="1450" y="1092"/>
                </a:cubicBezTo>
                <a:cubicBezTo>
                  <a:pt x="1490" y="1092"/>
                  <a:pt x="1491" y="1101"/>
                  <a:pt x="1495" y="1099"/>
                </a:cubicBezTo>
                <a:cubicBezTo>
                  <a:pt x="1533" y="1104"/>
                  <a:pt x="1539" y="1099"/>
                  <a:pt x="1540" y="1106"/>
                </a:cubicBezTo>
                <a:cubicBezTo>
                  <a:pt x="1601" y="1119"/>
                  <a:pt x="1607" y="1122"/>
                  <a:pt x="1614" y="1121"/>
                </a:cubicBezTo>
                <a:cubicBezTo>
                  <a:pt x="1636" y="1136"/>
                  <a:pt x="1643" y="1125"/>
                  <a:pt x="1644" y="1134"/>
                </a:cubicBezTo>
                <a:cubicBezTo>
                  <a:pt x="1667" y="1150"/>
                  <a:pt x="1662" y="1146"/>
                  <a:pt x="1655" y="1148"/>
                </a:cubicBezTo>
                <a:cubicBezTo>
                  <a:pt x="1643" y="1147"/>
                  <a:pt x="1640" y="1144"/>
                  <a:pt x="1638" y="1143"/>
                </a:cubicBezTo>
                <a:cubicBezTo>
                  <a:pt x="1567" y="1136"/>
                  <a:pt x="1559" y="1135"/>
                  <a:pt x="1552" y="1132"/>
                </a:cubicBezTo>
                <a:cubicBezTo>
                  <a:pt x="1521" y="1127"/>
                  <a:pt x="1511" y="1132"/>
                  <a:pt x="1505" y="1126"/>
                </a:cubicBezTo>
                <a:cubicBezTo>
                  <a:pt x="1434" y="1129"/>
                  <a:pt x="1417" y="1126"/>
                  <a:pt x="1399" y="1126"/>
                </a:cubicBezTo>
                <a:cubicBezTo>
                  <a:pt x="1351" y="1129"/>
                  <a:pt x="1347" y="1126"/>
                  <a:pt x="1342" y="1125"/>
                </a:cubicBezTo>
                <a:cubicBezTo>
                  <a:pt x="1278" y="1119"/>
                  <a:pt x="1268" y="1120"/>
                  <a:pt x="1260" y="1115"/>
                </a:cubicBezTo>
                <a:cubicBezTo>
                  <a:pt x="1216" y="1104"/>
                  <a:pt x="1198" y="1103"/>
                  <a:pt x="1181" y="1094"/>
                </a:cubicBezTo>
                <a:cubicBezTo>
                  <a:pt x="1146" y="1085"/>
                  <a:pt x="1140" y="1074"/>
                  <a:pt x="1130" y="1076"/>
                </a:cubicBezTo>
                <a:cubicBezTo>
                  <a:pt x="1181" y="1097"/>
                  <a:pt x="1182" y="1102"/>
                  <a:pt x="1185" y="1101"/>
                </a:cubicBezTo>
                <a:cubicBezTo>
                  <a:pt x="1215" y="1110"/>
                  <a:pt x="1220" y="1115"/>
                  <a:pt x="1226" y="1116"/>
                </a:cubicBezTo>
                <a:cubicBezTo>
                  <a:pt x="1260" y="1124"/>
                  <a:pt x="1263" y="1123"/>
                  <a:pt x="1264" y="1127"/>
                </a:cubicBezTo>
                <a:cubicBezTo>
                  <a:pt x="1306" y="1128"/>
                  <a:pt x="1319" y="1133"/>
                  <a:pt x="1332" y="1134"/>
                </a:cubicBezTo>
                <a:cubicBezTo>
                  <a:pt x="1380" y="1136"/>
                  <a:pt x="1388" y="1134"/>
                  <a:pt x="1393" y="1138"/>
                </a:cubicBezTo>
                <a:cubicBezTo>
                  <a:pt x="1428" y="1139"/>
                  <a:pt x="1442" y="1138"/>
                  <a:pt x="1457" y="1135"/>
                </a:cubicBezTo>
                <a:cubicBezTo>
                  <a:pt x="1563" y="1142"/>
                  <a:pt x="1573" y="1148"/>
                  <a:pt x="1586" y="1146"/>
                </a:cubicBezTo>
                <a:cubicBezTo>
                  <a:pt x="1614" y="1151"/>
                  <a:pt x="1617" y="1152"/>
                  <a:pt x="1621" y="1150"/>
                </a:cubicBezTo>
                <a:cubicBezTo>
                  <a:pt x="1696" y="1171"/>
                  <a:pt x="1702" y="1175"/>
                  <a:pt x="1708" y="1180"/>
                </a:cubicBezTo>
                <a:cubicBezTo>
                  <a:pt x="1661" y="1168"/>
                  <a:pt x="1655" y="1167"/>
                  <a:pt x="1650" y="1166"/>
                </a:cubicBezTo>
                <a:cubicBezTo>
                  <a:pt x="1610" y="1156"/>
                  <a:pt x="1599" y="1159"/>
                  <a:pt x="1589" y="1156"/>
                </a:cubicBezTo>
                <a:cubicBezTo>
                  <a:pt x="1517" y="1149"/>
                  <a:pt x="1506" y="1151"/>
                  <a:pt x="1496" y="1148"/>
                </a:cubicBezTo>
                <a:cubicBezTo>
                  <a:pt x="1443" y="1153"/>
                  <a:pt x="1436" y="1152"/>
                  <a:pt x="1429" y="1154"/>
                </a:cubicBezTo>
                <a:cubicBezTo>
                  <a:pt x="1392" y="1158"/>
                  <a:pt x="1377" y="1159"/>
                  <a:pt x="1362" y="1161"/>
                </a:cubicBezTo>
                <a:cubicBezTo>
                  <a:pt x="1306" y="1163"/>
                  <a:pt x="1291" y="1163"/>
                  <a:pt x="1277" y="1161"/>
                </a:cubicBezTo>
                <a:cubicBezTo>
                  <a:pt x="1225" y="1153"/>
                  <a:pt x="1219" y="1158"/>
                  <a:pt x="1216" y="1157"/>
                </a:cubicBezTo>
                <a:cubicBezTo>
                  <a:pt x="1188" y="1152"/>
                  <a:pt x="1183" y="1146"/>
                  <a:pt x="1175" y="1147"/>
                </a:cubicBezTo>
                <a:cubicBezTo>
                  <a:pt x="1130" y="1135"/>
                  <a:pt x="1125" y="1127"/>
                  <a:pt x="1116" y="1131"/>
                </a:cubicBezTo>
                <a:cubicBezTo>
                  <a:pt x="1206" y="1168"/>
                  <a:pt x="1219" y="1158"/>
                  <a:pt x="1226" y="1169"/>
                </a:cubicBezTo>
                <a:cubicBezTo>
                  <a:pt x="1252" y="1170"/>
                  <a:pt x="1256" y="1169"/>
                  <a:pt x="1259" y="1171"/>
                </a:cubicBezTo>
                <a:cubicBezTo>
                  <a:pt x="1310" y="1175"/>
                  <a:pt x="1321" y="1171"/>
                  <a:pt x="1331" y="1173"/>
                </a:cubicBezTo>
                <a:cubicBezTo>
                  <a:pt x="1405" y="1164"/>
                  <a:pt x="1415" y="1166"/>
                  <a:pt x="1426" y="1164"/>
                </a:cubicBezTo>
                <a:cubicBezTo>
                  <a:pt x="1526" y="1166"/>
                  <a:pt x="1535" y="1160"/>
                  <a:pt x="1542" y="1161"/>
                </a:cubicBezTo>
                <a:cubicBezTo>
                  <a:pt x="1577" y="1165"/>
                  <a:pt x="1581" y="1168"/>
                  <a:pt x="1585" y="1170"/>
                </a:cubicBezTo>
                <a:cubicBezTo>
                  <a:pt x="1640" y="1173"/>
                  <a:pt x="1645" y="1176"/>
                  <a:pt x="1651" y="1177"/>
                </a:cubicBezTo>
                <a:cubicBezTo>
                  <a:pt x="1702" y="1194"/>
                  <a:pt x="1709" y="1191"/>
                  <a:pt x="1713" y="1195"/>
                </a:cubicBezTo>
                <a:cubicBezTo>
                  <a:pt x="1740" y="1207"/>
                  <a:pt x="1742" y="1208"/>
                  <a:pt x="1744" y="1213"/>
                </a:cubicBezTo>
                <a:cubicBezTo>
                  <a:pt x="1714" y="1202"/>
                  <a:pt x="1711" y="1206"/>
                  <a:pt x="1709" y="1203"/>
                </a:cubicBezTo>
                <a:cubicBezTo>
                  <a:pt x="1643" y="1193"/>
                  <a:pt x="1639" y="1194"/>
                  <a:pt x="1635" y="1192"/>
                </a:cubicBezTo>
                <a:cubicBezTo>
                  <a:pt x="1590" y="1187"/>
                  <a:pt x="1583" y="1196"/>
                  <a:pt x="1581" y="1190"/>
                </a:cubicBezTo>
                <a:cubicBezTo>
                  <a:pt x="1529" y="1195"/>
                  <a:pt x="1521" y="1191"/>
                  <a:pt x="1512" y="1193"/>
                </a:cubicBezTo>
                <a:cubicBezTo>
                  <a:pt x="1423" y="1194"/>
                  <a:pt x="1417" y="1196"/>
                  <a:pt x="1411" y="1196"/>
                </a:cubicBezTo>
                <a:cubicBezTo>
                  <a:pt x="1348" y="1191"/>
                  <a:pt x="1337" y="1192"/>
                  <a:pt x="1325" y="1194"/>
                </a:cubicBezTo>
                <a:cubicBezTo>
                  <a:pt x="1279" y="1189"/>
                  <a:pt x="1267" y="1191"/>
                  <a:pt x="1256" y="1188"/>
                </a:cubicBezTo>
                <a:cubicBezTo>
                  <a:pt x="1237" y="1186"/>
                  <a:pt x="1234" y="1183"/>
                  <a:pt x="1231" y="1184"/>
                </a:cubicBezTo>
                <a:cubicBezTo>
                  <a:pt x="1184" y="1176"/>
                  <a:pt x="1180" y="1170"/>
                  <a:pt x="1174" y="1172"/>
                </a:cubicBezTo>
                <a:cubicBezTo>
                  <a:pt x="1132" y="1155"/>
                  <a:pt x="1128" y="1154"/>
                  <a:pt x="1125" y="1152"/>
                </a:cubicBezTo>
                <a:cubicBezTo>
                  <a:pt x="1128" y="1162"/>
                  <a:pt x="1132" y="1165"/>
                  <a:pt x="1137" y="1163"/>
                </a:cubicBezTo>
                <a:cubicBezTo>
                  <a:pt x="1183" y="1183"/>
                  <a:pt x="1190" y="1181"/>
                  <a:pt x="1195" y="1183"/>
                </a:cubicBezTo>
                <a:cubicBezTo>
                  <a:pt x="1310" y="1202"/>
                  <a:pt x="1315" y="1207"/>
                  <a:pt x="1323" y="1201"/>
                </a:cubicBezTo>
                <a:cubicBezTo>
                  <a:pt x="1390" y="1208"/>
                  <a:pt x="1403" y="1205"/>
                  <a:pt x="1415" y="1208"/>
                </a:cubicBezTo>
                <a:cubicBezTo>
                  <a:pt x="1498" y="1205"/>
                  <a:pt x="1504" y="1206"/>
                  <a:pt x="1511" y="1202"/>
                </a:cubicBezTo>
                <a:cubicBezTo>
                  <a:pt x="1580" y="1203"/>
                  <a:pt x="1593" y="1203"/>
                  <a:pt x="1606" y="1202"/>
                </a:cubicBezTo>
                <a:cubicBezTo>
                  <a:pt x="1652" y="1208"/>
                  <a:pt x="1665" y="1207"/>
                  <a:pt x="1677" y="1209"/>
                </a:cubicBezTo>
                <a:cubicBezTo>
                  <a:pt x="1706" y="1220"/>
                  <a:pt x="1709" y="1218"/>
                  <a:pt x="1712" y="1219"/>
                </a:cubicBezTo>
                <a:cubicBezTo>
                  <a:pt x="1741" y="1228"/>
                  <a:pt x="1745" y="1229"/>
                  <a:pt x="1743" y="1232"/>
                </a:cubicBezTo>
                <a:cubicBezTo>
                  <a:pt x="1711" y="1227"/>
                  <a:pt x="1701" y="1228"/>
                  <a:pt x="1694" y="1224"/>
                </a:cubicBezTo>
                <a:cubicBezTo>
                  <a:pt x="1654" y="1216"/>
                  <a:pt x="1647" y="1223"/>
                  <a:pt x="1644" y="1219"/>
                </a:cubicBezTo>
                <a:cubicBezTo>
                  <a:pt x="1585" y="1219"/>
                  <a:pt x="1577" y="1220"/>
                  <a:pt x="1569" y="1216"/>
                </a:cubicBezTo>
                <a:cubicBezTo>
                  <a:pt x="1486" y="1230"/>
                  <a:pt x="1479" y="1227"/>
                  <a:pt x="1471" y="1230"/>
                </a:cubicBezTo>
                <a:cubicBezTo>
                  <a:pt x="1385" y="1240"/>
                  <a:pt x="1370" y="1240"/>
                  <a:pt x="1353" y="1245"/>
                </a:cubicBezTo>
                <a:cubicBezTo>
                  <a:pt x="1318" y="1242"/>
                  <a:pt x="1314" y="1243"/>
                  <a:pt x="1310" y="1246"/>
                </a:cubicBezTo>
                <a:cubicBezTo>
                  <a:pt x="1239" y="1242"/>
                  <a:pt x="1231" y="1242"/>
                  <a:pt x="1224" y="1241"/>
                </a:cubicBezTo>
                <a:cubicBezTo>
                  <a:pt x="1187" y="1241"/>
                  <a:pt x="1185" y="1232"/>
                  <a:pt x="1180" y="1236"/>
                </a:cubicBezTo>
                <a:cubicBezTo>
                  <a:pt x="1231" y="1254"/>
                  <a:pt x="1246" y="1250"/>
                  <a:pt x="1258" y="1254"/>
                </a:cubicBezTo>
                <a:cubicBezTo>
                  <a:pt x="1315" y="1251"/>
                  <a:pt x="1327" y="1257"/>
                  <a:pt x="1342" y="1252"/>
                </a:cubicBezTo>
                <a:cubicBezTo>
                  <a:pt x="1369" y="1255"/>
                  <a:pt x="1377" y="1251"/>
                  <a:pt x="1385" y="1249"/>
                </a:cubicBezTo>
                <a:cubicBezTo>
                  <a:pt x="1444" y="1247"/>
                  <a:pt x="1455" y="1238"/>
                  <a:pt x="1462" y="1241"/>
                </a:cubicBezTo>
                <a:cubicBezTo>
                  <a:pt x="1520" y="1236"/>
                  <a:pt x="1534" y="1230"/>
                  <a:pt x="1545" y="1236"/>
                </a:cubicBezTo>
                <a:cubicBezTo>
                  <a:pt x="1627" y="1230"/>
                  <a:pt x="1646" y="1234"/>
                  <a:pt x="1668" y="1229"/>
                </a:cubicBezTo>
                <a:cubicBezTo>
                  <a:pt x="1698" y="1239"/>
                  <a:pt x="1703" y="1236"/>
                  <a:pt x="1707" y="1237"/>
                </a:cubicBezTo>
                <a:cubicBezTo>
                  <a:pt x="1732" y="1236"/>
                  <a:pt x="1739" y="1245"/>
                  <a:pt x="1749" y="1243"/>
                </a:cubicBezTo>
                <a:cubicBezTo>
                  <a:pt x="1755" y="1249"/>
                  <a:pt x="1748" y="1253"/>
                  <a:pt x="1743" y="1249"/>
                </a:cubicBezTo>
                <a:cubicBezTo>
                  <a:pt x="1719" y="1244"/>
                  <a:pt x="1716" y="1244"/>
                  <a:pt x="1712" y="1246"/>
                </a:cubicBezTo>
                <a:cubicBezTo>
                  <a:pt x="1670" y="1240"/>
                  <a:pt x="1660" y="1238"/>
                  <a:pt x="1648" y="1241"/>
                </a:cubicBezTo>
                <a:cubicBezTo>
                  <a:pt x="1604" y="1240"/>
                  <a:pt x="1594" y="1235"/>
                  <a:pt x="1582" y="1239"/>
                </a:cubicBezTo>
                <a:cubicBezTo>
                  <a:pt x="1544" y="1240"/>
                  <a:pt x="1537" y="1245"/>
                  <a:pt x="1533" y="1240"/>
                </a:cubicBezTo>
                <a:cubicBezTo>
                  <a:pt x="1467" y="1257"/>
                  <a:pt x="1457" y="1253"/>
                  <a:pt x="1445" y="1256"/>
                </a:cubicBezTo>
                <a:cubicBezTo>
                  <a:pt x="1403" y="1264"/>
                  <a:pt x="1390" y="1268"/>
                  <a:pt x="1379" y="1270"/>
                </a:cubicBezTo>
                <a:cubicBezTo>
                  <a:pt x="1323" y="1272"/>
                  <a:pt x="1317" y="1273"/>
                  <a:pt x="1311" y="1275"/>
                </a:cubicBezTo>
                <a:cubicBezTo>
                  <a:pt x="1261" y="1270"/>
                  <a:pt x="1258" y="1270"/>
                  <a:pt x="1256" y="1270"/>
                </a:cubicBezTo>
                <a:cubicBezTo>
                  <a:pt x="1281" y="1283"/>
                  <a:pt x="1291" y="1277"/>
                  <a:pt x="1297" y="1282"/>
                </a:cubicBezTo>
                <a:cubicBezTo>
                  <a:pt x="1350" y="1284"/>
                  <a:pt x="1354" y="1283"/>
                  <a:pt x="1358" y="1281"/>
                </a:cubicBezTo>
                <a:cubicBezTo>
                  <a:pt x="1412" y="1275"/>
                  <a:pt x="1429" y="1273"/>
                  <a:pt x="1448" y="1263"/>
                </a:cubicBezTo>
                <a:cubicBezTo>
                  <a:pt x="1496" y="1259"/>
                  <a:pt x="1504" y="1261"/>
                  <a:pt x="1506" y="1255"/>
                </a:cubicBezTo>
                <a:cubicBezTo>
                  <a:pt x="1604" y="1249"/>
                  <a:pt x="1618" y="1249"/>
                  <a:pt x="1632" y="1249"/>
                </a:cubicBezTo>
                <a:cubicBezTo>
                  <a:pt x="1718" y="1255"/>
                  <a:pt x="1721" y="1258"/>
                  <a:pt x="1724" y="1257"/>
                </a:cubicBezTo>
                <a:cubicBezTo>
                  <a:pt x="1760" y="1268"/>
                  <a:pt x="1767" y="1268"/>
                  <a:pt x="1774" y="1267"/>
                </a:cubicBezTo>
                <a:cubicBezTo>
                  <a:pt x="1815" y="1281"/>
                  <a:pt x="1816" y="1287"/>
                  <a:pt x="1820" y="1286"/>
                </a:cubicBezTo>
                <a:cubicBezTo>
                  <a:pt x="1802" y="1291"/>
                  <a:pt x="1800" y="1287"/>
                  <a:pt x="1797" y="1287"/>
                </a:cubicBezTo>
                <a:cubicBezTo>
                  <a:pt x="1773" y="1285"/>
                  <a:pt x="1771" y="1278"/>
                  <a:pt x="1767" y="1280"/>
                </a:cubicBezTo>
                <a:cubicBezTo>
                  <a:pt x="1735" y="1274"/>
                  <a:pt x="1731" y="1277"/>
                  <a:pt x="1729" y="1272"/>
                </a:cubicBezTo>
                <a:cubicBezTo>
                  <a:pt x="1681" y="1271"/>
                  <a:pt x="1675" y="1267"/>
                  <a:pt x="1668" y="1267"/>
                </a:cubicBezTo>
                <a:cubicBezTo>
                  <a:pt x="1609" y="1270"/>
                  <a:pt x="1598" y="1261"/>
                  <a:pt x="1581" y="1269"/>
                </a:cubicBezTo>
                <a:cubicBezTo>
                  <a:pt x="1526" y="1273"/>
                  <a:pt x="1513" y="1281"/>
                  <a:pt x="1503" y="1277"/>
                </a:cubicBezTo>
                <a:cubicBezTo>
                  <a:pt x="1403" y="1314"/>
                  <a:pt x="1407" y="1320"/>
                  <a:pt x="1413" y="1315"/>
                </a:cubicBezTo>
                <a:cubicBezTo>
                  <a:pt x="1514" y="1312"/>
                  <a:pt x="1537" y="1321"/>
                  <a:pt x="1566" y="1306"/>
                </a:cubicBezTo>
                <a:cubicBezTo>
                  <a:pt x="1652" y="1306"/>
                  <a:pt x="1660" y="1299"/>
                  <a:pt x="1665" y="1304"/>
                </a:cubicBezTo>
                <a:cubicBezTo>
                  <a:pt x="1741" y="1305"/>
                  <a:pt x="1754" y="1305"/>
                  <a:pt x="1766" y="1310"/>
                </a:cubicBezTo>
                <a:cubicBezTo>
                  <a:pt x="1789" y="1312"/>
                  <a:pt x="1793" y="1309"/>
                  <a:pt x="1795" y="1315"/>
                </a:cubicBezTo>
                <a:cubicBezTo>
                  <a:pt x="1826" y="1322"/>
                  <a:pt x="1829" y="1321"/>
                  <a:pt x="1832" y="1323"/>
                </a:cubicBezTo>
                <a:cubicBezTo>
                  <a:pt x="1855" y="1327"/>
                  <a:pt x="1857" y="1336"/>
                  <a:pt x="1861" y="1334"/>
                </a:cubicBezTo>
                <a:cubicBezTo>
                  <a:pt x="1813" y="1332"/>
                  <a:pt x="1798" y="1323"/>
                  <a:pt x="1782" y="1319"/>
                </a:cubicBezTo>
                <a:cubicBezTo>
                  <a:pt x="1738" y="1312"/>
                  <a:pt x="1731" y="1314"/>
                  <a:pt x="1725" y="1312"/>
                </a:cubicBezTo>
                <a:cubicBezTo>
                  <a:pt x="1650" y="1315"/>
                  <a:pt x="1635" y="1320"/>
                  <a:pt x="1623" y="1313"/>
                </a:cubicBezTo>
                <a:cubicBezTo>
                  <a:pt x="1561" y="1319"/>
                  <a:pt x="1555" y="1325"/>
                  <a:pt x="1552" y="1323"/>
                </a:cubicBezTo>
                <a:cubicBezTo>
                  <a:pt x="1487" y="1328"/>
                  <a:pt x="1479" y="1328"/>
                  <a:pt x="1472" y="1327"/>
                </a:cubicBezTo>
                <a:cubicBezTo>
                  <a:pt x="1417" y="1334"/>
                  <a:pt x="1410" y="1330"/>
                  <a:pt x="1402" y="1333"/>
                </a:cubicBezTo>
                <a:cubicBezTo>
                  <a:pt x="1358" y="1323"/>
                  <a:pt x="1352" y="1329"/>
                  <a:pt x="1349" y="1327"/>
                </a:cubicBezTo>
                <a:cubicBezTo>
                  <a:pt x="1303" y="1318"/>
                  <a:pt x="1290" y="1309"/>
                  <a:pt x="1276" y="1306"/>
                </a:cubicBezTo>
                <a:cubicBezTo>
                  <a:pt x="1243" y="1288"/>
                  <a:pt x="1240" y="1286"/>
                  <a:pt x="1236" y="1287"/>
                </a:cubicBezTo>
                <a:cubicBezTo>
                  <a:pt x="1278" y="1315"/>
                  <a:pt x="1282" y="1314"/>
                  <a:pt x="1284" y="1316"/>
                </a:cubicBezTo>
                <a:cubicBezTo>
                  <a:pt x="1315" y="1323"/>
                  <a:pt x="1318" y="1333"/>
                  <a:pt x="1326" y="1328"/>
                </a:cubicBezTo>
                <a:cubicBezTo>
                  <a:pt x="1371" y="1337"/>
                  <a:pt x="1380" y="1344"/>
                  <a:pt x="1392" y="1342"/>
                </a:cubicBezTo>
                <a:cubicBezTo>
                  <a:pt x="1440" y="1342"/>
                  <a:pt x="1453" y="1339"/>
                  <a:pt x="1464" y="1340"/>
                </a:cubicBezTo>
                <a:cubicBezTo>
                  <a:pt x="1510" y="1335"/>
                  <a:pt x="1519" y="1337"/>
                  <a:pt x="1529" y="1333"/>
                </a:cubicBezTo>
                <a:cubicBezTo>
                  <a:pt x="1595" y="1331"/>
                  <a:pt x="1604" y="1333"/>
                  <a:pt x="1616" y="1326"/>
                </a:cubicBezTo>
                <a:cubicBezTo>
                  <a:pt x="1671" y="1323"/>
                  <a:pt x="1674" y="1328"/>
                  <a:pt x="1681" y="1322"/>
                </a:cubicBezTo>
                <a:cubicBezTo>
                  <a:pt x="1750" y="1328"/>
                  <a:pt x="1752" y="1328"/>
                  <a:pt x="1755" y="1328"/>
                </a:cubicBezTo>
                <a:cubicBezTo>
                  <a:pt x="1786" y="1333"/>
                  <a:pt x="1791" y="1334"/>
                  <a:pt x="1797" y="1334"/>
                </a:cubicBezTo>
                <a:cubicBezTo>
                  <a:pt x="1793" y="1340"/>
                  <a:pt x="1775" y="1343"/>
                  <a:pt x="1760" y="1337"/>
                </a:cubicBezTo>
                <a:cubicBezTo>
                  <a:pt x="1713" y="1347"/>
                  <a:pt x="1712" y="1335"/>
                  <a:pt x="1706" y="1340"/>
                </a:cubicBezTo>
                <a:cubicBezTo>
                  <a:pt x="1657" y="1348"/>
                  <a:pt x="1655" y="1344"/>
                  <a:pt x="1652" y="1344"/>
                </a:cubicBezTo>
                <a:cubicBezTo>
                  <a:pt x="1614" y="1354"/>
                  <a:pt x="1612" y="1351"/>
                  <a:pt x="1608" y="1354"/>
                </a:cubicBezTo>
                <a:cubicBezTo>
                  <a:pt x="1575" y="1355"/>
                  <a:pt x="1566" y="1364"/>
                  <a:pt x="1562" y="1356"/>
                </a:cubicBezTo>
                <a:cubicBezTo>
                  <a:pt x="1481" y="1370"/>
                  <a:pt x="1471" y="1377"/>
                  <a:pt x="1464" y="1375"/>
                </a:cubicBezTo>
                <a:cubicBezTo>
                  <a:pt x="1439" y="1370"/>
                  <a:pt x="1431" y="1383"/>
                  <a:pt x="1430" y="1373"/>
                </a:cubicBezTo>
                <a:cubicBezTo>
                  <a:pt x="1377" y="1382"/>
                  <a:pt x="1387" y="1378"/>
                  <a:pt x="1396" y="1380"/>
                </a:cubicBezTo>
                <a:cubicBezTo>
                  <a:pt x="1419" y="1383"/>
                  <a:pt x="1421" y="1385"/>
                  <a:pt x="1423" y="1386"/>
                </a:cubicBezTo>
                <a:cubicBezTo>
                  <a:pt x="1479" y="1383"/>
                  <a:pt x="1486" y="1384"/>
                  <a:pt x="1494" y="1382"/>
                </a:cubicBezTo>
                <a:cubicBezTo>
                  <a:pt x="1547" y="1375"/>
                  <a:pt x="1553" y="1366"/>
                  <a:pt x="1556" y="1371"/>
                </a:cubicBezTo>
                <a:cubicBezTo>
                  <a:pt x="1627" y="1364"/>
                  <a:pt x="1637" y="1358"/>
                  <a:pt x="1645" y="1357"/>
                </a:cubicBezTo>
                <a:cubicBezTo>
                  <a:pt x="1703" y="1351"/>
                  <a:pt x="1712" y="1350"/>
                  <a:pt x="1719" y="1354"/>
                </a:cubicBezTo>
                <a:cubicBezTo>
                  <a:pt x="1782" y="1354"/>
                  <a:pt x="1787" y="1351"/>
                  <a:pt x="1792" y="1352"/>
                </a:cubicBezTo>
                <a:cubicBezTo>
                  <a:pt x="1878" y="1372"/>
                  <a:pt x="1884" y="1367"/>
                  <a:pt x="1887" y="1375"/>
                </a:cubicBezTo>
                <a:cubicBezTo>
                  <a:pt x="1918" y="1388"/>
                  <a:pt x="1920" y="1389"/>
                  <a:pt x="1922" y="1391"/>
                </a:cubicBezTo>
                <a:cubicBezTo>
                  <a:pt x="1911" y="1387"/>
                  <a:pt x="1904" y="1391"/>
                  <a:pt x="1901" y="1385"/>
                </a:cubicBezTo>
                <a:cubicBezTo>
                  <a:pt x="1862" y="1379"/>
                  <a:pt x="1853" y="1376"/>
                  <a:pt x="1844" y="1372"/>
                </a:cubicBezTo>
                <a:cubicBezTo>
                  <a:pt x="1776" y="1364"/>
                  <a:pt x="1765" y="1369"/>
                  <a:pt x="1755" y="1366"/>
                </a:cubicBezTo>
                <a:cubicBezTo>
                  <a:pt x="1680" y="1369"/>
                  <a:pt x="1666" y="1371"/>
                  <a:pt x="1652" y="1370"/>
                </a:cubicBezTo>
                <a:cubicBezTo>
                  <a:pt x="1608" y="1372"/>
                  <a:pt x="1608" y="1377"/>
                  <a:pt x="1604" y="1374"/>
                </a:cubicBezTo>
                <a:cubicBezTo>
                  <a:pt x="1563" y="1380"/>
                  <a:pt x="1556" y="1380"/>
                  <a:pt x="1549" y="1381"/>
                </a:cubicBezTo>
                <a:cubicBezTo>
                  <a:pt x="1459" y="1394"/>
                  <a:pt x="1444" y="1388"/>
                  <a:pt x="1426" y="1393"/>
                </a:cubicBezTo>
                <a:cubicBezTo>
                  <a:pt x="1350" y="1390"/>
                  <a:pt x="1346" y="1389"/>
                  <a:pt x="1342" y="1390"/>
                </a:cubicBezTo>
                <a:cubicBezTo>
                  <a:pt x="1375" y="1402"/>
                  <a:pt x="1383" y="1395"/>
                  <a:pt x="1387" y="1400"/>
                </a:cubicBezTo>
                <a:cubicBezTo>
                  <a:pt x="1455" y="1397"/>
                  <a:pt x="1466" y="1401"/>
                  <a:pt x="1480" y="1399"/>
                </a:cubicBezTo>
                <a:cubicBezTo>
                  <a:pt x="1566" y="1388"/>
                  <a:pt x="1578" y="1390"/>
                  <a:pt x="1591" y="1387"/>
                </a:cubicBezTo>
                <a:cubicBezTo>
                  <a:pt x="1655" y="1382"/>
                  <a:pt x="1663" y="1378"/>
                  <a:pt x="1668" y="1382"/>
                </a:cubicBezTo>
                <a:cubicBezTo>
                  <a:pt x="1721" y="1380"/>
                  <a:pt x="1735" y="1377"/>
                  <a:pt x="1748" y="1379"/>
                </a:cubicBezTo>
                <a:cubicBezTo>
                  <a:pt x="1840" y="1389"/>
                  <a:pt x="1848" y="1384"/>
                  <a:pt x="1854" y="1390"/>
                </a:cubicBezTo>
                <a:cubicBezTo>
                  <a:pt x="1892" y="1397"/>
                  <a:pt x="1895" y="1398"/>
                  <a:pt x="1899" y="1398"/>
                </a:cubicBezTo>
                <a:cubicBezTo>
                  <a:pt x="1946" y="1421"/>
                  <a:pt x="1951" y="1416"/>
                  <a:pt x="1953" y="1420"/>
                </a:cubicBezTo>
                <a:cubicBezTo>
                  <a:pt x="1953" y="1432"/>
                  <a:pt x="1951" y="1419"/>
                  <a:pt x="1942" y="1427"/>
                </a:cubicBezTo>
                <a:cubicBezTo>
                  <a:pt x="1885" y="1408"/>
                  <a:pt x="1876" y="1413"/>
                  <a:pt x="1870" y="1408"/>
                </a:cubicBezTo>
                <a:cubicBezTo>
                  <a:pt x="1811" y="1402"/>
                  <a:pt x="1795" y="1405"/>
                  <a:pt x="1782" y="1398"/>
                </a:cubicBezTo>
                <a:cubicBezTo>
                  <a:pt x="1708" y="1398"/>
                  <a:pt x="1705" y="1400"/>
                  <a:pt x="1704" y="1400"/>
                </a:cubicBezTo>
                <a:cubicBezTo>
                  <a:pt x="1691" y="1404"/>
                  <a:pt x="1689" y="1402"/>
                  <a:pt x="1686" y="1405"/>
                </a:cubicBezTo>
                <a:cubicBezTo>
                  <a:pt x="1611" y="1410"/>
                  <a:pt x="1594" y="1408"/>
                  <a:pt x="1574" y="1411"/>
                </a:cubicBezTo>
                <a:cubicBezTo>
                  <a:pt x="1488" y="1407"/>
                  <a:pt x="1484" y="1404"/>
                  <a:pt x="1479" y="1408"/>
                </a:cubicBezTo>
                <a:cubicBezTo>
                  <a:pt x="1480" y="1412"/>
                  <a:pt x="1489" y="1413"/>
                  <a:pt x="1498" y="1415"/>
                </a:cubicBezTo>
                <a:cubicBezTo>
                  <a:pt x="1519" y="1429"/>
                  <a:pt x="1504" y="1422"/>
                  <a:pt x="1510" y="1432"/>
                </a:cubicBezTo>
                <a:cubicBezTo>
                  <a:pt x="1534" y="1436"/>
                  <a:pt x="1540" y="1438"/>
                  <a:pt x="1546" y="1438"/>
                </a:cubicBezTo>
                <a:cubicBezTo>
                  <a:pt x="1611" y="1467"/>
                  <a:pt x="1627" y="1474"/>
                  <a:pt x="1645" y="1474"/>
                </a:cubicBezTo>
                <a:cubicBezTo>
                  <a:pt x="1717" y="1506"/>
                  <a:pt x="1734" y="1516"/>
                  <a:pt x="1753" y="1520"/>
                </a:cubicBezTo>
                <a:cubicBezTo>
                  <a:pt x="1785" y="1533"/>
                  <a:pt x="1791" y="1529"/>
                  <a:pt x="1795" y="1532"/>
                </a:cubicBezTo>
                <a:cubicBezTo>
                  <a:pt x="1826" y="1539"/>
                  <a:pt x="1828" y="1539"/>
                  <a:pt x="1831" y="1539"/>
                </a:cubicBezTo>
                <a:cubicBezTo>
                  <a:pt x="1856" y="1547"/>
                  <a:pt x="1863" y="1542"/>
                  <a:pt x="1866" y="1549"/>
                </a:cubicBezTo>
                <a:cubicBezTo>
                  <a:pt x="1911" y="1551"/>
                  <a:pt x="1923" y="1552"/>
                  <a:pt x="1935" y="1551"/>
                </a:cubicBezTo>
                <a:cubicBezTo>
                  <a:pt x="1953" y="1559"/>
                  <a:pt x="1961" y="1552"/>
                  <a:pt x="1965" y="1558"/>
                </a:cubicBezTo>
                <a:cubicBezTo>
                  <a:pt x="2003" y="1561"/>
                  <a:pt x="2008" y="1563"/>
                  <a:pt x="2015" y="1563"/>
                </a:cubicBezTo>
                <a:cubicBezTo>
                  <a:pt x="2044" y="1565"/>
                  <a:pt x="2053" y="1569"/>
                  <a:pt x="2063" y="1565"/>
                </a:cubicBezTo>
                <a:cubicBezTo>
                  <a:pt x="2096" y="1577"/>
                  <a:pt x="2098" y="1573"/>
                  <a:pt x="2100" y="1574"/>
                </a:cubicBezTo>
                <a:cubicBezTo>
                  <a:pt x="2133" y="1580"/>
                  <a:pt x="2137" y="1579"/>
                  <a:pt x="2140" y="1581"/>
                </a:cubicBezTo>
                <a:cubicBezTo>
                  <a:pt x="2138" y="1589"/>
                  <a:pt x="2126" y="1587"/>
                  <a:pt x="2113" y="1591"/>
                </a:cubicBezTo>
                <a:cubicBezTo>
                  <a:pt x="2084" y="1603"/>
                  <a:pt x="2083" y="1605"/>
                  <a:pt x="2078" y="1607"/>
                </a:cubicBezTo>
                <a:cubicBezTo>
                  <a:pt x="2136" y="1595"/>
                  <a:pt x="2142" y="1601"/>
                  <a:pt x="2151" y="1596"/>
                </a:cubicBezTo>
                <a:cubicBezTo>
                  <a:pt x="2152" y="1620"/>
                  <a:pt x="2163" y="1609"/>
                  <a:pt x="2171" y="1611"/>
                </a:cubicBezTo>
                <a:cubicBezTo>
                  <a:pt x="2190" y="1615"/>
                  <a:pt x="2185" y="1609"/>
                  <a:pt x="2177" y="1617"/>
                </a:cubicBezTo>
                <a:cubicBezTo>
                  <a:pt x="2163" y="1631"/>
                  <a:pt x="2155" y="1629"/>
                  <a:pt x="2155" y="1635"/>
                </a:cubicBezTo>
                <a:cubicBezTo>
                  <a:pt x="2213" y="1625"/>
                  <a:pt x="2218" y="1628"/>
                  <a:pt x="2226" y="1625"/>
                </a:cubicBezTo>
                <a:cubicBezTo>
                  <a:pt x="2260" y="1628"/>
                  <a:pt x="2261" y="1643"/>
                  <a:pt x="2268" y="1637"/>
                </a:cubicBezTo>
                <a:cubicBezTo>
                  <a:pt x="2303" y="1642"/>
                  <a:pt x="2299" y="1639"/>
                  <a:pt x="2305" y="1636"/>
                </a:cubicBezTo>
                <a:cubicBezTo>
                  <a:pt x="2272" y="1586"/>
                  <a:pt x="2271" y="1585"/>
                  <a:pt x="2271" y="1585"/>
                </a:cubicBezTo>
                <a:cubicBezTo>
                  <a:pt x="2278" y="1553"/>
                  <a:pt x="2288" y="1547"/>
                  <a:pt x="2286" y="1538"/>
                </a:cubicBezTo>
                <a:close/>
                <a:moveTo>
                  <a:pt x="1708" y="969"/>
                </a:moveTo>
                <a:cubicBezTo>
                  <a:pt x="1710" y="965"/>
                  <a:pt x="1709" y="960"/>
                  <a:pt x="1710" y="956"/>
                </a:cubicBezTo>
                <a:cubicBezTo>
                  <a:pt x="1719" y="955"/>
                  <a:pt x="1708" y="964"/>
                  <a:pt x="1714" y="969"/>
                </a:cubicBezTo>
                <a:cubicBezTo>
                  <a:pt x="1712" y="973"/>
                  <a:pt x="1713" y="977"/>
                  <a:pt x="1712" y="981"/>
                </a:cubicBezTo>
                <a:cubicBezTo>
                  <a:pt x="1703" y="982"/>
                  <a:pt x="1714" y="973"/>
                  <a:pt x="1708" y="969"/>
                </a:cubicBezTo>
                <a:close/>
                <a:moveTo>
                  <a:pt x="1710" y="1003"/>
                </a:moveTo>
                <a:cubicBezTo>
                  <a:pt x="1709" y="998"/>
                  <a:pt x="1709" y="992"/>
                  <a:pt x="1709" y="986"/>
                </a:cubicBezTo>
                <a:cubicBezTo>
                  <a:pt x="1715" y="985"/>
                  <a:pt x="1707" y="996"/>
                  <a:pt x="1714" y="1001"/>
                </a:cubicBezTo>
                <a:cubicBezTo>
                  <a:pt x="1711" y="1006"/>
                  <a:pt x="1711" y="1012"/>
                  <a:pt x="1713" y="1019"/>
                </a:cubicBezTo>
                <a:cubicBezTo>
                  <a:pt x="1706" y="1020"/>
                  <a:pt x="1709" y="1007"/>
                  <a:pt x="1710" y="1003"/>
                </a:cubicBezTo>
                <a:close/>
                <a:moveTo>
                  <a:pt x="1711" y="1053"/>
                </a:moveTo>
                <a:cubicBezTo>
                  <a:pt x="1712" y="1045"/>
                  <a:pt x="1713" y="1056"/>
                  <a:pt x="1714" y="1059"/>
                </a:cubicBezTo>
                <a:cubicBezTo>
                  <a:pt x="1709" y="1060"/>
                  <a:pt x="1712" y="1056"/>
                  <a:pt x="1711" y="1053"/>
                </a:cubicBezTo>
                <a:close/>
                <a:moveTo>
                  <a:pt x="1662" y="1018"/>
                </a:moveTo>
                <a:cubicBezTo>
                  <a:pt x="1668" y="1015"/>
                  <a:pt x="1667" y="1025"/>
                  <a:pt x="1667" y="1027"/>
                </a:cubicBezTo>
                <a:cubicBezTo>
                  <a:pt x="1659" y="1029"/>
                  <a:pt x="1666" y="1021"/>
                  <a:pt x="1662" y="1018"/>
                </a:cubicBezTo>
                <a:close/>
                <a:moveTo>
                  <a:pt x="1669" y="1058"/>
                </a:moveTo>
                <a:cubicBezTo>
                  <a:pt x="1671" y="1050"/>
                  <a:pt x="1672" y="1062"/>
                  <a:pt x="1673" y="1065"/>
                </a:cubicBezTo>
                <a:cubicBezTo>
                  <a:pt x="1668" y="1065"/>
                  <a:pt x="1671" y="1061"/>
                  <a:pt x="1669" y="1058"/>
                </a:cubicBezTo>
                <a:close/>
                <a:moveTo>
                  <a:pt x="1326" y="805"/>
                </a:moveTo>
                <a:cubicBezTo>
                  <a:pt x="1325" y="804"/>
                  <a:pt x="1324" y="802"/>
                  <a:pt x="1324" y="801"/>
                </a:cubicBezTo>
                <a:cubicBezTo>
                  <a:pt x="1328" y="797"/>
                  <a:pt x="1330" y="801"/>
                  <a:pt x="1332" y="805"/>
                </a:cubicBezTo>
                <a:cubicBezTo>
                  <a:pt x="1330" y="805"/>
                  <a:pt x="1328" y="804"/>
                  <a:pt x="1326" y="805"/>
                </a:cubicBezTo>
                <a:close/>
                <a:moveTo>
                  <a:pt x="1355" y="821"/>
                </a:moveTo>
                <a:cubicBezTo>
                  <a:pt x="1354" y="814"/>
                  <a:pt x="1363" y="823"/>
                  <a:pt x="1367" y="820"/>
                </a:cubicBezTo>
                <a:cubicBezTo>
                  <a:pt x="1369" y="824"/>
                  <a:pt x="1370" y="827"/>
                  <a:pt x="1373" y="826"/>
                </a:cubicBezTo>
                <a:cubicBezTo>
                  <a:pt x="1371" y="836"/>
                  <a:pt x="1361" y="819"/>
                  <a:pt x="1355" y="821"/>
                </a:cubicBezTo>
                <a:close/>
                <a:moveTo>
                  <a:pt x="1471" y="918"/>
                </a:moveTo>
                <a:cubicBezTo>
                  <a:pt x="1477" y="917"/>
                  <a:pt x="1481" y="921"/>
                  <a:pt x="1484" y="926"/>
                </a:cubicBezTo>
                <a:cubicBezTo>
                  <a:pt x="1479" y="927"/>
                  <a:pt x="1475" y="923"/>
                  <a:pt x="1471" y="918"/>
                </a:cubicBezTo>
                <a:close/>
                <a:moveTo>
                  <a:pt x="1475" y="887"/>
                </a:moveTo>
                <a:cubicBezTo>
                  <a:pt x="1479" y="888"/>
                  <a:pt x="1482" y="887"/>
                  <a:pt x="1483" y="882"/>
                </a:cubicBezTo>
                <a:cubicBezTo>
                  <a:pt x="1476" y="872"/>
                  <a:pt x="1477" y="864"/>
                  <a:pt x="1474" y="855"/>
                </a:cubicBezTo>
                <a:cubicBezTo>
                  <a:pt x="1470" y="846"/>
                  <a:pt x="1484" y="858"/>
                  <a:pt x="1477" y="859"/>
                </a:cubicBezTo>
                <a:cubicBezTo>
                  <a:pt x="1487" y="876"/>
                  <a:pt x="1483" y="889"/>
                  <a:pt x="1490" y="905"/>
                </a:cubicBezTo>
                <a:cubicBezTo>
                  <a:pt x="1484" y="904"/>
                  <a:pt x="1481" y="890"/>
                  <a:pt x="1475" y="887"/>
                </a:cubicBezTo>
                <a:close/>
                <a:moveTo>
                  <a:pt x="1626" y="1053"/>
                </a:moveTo>
                <a:cubicBezTo>
                  <a:pt x="1634" y="1053"/>
                  <a:pt x="1627" y="1063"/>
                  <a:pt x="1634" y="1069"/>
                </a:cubicBezTo>
                <a:cubicBezTo>
                  <a:pt x="1625" y="1072"/>
                  <a:pt x="1626" y="1058"/>
                  <a:pt x="1626" y="1053"/>
                </a:cubicBezTo>
                <a:close/>
                <a:moveTo>
                  <a:pt x="1779" y="1297"/>
                </a:moveTo>
                <a:cubicBezTo>
                  <a:pt x="1775" y="1301"/>
                  <a:pt x="1772" y="1299"/>
                  <a:pt x="1769" y="1300"/>
                </a:cubicBezTo>
                <a:cubicBezTo>
                  <a:pt x="1763" y="1297"/>
                  <a:pt x="1757" y="1295"/>
                  <a:pt x="1751" y="1295"/>
                </a:cubicBezTo>
                <a:cubicBezTo>
                  <a:pt x="1744" y="1297"/>
                  <a:pt x="1739" y="1293"/>
                  <a:pt x="1733" y="1293"/>
                </a:cubicBezTo>
                <a:cubicBezTo>
                  <a:pt x="1727" y="1292"/>
                  <a:pt x="1720" y="1294"/>
                  <a:pt x="1714" y="1292"/>
                </a:cubicBezTo>
                <a:cubicBezTo>
                  <a:pt x="1701" y="1293"/>
                  <a:pt x="1690" y="1288"/>
                  <a:pt x="1676" y="1292"/>
                </a:cubicBezTo>
                <a:cubicBezTo>
                  <a:pt x="1665" y="1288"/>
                  <a:pt x="1650" y="1295"/>
                  <a:pt x="1639" y="1289"/>
                </a:cubicBezTo>
                <a:cubicBezTo>
                  <a:pt x="1612" y="1297"/>
                  <a:pt x="1587" y="1300"/>
                  <a:pt x="1564" y="1296"/>
                </a:cubicBezTo>
                <a:cubicBezTo>
                  <a:pt x="1551" y="1302"/>
                  <a:pt x="1540" y="1300"/>
                  <a:pt x="1527" y="1305"/>
                </a:cubicBezTo>
                <a:cubicBezTo>
                  <a:pt x="1517" y="1301"/>
                  <a:pt x="1505" y="1308"/>
                  <a:pt x="1495" y="1305"/>
                </a:cubicBezTo>
                <a:cubicBezTo>
                  <a:pt x="1483" y="1308"/>
                  <a:pt x="1472" y="1307"/>
                  <a:pt x="1460" y="1310"/>
                </a:cubicBezTo>
                <a:cubicBezTo>
                  <a:pt x="1448" y="1312"/>
                  <a:pt x="1439" y="1308"/>
                  <a:pt x="1426" y="1314"/>
                </a:cubicBezTo>
                <a:cubicBezTo>
                  <a:pt x="1430" y="1301"/>
                  <a:pt x="1443" y="1312"/>
                  <a:pt x="1452" y="1302"/>
                </a:cubicBezTo>
                <a:cubicBezTo>
                  <a:pt x="1462" y="1300"/>
                  <a:pt x="1471" y="1298"/>
                  <a:pt x="1482" y="1292"/>
                </a:cubicBezTo>
                <a:cubicBezTo>
                  <a:pt x="1487" y="1294"/>
                  <a:pt x="1495" y="1288"/>
                  <a:pt x="1501" y="1290"/>
                </a:cubicBezTo>
                <a:cubicBezTo>
                  <a:pt x="1508" y="1287"/>
                  <a:pt x="1513" y="1287"/>
                  <a:pt x="1519" y="1289"/>
                </a:cubicBezTo>
                <a:cubicBezTo>
                  <a:pt x="1532" y="1283"/>
                  <a:pt x="1542" y="1287"/>
                  <a:pt x="1555" y="1280"/>
                </a:cubicBezTo>
                <a:cubicBezTo>
                  <a:pt x="1566" y="1283"/>
                  <a:pt x="1580" y="1277"/>
                  <a:pt x="1592" y="1278"/>
                </a:cubicBezTo>
                <a:cubicBezTo>
                  <a:pt x="1603" y="1278"/>
                  <a:pt x="1614" y="1279"/>
                  <a:pt x="1626" y="1276"/>
                </a:cubicBezTo>
                <a:cubicBezTo>
                  <a:pt x="1632" y="1278"/>
                  <a:pt x="1639" y="1276"/>
                  <a:pt x="1645" y="1278"/>
                </a:cubicBezTo>
                <a:cubicBezTo>
                  <a:pt x="1648" y="1278"/>
                  <a:pt x="1651" y="1277"/>
                  <a:pt x="1655" y="1275"/>
                </a:cubicBezTo>
                <a:cubicBezTo>
                  <a:pt x="1656" y="1279"/>
                  <a:pt x="1659" y="1278"/>
                  <a:pt x="1662" y="1277"/>
                </a:cubicBezTo>
                <a:cubicBezTo>
                  <a:pt x="1672" y="1279"/>
                  <a:pt x="1684" y="1277"/>
                  <a:pt x="1694" y="1282"/>
                </a:cubicBezTo>
                <a:cubicBezTo>
                  <a:pt x="1701" y="1279"/>
                  <a:pt x="1705" y="1283"/>
                  <a:pt x="1710" y="1285"/>
                </a:cubicBezTo>
                <a:cubicBezTo>
                  <a:pt x="1714" y="1283"/>
                  <a:pt x="1717" y="1285"/>
                  <a:pt x="1721" y="1282"/>
                </a:cubicBezTo>
                <a:cubicBezTo>
                  <a:pt x="1722" y="1287"/>
                  <a:pt x="1725" y="1286"/>
                  <a:pt x="1728" y="1284"/>
                </a:cubicBezTo>
                <a:cubicBezTo>
                  <a:pt x="1732" y="1290"/>
                  <a:pt x="1739" y="1283"/>
                  <a:pt x="1744" y="1287"/>
                </a:cubicBezTo>
                <a:cubicBezTo>
                  <a:pt x="1750" y="1285"/>
                  <a:pt x="1754" y="1290"/>
                  <a:pt x="1761" y="1286"/>
                </a:cubicBezTo>
                <a:cubicBezTo>
                  <a:pt x="1769" y="1292"/>
                  <a:pt x="1778" y="1295"/>
                  <a:pt x="1787" y="1296"/>
                </a:cubicBezTo>
                <a:cubicBezTo>
                  <a:pt x="1790" y="1301"/>
                  <a:pt x="1780" y="1300"/>
                  <a:pt x="1779" y="1297"/>
                </a:cubicBezTo>
                <a:close/>
                <a:moveTo>
                  <a:pt x="2130" y="1548"/>
                </a:moveTo>
                <a:cubicBezTo>
                  <a:pt x="2125" y="1553"/>
                  <a:pt x="2123" y="1546"/>
                  <a:pt x="2120" y="1545"/>
                </a:cubicBezTo>
                <a:cubicBezTo>
                  <a:pt x="2117" y="1541"/>
                  <a:pt x="2112" y="1546"/>
                  <a:pt x="2110" y="1539"/>
                </a:cubicBezTo>
                <a:cubicBezTo>
                  <a:pt x="2117" y="1542"/>
                  <a:pt x="2125" y="1540"/>
                  <a:pt x="2130" y="1548"/>
                </a:cubicBezTo>
                <a:close/>
                <a:moveTo>
                  <a:pt x="1955" y="1440"/>
                </a:moveTo>
                <a:cubicBezTo>
                  <a:pt x="1958" y="1446"/>
                  <a:pt x="1948" y="1445"/>
                  <a:pt x="1947" y="1441"/>
                </a:cubicBezTo>
                <a:cubicBezTo>
                  <a:pt x="1944" y="1438"/>
                  <a:pt x="1938" y="1445"/>
                  <a:pt x="1936" y="1436"/>
                </a:cubicBezTo>
                <a:cubicBezTo>
                  <a:pt x="1944" y="1433"/>
                  <a:pt x="1948" y="1443"/>
                  <a:pt x="1955" y="1440"/>
                </a:cubicBezTo>
                <a:close/>
                <a:moveTo>
                  <a:pt x="1944" y="1452"/>
                </a:moveTo>
                <a:cubicBezTo>
                  <a:pt x="1949" y="1454"/>
                  <a:pt x="1954" y="1458"/>
                  <a:pt x="1961" y="1455"/>
                </a:cubicBezTo>
                <a:cubicBezTo>
                  <a:pt x="2014" y="1474"/>
                  <a:pt x="2019" y="1480"/>
                  <a:pt x="2025" y="1481"/>
                </a:cubicBezTo>
                <a:cubicBezTo>
                  <a:pt x="2043" y="1497"/>
                  <a:pt x="2034" y="1490"/>
                  <a:pt x="2031" y="1492"/>
                </a:cubicBezTo>
                <a:cubicBezTo>
                  <a:pt x="2012" y="1486"/>
                  <a:pt x="2012" y="1481"/>
                  <a:pt x="2009" y="1484"/>
                </a:cubicBezTo>
                <a:cubicBezTo>
                  <a:pt x="1985" y="1470"/>
                  <a:pt x="1979" y="1476"/>
                  <a:pt x="1976" y="1472"/>
                </a:cubicBezTo>
                <a:cubicBezTo>
                  <a:pt x="1913" y="1459"/>
                  <a:pt x="1905" y="1466"/>
                  <a:pt x="1901" y="1458"/>
                </a:cubicBezTo>
                <a:cubicBezTo>
                  <a:pt x="1860" y="1456"/>
                  <a:pt x="1855" y="1454"/>
                  <a:pt x="1849" y="1455"/>
                </a:cubicBezTo>
                <a:cubicBezTo>
                  <a:pt x="1799" y="1453"/>
                  <a:pt x="1784" y="1457"/>
                  <a:pt x="1771" y="1451"/>
                </a:cubicBezTo>
                <a:cubicBezTo>
                  <a:pt x="1745" y="1456"/>
                  <a:pt x="1743" y="1449"/>
                  <a:pt x="1738" y="1452"/>
                </a:cubicBezTo>
                <a:cubicBezTo>
                  <a:pt x="1675" y="1445"/>
                  <a:pt x="1661" y="1447"/>
                  <a:pt x="1648" y="1443"/>
                </a:cubicBezTo>
                <a:cubicBezTo>
                  <a:pt x="1662" y="1439"/>
                  <a:pt x="1667" y="1438"/>
                  <a:pt x="1671" y="1442"/>
                </a:cubicBezTo>
                <a:cubicBezTo>
                  <a:pt x="1712" y="1440"/>
                  <a:pt x="1723" y="1437"/>
                  <a:pt x="1733" y="1437"/>
                </a:cubicBezTo>
                <a:cubicBezTo>
                  <a:pt x="1795" y="1434"/>
                  <a:pt x="1803" y="1432"/>
                  <a:pt x="1809" y="1436"/>
                </a:cubicBezTo>
                <a:cubicBezTo>
                  <a:pt x="1839" y="1435"/>
                  <a:pt x="1844" y="1440"/>
                  <a:pt x="1851" y="1442"/>
                </a:cubicBezTo>
                <a:cubicBezTo>
                  <a:pt x="1871" y="1442"/>
                  <a:pt x="1873" y="1440"/>
                  <a:pt x="1876" y="1440"/>
                </a:cubicBezTo>
                <a:cubicBezTo>
                  <a:pt x="1894" y="1441"/>
                  <a:pt x="1904" y="1445"/>
                  <a:pt x="1914" y="1445"/>
                </a:cubicBezTo>
                <a:close/>
                <a:moveTo>
                  <a:pt x="1563" y="1432"/>
                </a:moveTo>
                <a:cubicBezTo>
                  <a:pt x="1560" y="1428"/>
                  <a:pt x="1553" y="1434"/>
                  <a:pt x="1550" y="1430"/>
                </a:cubicBezTo>
                <a:cubicBezTo>
                  <a:pt x="1526" y="1417"/>
                  <a:pt x="1540" y="1418"/>
                  <a:pt x="1554" y="1416"/>
                </a:cubicBezTo>
                <a:cubicBezTo>
                  <a:pt x="1581" y="1416"/>
                  <a:pt x="1586" y="1420"/>
                  <a:pt x="1593" y="1418"/>
                </a:cubicBezTo>
                <a:cubicBezTo>
                  <a:pt x="1715" y="1414"/>
                  <a:pt x="1722" y="1407"/>
                  <a:pt x="1726" y="1409"/>
                </a:cubicBezTo>
                <a:cubicBezTo>
                  <a:pt x="1772" y="1405"/>
                  <a:pt x="1775" y="1413"/>
                  <a:pt x="1780" y="1411"/>
                </a:cubicBezTo>
                <a:cubicBezTo>
                  <a:pt x="1822" y="1413"/>
                  <a:pt x="1824" y="1415"/>
                  <a:pt x="1826" y="1418"/>
                </a:cubicBezTo>
                <a:cubicBezTo>
                  <a:pt x="1854" y="1421"/>
                  <a:pt x="1865" y="1416"/>
                  <a:pt x="1872" y="1422"/>
                </a:cubicBezTo>
                <a:cubicBezTo>
                  <a:pt x="1906" y="1426"/>
                  <a:pt x="1921" y="1424"/>
                  <a:pt x="1919" y="1433"/>
                </a:cubicBezTo>
                <a:cubicBezTo>
                  <a:pt x="1890" y="1426"/>
                  <a:pt x="1884" y="1430"/>
                  <a:pt x="1879" y="1429"/>
                </a:cubicBezTo>
                <a:cubicBezTo>
                  <a:pt x="1842" y="1429"/>
                  <a:pt x="1838" y="1427"/>
                  <a:pt x="1833" y="1426"/>
                </a:cubicBezTo>
                <a:cubicBezTo>
                  <a:pt x="1768" y="1426"/>
                  <a:pt x="1761" y="1425"/>
                  <a:pt x="1753" y="1426"/>
                </a:cubicBezTo>
                <a:cubicBezTo>
                  <a:pt x="1725" y="1427"/>
                  <a:pt x="1719" y="1426"/>
                  <a:pt x="1711" y="1429"/>
                </a:cubicBezTo>
                <a:cubicBezTo>
                  <a:pt x="1676" y="1425"/>
                  <a:pt x="1670" y="1432"/>
                  <a:pt x="1667" y="1430"/>
                </a:cubicBezTo>
                <a:cubicBezTo>
                  <a:pt x="1598" y="1429"/>
                  <a:pt x="1591" y="1430"/>
                  <a:pt x="1584" y="1429"/>
                </a:cubicBezTo>
                <a:cubicBezTo>
                  <a:pt x="1575" y="1435"/>
                  <a:pt x="1566" y="1430"/>
                  <a:pt x="1563" y="1432"/>
                </a:cubicBezTo>
                <a:close/>
                <a:moveTo>
                  <a:pt x="1666" y="1469"/>
                </a:moveTo>
                <a:cubicBezTo>
                  <a:pt x="1661" y="1466"/>
                  <a:pt x="1654" y="1469"/>
                  <a:pt x="1649" y="1466"/>
                </a:cubicBezTo>
                <a:cubicBezTo>
                  <a:pt x="1610" y="1450"/>
                  <a:pt x="1614" y="1455"/>
                  <a:pt x="1616" y="1458"/>
                </a:cubicBezTo>
                <a:cubicBezTo>
                  <a:pt x="1584" y="1437"/>
                  <a:pt x="1593" y="1444"/>
                  <a:pt x="1606" y="1440"/>
                </a:cubicBezTo>
                <a:cubicBezTo>
                  <a:pt x="1659" y="1451"/>
                  <a:pt x="1663" y="1458"/>
                  <a:pt x="1670" y="1455"/>
                </a:cubicBezTo>
                <a:cubicBezTo>
                  <a:pt x="1725" y="1461"/>
                  <a:pt x="1730" y="1460"/>
                  <a:pt x="1735" y="1462"/>
                </a:cubicBezTo>
                <a:cubicBezTo>
                  <a:pt x="1773" y="1466"/>
                  <a:pt x="1778" y="1460"/>
                  <a:pt x="1780" y="1464"/>
                </a:cubicBezTo>
                <a:cubicBezTo>
                  <a:pt x="1809" y="1468"/>
                  <a:pt x="1816" y="1465"/>
                  <a:pt x="1821" y="1468"/>
                </a:cubicBezTo>
                <a:cubicBezTo>
                  <a:pt x="1874" y="1472"/>
                  <a:pt x="1879" y="1466"/>
                  <a:pt x="1881" y="1470"/>
                </a:cubicBezTo>
                <a:cubicBezTo>
                  <a:pt x="1913" y="1470"/>
                  <a:pt x="1914" y="1477"/>
                  <a:pt x="1919" y="1475"/>
                </a:cubicBezTo>
                <a:cubicBezTo>
                  <a:pt x="1951" y="1477"/>
                  <a:pt x="1953" y="1479"/>
                  <a:pt x="1956" y="1478"/>
                </a:cubicBezTo>
                <a:cubicBezTo>
                  <a:pt x="1984" y="1485"/>
                  <a:pt x="1992" y="1491"/>
                  <a:pt x="2001" y="1491"/>
                </a:cubicBezTo>
                <a:cubicBezTo>
                  <a:pt x="2048" y="1511"/>
                  <a:pt x="2051" y="1512"/>
                  <a:pt x="2054" y="1512"/>
                </a:cubicBezTo>
                <a:cubicBezTo>
                  <a:pt x="2066" y="1530"/>
                  <a:pt x="2063" y="1519"/>
                  <a:pt x="2055" y="1519"/>
                </a:cubicBezTo>
                <a:cubicBezTo>
                  <a:pt x="2001" y="1502"/>
                  <a:pt x="1996" y="1507"/>
                  <a:pt x="1994" y="1504"/>
                </a:cubicBezTo>
                <a:cubicBezTo>
                  <a:pt x="1954" y="1501"/>
                  <a:pt x="1943" y="1493"/>
                  <a:pt x="1929" y="1499"/>
                </a:cubicBezTo>
                <a:cubicBezTo>
                  <a:pt x="1849" y="1485"/>
                  <a:pt x="1838" y="1487"/>
                  <a:pt x="1830" y="1483"/>
                </a:cubicBezTo>
                <a:cubicBezTo>
                  <a:pt x="1765" y="1475"/>
                  <a:pt x="1758" y="1478"/>
                  <a:pt x="1752" y="1476"/>
                </a:cubicBezTo>
                <a:cubicBezTo>
                  <a:pt x="1724" y="1472"/>
                  <a:pt x="1720" y="1475"/>
                  <a:pt x="1717" y="1472"/>
                </a:cubicBezTo>
                <a:cubicBezTo>
                  <a:pt x="1677" y="1467"/>
                  <a:pt x="1671" y="1469"/>
                  <a:pt x="1666" y="1469"/>
                </a:cubicBezTo>
                <a:close/>
                <a:moveTo>
                  <a:pt x="2130" y="1569"/>
                </a:moveTo>
                <a:cubicBezTo>
                  <a:pt x="2128" y="1568"/>
                  <a:pt x="2126" y="1566"/>
                  <a:pt x="2123" y="1567"/>
                </a:cubicBezTo>
                <a:cubicBezTo>
                  <a:pt x="2093" y="1565"/>
                  <a:pt x="2091" y="1556"/>
                  <a:pt x="2085" y="1562"/>
                </a:cubicBezTo>
                <a:cubicBezTo>
                  <a:pt x="2014" y="1556"/>
                  <a:pt x="1998" y="1546"/>
                  <a:pt x="1980" y="1547"/>
                </a:cubicBezTo>
                <a:cubicBezTo>
                  <a:pt x="1944" y="1542"/>
                  <a:pt x="1935" y="1543"/>
                  <a:pt x="1927" y="1538"/>
                </a:cubicBezTo>
                <a:cubicBezTo>
                  <a:pt x="1827" y="1527"/>
                  <a:pt x="1822" y="1523"/>
                  <a:pt x="1815" y="1527"/>
                </a:cubicBezTo>
                <a:cubicBezTo>
                  <a:pt x="1768" y="1515"/>
                  <a:pt x="1765" y="1515"/>
                  <a:pt x="1762" y="1515"/>
                </a:cubicBezTo>
                <a:cubicBezTo>
                  <a:pt x="1732" y="1502"/>
                  <a:pt x="1722" y="1500"/>
                  <a:pt x="1712" y="1499"/>
                </a:cubicBezTo>
                <a:cubicBezTo>
                  <a:pt x="1681" y="1480"/>
                  <a:pt x="1691" y="1481"/>
                  <a:pt x="1692" y="1484"/>
                </a:cubicBezTo>
                <a:cubicBezTo>
                  <a:pt x="1731" y="1491"/>
                  <a:pt x="1741" y="1484"/>
                  <a:pt x="1747" y="1488"/>
                </a:cubicBezTo>
                <a:cubicBezTo>
                  <a:pt x="1798" y="1496"/>
                  <a:pt x="1807" y="1489"/>
                  <a:pt x="1813" y="1496"/>
                </a:cubicBezTo>
                <a:cubicBezTo>
                  <a:pt x="1907" y="1502"/>
                  <a:pt x="1913" y="1510"/>
                  <a:pt x="1921" y="1506"/>
                </a:cubicBezTo>
                <a:cubicBezTo>
                  <a:pt x="1949" y="1510"/>
                  <a:pt x="1957" y="1508"/>
                  <a:pt x="1963" y="1512"/>
                </a:cubicBezTo>
                <a:cubicBezTo>
                  <a:pt x="1992" y="1517"/>
                  <a:pt x="1998" y="1522"/>
                  <a:pt x="2007" y="1517"/>
                </a:cubicBezTo>
                <a:cubicBezTo>
                  <a:pt x="2031" y="1528"/>
                  <a:pt x="2039" y="1523"/>
                  <a:pt x="2043" y="1529"/>
                </a:cubicBezTo>
                <a:cubicBezTo>
                  <a:pt x="2099" y="1547"/>
                  <a:pt x="2105" y="1555"/>
                  <a:pt x="2113" y="1555"/>
                </a:cubicBezTo>
                <a:close/>
                <a:moveTo>
                  <a:pt x="2141" y="1542"/>
                </a:moveTo>
                <a:cubicBezTo>
                  <a:pt x="2130" y="1540"/>
                  <a:pt x="2132" y="1521"/>
                  <a:pt x="2123" y="1514"/>
                </a:cubicBezTo>
                <a:cubicBezTo>
                  <a:pt x="2113" y="1472"/>
                  <a:pt x="2115" y="1470"/>
                  <a:pt x="2114" y="1466"/>
                </a:cubicBezTo>
                <a:cubicBezTo>
                  <a:pt x="2103" y="1430"/>
                  <a:pt x="2109" y="1426"/>
                  <a:pt x="2108" y="1419"/>
                </a:cubicBezTo>
                <a:cubicBezTo>
                  <a:pt x="2106" y="1348"/>
                  <a:pt x="2116" y="1332"/>
                  <a:pt x="2113" y="1311"/>
                </a:cubicBezTo>
                <a:cubicBezTo>
                  <a:pt x="2122" y="1258"/>
                  <a:pt x="2125" y="1240"/>
                  <a:pt x="2122" y="1221"/>
                </a:cubicBezTo>
                <a:cubicBezTo>
                  <a:pt x="2131" y="1197"/>
                  <a:pt x="2126" y="1192"/>
                  <a:pt x="2127" y="1189"/>
                </a:cubicBezTo>
                <a:cubicBezTo>
                  <a:pt x="2136" y="1152"/>
                  <a:pt x="2131" y="1144"/>
                  <a:pt x="2138" y="1139"/>
                </a:cubicBezTo>
                <a:cubicBezTo>
                  <a:pt x="2136" y="1090"/>
                  <a:pt x="2145" y="1081"/>
                  <a:pt x="2143" y="1068"/>
                </a:cubicBezTo>
                <a:cubicBezTo>
                  <a:pt x="2151" y="1097"/>
                  <a:pt x="2147" y="1102"/>
                  <a:pt x="2151" y="1110"/>
                </a:cubicBezTo>
                <a:cubicBezTo>
                  <a:pt x="2145" y="1179"/>
                  <a:pt x="2150" y="1184"/>
                  <a:pt x="2143" y="1186"/>
                </a:cubicBezTo>
                <a:cubicBezTo>
                  <a:pt x="2134" y="1243"/>
                  <a:pt x="2140" y="1253"/>
                  <a:pt x="2134" y="1258"/>
                </a:cubicBezTo>
                <a:cubicBezTo>
                  <a:pt x="2136" y="1287"/>
                  <a:pt x="2131" y="1294"/>
                  <a:pt x="2131" y="1301"/>
                </a:cubicBezTo>
                <a:cubicBezTo>
                  <a:pt x="2122" y="1349"/>
                  <a:pt x="2128" y="1358"/>
                  <a:pt x="2121" y="1363"/>
                </a:cubicBezTo>
                <a:cubicBezTo>
                  <a:pt x="2126" y="1461"/>
                  <a:pt x="2127" y="1466"/>
                  <a:pt x="2124" y="1469"/>
                </a:cubicBezTo>
                <a:cubicBezTo>
                  <a:pt x="2130" y="1488"/>
                  <a:pt x="2132" y="1497"/>
                  <a:pt x="2129" y="1505"/>
                </a:cubicBezTo>
                <a:cubicBezTo>
                  <a:pt x="2145" y="1544"/>
                  <a:pt x="2142" y="1543"/>
                  <a:pt x="2141" y="1542"/>
                </a:cubicBezTo>
                <a:close/>
                <a:moveTo>
                  <a:pt x="2151" y="1528"/>
                </a:moveTo>
                <a:cubicBezTo>
                  <a:pt x="2154" y="1525"/>
                  <a:pt x="2147" y="1525"/>
                  <a:pt x="2151" y="1522"/>
                </a:cubicBezTo>
                <a:cubicBezTo>
                  <a:pt x="2143" y="1479"/>
                  <a:pt x="2139" y="1475"/>
                  <a:pt x="2137" y="1471"/>
                </a:cubicBezTo>
                <a:cubicBezTo>
                  <a:pt x="2134" y="1434"/>
                  <a:pt x="2135" y="1428"/>
                  <a:pt x="2136" y="1422"/>
                </a:cubicBezTo>
                <a:cubicBezTo>
                  <a:pt x="2136" y="1357"/>
                  <a:pt x="2137" y="1351"/>
                  <a:pt x="2134" y="1344"/>
                </a:cubicBezTo>
                <a:cubicBezTo>
                  <a:pt x="2143" y="1286"/>
                  <a:pt x="2143" y="1283"/>
                  <a:pt x="2143" y="1280"/>
                </a:cubicBezTo>
                <a:cubicBezTo>
                  <a:pt x="2152" y="1222"/>
                  <a:pt x="2155" y="1210"/>
                  <a:pt x="2155" y="1197"/>
                </a:cubicBezTo>
                <a:cubicBezTo>
                  <a:pt x="2156" y="1175"/>
                  <a:pt x="2159" y="1172"/>
                  <a:pt x="2157" y="1169"/>
                </a:cubicBezTo>
                <a:cubicBezTo>
                  <a:pt x="2159" y="1135"/>
                  <a:pt x="2156" y="1128"/>
                  <a:pt x="2158" y="1122"/>
                </a:cubicBezTo>
                <a:cubicBezTo>
                  <a:pt x="2155" y="1076"/>
                  <a:pt x="2152" y="1068"/>
                  <a:pt x="2150" y="1061"/>
                </a:cubicBezTo>
                <a:cubicBezTo>
                  <a:pt x="2141" y="977"/>
                  <a:pt x="2136" y="950"/>
                  <a:pt x="2126" y="922"/>
                </a:cubicBezTo>
                <a:cubicBezTo>
                  <a:pt x="2139" y="961"/>
                  <a:pt x="2147" y="969"/>
                  <a:pt x="2143" y="974"/>
                </a:cubicBezTo>
                <a:cubicBezTo>
                  <a:pt x="2154" y="1034"/>
                  <a:pt x="2159" y="1041"/>
                  <a:pt x="2157" y="1046"/>
                </a:cubicBezTo>
                <a:cubicBezTo>
                  <a:pt x="2171" y="1112"/>
                  <a:pt x="2169" y="1123"/>
                  <a:pt x="2171" y="1135"/>
                </a:cubicBezTo>
                <a:cubicBezTo>
                  <a:pt x="2172" y="1209"/>
                  <a:pt x="2173" y="1216"/>
                  <a:pt x="2169" y="1221"/>
                </a:cubicBezTo>
                <a:cubicBezTo>
                  <a:pt x="2169" y="1246"/>
                  <a:pt x="2171" y="1253"/>
                  <a:pt x="2169" y="1259"/>
                </a:cubicBezTo>
                <a:cubicBezTo>
                  <a:pt x="2162" y="1287"/>
                  <a:pt x="2163" y="1290"/>
                  <a:pt x="2165" y="1294"/>
                </a:cubicBezTo>
                <a:cubicBezTo>
                  <a:pt x="2159" y="1322"/>
                  <a:pt x="2159" y="1325"/>
                  <a:pt x="2161" y="1329"/>
                </a:cubicBezTo>
                <a:cubicBezTo>
                  <a:pt x="2154" y="1391"/>
                  <a:pt x="2149" y="1402"/>
                  <a:pt x="2150" y="1414"/>
                </a:cubicBezTo>
                <a:cubicBezTo>
                  <a:pt x="2147" y="1474"/>
                  <a:pt x="2154" y="1482"/>
                  <a:pt x="2148" y="1486"/>
                </a:cubicBezTo>
                <a:cubicBezTo>
                  <a:pt x="2154" y="1531"/>
                  <a:pt x="2164" y="1538"/>
                  <a:pt x="2155" y="1540"/>
                </a:cubicBezTo>
                <a:close/>
                <a:moveTo>
                  <a:pt x="2157" y="1548"/>
                </a:moveTo>
                <a:cubicBezTo>
                  <a:pt x="2160" y="1547"/>
                  <a:pt x="2162" y="1553"/>
                  <a:pt x="2164" y="1556"/>
                </a:cubicBezTo>
                <a:cubicBezTo>
                  <a:pt x="2158" y="1558"/>
                  <a:pt x="2155" y="1553"/>
                  <a:pt x="2157" y="1548"/>
                </a:cubicBezTo>
                <a:close/>
                <a:moveTo>
                  <a:pt x="2171" y="1543"/>
                </a:moveTo>
                <a:cubicBezTo>
                  <a:pt x="2167" y="1537"/>
                  <a:pt x="2171" y="1533"/>
                  <a:pt x="2172" y="1528"/>
                </a:cubicBezTo>
                <a:cubicBezTo>
                  <a:pt x="2160" y="1477"/>
                  <a:pt x="2162" y="1469"/>
                  <a:pt x="2161" y="1461"/>
                </a:cubicBezTo>
                <a:cubicBezTo>
                  <a:pt x="2157" y="1382"/>
                  <a:pt x="2168" y="1380"/>
                  <a:pt x="2163" y="1375"/>
                </a:cubicBezTo>
                <a:cubicBezTo>
                  <a:pt x="2168" y="1336"/>
                  <a:pt x="2171" y="1332"/>
                  <a:pt x="2169" y="1327"/>
                </a:cubicBezTo>
                <a:cubicBezTo>
                  <a:pt x="2175" y="1290"/>
                  <a:pt x="2172" y="1287"/>
                  <a:pt x="2175" y="1285"/>
                </a:cubicBezTo>
                <a:cubicBezTo>
                  <a:pt x="2178" y="1261"/>
                  <a:pt x="2180" y="1253"/>
                  <a:pt x="2179" y="1245"/>
                </a:cubicBezTo>
                <a:cubicBezTo>
                  <a:pt x="2185" y="1214"/>
                  <a:pt x="2178" y="1204"/>
                  <a:pt x="2182" y="1197"/>
                </a:cubicBezTo>
                <a:cubicBezTo>
                  <a:pt x="2179" y="1139"/>
                  <a:pt x="2181" y="1131"/>
                  <a:pt x="2182" y="1123"/>
                </a:cubicBezTo>
                <a:cubicBezTo>
                  <a:pt x="2165" y="1038"/>
                  <a:pt x="2163" y="1032"/>
                  <a:pt x="2160" y="1026"/>
                </a:cubicBezTo>
                <a:cubicBezTo>
                  <a:pt x="2165" y="997"/>
                  <a:pt x="2159" y="1009"/>
                  <a:pt x="2166" y="1014"/>
                </a:cubicBezTo>
                <a:cubicBezTo>
                  <a:pt x="2182" y="1078"/>
                  <a:pt x="2181" y="1084"/>
                  <a:pt x="2185" y="1092"/>
                </a:cubicBezTo>
                <a:cubicBezTo>
                  <a:pt x="2190" y="1151"/>
                  <a:pt x="2192" y="1157"/>
                  <a:pt x="2193" y="1164"/>
                </a:cubicBezTo>
                <a:cubicBezTo>
                  <a:pt x="2191" y="1222"/>
                  <a:pt x="2193" y="1229"/>
                  <a:pt x="2191" y="1235"/>
                </a:cubicBezTo>
                <a:cubicBezTo>
                  <a:pt x="2185" y="1291"/>
                  <a:pt x="2187" y="1298"/>
                  <a:pt x="2185" y="1303"/>
                </a:cubicBezTo>
                <a:cubicBezTo>
                  <a:pt x="2184" y="1333"/>
                  <a:pt x="2183" y="1336"/>
                  <a:pt x="2181" y="1338"/>
                </a:cubicBezTo>
                <a:cubicBezTo>
                  <a:pt x="2177" y="1379"/>
                  <a:pt x="2179" y="1385"/>
                  <a:pt x="2177" y="1390"/>
                </a:cubicBezTo>
                <a:cubicBezTo>
                  <a:pt x="2170" y="1464"/>
                  <a:pt x="2174" y="1471"/>
                  <a:pt x="2177" y="1479"/>
                </a:cubicBezTo>
                <a:cubicBezTo>
                  <a:pt x="2180" y="1521"/>
                  <a:pt x="2178" y="1526"/>
                  <a:pt x="2184" y="1533"/>
                </a:cubicBezTo>
                <a:cubicBezTo>
                  <a:pt x="2179" y="1571"/>
                  <a:pt x="2178" y="1555"/>
                  <a:pt x="2171" y="1543"/>
                </a:cubicBezTo>
                <a:close/>
                <a:moveTo>
                  <a:pt x="1887" y="2081"/>
                </a:moveTo>
                <a:cubicBezTo>
                  <a:pt x="1884" y="2077"/>
                  <a:pt x="1884" y="2073"/>
                  <a:pt x="1884" y="2069"/>
                </a:cubicBezTo>
                <a:cubicBezTo>
                  <a:pt x="1880" y="1989"/>
                  <a:pt x="1883" y="1974"/>
                  <a:pt x="1877" y="1956"/>
                </a:cubicBezTo>
                <a:cubicBezTo>
                  <a:pt x="1870" y="1854"/>
                  <a:pt x="1869" y="1852"/>
                  <a:pt x="1868" y="1849"/>
                </a:cubicBezTo>
                <a:cubicBezTo>
                  <a:pt x="1848" y="1784"/>
                  <a:pt x="1854" y="1782"/>
                  <a:pt x="1850" y="1776"/>
                </a:cubicBezTo>
                <a:cubicBezTo>
                  <a:pt x="1826" y="1714"/>
                  <a:pt x="1823" y="1705"/>
                  <a:pt x="1821" y="1697"/>
                </a:cubicBezTo>
                <a:cubicBezTo>
                  <a:pt x="1828" y="1723"/>
                  <a:pt x="1828" y="1724"/>
                  <a:pt x="1829" y="1725"/>
                </a:cubicBezTo>
                <a:cubicBezTo>
                  <a:pt x="1855" y="1819"/>
                  <a:pt x="1853" y="1827"/>
                  <a:pt x="1858" y="1837"/>
                </a:cubicBezTo>
                <a:cubicBezTo>
                  <a:pt x="1858" y="1854"/>
                  <a:pt x="1867" y="1862"/>
                  <a:pt x="1861" y="1864"/>
                </a:cubicBezTo>
                <a:cubicBezTo>
                  <a:pt x="1864" y="1931"/>
                  <a:pt x="1866" y="1935"/>
                  <a:pt x="1869" y="1938"/>
                </a:cubicBezTo>
                <a:cubicBezTo>
                  <a:pt x="1876" y="2010"/>
                  <a:pt x="1872" y="2020"/>
                  <a:pt x="1873" y="2033"/>
                </a:cubicBezTo>
                <a:cubicBezTo>
                  <a:pt x="1875" y="2122"/>
                  <a:pt x="1876" y="2136"/>
                  <a:pt x="1875" y="2148"/>
                </a:cubicBezTo>
                <a:cubicBezTo>
                  <a:pt x="1886" y="2156"/>
                  <a:pt x="1887" y="2152"/>
                  <a:pt x="1888" y="2148"/>
                </a:cubicBezTo>
                <a:cubicBezTo>
                  <a:pt x="1885" y="2096"/>
                  <a:pt x="1882" y="2087"/>
                  <a:pt x="1887" y="2081"/>
                </a:cubicBezTo>
                <a:close/>
                <a:moveTo>
                  <a:pt x="1928" y="1935"/>
                </a:moveTo>
                <a:cubicBezTo>
                  <a:pt x="1932" y="1927"/>
                  <a:pt x="1923" y="1916"/>
                  <a:pt x="1928" y="1909"/>
                </a:cubicBezTo>
                <a:cubicBezTo>
                  <a:pt x="1921" y="1870"/>
                  <a:pt x="1921" y="1860"/>
                  <a:pt x="1919" y="1849"/>
                </a:cubicBezTo>
                <a:cubicBezTo>
                  <a:pt x="1907" y="1800"/>
                  <a:pt x="1907" y="1795"/>
                  <a:pt x="1905" y="1788"/>
                </a:cubicBezTo>
                <a:cubicBezTo>
                  <a:pt x="1878" y="1703"/>
                  <a:pt x="1872" y="1685"/>
                  <a:pt x="1868" y="1667"/>
                </a:cubicBezTo>
                <a:cubicBezTo>
                  <a:pt x="1840" y="1648"/>
                  <a:pt x="1847" y="1654"/>
                  <a:pt x="1843" y="1657"/>
                </a:cubicBezTo>
                <a:cubicBezTo>
                  <a:pt x="1850" y="1680"/>
                  <a:pt x="1862" y="1679"/>
                  <a:pt x="1861" y="1687"/>
                </a:cubicBezTo>
                <a:cubicBezTo>
                  <a:pt x="1877" y="1739"/>
                  <a:pt x="1887" y="1757"/>
                  <a:pt x="1891" y="1772"/>
                </a:cubicBezTo>
                <a:cubicBezTo>
                  <a:pt x="1904" y="1830"/>
                  <a:pt x="1905" y="1839"/>
                  <a:pt x="1907" y="1849"/>
                </a:cubicBezTo>
                <a:cubicBezTo>
                  <a:pt x="1913" y="1917"/>
                  <a:pt x="1923" y="1928"/>
                  <a:pt x="1918" y="1933"/>
                </a:cubicBezTo>
                <a:cubicBezTo>
                  <a:pt x="1922" y="1971"/>
                  <a:pt x="1920" y="1974"/>
                  <a:pt x="1924" y="1979"/>
                </a:cubicBezTo>
                <a:cubicBezTo>
                  <a:pt x="1923" y="2029"/>
                  <a:pt x="1918" y="2034"/>
                  <a:pt x="1924" y="2044"/>
                </a:cubicBezTo>
                <a:cubicBezTo>
                  <a:pt x="1916" y="2092"/>
                  <a:pt x="1921" y="2100"/>
                  <a:pt x="1919" y="2107"/>
                </a:cubicBezTo>
                <a:cubicBezTo>
                  <a:pt x="1914" y="2152"/>
                  <a:pt x="1917" y="2156"/>
                  <a:pt x="1919" y="2160"/>
                </a:cubicBezTo>
                <a:cubicBezTo>
                  <a:pt x="1928" y="2125"/>
                  <a:pt x="1932" y="2109"/>
                  <a:pt x="1931" y="2092"/>
                </a:cubicBezTo>
                <a:cubicBezTo>
                  <a:pt x="1934" y="2023"/>
                  <a:pt x="1934" y="2019"/>
                  <a:pt x="1932" y="2014"/>
                </a:cubicBezTo>
                <a:close/>
                <a:moveTo>
                  <a:pt x="1845" y="2101"/>
                </a:moveTo>
                <a:cubicBezTo>
                  <a:pt x="1851" y="2098"/>
                  <a:pt x="1842" y="2089"/>
                  <a:pt x="1847" y="2085"/>
                </a:cubicBezTo>
                <a:cubicBezTo>
                  <a:pt x="1841" y="2005"/>
                  <a:pt x="1846" y="1984"/>
                  <a:pt x="1840" y="1959"/>
                </a:cubicBezTo>
                <a:cubicBezTo>
                  <a:pt x="1845" y="1920"/>
                  <a:pt x="1838" y="1912"/>
                  <a:pt x="1840" y="1907"/>
                </a:cubicBezTo>
                <a:cubicBezTo>
                  <a:pt x="1836" y="1877"/>
                  <a:pt x="1837" y="1869"/>
                  <a:pt x="1837" y="1860"/>
                </a:cubicBezTo>
                <a:cubicBezTo>
                  <a:pt x="1830" y="1825"/>
                  <a:pt x="1836" y="1823"/>
                  <a:pt x="1832" y="1817"/>
                </a:cubicBezTo>
                <a:cubicBezTo>
                  <a:pt x="1827" y="1785"/>
                  <a:pt x="1824" y="1779"/>
                  <a:pt x="1827" y="1775"/>
                </a:cubicBezTo>
                <a:cubicBezTo>
                  <a:pt x="1816" y="1738"/>
                  <a:pt x="1813" y="1733"/>
                  <a:pt x="1810" y="1728"/>
                </a:cubicBezTo>
                <a:cubicBezTo>
                  <a:pt x="1796" y="1693"/>
                  <a:pt x="1785" y="1669"/>
                  <a:pt x="1773" y="1646"/>
                </a:cubicBezTo>
                <a:cubicBezTo>
                  <a:pt x="1751" y="1605"/>
                  <a:pt x="1740" y="1601"/>
                  <a:pt x="1743" y="1609"/>
                </a:cubicBezTo>
                <a:cubicBezTo>
                  <a:pt x="1766" y="1651"/>
                  <a:pt x="1769" y="1651"/>
                  <a:pt x="1773" y="1665"/>
                </a:cubicBezTo>
                <a:cubicBezTo>
                  <a:pt x="1790" y="1692"/>
                  <a:pt x="1791" y="1707"/>
                  <a:pt x="1799" y="1717"/>
                </a:cubicBezTo>
                <a:cubicBezTo>
                  <a:pt x="1827" y="1832"/>
                  <a:pt x="1822" y="1839"/>
                  <a:pt x="1824" y="1847"/>
                </a:cubicBezTo>
                <a:cubicBezTo>
                  <a:pt x="1828" y="1891"/>
                  <a:pt x="1828" y="1908"/>
                  <a:pt x="1830" y="1925"/>
                </a:cubicBezTo>
                <a:cubicBezTo>
                  <a:pt x="1828" y="2000"/>
                  <a:pt x="1836" y="2007"/>
                  <a:pt x="1833" y="2011"/>
                </a:cubicBezTo>
                <a:cubicBezTo>
                  <a:pt x="1832" y="2090"/>
                  <a:pt x="1836" y="2107"/>
                  <a:pt x="1837" y="2125"/>
                </a:cubicBezTo>
                <a:cubicBezTo>
                  <a:pt x="1846" y="2160"/>
                  <a:pt x="1846" y="2160"/>
                  <a:pt x="1846" y="2160"/>
                </a:cubicBezTo>
                <a:cubicBezTo>
                  <a:pt x="1843" y="2124"/>
                  <a:pt x="1851" y="2115"/>
                  <a:pt x="1845" y="2101"/>
                </a:cubicBezTo>
                <a:close/>
                <a:moveTo>
                  <a:pt x="2127" y="2005"/>
                </a:moveTo>
                <a:cubicBezTo>
                  <a:pt x="2134" y="1993"/>
                  <a:pt x="2129" y="1976"/>
                  <a:pt x="2137" y="1965"/>
                </a:cubicBezTo>
                <a:cubicBezTo>
                  <a:pt x="2135" y="1949"/>
                  <a:pt x="2141" y="1936"/>
                  <a:pt x="2141" y="1921"/>
                </a:cubicBezTo>
                <a:cubicBezTo>
                  <a:pt x="2145" y="1915"/>
                  <a:pt x="2138" y="1905"/>
                  <a:pt x="2144" y="1900"/>
                </a:cubicBezTo>
                <a:cubicBezTo>
                  <a:pt x="2141" y="1891"/>
                  <a:pt x="2146" y="1885"/>
                  <a:pt x="2141" y="1875"/>
                </a:cubicBezTo>
                <a:cubicBezTo>
                  <a:pt x="2145" y="1869"/>
                  <a:pt x="2135" y="1859"/>
                  <a:pt x="2140" y="1853"/>
                </a:cubicBezTo>
                <a:cubicBezTo>
                  <a:pt x="2139" y="1852"/>
                  <a:pt x="2138" y="1850"/>
                  <a:pt x="2138" y="1849"/>
                </a:cubicBezTo>
                <a:cubicBezTo>
                  <a:pt x="2134" y="1841"/>
                  <a:pt x="2137" y="1835"/>
                  <a:pt x="2134" y="1827"/>
                </a:cubicBezTo>
                <a:cubicBezTo>
                  <a:pt x="2129" y="1829"/>
                  <a:pt x="2133" y="1822"/>
                  <a:pt x="2129" y="1823"/>
                </a:cubicBezTo>
                <a:cubicBezTo>
                  <a:pt x="2124" y="1820"/>
                  <a:pt x="2132" y="1811"/>
                  <a:pt x="2124" y="1813"/>
                </a:cubicBezTo>
                <a:cubicBezTo>
                  <a:pt x="2126" y="1825"/>
                  <a:pt x="2128" y="1837"/>
                  <a:pt x="2130" y="1849"/>
                </a:cubicBezTo>
                <a:cubicBezTo>
                  <a:pt x="2134" y="1872"/>
                  <a:pt x="2135" y="1893"/>
                  <a:pt x="2131" y="1913"/>
                </a:cubicBezTo>
                <a:cubicBezTo>
                  <a:pt x="2134" y="1930"/>
                  <a:pt x="2124" y="1942"/>
                  <a:pt x="2128" y="1960"/>
                </a:cubicBezTo>
                <a:cubicBezTo>
                  <a:pt x="2125" y="1967"/>
                  <a:pt x="2125" y="1975"/>
                  <a:pt x="2122" y="1982"/>
                </a:cubicBezTo>
                <a:cubicBezTo>
                  <a:pt x="2125" y="1987"/>
                  <a:pt x="2117" y="1988"/>
                  <a:pt x="2122" y="1995"/>
                </a:cubicBezTo>
                <a:cubicBezTo>
                  <a:pt x="2111" y="1995"/>
                  <a:pt x="2125" y="2004"/>
                  <a:pt x="2118" y="2006"/>
                </a:cubicBezTo>
                <a:cubicBezTo>
                  <a:pt x="2114" y="2013"/>
                  <a:pt x="2120" y="2023"/>
                  <a:pt x="2113" y="2028"/>
                </a:cubicBezTo>
                <a:cubicBezTo>
                  <a:pt x="2116" y="2037"/>
                  <a:pt x="2111" y="2043"/>
                  <a:pt x="2111" y="2052"/>
                </a:cubicBezTo>
                <a:cubicBezTo>
                  <a:pt x="2109" y="2054"/>
                  <a:pt x="2108" y="2057"/>
                  <a:pt x="2110" y="2062"/>
                </a:cubicBezTo>
                <a:cubicBezTo>
                  <a:pt x="2102" y="2064"/>
                  <a:pt x="2108" y="2070"/>
                  <a:pt x="2106" y="2073"/>
                </a:cubicBezTo>
                <a:cubicBezTo>
                  <a:pt x="2103" y="2081"/>
                  <a:pt x="2101" y="2089"/>
                  <a:pt x="2098" y="2097"/>
                </a:cubicBezTo>
                <a:cubicBezTo>
                  <a:pt x="2097" y="2104"/>
                  <a:pt x="2095" y="2112"/>
                  <a:pt x="2093" y="2119"/>
                </a:cubicBezTo>
                <a:cubicBezTo>
                  <a:pt x="2097" y="2124"/>
                  <a:pt x="2087" y="2125"/>
                  <a:pt x="2089" y="2130"/>
                </a:cubicBezTo>
                <a:cubicBezTo>
                  <a:pt x="2089" y="2135"/>
                  <a:pt x="2088" y="2139"/>
                  <a:pt x="2085" y="2142"/>
                </a:cubicBezTo>
                <a:cubicBezTo>
                  <a:pt x="2088" y="2150"/>
                  <a:pt x="2080" y="2154"/>
                  <a:pt x="2079" y="2160"/>
                </a:cubicBezTo>
                <a:cubicBezTo>
                  <a:pt x="2091" y="2160"/>
                  <a:pt x="2091" y="2160"/>
                  <a:pt x="2091" y="2160"/>
                </a:cubicBezTo>
                <a:cubicBezTo>
                  <a:pt x="2095" y="2150"/>
                  <a:pt x="2099" y="2141"/>
                  <a:pt x="2102" y="2131"/>
                </a:cubicBezTo>
                <a:cubicBezTo>
                  <a:pt x="2104" y="2116"/>
                  <a:pt x="2110" y="2103"/>
                  <a:pt x="2110" y="2088"/>
                </a:cubicBezTo>
                <a:cubicBezTo>
                  <a:pt x="2117" y="2076"/>
                  <a:pt x="2118" y="2062"/>
                  <a:pt x="2123" y="2049"/>
                </a:cubicBezTo>
                <a:cubicBezTo>
                  <a:pt x="2124" y="2034"/>
                  <a:pt x="2129" y="2021"/>
                  <a:pt x="2127" y="2005"/>
                </a:cubicBezTo>
                <a:close/>
                <a:moveTo>
                  <a:pt x="2018" y="1939"/>
                </a:moveTo>
                <a:cubicBezTo>
                  <a:pt x="2022" y="1926"/>
                  <a:pt x="2018" y="1909"/>
                  <a:pt x="2022" y="1895"/>
                </a:cubicBezTo>
                <a:cubicBezTo>
                  <a:pt x="2021" y="1835"/>
                  <a:pt x="2020" y="1820"/>
                  <a:pt x="2020" y="1806"/>
                </a:cubicBezTo>
                <a:cubicBezTo>
                  <a:pt x="2012" y="1743"/>
                  <a:pt x="2008" y="1738"/>
                  <a:pt x="2011" y="1736"/>
                </a:cubicBezTo>
                <a:cubicBezTo>
                  <a:pt x="1999" y="1705"/>
                  <a:pt x="1995" y="1696"/>
                  <a:pt x="1991" y="1688"/>
                </a:cubicBezTo>
                <a:cubicBezTo>
                  <a:pt x="1972" y="1682"/>
                  <a:pt x="1974" y="1683"/>
                  <a:pt x="1977" y="1685"/>
                </a:cubicBezTo>
                <a:cubicBezTo>
                  <a:pt x="1992" y="1715"/>
                  <a:pt x="1992" y="1718"/>
                  <a:pt x="1993" y="1722"/>
                </a:cubicBezTo>
                <a:cubicBezTo>
                  <a:pt x="2009" y="1791"/>
                  <a:pt x="2007" y="1800"/>
                  <a:pt x="2009" y="1811"/>
                </a:cubicBezTo>
                <a:cubicBezTo>
                  <a:pt x="2012" y="1853"/>
                  <a:pt x="2012" y="1856"/>
                  <a:pt x="2010" y="1859"/>
                </a:cubicBezTo>
                <a:cubicBezTo>
                  <a:pt x="2014" y="1886"/>
                  <a:pt x="2003" y="1893"/>
                  <a:pt x="2011" y="1907"/>
                </a:cubicBezTo>
                <a:cubicBezTo>
                  <a:pt x="2001" y="1945"/>
                  <a:pt x="2014" y="1960"/>
                  <a:pt x="2006" y="1968"/>
                </a:cubicBezTo>
                <a:cubicBezTo>
                  <a:pt x="1999" y="2038"/>
                  <a:pt x="1997" y="2048"/>
                  <a:pt x="1995" y="2057"/>
                </a:cubicBezTo>
                <a:cubicBezTo>
                  <a:pt x="1989" y="2109"/>
                  <a:pt x="1985" y="2128"/>
                  <a:pt x="1981" y="2148"/>
                </a:cubicBezTo>
                <a:cubicBezTo>
                  <a:pt x="1989" y="2156"/>
                  <a:pt x="1990" y="2151"/>
                  <a:pt x="1990" y="2147"/>
                </a:cubicBezTo>
                <a:cubicBezTo>
                  <a:pt x="1995" y="2119"/>
                  <a:pt x="1999" y="2114"/>
                  <a:pt x="2000" y="2106"/>
                </a:cubicBezTo>
                <a:cubicBezTo>
                  <a:pt x="2008" y="2054"/>
                  <a:pt x="2009" y="2051"/>
                  <a:pt x="2009" y="2047"/>
                </a:cubicBezTo>
                <a:cubicBezTo>
                  <a:pt x="2014" y="1998"/>
                  <a:pt x="2015" y="1991"/>
                  <a:pt x="2017" y="1985"/>
                </a:cubicBezTo>
                <a:close/>
                <a:moveTo>
                  <a:pt x="2080" y="1889"/>
                </a:moveTo>
                <a:cubicBezTo>
                  <a:pt x="2088" y="1882"/>
                  <a:pt x="2078" y="1868"/>
                  <a:pt x="2086" y="1861"/>
                </a:cubicBezTo>
                <a:cubicBezTo>
                  <a:pt x="2090" y="1829"/>
                  <a:pt x="2082" y="1821"/>
                  <a:pt x="2087" y="1818"/>
                </a:cubicBezTo>
                <a:cubicBezTo>
                  <a:pt x="2088" y="1794"/>
                  <a:pt x="2085" y="1795"/>
                  <a:pt x="2084" y="1791"/>
                </a:cubicBezTo>
                <a:cubicBezTo>
                  <a:pt x="2063" y="1749"/>
                  <a:pt x="2067" y="1757"/>
                  <a:pt x="2071" y="1765"/>
                </a:cubicBezTo>
                <a:cubicBezTo>
                  <a:pt x="2080" y="1819"/>
                  <a:pt x="2070" y="1824"/>
                  <a:pt x="2075" y="1833"/>
                </a:cubicBezTo>
                <a:cubicBezTo>
                  <a:pt x="2070" y="1886"/>
                  <a:pt x="2068" y="1895"/>
                  <a:pt x="2068" y="1905"/>
                </a:cubicBezTo>
                <a:cubicBezTo>
                  <a:pt x="2057" y="1967"/>
                  <a:pt x="2058" y="1978"/>
                  <a:pt x="2057" y="1988"/>
                </a:cubicBezTo>
                <a:cubicBezTo>
                  <a:pt x="2040" y="2076"/>
                  <a:pt x="2039" y="2086"/>
                  <a:pt x="2036" y="2095"/>
                </a:cubicBezTo>
                <a:cubicBezTo>
                  <a:pt x="2033" y="2160"/>
                  <a:pt x="2033" y="2160"/>
                  <a:pt x="2033" y="2160"/>
                </a:cubicBezTo>
                <a:cubicBezTo>
                  <a:pt x="2048" y="2084"/>
                  <a:pt x="2050" y="2080"/>
                  <a:pt x="2053" y="2077"/>
                </a:cubicBezTo>
                <a:cubicBezTo>
                  <a:pt x="2063" y="2036"/>
                  <a:pt x="2058" y="2026"/>
                  <a:pt x="2064" y="2020"/>
                </a:cubicBezTo>
                <a:cubicBezTo>
                  <a:pt x="2078" y="1937"/>
                  <a:pt x="2074" y="1925"/>
                  <a:pt x="2077" y="1916"/>
                </a:cubicBezTo>
                <a:close/>
                <a:moveTo>
                  <a:pt x="2870" y="2011"/>
                </a:moveTo>
                <a:cubicBezTo>
                  <a:pt x="2867" y="2008"/>
                  <a:pt x="2863" y="2011"/>
                  <a:pt x="2860" y="2011"/>
                </a:cubicBezTo>
                <a:cubicBezTo>
                  <a:pt x="2824" y="2005"/>
                  <a:pt x="2818" y="2001"/>
                  <a:pt x="2811" y="2003"/>
                </a:cubicBezTo>
                <a:cubicBezTo>
                  <a:pt x="2766" y="1994"/>
                  <a:pt x="2758" y="1998"/>
                  <a:pt x="2752" y="1996"/>
                </a:cubicBezTo>
                <a:cubicBezTo>
                  <a:pt x="2725" y="1992"/>
                  <a:pt x="2718" y="1996"/>
                  <a:pt x="2712" y="1993"/>
                </a:cubicBezTo>
                <a:cubicBezTo>
                  <a:pt x="2637" y="1998"/>
                  <a:pt x="2622" y="2003"/>
                  <a:pt x="2609" y="2002"/>
                </a:cubicBezTo>
                <a:cubicBezTo>
                  <a:pt x="2539" y="2017"/>
                  <a:pt x="2532" y="2019"/>
                  <a:pt x="2525" y="2020"/>
                </a:cubicBezTo>
                <a:cubicBezTo>
                  <a:pt x="2429" y="2058"/>
                  <a:pt x="2419" y="2071"/>
                  <a:pt x="2411" y="2074"/>
                </a:cubicBezTo>
                <a:cubicBezTo>
                  <a:pt x="2494" y="2046"/>
                  <a:pt x="2493" y="2038"/>
                  <a:pt x="2497" y="2041"/>
                </a:cubicBezTo>
                <a:cubicBezTo>
                  <a:pt x="2550" y="2021"/>
                  <a:pt x="2565" y="2023"/>
                  <a:pt x="2583" y="2015"/>
                </a:cubicBezTo>
                <a:cubicBezTo>
                  <a:pt x="2633" y="2014"/>
                  <a:pt x="2639" y="2010"/>
                  <a:pt x="2645" y="2011"/>
                </a:cubicBezTo>
                <a:cubicBezTo>
                  <a:pt x="2741" y="2009"/>
                  <a:pt x="2746" y="2005"/>
                  <a:pt x="2750" y="2010"/>
                </a:cubicBezTo>
                <a:cubicBezTo>
                  <a:pt x="2804" y="2008"/>
                  <a:pt x="2806" y="2021"/>
                  <a:pt x="2812" y="2016"/>
                </a:cubicBezTo>
                <a:cubicBezTo>
                  <a:pt x="2866" y="2021"/>
                  <a:pt x="2874" y="2026"/>
                  <a:pt x="2882" y="2027"/>
                </a:cubicBezTo>
                <a:close/>
                <a:moveTo>
                  <a:pt x="2855" y="1877"/>
                </a:moveTo>
                <a:cubicBezTo>
                  <a:pt x="2842" y="1872"/>
                  <a:pt x="2829" y="1870"/>
                  <a:pt x="2815" y="1867"/>
                </a:cubicBezTo>
                <a:cubicBezTo>
                  <a:pt x="2729" y="1862"/>
                  <a:pt x="2725" y="1865"/>
                  <a:pt x="2721" y="1864"/>
                </a:cubicBezTo>
                <a:cubicBezTo>
                  <a:pt x="2695" y="1863"/>
                  <a:pt x="2692" y="1865"/>
                  <a:pt x="2691" y="1870"/>
                </a:cubicBezTo>
                <a:cubicBezTo>
                  <a:pt x="2635" y="1863"/>
                  <a:pt x="2626" y="1865"/>
                  <a:pt x="2618" y="1863"/>
                </a:cubicBezTo>
                <a:cubicBezTo>
                  <a:pt x="2557" y="1872"/>
                  <a:pt x="2550" y="1866"/>
                  <a:pt x="2540" y="1874"/>
                </a:cubicBezTo>
                <a:cubicBezTo>
                  <a:pt x="2499" y="1881"/>
                  <a:pt x="2485" y="1889"/>
                  <a:pt x="2489" y="1892"/>
                </a:cubicBezTo>
                <a:cubicBezTo>
                  <a:pt x="2558" y="1880"/>
                  <a:pt x="2569" y="1874"/>
                  <a:pt x="2578" y="1875"/>
                </a:cubicBezTo>
                <a:cubicBezTo>
                  <a:pt x="2670" y="1870"/>
                  <a:pt x="2677" y="1880"/>
                  <a:pt x="2687" y="1875"/>
                </a:cubicBezTo>
                <a:cubicBezTo>
                  <a:pt x="2718" y="1880"/>
                  <a:pt x="2720" y="1888"/>
                  <a:pt x="2726" y="1882"/>
                </a:cubicBezTo>
                <a:cubicBezTo>
                  <a:pt x="2774" y="1896"/>
                  <a:pt x="2781" y="1903"/>
                  <a:pt x="2790" y="1904"/>
                </a:cubicBezTo>
                <a:cubicBezTo>
                  <a:pt x="2833" y="1917"/>
                  <a:pt x="2849" y="1925"/>
                  <a:pt x="2866" y="1928"/>
                </a:cubicBezTo>
                <a:cubicBezTo>
                  <a:pt x="2865" y="1918"/>
                  <a:pt x="2848" y="1912"/>
                  <a:pt x="2832" y="1905"/>
                </a:cubicBezTo>
                <a:cubicBezTo>
                  <a:pt x="2755" y="1881"/>
                  <a:pt x="2749" y="1882"/>
                  <a:pt x="2745" y="1880"/>
                </a:cubicBezTo>
                <a:cubicBezTo>
                  <a:pt x="2713" y="1875"/>
                  <a:pt x="2710" y="1872"/>
                  <a:pt x="2707" y="1874"/>
                </a:cubicBezTo>
                <a:cubicBezTo>
                  <a:pt x="2724" y="1876"/>
                  <a:pt x="2731" y="1865"/>
                  <a:pt x="2735" y="1870"/>
                </a:cubicBezTo>
                <a:cubicBezTo>
                  <a:pt x="2774" y="1872"/>
                  <a:pt x="2776" y="1872"/>
                  <a:pt x="2778" y="1873"/>
                </a:cubicBezTo>
                <a:cubicBezTo>
                  <a:pt x="2825" y="1881"/>
                  <a:pt x="2832" y="1873"/>
                  <a:pt x="2835" y="1883"/>
                </a:cubicBezTo>
                <a:cubicBezTo>
                  <a:pt x="2879" y="1891"/>
                  <a:pt x="2880" y="1891"/>
                  <a:pt x="2882" y="1892"/>
                </a:cubicBezTo>
                <a:cubicBezTo>
                  <a:pt x="2868" y="1883"/>
                  <a:pt x="2863" y="1874"/>
                  <a:pt x="2855" y="1877"/>
                </a:cubicBezTo>
                <a:close/>
                <a:moveTo>
                  <a:pt x="2871" y="1775"/>
                </a:moveTo>
                <a:cubicBezTo>
                  <a:pt x="2875" y="1774"/>
                  <a:pt x="2878" y="1773"/>
                  <a:pt x="2882" y="1773"/>
                </a:cubicBezTo>
                <a:cubicBezTo>
                  <a:pt x="2882" y="1769"/>
                  <a:pt x="2882" y="1769"/>
                  <a:pt x="2882" y="1769"/>
                </a:cubicBezTo>
                <a:cubicBezTo>
                  <a:pt x="2877" y="1771"/>
                  <a:pt x="2869" y="1768"/>
                  <a:pt x="2871" y="1775"/>
                </a:cubicBezTo>
                <a:close/>
                <a:moveTo>
                  <a:pt x="2865" y="1849"/>
                </a:moveTo>
                <a:cubicBezTo>
                  <a:pt x="2859" y="1848"/>
                  <a:pt x="2852" y="1848"/>
                  <a:pt x="2845" y="1849"/>
                </a:cubicBezTo>
                <a:cubicBezTo>
                  <a:pt x="2845" y="1849"/>
                  <a:pt x="2845" y="1849"/>
                  <a:pt x="2845" y="1849"/>
                </a:cubicBezTo>
                <a:cubicBezTo>
                  <a:pt x="2842" y="1852"/>
                  <a:pt x="2845" y="1853"/>
                  <a:pt x="2848" y="1854"/>
                </a:cubicBezTo>
                <a:cubicBezTo>
                  <a:pt x="2852" y="1852"/>
                  <a:pt x="2855" y="1856"/>
                  <a:pt x="2858" y="1854"/>
                </a:cubicBezTo>
                <a:cubicBezTo>
                  <a:pt x="2865" y="1858"/>
                  <a:pt x="2871" y="1859"/>
                  <a:pt x="2878" y="1859"/>
                </a:cubicBezTo>
                <a:cubicBezTo>
                  <a:pt x="2880" y="1859"/>
                  <a:pt x="2881" y="1860"/>
                  <a:pt x="2882" y="1860"/>
                </a:cubicBezTo>
                <a:cubicBezTo>
                  <a:pt x="2882" y="1852"/>
                  <a:pt x="2882" y="1852"/>
                  <a:pt x="2882" y="1852"/>
                </a:cubicBezTo>
                <a:cubicBezTo>
                  <a:pt x="2879" y="1852"/>
                  <a:pt x="2876" y="1852"/>
                  <a:pt x="2874" y="1852"/>
                </a:cubicBezTo>
                <a:cubicBezTo>
                  <a:pt x="2871" y="1851"/>
                  <a:pt x="2868" y="1850"/>
                  <a:pt x="2865" y="1849"/>
                </a:cubicBezTo>
                <a:close/>
                <a:moveTo>
                  <a:pt x="2833" y="2099"/>
                </a:moveTo>
                <a:cubicBezTo>
                  <a:pt x="2821" y="2099"/>
                  <a:pt x="2807" y="2105"/>
                  <a:pt x="2796" y="2101"/>
                </a:cubicBezTo>
                <a:cubicBezTo>
                  <a:pt x="2712" y="2106"/>
                  <a:pt x="2701" y="2100"/>
                  <a:pt x="2688" y="2103"/>
                </a:cubicBezTo>
                <a:cubicBezTo>
                  <a:pt x="2631" y="2097"/>
                  <a:pt x="2624" y="2100"/>
                  <a:pt x="2618" y="2099"/>
                </a:cubicBezTo>
                <a:cubicBezTo>
                  <a:pt x="2596" y="2095"/>
                  <a:pt x="2589" y="2097"/>
                  <a:pt x="2582" y="2097"/>
                </a:cubicBezTo>
                <a:cubicBezTo>
                  <a:pt x="2521" y="2104"/>
                  <a:pt x="2497" y="2104"/>
                  <a:pt x="2471" y="2115"/>
                </a:cubicBezTo>
                <a:cubicBezTo>
                  <a:pt x="2420" y="2130"/>
                  <a:pt x="2407" y="2134"/>
                  <a:pt x="2394" y="2139"/>
                </a:cubicBezTo>
                <a:cubicBezTo>
                  <a:pt x="2366" y="2160"/>
                  <a:pt x="2368" y="2159"/>
                  <a:pt x="2369" y="2160"/>
                </a:cubicBezTo>
                <a:cubicBezTo>
                  <a:pt x="2370" y="2161"/>
                  <a:pt x="2370" y="2161"/>
                  <a:pt x="2370" y="2161"/>
                </a:cubicBezTo>
                <a:cubicBezTo>
                  <a:pt x="2391" y="2145"/>
                  <a:pt x="2397" y="2146"/>
                  <a:pt x="2403" y="2143"/>
                </a:cubicBezTo>
                <a:cubicBezTo>
                  <a:pt x="2516" y="2116"/>
                  <a:pt x="2524" y="2108"/>
                  <a:pt x="2529" y="2110"/>
                </a:cubicBezTo>
                <a:cubicBezTo>
                  <a:pt x="2569" y="2108"/>
                  <a:pt x="2575" y="2104"/>
                  <a:pt x="2580" y="2109"/>
                </a:cubicBezTo>
                <a:cubicBezTo>
                  <a:pt x="2655" y="2109"/>
                  <a:pt x="2660" y="2111"/>
                  <a:pt x="2665" y="2114"/>
                </a:cubicBezTo>
                <a:cubicBezTo>
                  <a:pt x="2718" y="2116"/>
                  <a:pt x="2721" y="2113"/>
                  <a:pt x="2723" y="2115"/>
                </a:cubicBezTo>
                <a:cubicBezTo>
                  <a:pt x="2762" y="2117"/>
                  <a:pt x="2773" y="2116"/>
                  <a:pt x="2785" y="2115"/>
                </a:cubicBezTo>
                <a:cubicBezTo>
                  <a:pt x="2861" y="2116"/>
                  <a:pt x="2872" y="2111"/>
                  <a:pt x="2882" y="2111"/>
                </a:cubicBezTo>
                <a:cubicBezTo>
                  <a:pt x="2857" y="2096"/>
                  <a:pt x="2843" y="2104"/>
                  <a:pt x="2833" y="2099"/>
                </a:cubicBezTo>
                <a:close/>
                <a:moveTo>
                  <a:pt x="2880" y="1089"/>
                </a:moveTo>
                <a:cubicBezTo>
                  <a:pt x="2876" y="1077"/>
                  <a:pt x="2874" y="1065"/>
                  <a:pt x="2871" y="1053"/>
                </a:cubicBezTo>
                <a:cubicBezTo>
                  <a:pt x="2861" y="1004"/>
                  <a:pt x="2852" y="993"/>
                  <a:pt x="2853" y="981"/>
                </a:cubicBezTo>
                <a:cubicBezTo>
                  <a:pt x="2841" y="941"/>
                  <a:pt x="2840" y="935"/>
                  <a:pt x="2837" y="929"/>
                </a:cubicBezTo>
                <a:cubicBezTo>
                  <a:pt x="2828" y="864"/>
                  <a:pt x="2834" y="851"/>
                  <a:pt x="2829" y="839"/>
                </a:cubicBezTo>
                <a:cubicBezTo>
                  <a:pt x="2835" y="778"/>
                  <a:pt x="2830" y="773"/>
                  <a:pt x="2834" y="766"/>
                </a:cubicBezTo>
                <a:cubicBezTo>
                  <a:pt x="2828" y="711"/>
                  <a:pt x="2833" y="729"/>
                  <a:pt x="2825" y="748"/>
                </a:cubicBezTo>
                <a:cubicBezTo>
                  <a:pt x="2823" y="814"/>
                  <a:pt x="2821" y="823"/>
                  <a:pt x="2820" y="832"/>
                </a:cubicBezTo>
                <a:cubicBezTo>
                  <a:pt x="2827" y="937"/>
                  <a:pt x="2834" y="954"/>
                  <a:pt x="2837" y="972"/>
                </a:cubicBezTo>
                <a:cubicBezTo>
                  <a:pt x="2843" y="1018"/>
                  <a:pt x="2856" y="1021"/>
                  <a:pt x="2851" y="1026"/>
                </a:cubicBezTo>
                <a:cubicBezTo>
                  <a:pt x="2858" y="1062"/>
                  <a:pt x="2868" y="1070"/>
                  <a:pt x="2864" y="1080"/>
                </a:cubicBezTo>
                <a:cubicBezTo>
                  <a:pt x="2876" y="1143"/>
                  <a:pt x="2883" y="1148"/>
                  <a:pt x="2881" y="1155"/>
                </a:cubicBezTo>
                <a:cubicBezTo>
                  <a:pt x="2882" y="1097"/>
                  <a:pt x="2882" y="1097"/>
                  <a:pt x="2882" y="1097"/>
                </a:cubicBezTo>
                <a:close/>
                <a:moveTo>
                  <a:pt x="2874" y="1437"/>
                </a:moveTo>
                <a:cubicBezTo>
                  <a:pt x="2872" y="1441"/>
                  <a:pt x="2873" y="1455"/>
                  <a:pt x="2866" y="1453"/>
                </a:cubicBezTo>
                <a:cubicBezTo>
                  <a:pt x="2876" y="1367"/>
                  <a:pt x="2877" y="1357"/>
                  <a:pt x="2872" y="1348"/>
                </a:cubicBezTo>
                <a:cubicBezTo>
                  <a:pt x="2866" y="1284"/>
                  <a:pt x="2877" y="1278"/>
                  <a:pt x="2871" y="1274"/>
                </a:cubicBezTo>
                <a:cubicBezTo>
                  <a:pt x="2871" y="1255"/>
                  <a:pt x="2875" y="1249"/>
                  <a:pt x="2871" y="1245"/>
                </a:cubicBezTo>
                <a:cubicBezTo>
                  <a:pt x="2856" y="1166"/>
                  <a:pt x="2858" y="1161"/>
                  <a:pt x="2858" y="1156"/>
                </a:cubicBezTo>
                <a:cubicBezTo>
                  <a:pt x="2848" y="1123"/>
                  <a:pt x="2853" y="1116"/>
                  <a:pt x="2848" y="1112"/>
                </a:cubicBezTo>
                <a:cubicBezTo>
                  <a:pt x="2834" y="1076"/>
                  <a:pt x="2838" y="1072"/>
                  <a:pt x="2836" y="1070"/>
                </a:cubicBezTo>
                <a:cubicBezTo>
                  <a:pt x="2816" y="991"/>
                  <a:pt x="2813" y="987"/>
                  <a:pt x="2812" y="982"/>
                </a:cubicBezTo>
                <a:cubicBezTo>
                  <a:pt x="2804" y="932"/>
                  <a:pt x="2802" y="927"/>
                  <a:pt x="2803" y="921"/>
                </a:cubicBezTo>
                <a:cubicBezTo>
                  <a:pt x="2805" y="845"/>
                  <a:pt x="2807" y="819"/>
                  <a:pt x="2810" y="792"/>
                </a:cubicBezTo>
                <a:cubicBezTo>
                  <a:pt x="2816" y="720"/>
                  <a:pt x="2813" y="728"/>
                  <a:pt x="2817" y="735"/>
                </a:cubicBezTo>
                <a:cubicBezTo>
                  <a:pt x="2804" y="778"/>
                  <a:pt x="2805" y="782"/>
                  <a:pt x="2803" y="787"/>
                </a:cubicBezTo>
                <a:cubicBezTo>
                  <a:pt x="2791" y="877"/>
                  <a:pt x="2795" y="893"/>
                  <a:pt x="2789" y="911"/>
                </a:cubicBezTo>
                <a:cubicBezTo>
                  <a:pt x="2795" y="951"/>
                  <a:pt x="2795" y="955"/>
                  <a:pt x="2796" y="959"/>
                </a:cubicBezTo>
                <a:cubicBezTo>
                  <a:pt x="2815" y="1042"/>
                  <a:pt x="2818" y="1051"/>
                  <a:pt x="2822" y="1059"/>
                </a:cubicBezTo>
                <a:cubicBezTo>
                  <a:pt x="2834" y="1126"/>
                  <a:pt x="2843" y="1129"/>
                  <a:pt x="2839" y="1134"/>
                </a:cubicBezTo>
                <a:cubicBezTo>
                  <a:pt x="2854" y="1175"/>
                  <a:pt x="2847" y="1180"/>
                  <a:pt x="2852" y="1184"/>
                </a:cubicBezTo>
                <a:cubicBezTo>
                  <a:pt x="2863" y="1225"/>
                  <a:pt x="2856" y="1231"/>
                  <a:pt x="2857" y="1235"/>
                </a:cubicBezTo>
                <a:cubicBezTo>
                  <a:pt x="2860" y="1290"/>
                  <a:pt x="2861" y="1294"/>
                  <a:pt x="2859" y="1298"/>
                </a:cubicBezTo>
                <a:cubicBezTo>
                  <a:pt x="2855" y="1306"/>
                  <a:pt x="2861" y="1302"/>
                  <a:pt x="2855" y="1299"/>
                </a:cubicBezTo>
                <a:cubicBezTo>
                  <a:pt x="2845" y="1252"/>
                  <a:pt x="2835" y="1238"/>
                  <a:pt x="2832" y="1223"/>
                </a:cubicBezTo>
                <a:cubicBezTo>
                  <a:pt x="2804" y="1167"/>
                  <a:pt x="2804" y="1151"/>
                  <a:pt x="2792" y="1138"/>
                </a:cubicBezTo>
                <a:cubicBezTo>
                  <a:pt x="2776" y="1073"/>
                  <a:pt x="2772" y="1057"/>
                  <a:pt x="2772" y="1039"/>
                </a:cubicBezTo>
                <a:cubicBezTo>
                  <a:pt x="2762" y="972"/>
                  <a:pt x="2760" y="955"/>
                  <a:pt x="2758" y="938"/>
                </a:cubicBezTo>
                <a:cubicBezTo>
                  <a:pt x="2752" y="930"/>
                  <a:pt x="2753" y="937"/>
                  <a:pt x="2749" y="945"/>
                </a:cubicBezTo>
                <a:cubicBezTo>
                  <a:pt x="2759" y="1022"/>
                  <a:pt x="2757" y="1031"/>
                  <a:pt x="2757" y="1039"/>
                </a:cubicBezTo>
                <a:cubicBezTo>
                  <a:pt x="2761" y="1078"/>
                  <a:pt x="2771" y="1081"/>
                  <a:pt x="2766" y="1086"/>
                </a:cubicBezTo>
                <a:cubicBezTo>
                  <a:pt x="2775" y="1118"/>
                  <a:pt x="2779" y="1125"/>
                  <a:pt x="2781" y="1133"/>
                </a:cubicBezTo>
                <a:cubicBezTo>
                  <a:pt x="2806" y="1186"/>
                  <a:pt x="2801" y="1195"/>
                  <a:pt x="2809" y="1202"/>
                </a:cubicBezTo>
                <a:cubicBezTo>
                  <a:pt x="2835" y="1254"/>
                  <a:pt x="2828" y="1263"/>
                  <a:pt x="2837" y="1270"/>
                </a:cubicBezTo>
                <a:cubicBezTo>
                  <a:pt x="2842" y="1309"/>
                  <a:pt x="2851" y="1319"/>
                  <a:pt x="2843" y="1315"/>
                </a:cubicBezTo>
                <a:cubicBezTo>
                  <a:pt x="2829" y="1276"/>
                  <a:pt x="2821" y="1266"/>
                  <a:pt x="2818" y="1256"/>
                </a:cubicBezTo>
                <a:cubicBezTo>
                  <a:pt x="2783" y="1179"/>
                  <a:pt x="2764" y="1160"/>
                  <a:pt x="2765" y="1140"/>
                </a:cubicBezTo>
                <a:cubicBezTo>
                  <a:pt x="2751" y="1088"/>
                  <a:pt x="2757" y="1082"/>
                  <a:pt x="2750" y="1077"/>
                </a:cubicBezTo>
                <a:cubicBezTo>
                  <a:pt x="2751" y="1131"/>
                  <a:pt x="2753" y="1138"/>
                  <a:pt x="2757" y="1145"/>
                </a:cubicBezTo>
                <a:cubicBezTo>
                  <a:pt x="2771" y="1236"/>
                  <a:pt x="2771" y="1259"/>
                  <a:pt x="2778" y="1281"/>
                </a:cubicBezTo>
                <a:cubicBezTo>
                  <a:pt x="2793" y="1333"/>
                  <a:pt x="2798" y="1335"/>
                  <a:pt x="2797" y="1338"/>
                </a:cubicBezTo>
                <a:cubicBezTo>
                  <a:pt x="2811" y="1369"/>
                  <a:pt x="2810" y="1376"/>
                  <a:pt x="2811" y="1382"/>
                </a:cubicBezTo>
                <a:cubicBezTo>
                  <a:pt x="2825" y="1427"/>
                  <a:pt x="2823" y="1439"/>
                  <a:pt x="2824" y="1450"/>
                </a:cubicBezTo>
                <a:cubicBezTo>
                  <a:pt x="2829" y="1502"/>
                  <a:pt x="2818" y="1508"/>
                  <a:pt x="2825" y="1512"/>
                </a:cubicBezTo>
                <a:cubicBezTo>
                  <a:pt x="2812" y="1572"/>
                  <a:pt x="2810" y="1576"/>
                  <a:pt x="2805" y="1581"/>
                </a:cubicBezTo>
                <a:cubicBezTo>
                  <a:pt x="2798" y="1591"/>
                  <a:pt x="2799" y="1589"/>
                  <a:pt x="2799" y="1587"/>
                </a:cubicBezTo>
                <a:cubicBezTo>
                  <a:pt x="2801" y="1545"/>
                  <a:pt x="2808" y="1541"/>
                  <a:pt x="2805" y="1538"/>
                </a:cubicBezTo>
                <a:cubicBezTo>
                  <a:pt x="2807" y="1487"/>
                  <a:pt x="2810" y="1471"/>
                  <a:pt x="2805" y="1457"/>
                </a:cubicBezTo>
                <a:cubicBezTo>
                  <a:pt x="2789" y="1374"/>
                  <a:pt x="2780" y="1365"/>
                  <a:pt x="2780" y="1355"/>
                </a:cubicBezTo>
                <a:cubicBezTo>
                  <a:pt x="2764" y="1308"/>
                  <a:pt x="2764" y="1295"/>
                  <a:pt x="2756" y="1300"/>
                </a:cubicBezTo>
                <a:cubicBezTo>
                  <a:pt x="2761" y="1338"/>
                  <a:pt x="2769" y="1347"/>
                  <a:pt x="2768" y="1356"/>
                </a:cubicBezTo>
                <a:cubicBezTo>
                  <a:pt x="2786" y="1422"/>
                  <a:pt x="2792" y="1432"/>
                  <a:pt x="2790" y="1442"/>
                </a:cubicBezTo>
                <a:cubicBezTo>
                  <a:pt x="2796" y="1511"/>
                  <a:pt x="2792" y="1522"/>
                  <a:pt x="2792" y="1531"/>
                </a:cubicBezTo>
                <a:cubicBezTo>
                  <a:pt x="2787" y="1569"/>
                  <a:pt x="2787" y="1578"/>
                  <a:pt x="2786" y="1587"/>
                </a:cubicBezTo>
                <a:cubicBezTo>
                  <a:pt x="2766" y="1632"/>
                  <a:pt x="2762" y="1626"/>
                  <a:pt x="2761" y="1620"/>
                </a:cubicBezTo>
                <a:cubicBezTo>
                  <a:pt x="2769" y="1585"/>
                  <a:pt x="2769" y="1584"/>
                  <a:pt x="2768" y="1582"/>
                </a:cubicBezTo>
                <a:cubicBezTo>
                  <a:pt x="2762" y="1581"/>
                  <a:pt x="2760" y="1584"/>
                  <a:pt x="2757" y="1587"/>
                </a:cubicBezTo>
                <a:cubicBezTo>
                  <a:pt x="2749" y="1596"/>
                  <a:pt x="2746" y="1591"/>
                  <a:pt x="2742" y="1587"/>
                </a:cubicBezTo>
                <a:cubicBezTo>
                  <a:pt x="2693" y="1552"/>
                  <a:pt x="2700" y="1564"/>
                  <a:pt x="2715" y="1575"/>
                </a:cubicBezTo>
                <a:cubicBezTo>
                  <a:pt x="2716" y="1588"/>
                  <a:pt x="2716" y="1588"/>
                  <a:pt x="2715" y="1589"/>
                </a:cubicBezTo>
                <a:cubicBezTo>
                  <a:pt x="2729" y="1621"/>
                  <a:pt x="2731" y="1626"/>
                  <a:pt x="2731" y="1631"/>
                </a:cubicBezTo>
                <a:cubicBezTo>
                  <a:pt x="2704" y="1731"/>
                  <a:pt x="2699" y="1740"/>
                  <a:pt x="2692" y="1750"/>
                </a:cubicBezTo>
                <a:cubicBezTo>
                  <a:pt x="2702" y="1791"/>
                  <a:pt x="2707" y="1771"/>
                  <a:pt x="2715" y="1782"/>
                </a:cubicBezTo>
                <a:cubicBezTo>
                  <a:pt x="2728" y="1754"/>
                  <a:pt x="2736" y="1759"/>
                  <a:pt x="2742" y="1755"/>
                </a:cubicBezTo>
                <a:cubicBezTo>
                  <a:pt x="2750" y="1730"/>
                  <a:pt x="2755" y="1727"/>
                  <a:pt x="2760" y="1722"/>
                </a:cubicBezTo>
                <a:cubicBezTo>
                  <a:pt x="2799" y="1687"/>
                  <a:pt x="2806" y="1673"/>
                  <a:pt x="2814" y="1675"/>
                </a:cubicBezTo>
                <a:cubicBezTo>
                  <a:pt x="2868" y="1654"/>
                  <a:pt x="2875" y="1658"/>
                  <a:pt x="2882" y="1655"/>
                </a:cubicBezTo>
                <a:cubicBezTo>
                  <a:pt x="2859" y="1646"/>
                  <a:pt x="2853" y="1651"/>
                  <a:pt x="2846" y="1648"/>
                </a:cubicBezTo>
                <a:cubicBezTo>
                  <a:pt x="2805" y="1669"/>
                  <a:pt x="2798" y="1664"/>
                  <a:pt x="2793" y="1674"/>
                </a:cubicBezTo>
                <a:cubicBezTo>
                  <a:pt x="2789" y="1661"/>
                  <a:pt x="2793" y="1654"/>
                  <a:pt x="2800" y="1646"/>
                </a:cubicBezTo>
                <a:cubicBezTo>
                  <a:pt x="2842" y="1616"/>
                  <a:pt x="2847" y="1620"/>
                  <a:pt x="2851" y="1612"/>
                </a:cubicBezTo>
                <a:cubicBezTo>
                  <a:pt x="2879" y="1599"/>
                  <a:pt x="2881" y="1597"/>
                  <a:pt x="2882" y="1596"/>
                </a:cubicBezTo>
                <a:cubicBezTo>
                  <a:pt x="2877" y="1588"/>
                  <a:pt x="2876" y="1589"/>
                  <a:pt x="2875" y="1590"/>
                </a:cubicBezTo>
                <a:cubicBezTo>
                  <a:pt x="2835" y="1606"/>
                  <a:pt x="2831" y="1612"/>
                  <a:pt x="2826" y="1611"/>
                </a:cubicBezTo>
                <a:cubicBezTo>
                  <a:pt x="2871" y="1575"/>
                  <a:pt x="2876" y="1570"/>
                  <a:pt x="2882" y="1567"/>
                </a:cubicBezTo>
                <a:cubicBezTo>
                  <a:pt x="2867" y="1560"/>
                  <a:pt x="2859" y="1569"/>
                  <a:pt x="2851" y="1569"/>
                </a:cubicBezTo>
                <a:cubicBezTo>
                  <a:pt x="2882" y="1527"/>
                  <a:pt x="2882" y="1527"/>
                  <a:pt x="2882" y="1527"/>
                </a:cubicBezTo>
                <a:cubicBezTo>
                  <a:pt x="2820" y="1568"/>
                  <a:pt x="2837" y="1555"/>
                  <a:pt x="2837" y="1544"/>
                </a:cubicBezTo>
                <a:cubicBezTo>
                  <a:pt x="2862" y="1523"/>
                  <a:pt x="2873" y="1516"/>
                  <a:pt x="2882" y="1508"/>
                </a:cubicBezTo>
                <a:cubicBezTo>
                  <a:pt x="2881" y="1476"/>
                  <a:pt x="2881" y="1475"/>
                  <a:pt x="2882" y="1474"/>
                </a:cubicBezTo>
                <a:cubicBezTo>
                  <a:pt x="2879" y="1425"/>
                  <a:pt x="2878" y="1431"/>
                  <a:pt x="2874" y="1437"/>
                </a:cubicBezTo>
                <a:close/>
                <a:moveTo>
                  <a:pt x="2744" y="1695"/>
                </a:moveTo>
                <a:cubicBezTo>
                  <a:pt x="2740" y="1701"/>
                  <a:pt x="2735" y="1707"/>
                  <a:pt x="2730" y="1713"/>
                </a:cubicBezTo>
                <a:cubicBezTo>
                  <a:pt x="2727" y="1717"/>
                  <a:pt x="2730" y="1719"/>
                  <a:pt x="2727" y="1722"/>
                </a:cubicBezTo>
                <a:cubicBezTo>
                  <a:pt x="2727" y="1722"/>
                  <a:pt x="2727" y="1722"/>
                  <a:pt x="2727" y="1722"/>
                </a:cubicBezTo>
                <a:cubicBezTo>
                  <a:pt x="2726" y="1724"/>
                  <a:pt x="2724" y="1727"/>
                  <a:pt x="2722" y="1729"/>
                </a:cubicBezTo>
                <a:cubicBezTo>
                  <a:pt x="2720" y="1731"/>
                  <a:pt x="2719" y="1734"/>
                  <a:pt x="2717" y="1736"/>
                </a:cubicBezTo>
                <a:cubicBezTo>
                  <a:pt x="2714" y="1733"/>
                  <a:pt x="2719" y="1729"/>
                  <a:pt x="2722" y="1725"/>
                </a:cubicBezTo>
                <a:cubicBezTo>
                  <a:pt x="2722" y="1724"/>
                  <a:pt x="2723" y="1723"/>
                  <a:pt x="2723" y="1722"/>
                </a:cubicBezTo>
                <a:cubicBezTo>
                  <a:pt x="2725" y="1716"/>
                  <a:pt x="2726" y="1711"/>
                  <a:pt x="2725" y="1706"/>
                </a:cubicBezTo>
                <a:cubicBezTo>
                  <a:pt x="2732" y="1700"/>
                  <a:pt x="2729" y="1696"/>
                  <a:pt x="2733" y="1690"/>
                </a:cubicBezTo>
                <a:cubicBezTo>
                  <a:pt x="2735" y="1685"/>
                  <a:pt x="2739" y="1680"/>
                  <a:pt x="2738" y="1675"/>
                </a:cubicBezTo>
                <a:cubicBezTo>
                  <a:pt x="2742" y="1672"/>
                  <a:pt x="2742" y="1678"/>
                  <a:pt x="2744" y="1681"/>
                </a:cubicBezTo>
                <a:cubicBezTo>
                  <a:pt x="2744" y="1685"/>
                  <a:pt x="2743" y="1690"/>
                  <a:pt x="2744" y="1695"/>
                </a:cubicBezTo>
                <a:close/>
                <a:moveTo>
                  <a:pt x="2809" y="1624"/>
                </a:moveTo>
                <a:cubicBezTo>
                  <a:pt x="2804" y="1617"/>
                  <a:pt x="2817" y="1615"/>
                  <a:pt x="2820" y="1610"/>
                </a:cubicBezTo>
                <a:cubicBezTo>
                  <a:pt x="2830" y="1617"/>
                  <a:pt x="2812" y="1620"/>
                  <a:pt x="2809" y="1624"/>
                </a:cubicBezTo>
                <a:close/>
                <a:moveTo>
                  <a:pt x="2842" y="1485"/>
                </a:moveTo>
                <a:cubicBezTo>
                  <a:pt x="2836" y="1490"/>
                  <a:pt x="2840" y="1477"/>
                  <a:pt x="2842" y="1475"/>
                </a:cubicBezTo>
                <a:cubicBezTo>
                  <a:pt x="2843" y="1478"/>
                  <a:pt x="2843" y="1481"/>
                  <a:pt x="2842" y="1485"/>
                </a:cubicBezTo>
                <a:close/>
                <a:moveTo>
                  <a:pt x="2842" y="1470"/>
                </a:moveTo>
                <a:cubicBezTo>
                  <a:pt x="2839" y="1446"/>
                  <a:pt x="2834" y="1422"/>
                  <a:pt x="2832" y="1397"/>
                </a:cubicBezTo>
                <a:cubicBezTo>
                  <a:pt x="2829" y="1392"/>
                  <a:pt x="2825" y="1386"/>
                  <a:pt x="2827" y="1379"/>
                </a:cubicBezTo>
                <a:cubicBezTo>
                  <a:pt x="2823" y="1374"/>
                  <a:pt x="2819" y="1368"/>
                  <a:pt x="2823" y="1361"/>
                </a:cubicBezTo>
                <a:cubicBezTo>
                  <a:pt x="2813" y="1356"/>
                  <a:pt x="2815" y="1350"/>
                  <a:pt x="2814" y="1344"/>
                </a:cubicBezTo>
                <a:cubicBezTo>
                  <a:pt x="2806" y="1340"/>
                  <a:pt x="2813" y="1333"/>
                  <a:pt x="2808" y="1328"/>
                </a:cubicBezTo>
                <a:cubicBezTo>
                  <a:pt x="2809" y="1326"/>
                  <a:pt x="2806" y="1324"/>
                  <a:pt x="2805" y="1322"/>
                </a:cubicBezTo>
                <a:cubicBezTo>
                  <a:pt x="2803" y="1320"/>
                  <a:pt x="2805" y="1320"/>
                  <a:pt x="2804" y="1318"/>
                </a:cubicBezTo>
                <a:cubicBezTo>
                  <a:pt x="2803" y="1316"/>
                  <a:pt x="2802" y="1310"/>
                  <a:pt x="2798" y="1307"/>
                </a:cubicBezTo>
                <a:cubicBezTo>
                  <a:pt x="2796" y="1305"/>
                  <a:pt x="2793" y="1298"/>
                  <a:pt x="2794" y="1293"/>
                </a:cubicBezTo>
                <a:cubicBezTo>
                  <a:pt x="2787" y="1282"/>
                  <a:pt x="2785" y="1271"/>
                  <a:pt x="2784" y="1259"/>
                </a:cubicBezTo>
                <a:cubicBezTo>
                  <a:pt x="2778" y="1257"/>
                  <a:pt x="2784" y="1252"/>
                  <a:pt x="2780" y="1249"/>
                </a:cubicBezTo>
                <a:cubicBezTo>
                  <a:pt x="2779" y="1247"/>
                  <a:pt x="2778" y="1244"/>
                  <a:pt x="2779" y="1241"/>
                </a:cubicBezTo>
                <a:cubicBezTo>
                  <a:pt x="2778" y="1235"/>
                  <a:pt x="2772" y="1230"/>
                  <a:pt x="2774" y="1223"/>
                </a:cubicBezTo>
                <a:cubicBezTo>
                  <a:pt x="2770" y="1218"/>
                  <a:pt x="2774" y="1211"/>
                  <a:pt x="2770" y="1205"/>
                </a:cubicBezTo>
                <a:cubicBezTo>
                  <a:pt x="2771" y="1202"/>
                  <a:pt x="2767" y="1200"/>
                  <a:pt x="2769" y="1197"/>
                </a:cubicBezTo>
                <a:cubicBezTo>
                  <a:pt x="2769" y="1194"/>
                  <a:pt x="2770" y="1191"/>
                  <a:pt x="2768" y="1189"/>
                </a:cubicBezTo>
                <a:cubicBezTo>
                  <a:pt x="2775" y="1185"/>
                  <a:pt x="2774" y="1199"/>
                  <a:pt x="2776" y="1202"/>
                </a:cubicBezTo>
                <a:cubicBezTo>
                  <a:pt x="2778" y="1207"/>
                  <a:pt x="2788" y="1212"/>
                  <a:pt x="2782" y="1218"/>
                </a:cubicBezTo>
                <a:cubicBezTo>
                  <a:pt x="2791" y="1222"/>
                  <a:pt x="2790" y="1228"/>
                  <a:pt x="2792" y="1233"/>
                </a:cubicBezTo>
                <a:cubicBezTo>
                  <a:pt x="2800" y="1238"/>
                  <a:pt x="2796" y="1244"/>
                  <a:pt x="2803" y="1248"/>
                </a:cubicBezTo>
                <a:cubicBezTo>
                  <a:pt x="2802" y="1259"/>
                  <a:pt x="2812" y="1269"/>
                  <a:pt x="2815" y="1280"/>
                </a:cubicBezTo>
                <a:cubicBezTo>
                  <a:pt x="2823" y="1290"/>
                  <a:pt x="2822" y="1301"/>
                  <a:pt x="2832" y="1310"/>
                </a:cubicBezTo>
                <a:cubicBezTo>
                  <a:pt x="2832" y="1326"/>
                  <a:pt x="2838" y="1340"/>
                  <a:pt x="2842" y="1355"/>
                </a:cubicBezTo>
                <a:cubicBezTo>
                  <a:pt x="2841" y="1360"/>
                  <a:pt x="2842" y="1366"/>
                  <a:pt x="2845" y="1371"/>
                </a:cubicBezTo>
                <a:cubicBezTo>
                  <a:pt x="2836" y="1378"/>
                  <a:pt x="2850" y="1381"/>
                  <a:pt x="2843" y="1388"/>
                </a:cubicBezTo>
                <a:cubicBezTo>
                  <a:pt x="2848" y="1398"/>
                  <a:pt x="2848" y="1409"/>
                  <a:pt x="2851" y="1420"/>
                </a:cubicBezTo>
                <a:cubicBezTo>
                  <a:pt x="2844" y="1437"/>
                  <a:pt x="2849" y="1453"/>
                  <a:pt x="2842" y="1470"/>
                </a:cubicBezTo>
                <a:close/>
                <a:moveTo>
                  <a:pt x="2853" y="1519"/>
                </a:moveTo>
                <a:cubicBezTo>
                  <a:pt x="2851" y="1518"/>
                  <a:pt x="2852" y="1513"/>
                  <a:pt x="2854" y="1512"/>
                </a:cubicBezTo>
                <a:cubicBezTo>
                  <a:pt x="2863" y="1507"/>
                  <a:pt x="2855" y="1520"/>
                  <a:pt x="2853" y="1519"/>
                </a:cubicBezTo>
                <a:close/>
                <a:moveTo>
                  <a:pt x="2871" y="1489"/>
                </a:moveTo>
                <a:cubicBezTo>
                  <a:pt x="2870" y="1487"/>
                  <a:pt x="2868" y="1488"/>
                  <a:pt x="2867" y="1490"/>
                </a:cubicBezTo>
                <a:cubicBezTo>
                  <a:pt x="2865" y="1487"/>
                  <a:pt x="2868" y="1484"/>
                  <a:pt x="2870" y="1481"/>
                </a:cubicBezTo>
                <a:cubicBezTo>
                  <a:pt x="2875" y="1483"/>
                  <a:pt x="2873" y="1486"/>
                  <a:pt x="2871" y="1489"/>
                </a:cubicBezTo>
                <a:close/>
                <a:moveTo>
                  <a:pt x="2822" y="1823"/>
                </a:moveTo>
                <a:cubicBezTo>
                  <a:pt x="2816" y="1820"/>
                  <a:pt x="2808" y="1827"/>
                  <a:pt x="2803" y="1820"/>
                </a:cubicBezTo>
                <a:cubicBezTo>
                  <a:pt x="2800" y="1822"/>
                  <a:pt x="2796" y="1825"/>
                  <a:pt x="2794" y="1823"/>
                </a:cubicBezTo>
                <a:cubicBezTo>
                  <a:pt x="2791" y="1826"/>
                  <a:pt x="2786" y="1823"/>
                  <a:pt x="2787" y="1827"/>
                </a:cubicBezTo>
                <a:cubicBezTo>
                  <a:pt x="2799" y="1827"/>
                  <a:pt x="2810" y="1829"/>
                  <a:pt x="2822" y="1829"/>
                </a:cubicBezTo>
                <a:cubicBezTo>
                  <a:pt x="2835" y="1827"/>
                  <a:pt x="2845" y="1833"/>
                  <a:pt x="2858" y="1827"/>
                </a:cubicBezTo>
                <a:cubicBezTo>
                  <a:pt x="2864" y="1830"/>
                  <a:pt x="2869" y="1835"/>
                  <a:pt x="2876" y="1833"/>
                </a:cubicBezTo>
                <a:cubicBezTo>
                  <a:pt x="2878" y="1834"/>
                  <a:pt x="2880" y="1834"/>
                  <a:pt x="2882" y="1834"/>
                </a:cubicBezTo>
                <a:cubicBezTo>
                  <a:pt x="2882" y="1825"/>
                  <a:pt x="2882" y="1825"/>
                  <a:pt x="2882" y="1825"/>
                </a:cubicBezTo>
                <a:cubicBezTo>
                  <a:pt x="2874" y="1825"/>
                  <a:pt x="2867" y="1825"/>
                  <a:pt x="2860" y="1819"/>
                </a:cubicBezTo>
                <a:cubicBezTo>
                  <a:pt x="2846" y="1827"/>
                  <a:pt x="2835" y="1818"/>
                  <a:pt x="2822" y="1823"/>
                </a:cubicBezTo>
                <a:close/>
                <a:moveTo>
                  <a:pt x="2845" y="1938"/>
                </a:moveTo>
                <a:cubicBezTo>
                  <a:pt x="2841" y="1938"/>
                  <a:pt x="2837" y="1938"/>
                  <a:pt x="2833" y="1935"/>
                </a:cubicBezTo>
                <a:cubicBezTo>
                  <a:pt x="2800" y="1931"/>
                  <a:pt x="2796" y="1925"/>
                  <a:pt x="2792" y="1923"/>
                </a:cubicBezTo>
                <a:cubicBezTo>
                  <a:pt x="2761" y="1919"/>
                  <a:pt x="2756" y="1915"/>
                  <a:pt x="2751" y="1918"/>
                </a:cubicBezTo>
                <a:cubicBezTo>
                  <a:pt x="2700" y="1912"/>
                  <a:pt x="2690" y="1915"/>
                  <a:pt x="2681" y="1910"/>
                </a:cubicBezTo>
                <a:cubicBezTo>
                  <a:pt x="2590" y="1921"/>
                  <a:pt x="2576" y="1927"/>
                  <a:pt x="2563" y="1928"/>
                </a:cubicBezTo>
                <a:cubicBezTo>
                  <a:pt x="2542" y="1937"/>
                  <a:pt x="2556" y="1942"/>
                  <a:pt x="2573" y="1933"/>
                </a:cubicBezTo>
                <a:cubicBezTo>
                  <a:pt x="2599" y="1932"/>
                  <a:pt x="2605" y="1925"/>
                  <a:pt x="2607" y="1928"/>
                </a:cubicBezTo>
                <a:cubicBezTo>
                  <a:pt x="2667" y="1921"/>
                  <a:pt x="2678" y="1921"/>
                  <a:pt x="2689" y="1922"/>
                </a:cubicBezTo>
                <a:cubicBezTo>
                  <a:pt x="2763" y="1935"/>
                  <a:pt x="2774" y="1929"/>
                  <a:pt x="2783" y="1936"/>
                </a:cubicBezTo>
                <a:cubicBezTo>
                  <a:pt x="2819" y="1946"/>
                  <a:pt x="2829" y="1948"/>
                  <a:pt x="2838" y="1949"/>
                </a:cubicBezTo>
                <a:cubicBezTo>
                  <a:pt x="2882" y="1949"/>
                  <a:pt x="2882" y="1949"/>
                  <a:pt x="2882" y="1949"/>
                </a:cubicBezTo>
                <a:close/>
                <a:moveTo>
                  <a:pt x="2861" y="2057"/>
                </a:moveTo>
                <a:cubicBezTo>
                  <a:pt x="2852" y="2048"/>
                  <a:pt x="2839" y="2058"/>
                  <a:pt x="2829" y="2050"/>
                </a:cubicBezTo>
                <a:cubicBezTo>
                  <a:pt x="2800" y="2050"/>
                  <a:pt x="2799" y="2043"/>
                  <a:pt x="2794" y="2048"/>
                </a:cubicBezTo>
                <a:cubicBezTo>
                  <a:pt x="2739" y="2043"/>
                  <a:pt x="2736" y="2034"/>
                  <a:pt x="2729" y="2037"/>
                </a:cubicBezTo>
                <a:cubicBezTo>
                  <a:pt x="2708" y="2032"/>
                  <a:pt x="2701" y="2036"/>
                  <a:pt x="2696" y="2033"/>
                </a:cubicBezTo>
                <a:cubicBezTo>
                  <a:pt x="2617" y="2030"/>
                  <a:pt x="2605" y="2033"/>
                  <a:pt x="2594" y="2028"/>
                </a:cubicBezTo>
                <a:cubicBezTo>
                  <a:pt x="2540" y="2039"/>
                  <a:pt x="2542" y="2049"/>
                  <a:pt x="2549" y="2043"/>
                </a:cubicBezTo>
                <a:cubicBezTo>
                  <a:pt x="2615" y="2035"/>
                  <a:pt x="2623" y="2040"/>
                  <a:pt x="2633" y="2035"/>
                </a:cubicBezTo>
                <a:cubicBezTo>
                  <a:pt x="2672" y="2037"/>
                  <a:pt x="2675" y="2045"/>
                  <a:pt x="2682" y="2042"/>
                </a:cubicBezTo>
                <a:cubicBezTo>
                  <a:pt x="2736" y="2050"/>
                  <a:pt x="2741" y="2053"/>
                  <a:pt x="2747" y="2049"/>
                </a:cubicBezTo>
                <a:cubicBezTo>
                  <a:pt x="2776" y="2055"/>
                  <a:pt x="2779" y="2055"/>
                  <a:pt x="2782" y="2055"/>
                </a:cubicBezTo>
                <a:cubicBezTo>
                  <a:pt x="2844" y="2064"/>
                  <a:pt x="2854" y="2068"/>
                  <a:pt x="2865" y="2069"/>
                </a:cubicBezTo>
                <a:cubicBezTo>
                  <a:pt x="2882" y="2058"/>
                  <a:pt x="2882" y="2058"/>
                  <a:pt x="2882" y="2058"/>
                </a:cubicBezTo>
                <a:close/>
                <a:moveTo>
                  <a:pt x="2829" y="2077"/>
                </a:moveTo>
                <a:cubicBezTo>
                  <a:pt x="2823" y="2071"/>
                  <a:pt x="2813" y="2081"/>
                  <a:pt x="2807" y="2074"/>
                </a:cubicBezTo>
                <a:cubicBezTo>
                  <a:pt x="2770" y="2070"/>
                  <a:pt x="2764" y="2078"/>
                  <a:pt x="2761" y="2072"/>
                </a:cubicBezTo>
                <a:cubicBezTo>
                  <a:pt x="2691" y="2067"/>
                  <a:pt x="2685" y="2064"/>
                  <a:pt x="2678" y="2069"/>
                </a:cubicBezTo>
                <a:cubicBezTo>
                  <a:pt x="2613" y="2062"/>
                  <a:pt x="2605" y="2067"/>
                  <a:pt x="2599" y="2063"/>
                </a:cubicBezTo>
                <a:cubicBezTo>
                  <a:pt x="2496" y="2070"/>
                  <a:pt x="2488" y="2086"/>
                  <a:pt x="2486" y="2079"/>
                </a:cubicBezTo>
                <a:cubicBezTo>
                  <a:pt x="2450" y="2085"/>
                  <a:pt x="2442" y="2095"/>
                  <a:pt x="2439" y="2091"/>
                </a:cubicBezTo>
                <a:cubicBezTo>
                  <a:pt x="2375" y="2118"/>
                  <a:pt x="2395" y="2116"/>
                  <a:pt x="2409" y="2109"/>
                </a:cubicBezTo>
                <a:cubicBezTo>
                  <a:pt x="2486" y="2088"/>
                  <a:pt x="2494" y="2086"/>
                  <a:pt x="2502" y="2082"/>
                </a:cubicBezTo>
                <a:cubicBezTo>
                  <a:pt x="2575" y="2079"/>
                  <a:pt x="2583" y="2072"/>
                  <a:pt x="2590" y="2076"/>
                </a:cubicBezTo>
                <a:cubicBezTo>
                  <a:pt x="2642" y="2073"/>
                  <a:pt x="2647" y="2079"/>
                  <a:pt x="2655" y="2076"/>
                </a:cubicBezTo>
                <a:cubicBezTo>
                  <a:pt x="2723" y="2085"/>
                  <a:pt x="2729" y="2081"/>
                  <a:pt x="2732" y="2086"/>
                </a:cubicBezTo>
                <a:cubicBezTo>
                  <a:pt x="2770" y="2092"/>
                  <a:pt x="2778" y="2083"/>
                  <a:pt x="2782" y="2089"/>
                </a:cubicBezTo>
                <a:cubicBezTo>
                  <a:pt x="2858" y="2088"/>
                  <a:pt x="2868" y="2090"/>
                  <a:pt x="2879" y="2091"/>
                </a:cubicBezTo>
                <a:cubicBezTo>
                  <a:pt x="2872" y="2078"/>
                  <a:pt x="2863" y="2076"/>
                  <a:pt x="2853" y="2076"/>
                </a:cubicBezTo>
                <a:close/>
                <a:moveTo>
                  <a:pt x="1792" y="2124"/>
                </a:moveTo>
                <a:cubicBezTo>
                  <a:pt x="1793" y="2111"/>
                  <a:pt x="1788" y="2095"/>
                  <a:pt x="1791" y="2083"/>
                </a:cubicBezTo>
                <a:cubicBezTo>
                  <a:pt x="1790" y="2017"/>
                  <a:pt x="1791" y="2010"/>
                  <a:pt x="1786" y="2001"/>
                </a:cubicBezTo>
                <a:cubicBezTo>
                  <a:pt x="1788" y="1950"/>
                  <a:pt x="1788" y="1937"/>
                  <a:pt x="1787" y="1923"/>
                </a:cubicBezTo>
                <a:cubicBezTo>
                  <a:pt x="1780" y="1828"/>
                  <a:pt x="1778" y="1814"/>
                  <a:pt x="1775" y="1800"/>
                </a:cubicBezTo>
                <a:cubicBezTo>
                  <a:pt x="1766" y="1745"/>
                  <a:pt x="1763" y="1734"/>
                  <a:pt x="1761" y="1722"/>
                </a:cubicBezTo>
                <a:cubicBezTo>
                  <a:pt x="1704" y="1582"/>
                  <a:pt x="1701" y="1576"/>
                  <a:pt x="1698" y="1570"/>
                </a:cubicBezTo>
                <a:cubicBezTo>
                  <a:pt x="1668" y="1538"/>
                  <a:pt x="1663" y="1536"/>
                  <a:pt x="1660" y="1533"/>
                </a:cubicBezTo>
                <a:cubicBezTo>
                  <a:pt x="1682" y="1585"/>
                  <a:pt x="1682" y="1586"/>
                  <a:pt x="1682" y="1587"/>
                </a:cubicBezTo>
                <a:cubicBezTo>
                  <a:pt x="1700" y="1656"/>
                  <a:pt x="1715" y="1668"/>
                  <a:pt x="1710" y="1674"/>
                </a:cubicBezTo>
                <a:cubicBezTo>
                  <a:pt x="1719" y="1719"/>
                  <a:pt x="1720" y="1721"/>
                  <a:pt x="1721" y="1722"/>
                </a:cubicBezTo>
                <a:cubicBezTo>
                  <a:pt x="1733" y="1777"/>
                  <a:pt x="1731" y="1789"/>
                  <a:pt x="1735" y="1804"/>
                </a:cubicBezTo>
                <a:cubicBezTo>
                  <a:pt x="1734" y="1861"/>
                  <a:pt x="1739" y="1875"/>
                  <a:pt x="1737" y="1887"/>
                </a:cubicBezTo>
                <a:cubicBezTo>
                  <a:pt x="1728" y="1905"/>
                  <a:pt x="1728" y="1885"/>
                  <a:pt x="1721" y="1862"/>
                </a:cubicBezTo>
                <a:cubicBezTo>
                  <a:pt x="1699" y="1773"/>
                  <a:pt x="1690" y="1747"/>
                  <a:pt x="1681" y="1722"/>
                </a:cubicBezTo>
                <a:cubicBezTo>
                  <a:pt x="1641" y="1627"/>
                  <a:pt x="1640" y="1618"/>
                  <a:pt x="1632" y="1615"/>
                </a:cubicBezTo>
                <a:cubicBezTo>
                  <a:pt x="1691" y="1782"/>
                  <a:pt x="1701" y="1807"/>
                  <a:pt x="1706" y="1831"/>
                </a:cubicBezTo>
                <a:cubicBezTo>
                  <a:pt x="1718" y="1906"/>
                  <a:pt x="1724" y="1911"/>
                  <a:pt x="1721" y="1914"/>
                </a:cubicBezTo>
                <a:cubicBezTo>
                  <a:pt x="1724" y="1955"/>
                  <a:pt x="1730" y="1965"/>
                  <a:pt x="1727" y="1972"/>
                </a:cubicBezTo>
                <a:cubicBezTo>
                  <a:pt x="1722" y="2031"/>
                  <a:pt x="1736" y="2044"/>
                  <a:pt x="1730" y="2051"/>
                </a:cubicBezTo>
                <a:cubicBezTo>
                  <a:pt x="1738" y="2121"/>
                  <a:pt x="1734" y="2137"/>
                  <a:pt x="1736" y="2155"/>
                </a:cubicBezTo>
                <a:cubicBezTo>
                  <a:pt x="1760" y="2155"/>
                  <a:pt x="1760" y="2149"/>
                  <a:pt x="1759" y="2144"/>
                </a:cubicBezTo>
                <a:cubicBezTo>
                  <a:pt x="1756" y="2037"/>
                  <a:pt x="1750" y="2027"/>
                  <a:pt x="1754" y="2020"/>
                </a:cubicBezTo>
                <a:cubicBezTo>
                  <a:pt x="1749" y="1978"/>
                  <a:pt x="1752" y="1976"/>
                  <a:pt x="1749" y="1971"/>
                </a:cubicBezTo>
                <a:cubicBezTo>
                  <a:pt x="1745" y="1912"/>
                  <a:pt x="1750" y="1906"/>
                  <a:pt x="1744" y="1896"/>
                </a:cubicBezTo>
                <a:cubicBezTo>
                  <a:pt x="1744" y="1832"/>
                  <a:pt x="1745" y="1816"/>
                  <a:pt x="1742" y="1800"/>
                </a:cubicBezTo>
                <a:cubicBezTo>
                  <a:pt x="1742" y="1764"/>
                  <a:pt x="1738" y="1759"/>
                  <a:pt x="1736" y="1754"/>
                </a:cubicBezTo>
                <a:cubicBezTo>
                  <a:pt x="1727" y="1715"/>
                  <a:pt x="1729" y="1709"/>
                  <a:pt x="1726" y="1701"/>
                </a:cubicBezTo>
                <a:cubicBezTo>
                  <a:pt x="1689" y="1593"/>
                  <a:pt x="1688" y="1590"/>
                  <a:pt x="1687" y="1587"/>
                </a:cubicBezTo>
                <a:cubicBezTo>
                  <a:pt x="1676" y="1548"/>
                  <a:pt x="1679" y="1557"/>
                  <a:pt x="1683" y="1561"/>
                </a:cubicBezTo>
                <a:cubicBezTo>
                  <a:pt x="1701" y="1592"/>
                  <a:pt x="1703" y="1596"/>
                  <a:pt x="1709" y="1606"/>
                </a:cubicBezTo>
                <a:cubicBezTo>
                  <a:pt x="1753" y="1723"/>
                  <a:pt x="1753" y="1723"/>
                  <a:pt x="1753" y="1723"/>
                </a:cubicBezTo>
                <a:cubicBezTo>
                  <a:pt x="1764" y="1782"/>
                  <a:pt x="1767" y="1797"/>
                  <a:pt x="1767" y="1810"/>
                </a:cubicBezTo>
                <a:cubicBezTo>
                  <a:pt x="1771" y="1850"/>
                  <a:pt x="1771" y="1850"/>
                  <a:pt x="1771" y="1851"/>
                </a:cubicBezTo>
                <a:cubicBezTo>
                  <a:pt x="1778" y="1964"/>
                  <a:pt x="1773" y="1969"/>
                  <a:pt x="1777" y="1976"/>
                </a:cubicBezTo>
                <a:cubicBezTo>
                  <a:pt x="1779" y="2064"/>
                  <a:pt x="1776" y="2071"/>
                  <a:pt x="1779" y="2079"/>
                </a:cubicBezTo>
                <a:cubicBezTo>
                  <a:pt x="1780" y="2146"/>
                  <a:pt x="1785" y="2154"/>
                  <a:pt x="1784" y="2160"/>
                </a:cubicBezTo>
                <a:close/>
                <a:moveTo>
                  <a:pt x="2874" y="1978"/>
                </a:moveTo>
                <a:cubicBezTo>
                  <a:pt x="2863" y="1971"/>
                  <a:pt x="2849" y="1977"/>
                  <a:pt x="2838" y="1970"/>
                </a:cubicBezTo>
                <a:cubicBezTo>
                  <a:pt x="2813" y="1966"/>
                  <a:pt x="2807" y="1965"/>
                  <a:pt x="2801" y="1965"/>
                </a:cubicBezTo>
                <a:cubicBezTo>
                  <a:pt x="2736" y="1963"/>
                  <a:pt x="2733" y="1951"/>
                  <a:pt x="2725" y="1958"/>
                </a:cubicBezTo>
                <a:cubicBezTo>
                  <a:pt x="2662" y="1954"/>
                  <a:pt x="2655" y="1957"/>
                  <a:pt x="2650" y="1953"/>
                </a:cubicBezTo>
                <a:cubicBezTo>
                  <a:pt x="2595" y="1964"/>
                  <a:pt x="2583" y="1960"/>
                  <a:pt x="2569" y="1966"/>
                </a:cubicBezTo>
                <a:cubicBezTo>
                  <a:pt x="2502" y="1979"/>
                  <a:pt x="2501" y="1992"/>
                  <a:pt x="2493" y="1986"/>
                </a:cubicBezTo>
                <a:cubicBezTo>
                  <a:pt x="2457" y="2002"/>
                  <a:pt x="2451" y="2004"/>
                  <a:pt x="2452" y="2008"/>
                </a:cubicBezTo>
                <a:cubicBezTo>
                  <a:pt x="2532" y="1984"/>
                  <a:pt x="2541" y="1980"/>
                  <a:pt x="2549" y="1978"/>
                </a:cubicBezTo>
                <a:cubicBezTo>
                  <a:pt x="2590" y="1967"/>
                  <a:pt x="2592" y="1975"/>
                  <a:pt x="2597" y="1972"/>
                </a:cubicBezTo>
                <a:cubicBezTo>
                  <a:pt x="2678" y="1966"/>
                  <a:pt x="2686" y="1968"/>
                  <a:pt x="2695" y="1966"/>
                </a:cubicBezTo>
                <a:cubicBezTo>
                  <a:pt x="2776" y="1972"/>
                  <a:pt x="2780" y="1973"/>
                  <a:pt x="2784" y="1976"/>
                </a:cubicBezTo>
                <a:cubicBezTo>
                  <a:pt x="2815" y="1977"/>
                  <a:pt x="2817" y="1985"/>
                  <a:pt x="2823" y="1979"/>
                </a:cubicBezTo>
                <a:cubicBezTo>
                  <a:pt x="2860" y="1987"/>
                  <a:pt x="2871" y="1989"/>
                  <a:pt x="2882" y="1991"/>
                </a:cubicBezTo>
                <a:close/>
                <a:moveTo>
                  <a:pt x="1547" y="2138"/>
                </a:moveTo>
                <a:cubicBezTo>
                  <a:pt x="1540" y="2138"/>
                  <a:pt x="1537" y="2128"/>
                  <a:pt x="1531" y="2126"/>
                </a:cubicBezTo>
                <a:cubicBezTo>
                  <a:pt x="1483" y="2083"/>
                  <a:pt x="1480" y="2073"/>
                  <a:pt x="1473" y="2074"/>
                </a:cubicBezTo>
                <a:cubicBezTo>
                  <a:pt x="1425" y="2031"/>
                  <a:pt x="1422" y="2021"/>
                  <a:pt x="1415" y="2022"/>
                </a:cubicBezTo>
                <a:cubicBezTo>
                  <a:pt x="1352" y="1966"/>
                  <a:pt x="1351" y="1951"/>
                  <a:pt x="1343" y="1954"/>
                </a:cubicBezTo>
                <a:cubicBezTo>
                  <a:pt x="1274" y="1868"/>
                  <a:pt x="1270" y="1859"/>
                  <a:pt x="1266" y="1849"/>
                </a:cubicBezTo>
                <a:cubicBezTo>
                  <a:pt x="1246" y="1802"/>
                  <a:pt x="1244" y="1793"/>
                  <a:pt x="1237" y="1796"/>
                </a:cubicBezTo>
                <a:cubicBezTo>
                  <a:pt x="1241" y="1819"/>
                  <a:pt x="1249" y="1828"/>
                  <a:pt x="1246" y="1834"/>
                </a:cubicBezTo>
                <a:cubicBezTo>
                  <a:pt x="1177" y="1707"/>
                  <a:pt x="1179" y="1693"/>
                  <a:pt x="1170" y="1693"/>
                </a:cubicBezTo>
                <a:cubicBezTo>
                  <a:pt x="1241" y="1843"/>
                  <a:pt x="1245" y="1845"/>
                  <a:pt x="1249" y="1849"/>
                </a:cubicBezTo>
                <a:cubicBezTo>
                  <a:pt x="1278" y="1907"/>
                  <a:pt x="1286" y="1922"/>
                  <a:pt x="1293" y="1937"/>
                </a:cubicBezTo>
                <a:cubicBezTo>
                  <a:pt x="1416" y="2114"/>
                  <a:pt x="1427" y="2122"/>
                  <a:pt x="1435" y="2135"/>
                </a:cubicBezTo>
                <a:cubicBezTo>
                  <a:pt x="1458" y="2160"/>
                  <a:pt x="1462" y="2157"/>
                  <a:pt x="1464" y="2160"/>
                </a:cubicBezTo>
                <a:cubicBezTo>
                  <a:pt x="1444" y="2123"/>
                  <a:pt x="1433" y="2119"/>
                  <a:pt x="1426" y="2103"/>
                </a:cubicBezTo>
                <a:cubicBezTo>
                  <a:pt x="1389" y="2063"/>
                  <a:pt x="1380" y="2053"/>
                  <a:pt x="1372" y="2040"/>
                </a:cubicBezTo>
                <a:cubicBezTo>
                  <a:pt x="1309" y="1936"/>
                  <a:pt x="1307" y="1927"/>
                  <a:pt x="1301" y="1926"/>
                </a:cubicBezTo>
                <a:cubicBezTo>
                  <a:pt x="1313" y="1932"/>
                  <a:pt x="1316" y="1941"/>
                  <a:pt x="1321" y="1942"/>
                </a:cubicBezTo>
                <a:cubicBezTo>
                  <a:pt x="1364" y="1986"/>
                  <a:pt x="1368" y="1992"/>
                  <a:pt x="1372" y="1998"/>
                </a:cubicBezTo>
                <a:cubicBezTo>
                  <a:pt x="1407" y="2021"/>
                  <a:pt x="1408" y="2031"/>
                  <a:pt x="1413" y="2029"/>
                </a:cubicBezTo>
                <a:cubicBezTo>
                  <a:pt x="1476" y="2098"/>
                  <a:pt x="1487" y="2091"/>
                  <a:pt x="1491" y="2104"/>
                </a:cubicBezTo>
                <a:cubicBezTo>
                  <a:pt x="1538" y="2147"/>
                  <a:pt x="1547" y="2153"/>
                  <a:pt x="1556" y="2160"/>
                </a:cubicBezTo>
                <a:cubicBezTo>
                  <a:pt x="1557" y="2143"/>
                  <a:pt x="1550" y="2146"/>
                  <a:pt x="1547" y="2138"/>
                </a:cubicBezTo>
                <a:close/>
                <a:moveTo>
                  <a:pt x="847" y="2089"/>
                </a:moveTo>
                <a:cubicBezTo>
                  <a:pt x="843" y="2073"/>
                  <a:pt x="841" y="2057"/>
                  <a:pt x="838" y="2042"/>
                </a:cubicBezTo>
                <a:cubicBezTo>
                  <a:pt x="839" y="2032"/>
                  <a:pt x="833" y="2027"/>
                  <a:pt x="836" y="2017"/>
                </a:cubicBezTo>
                <a:cubicBezTo>
                  <a:pt x="838" y="2012"/>
                  <a:pt x="834" y="2010"/>
                  <a:pt x="836" y="2005"/>
                </a:cubicBezTo>
                <a:cubicBezTo>
                  <a:pt x="829" y="2004"/>
                  <a:pt x="841" y="1993"/>
                  <a:pt x="830" y="1994"/>
                </a:cubicBezTo>
                <a:cubicBezTo>
                  <a:pt x="829" y="2007"/>
                  <a:pt x="832" y="2017"/>
                  <a:pt x="829" y="2030"/>
                </a:cubicBezTo>
                <a:cubicBezTo>
                  <a:pt x="832" y="2035"/>
                  <a:pt x="830" y="2043"/>
                  <a:pt x="834" y="2046"/>
                </a:cubicBezTo>
                <a:cubicBezTo>
                  <a:pt x="833" y="2054"/>
                  <a:pt x="832" y="2060"/>
                  <a:pt x="835" y="2065"/>
                </a:cubicBezTo>
                <a:cubicBezTo>
                  <a:pt x="837" y="2089"/>
                  <a:pt x="841" y="2112"/>
                  <a:pt x="847" y="2134"/>
                </a:cubicBezTo>
                <a:cubicBezTo>
                  <a:pt x="850" y="2143"/>
                  <a:pt x="853" y="2151"/>
                  <a:pt x="855" y="2160"/>
                </a:cubicBezTo>
                <a:cubicBezTo>
                  <a:pt x="868" y="2160"/>
                  <a:pt x="868" y="2160"/>
                  <a:pt x="868" y="2160"/>
                </a:cubicBezTo>
                <a:cubicBezTo>
                  <a:pt x="865" y="2152"/>
                  <a:pt x="863" y="2142"/>
                  <a:pt x="859" y="2134"/>
                </a:cubicBezTo>
                <a:cubicBezTo>
                  <a:pt x="854" y="2119"/>
                  <a:pt x="850" y="2104"/>
                  <a:pt x="847" y="2089"/>
                </a:cubicBezTo>
                <a:close/>
                <a:moveTo>
                  <a:pt x="721" y="2145"/>
                </a:moveTo>
                <a:cubicBezTo>
                  <a:pt x="714" y="2140"/>
                  <a:pt x="725" y="2124"/>
                  <a:pt x="716" y="2120"/>
                </a:cubicBezTo>
                <a:cubicBezTo>
                  <a:pt x="707" y="2131"/>
                  <a:pt x="713" y="2147"/>
                  <a:pt x="714" y="2160"/>
                </a:cubicBezTo>
                <a:cubicBezTo>
                  <a:pt x="721" y="2160"/>
                  <a:pt x="721" y="2160"/>
                  <a:pt x="721" y="2160"/>
                </a:cubicBezTo>
                <a:cubicBezTo>
                  <a:pt x="721" y="2156"/>
                  <a:pt x="720" y="2151"/>
                  <a:pt x="721" y="2145"/>
                </a:cubicBezTo>
                <a:close/>
                <a:moveTo>
                  <a:pt x="417" y="2054"/>
                </a:moveTo>
                <a:cubicBezTo>
                  <a:pt x="407" y="2054"/>
                  <a:pt x="398" y="2052"/>
                  <a:pt x="389" y="2049"/>
                </a:cubicBezTo>
                <a:cubicBezTo>
                  <a:pt x="365" y="2047"/>
                  <a:pt x="363" y="2042"/>
                  <a:pt x="360" y="2043"/>
                </a:cubicBezTo>
                <a:cubicBezTo>
                  <a:pt x="328" y="2034"/>
                  <a:pt x="323" y="2035"/>
                  <a:pt x="319" y="2033"/>
                </a:cubicBezTo>
                <a:cubicBezTo>
                  <a:pt x="276" y="2016"/>
                  <a:pt x="274" y="2016"/>
                  <a:pt x="272" y="2016"/>
                </a:cubicBezTo>
                <a:cubicBezTo>
                  <a:pt x="226" y="2002"/>
                  <a:pt x="202" y="1998"/>
                  <a:pt x="178" y="1991"/>
                </a:cubicBezTo>
                <a:cubicBezTo>
                  <a:pt x="99" y="1978"/>
                  <a:pt x="92" y="1982"/>
                  <a:pt x="87" y="1979"/>
                </a:cubicBezTo>
                <a:cubicBezTo>
                  <a:pt x="43" y="1979"/>
                  <a:pt x="37" y="1977"/>
                  <a:pt x="30" y="1979"/>
                </a:cubicBezTo>
                <a:cubicBezTo>
                  <a:pt x="2" y="1993"/>
                  <a:pt x="2" y="1993"/>
                  <a:pt x="2" y="1993"/>
                </a:cubicBezTo>
                <a:cubicBezTo>
                  <a:pt x="31" y="1992"/>
                  <a:pt x="38" y="1989"/>
                  <a:pt x="45" y="1990"/>
                </a:cubicBezTo>
                <a:cubicBezTo>
                  <a:pt x="91" y="1989"/>
                  <a:pt x="97" y="1992"/>
                  <a:pt x="103" y="1993"/>
                </a:cubicBezTo>
                <a:cubicBezTo>
                  <a:pt x="136" y="2000"/>
                  <a:pt x="150" y="1992"/>
                  <a:pt x="162" y="2002"/>
                </a:cubicBezTo>
                <a:cubicBezTo>
                  <a:pt x="193" y="2007"/>
                  <a:pt x="197" y="2008"/>
                  <a:pt x="199" y="2012"/>
                </a:cubicBezTo>
                <a:cubicBezTo>
                  <a:pt x="241" y="2012"/>
                  <a:pt x="245" y="2019"/>
                  <a:pt x="250" y="2020"/>
                </a:cubicBezTo>
                <a:cubicBezTo>
                  <a:pt x="306" y="2038"/>
                  <a:pt x="312" y="2038"/>
                  <a:pt x="317" y="2041"/>
                </a:cubicBezTo>
                <a:cubicBezTo>
                  <a:pt x="356" y="2053"/>
                  <a:pt x="364" y="2047"/>
                  <a:pt x="368" y="2055"/>
                </a:cubicBezTo>
                <a:cubicBezTo>
                  <a:pt x="409" y="2057"/>
                  <a:pt x="413" y="2065"/>
                  <a:pt x="420" y="2059"/>
                </a:cubicBezTo>
                <a:cubicBezTo>
                  <a:pt x="444" y="2066"/>
                  <a:pt x="450" y="2067"/>
                  <a:pt x="456" y="2066"/>
                </a:cubicBezTo>
                <a:close/>
                <a:moveTo>
                  <a:pt x="629" y="1975"/>
                </a:moveTo>
                <a:cubicBezTo>
                  <a:pt x="623" y="1970"/>
                  <a:pt x="617" y="1972"/>
                  <a:pt x="610" y="1973"/>
                </a:cubicBezTo>
                <a:cubicBezTo>
                  <a:pt x="529" y="1972"/>
                  <a:pt x="523" y="1971"/>
                  <a:pt x="517" y="1970"/>
                </a:cubicBezTo>
                <a:cubicBezTo>
                  <a:pt x="475" y="1968"/>
                  <a:pt x="469" y="1967"/>
                  <a:pt x="463" y="1967"/>
                </a:cubicBezTo>
                <a:cubicBezTo>
                  <a:pt x="384" y="1953"/>
                  <a:pt x="377" y="1956"/>
                  <a:pt x="372" y="1952"/>
                </a:cubicBezTo>
                <a:cubicBezTo>
                  <a:pt x="290" y="1938"/>
                  <a:pt x="281" y="1936"/>
                  <a:pt x="271" y="1932"/>
                </a:cubicBezTo>
                <a:cubicBezTo>
                  <a:pt x="234" y="1929"/>
                  <a:pt x="226" y="1924"/>
                  <a:pt x="217" y="1923"/>
                </a:cubicBezTo>
                <a:cubicBezTo>
                  <a:pt x="169" y="1917"/>
                  <a:pt x="165" y="1914"/>
                  <a:pt x="160" y="1916"/>
                </a:cubicBezTo>
                <a:cubicBezTo>
                  <a:pt x="94" y="1912"/>
                  <a:pt x="84" y="1915"/>
                  <a:pt x="75" y="1910"/>
                </a:cubicBezTo>
                <a:cubicBezTo>
                  <a:pt x="11" y="1915"/>
                  <a:pt x="7" y="1914"/>
                  <a:pt x="2" y="1915"/>
                </a:cubicBezTo>
                <a:cubicBezTo>
                  <a:pt x="21" y="1926"/>
                  <a:pt x="28" y="1922"/>
                  <a:pt x="33" y="1925"/>
                </a:cubicBezTo>
                <a:cubicBezTo>
                  <a:pt x="53" y="1923"/>
                  <a:pt x="57" y="1921"/>
                  <a:pt x="60" y="1924"/>
                </a:cubicBezTo>
                <a:cubicBezTo>
                  <a:pt x="114" y="1924"/>
                  <a:pt x="130" y="1929"/>
                  <a:pt x="147" y="1929"/>
                </a:cubicBezTo>
                <a:cubicBezTo>
                  <a:pt x="186" y="1931"/>
                  <a:pt x="190" y="1929"/>
                  <a:pt x="194" y="1932"/>
                </a:cubicBezTo>
                <a:cubicBezTo>
                  <a:pt x="227" y="1938"/>
                  <a:pt x="235" y="1939"/>
                  <a:pt x="242" y="1945"/>
                </a:cubicBezTo>
                <a:cubicBezTo>
                  <a:pt x="271" y="1946"/>
                  <a:pt x="275" y="1947"/>
                  <a:pt x="279" y="1948"/>
                </a:cubicBezTo>
                <a:cubicBezTo>
                  <a:pt x="307" y="1954"/>
                  <a:pt x="311" y="1954"/>
                  <a:pt x="315" y="1955"/>
                </a:cubicBezTo>
                <a:cubicBezTo>
                  <a:pt x="357" y="1965"/>
                  <a:pt x="363" y="1957"/>
                  <a:pt x="366" y="1963"/>
                </a:cubicBezTo>
                <a:cubicBezTo>
                  <a:pt x="395" y="1971"/>
                  <a:pt x="401" y="1965"/>
                  <a:pt x="403" y="1973"/>
                </a:cubicBezTo>
                <a:cubicBezTo>
                  <a:pt x="451" y="1977"/>
                  <a:pt x="459" y="1979"/>
                  <a:pt x="468" y="1975"/>
                </a:cubicBezTo>
                <a:cubicBezTo>
                  <a:pt x="520" y="1987"/>
                  <a:pt x="527" y="1972"/>
                  <a:pt x="530" y="1978"/>
                </a:cubicBezTo>
                <a:cubicBezTo>
                  <a:pt x="579" y="1977"/>
                  <a:pt x="587" y="1982"/>
                  <a:pt x="596" y="1979"/>
                </a:cubicBezTo>
                <a:cubicBezTo>
                  <a:pt x="626" y="1977"/>
                  <a:pt x="631" y="1976"/>
                  <a:pt x="634" y="1978"/>
                </a:cubicBezTo>
                <a:close/>
                <a:moveTo>
                  <a:pt x="813" y="2104"/>
                </a:moveTo>
                <a:cubicBezTo>
                  <a:pt x="806" y="2082"/>
                  <a:pt x="799" y="2060"/>
                  <a:pt x="795" y="2036"/>
                </a:cubicBezTo>
                <a:cubicBezTo>
                  <a:pt x="796" y="2029"/>
                  <a:pt x="795" y="2024"/>
                  <a:pt x="794" y="2018"/>
                </a:cubicBezTo>
                <a:cubicBezTo>
                  <a:pt x="795" y="2010"/>
                  <a:pt x="801" y="1999"/>
                  <a:pt x="793" y="1997"/>
                </a:cubicBezTo>
                <a:cubicBezTo>
                  <a:pt x="786" y="2006"/>
                  <a:pt x="789" y="2019"/>
                  <a:pt x="786" y="2037"/>
                </a:cubicBezTo>
                <a:cubicBezTo>
                  <a:pt x="791" y="2043"/>
                  <a:pt x="789" y="2054"/>
                  <a:pt x="791" y="2062"/>
                </a:cubicBezTo>
                <a:cubicBezTo>
                  <a:pt x="791" y="2071"/>
                  <a:pt x="797" y="2078"/>
                  <a:pt x="796" y="2087"/>
                </a:cubicBezTo>
                <a:cubicBezTo>
                  <a:pt x="802" y="2094"/>
                  <a:pt x="800" y="2104"/>
                  <a:pt x="805" y="2111"/>
                </a:cubicBezTo>
                <a:cubicBezTo>
                  <a:pt x="807" y="2120"/>
                  <a:pt x="812" y="2127"/>
                  <a:pt x="813" y="2137"/>
                </a:cubicBezTo>
                <a:cubicBezTo>
                  <a:pt x="817" y="2145"/>
                  <a:pt x="820" y="2152"/>
                  <a:pt x="823" y="2160"/>
                </a:cubicBezTo>
                <a:cubicBezTo>
                  <a:pt x="837" y="2160"/>
                  <a:pt x="837" y="2160"/>
                  <a:pt x="837" y="2160"/>
                </a:cubicBezTo>
                <a:cubicBezTo>
                  <a:pt x="835" y="2152"/>
                  <a:pt x="828" y="2146"/>
                  <a:pt x="829" y="2135"/>
                </a:cubicBezTo>
                <a:cubicBezTo>
                  <a:pt x="820" y="2127"/>
                  <a:pt x="819" y="2113"/>
                  <a:pt x="813" y="2104"/>
                </a:cubicBezTo>
                <a:close/>
                <a:moveTo>
                  <a:pt x="781" y="2110"/>
                </a:moveTo>
                <a:cubicBezTo>
                  <a:pt x="778" y="2102"/>
                  <a:pt x="774" y="2094"/>
                  <a:pt x="770" y="2086"/>
                </a:cubicBezTo>
                <a:cubicBezTo>
                  <a:pt x="769" y="2076"/>
                  <a:pt x="759" y="2071"/>
                  <a:pt x="762" y="2057"/>
                </a:cubicBezTo>
                <a:cubicBezTo>
                  <a:pt x="755" y="2051"/>
                  <a:pt x="757" y="2040"/>
                  <a:pt x="754" y="2031"/>
                </a:cubicBezTo>
                <a:cubicBezTo>
                  <a:pt x="752" y="2021"/>
                  <a:pt x="749" y="2012"/>
                  <a:pt x="750" y="2000"/>
                </a:cubicBezTo>
                <a:cubicBezTo>
                  <a:pt x="746" y="1993"/>
                  <a:pt x="746" y="1982"/>
                  <a:pt x="749" y="1970"/>
                </a:cubicBezTo>
                <a:cubicBezTo>
                  <a:pt x="744" y="1968"/>
                  <a:pt x="752" y="1957"/>
                  <a:pt x="748" y="1954"/>
                </a:cubicBezTo>
                <a:cubicBezTo>
                  <a:pt x="747" y="1949"/>
                  <a:pt x="755" y="1939"/>
                  <a:pt x="749" y="1937"/>
                </a:cubicBezTo>
                <a:cubicBezTo>
                  <a:pt x="746" y="1939"/>
                  <a:pt x="738" y="1955"/>
                  <a:pt x="743" y="1959"/>
                </a:cubicBezTo>
                <a:cubicBezTo>
                  <a:pt x="742" y="1964"/>
                  <a:pt x="742" y="1968"/>
                  <a:pt x="743" y="1971"/>
                </a:cubicBezTo>
                <a:cubicBezTo>
                  <a:pt x="742" y="1976"/>
                  <a:pt x="739" y="1981"/>
                  <a:pt x="743" y="1983"/>
                </a:cubicBezTo>
                <a:cubicBezTo>
                  <a:pt x="742" y="2000"/>
                  <a:pt x="744" y="2014"/>
                  <a:pt x="746" y="2029"/>
                </a:cubicBezTo>
                <a:cubicBezTo>
                  <a:pt x="743" y="2034"/>
                  <a:pt x="736" y="2032"/>
                  <a:pt x="736" y="2042"/>
                </a:cubicBezTo>
                <a:cubicBezTo>
                  <a:pt x="741" y="2047"/>
                  <a:pt x="737" y="2057"/>
                  <a:pt x="740" y="2063"/>
                </a:cubicBezTo>
                <a:cubicBezTo>
                  <a:pt x="738" y="2072"/>
                  <a:pt x="742" y="2078"/>
                  <a:pt x="743" y="2085"/>
                </a:cubicBezTo>
                <a:cubicBezTo>
                  <a:pt x="746" y="2099"/>
                  <a:pt x="746" y="2115"/>
                  <a:pt x="753" y="2127"/>
                </a:cubicBezTo>
                <a:cubicBezTo>
                  <a:pt x="752" y="2140"/>
                  <a:pt x="759" y="2149"/>
                  <a:pt x="761" y="2160"/>
                </a:cubicBezTo>
                <a:cubicBezTo>
                  <a:pt x="772" y="2160"/>
                  <a:pt x="772" y="2160"/>
                  <a:pt x="772" y="2160"/>
                </a:cubicBezTo>
                <a:cubicBezTo>
                  <a:pt x="771" y="2156"/>
                  <a:pt x="770" y="2152"/>
                  <a:pt x="768" y="2149"/>
                </a:cubicBezTo>
                <a:cubicBezTo>
                  <a:pt x="768" y="2143"/>
                  <a:pt x="764" y="2138"/>
                  <a:pt x="763" y="2133"/>
                </a:cubicBezTo>
                <a:cubicBezTo>
                  <a:pt x="766" y="2126"/>
                  <a:pt x="761" y="2123"/>
                  <a:pt x="758" y="2119"/>
                </a:cubicBezTo>
                <a:cubicBezTo>
                  <a:pt x="759" y="2095"/>
                  <a:pt x="746" y="2079"/>
                  <a:pt x="748" y="2054"/>
                </a:cubicBezTo>
                <a:cubicBezTo>
                  <a:pt x="756" y="2055"/>
                  <a:pt x="748" y="2065"/>
                  <a:pt x="754" y="2067"/>
                </a:cubicBezTo>
                <a:cubicBezTo>
                  <a:pt x="757" y="2070"/>
                  <a:pt x="757" y="2074"/>
                  <a:pt x="756" y="2080"/>
                </a:cubicBezTo>
                <a:cubicBezTo>
                  <a:pt x="761" y="2087"/>
                  <a:pt x="765" y="2094"/>
                  <a:pt x="765" y="2103"/>
                </a:cubicBezTo>
                <a:cubicBezTo>
                  <a:pt x="776" y="2121"/>
                  <a:pt x="783" y="2141"/>
                  <a:pt x="791" y="2160"/>
                </a:cubicBezTo>
                <a:cubicBezTo>
                  <a:pt x="801" y="2160"/>
                  <a:pt x="801" y="2160"/>
                  <a:pt x="801" y="2160"/>
                </a:cubicBezTo>
                <a:cubicBezTo>
                  <a:pt x="801" y="2150"/>
                  <a:pt x="794" y="2144"/>
                  <a:pt x="793" y="2134"/>
                </a:cubicBezTo>
                <a:cubicBezTo>
                  <a:pt x="788" y="2127"/>
                  <a:pt x="784" y="2119"/>
                  <a:pt x="781" y="2110"/>
                </a:cubicBezTo>
                <a:close/>
                <a:moveTo>
                  <a:pt x="749" y="2051"/>
                </a:moveTo>
                <a:cubicBezTo>
                  <a:pt x="740" y="2051"/>
                  <a:pt x="746" y="2043"/>
                  <a:pt x="746" y="2038"/>
                </a:cubicBezTo>
                <a:cubicBezTo>
                  <a:pt x="750" y="2041"/>
                  <a:pt x="750" y="2046"/>
                  <a:pt x="749" y="2051"/>
                </a:cubicBezTo>
                <a:close/>
                <a:moveTo>
                  <a:pt x="741" y="2136"/>
                </a:moveTo>
                <a:cubicBezTo>
                  <a:pt x="731" y="2126"/>
                  <a:pt x="731" y="2110"/>
                  <a:pt x="724" y="2098"/>
                </a:cubicBezTo>
                <a:cubicBezTo>
                  <a:pt x="727" y="2092"/>
                  <a:pt x="721" y="2091"/>
                  <a:pt x="725" y="2084"/>
                </a:cubicBezTo>
                <a:cubicBezTo>
                  <a:pt x="721" y="2080"/>
                  <a:pt x="730" y="2070"/>
                  <a:pt x="720" y="2070"/>
                </a:cubicBezTo>
                <a:cubicBezTo>
                  <a:pt x="711" y="2096"/>
                  <a:pt x="725" y="2110"/>
                  <a:pt x="725" y="2131"/>
                </a:cubicBezTo>
                <a:cubicBezTo>
                  <a:pt x="729" y="2139"/>
                  <a:pt x="731" y="2148"/>
                  <a:pt x="733" y="2158"/>
                </a:cubicBezTo>
                <a:cubicBezTo>
                  <a:pt x="733" y="2158"/>
                  <a:pt x="734" y="2159"/>
                  <a:pt x="735" y="2160"/>
                </a:cubicBezTo>
                <a:cubicBezTo>
                  <a:pt x="745" y="2160"/>
                  <a:pt x="745" y="2160"/>
                  <a:pt x="745" y="2160"/>
                </a:cubicBezTo>
                <a:cubicBezTo>
                  <a:pt x="745" y="2159"/>
                  <a:pt x="745" y="2159"/>
                  <a:pt x="745" y="2158"/>
                </a:cubicBezTo>
                <a:cubicBezTo>
                  <a:pt x="745" y="2149"/>
                  <a:pt x="737" y="2146"/>
                  <a:pt x="741" y="2136"/>
                </a:cubicBezTo>
                <a:close/>
                <a:moveTo>
                  <a:pt x="16" y="1968"/>
                </a:moveTo>
                <a:cubicBezTo>
                  <a:pt x="23" y="1969"/>
                  <a:pt x="32" y="1965"/>
                  <a:pt x="38" y="1970"/>
                </a:cubicBezTo>
                <a:cubicBezTo>
                  <a:pt x="160" y="1970"/>
                  <a:pt x="177" y="1972"/>
                  <a:pt x="194" y="1977"/>
                </a:cubicBezTo>
                <a:cubicBezTo>
                  <a:pt x="235" y="1982"/>
                  <a:pt x="240" y="1981"/>
                  <a:pt x="245" y="1981"/>
                </a:cubicBezTo>
                <a:cubicBezTo>
                  <a:pt x="325" y="1989"/>
                  <a:pt x="327" y="1999"/>
                  <a:pt x="332" y="1996"/>
                </a:cubicBezTo>
                <a:cubicBezTo>
                  <a:pt x="378" y="2009"/>
                  <a:pt x="389" y="2003"/>
                  <a:pt x="396" y="2009"/>
                </a:cubicBezTo>
                <a:cubicBezTo>
                  <a:pt x="423" y="2023"/>
                  <a:pt x="428" y="2017"/>
                  <a:pt x="432" y="2020"/>
                </a:cubicBezTo>
                <a:cubicBezTo>
                  <a:pt x="396" y="2010"/>
                  <a:pt x="392" y="1994"/>
                  <a:pt x="384" y="2000"/>
                </a:cubicBezTo>
                <a:cubicBezTo>
                  <a:pt x="356" y="1988"/>
                  <a:pt x="348" y="1994"/>
                  <a:pt x="342" y="1986"/>
                </a:cubicBezTo>
                <a:cubicBezTo>
                  <a:pt x="269" y="1975"/>
                  <a:pt x="261" y="1970"/>
                  <a:pt x="251" y="1974"/>
                </a:cubicBezTo>
                <a:cubicBezTo>
                  <a:pt x="208" y="1967"/>
                  <a:pt x="206" y="1966"/>
                  <a:pt x="205" y="1963"/>
                </a:cubicBezTo>
                <a:cubicBezTo>
                  <a:pt x="188" y="1959"/>
                  <a:pt x="185" y="1963"/>
                  <a:pt x="182" y="1961"/>
                </a:cubicBezTo>
                <a:cubicBezTo>
                  <a:pt x="150" y="1960"/>
                  <a:pt x="146" y="1957"/>
                  <a:pt x="141" y="1957"/>
                </a:cubicBezTo>
                <a:cubicBezTo>
                  <a:pt x="77" y="1950"/>
                  <a:pt x="65" y="1957"/>
                  <a:pt x="57" y="1951"/>
                </a:cubicBezTo>
                <a:cubicBezTo>
                  <a:pt x="6" y="1955"/>
                  <a:pt x="4" y="1955"/>
                  <a:pt x="2" y="1955"/>
                </a:cubicBezTo>
                <a:cubicBezTo>
                  <a:pt x="7" y="1973"/>
                  <a:pt x="12" y="1967"/>
                  <a:pt x="16" y="1968"/>
                </a:cubicBezTo>
                <a:close/>
                <a:moveTo>
                  <a:pt x="56" y="2063"/>
                </a:moveTo>
                <a:cubicBezTo>
                  <a:pt x="59" y="2066"/>
                  <a:pt x="63" y="2067"/>
                  <a:pt x="68" y="2066"/>
                </a:cubicBezTo>
                <a:cubicBezTo>
                  <a:pt x="109" y="2066"/>
                  <a:pt x="112" y="2074"/>
                  <a:pt x="117" y="2071"/>
                </a:cubicBezTo>
                <a:cubicBezTo>
                  <a:pt x="155" y="2088"/>
                  <a:pt x="162" y="2075"/>
                  <a:pt x="164" y="2084"/>
                </a:cubicBezTo>
                <a:cubicBezTo>
                  <a:pt x="194" y="2084"/>
                  <a:pt x="195" y="2101"/>
                  <a:pt x="201" y="2092"/>
                </a:cubicBezTo>
                <a:cubicBezTo>
                  <a:pt x="232" y="2100"/>
                  <a:pt x="240" y="2102"/>
                  <a:pt x="248" y="2105"/>
                </a:cubicBezTo>
                <a:cubicBezTo>
                  <a:pt x="278" y="2104"/>
                  <a:pt x="280" y="2111"/>
                  <a:pt x="285" y="2108"/>
                </a:cubicBezTo>
                <a:cubicBezTo>
                  <a:pt x="254" y="2094"/>
                  <a:pt x="248" y="2096"/>
                  <a:pt x="242" y="2095"/>
                </a:cubicBezTo>
                <a:cubicBezTo>
                  <a:pt x="176" y="2077"/>
                  <a:pt x="165" y="2073"/>
                  <a:pt x="153" y="2068"/>
                </a:cubicBezTo>
                <a:cubicBezTo>
                  <a:pt x="70" y="2057"/>
                  <a:pt x="59" y="2049"/>
                  <a:pt x="45" y="2053"/>
                </a:cubicBezTo>
                <a:cubicBezTo>
                  <a:pt x="6" y="2049"/>
                  <a:pt x="4" y="2049"/>
                  <a:pt x="2" y="2049"/>
                </a:cubicBezTo>
                <a:cubicBezTo>
                  <a:pt x="23" y="2059"/>
                  <a:pt x="39" y="2064"/>
                  <a:pt x="56" y="2063"/>
                </a:cubicBezTo>
                <a:close/>
                <a:moveTo>
                  <a:pt x="429" y="2088"/>
                </a:moveTo>
                <a:cubicBezTo>
                  <a:pt x="422" y="2075"/>
                  <a:pt x="411" y="2088"/>
                  <a:pt x="403" y="2081"/>
                </a:cubicBezTo>
                <a:cubicBezTo>
                  <a:pt x="341" y="2074"/>
                  <a:pt x="330" y="2075"/>
                  <a:pt x="322" y="2069"/>
                </a:cubicBezTo>
                <a:cubicBezTo>
                  <a:pt x="199" y="2033"/>
                  <a:pt x="193" y="2037"/>
                  <a:pt x="189" y="2033"/>
                </a:cubicBezTo>
                <a:cubicBezTo>
                  <a:pt x="152" y="2029"/>
                  <a:pt x="143" y="2024"/>
                  <a:pt x="134" y="2028"/>
                </a:cubicBezTo>
                <a:cubicBezTo>
                  <a:pt x="115" y="2023"/>
                  <a:pt x="110" y="2024"/>
                  <a:pt x="105" y="2023"/>
                </a:cubicBezTo>
                <a:cubicBezTo>
                  <a:pt x="40" y="2023"/>
                  <a:pt x="32" y="2018"/>
                  <a:pt x="23" y="2019"/>
                </a:cubicBezTo>
                <a:cubicBezTo>
                  <a:pt x="11" y="2029"/>
                  <a:pt x="19" y="2032"/>
                  <a:pt x="29" y="2029"/>
                </a:cubicBezTo>
                <a:cubicBezTo>
                  <a:pt x="92" y="2028"/>
                  <a:pt x="97" y="2034"/>
                  <a:pt x="102" y="2039"/>
                </a:cubicBezTo>
                <a:cubicBezTo>
                  <a:pt x="131" y="2037"/>
                  <a:pt x="138" y="2042"/>
                  <a:pt x="146" y="2037"/>
                </a:cubicBezTo>
                <a:cubicBezTo>
                  <a:pt x="195" y="2048"/>
                  <a:pt x="202" y="2050"/>
                  <a:pt x="209" y="2047"/>
                </a:cubicBezTo>
                <a:cubicBezTo>
                  <a:pt x="256" y="2062"/>
                  <a:pt x="259" y="2064"/>
                  <a:pt x="262" y="2064"/>
                </a:cubicBezTo>
                <a:cubicBezTo>
                  <a:pt x="323" y="2079"/>
                  <a:pt x="330" y="2085"/>
                  <a:pt x="338" y="2083"/>
                </a:cubicBezTo>
                <a:cubicBezTo>
                  <a:pt x="407" y="2090"/>
                  <a:pt x="410" y="2090"/>
                  <a:pt x="414" y="2087"/>
                </a:cubicBezTo>
                <a:cubicBezTo>
                  <a:pt x="442" y="2084"/>
                  <a:pt x="445" y="2091"/>
                  <a:pt x="450" y="2088"/>
                </a:cubicBezTo>
                <a:close/>
                <a:moveTo>
                  <a:pt x="240" y="2145"/>
                </a:moveTo>
                <a:cubicBezTo>
                  <a:pt x="233" y="2145"/>
                  <a:pt x="225" y="2146"/>
                  <a:pt x="217" y="2147"/>
                </a:cubicBezTo>
                <a:cubicBezTo>
                  <a:pt x="202" y="2146"/>
                  <a:pt x="188" y="2145"/>
                  <a:pt x="173" y="2149"/>
                </a:cubicBezTo>
                <a:cubicBezTo>
                  <a:pt x="167" y="2140"/>
                  <a:pt x="159" y="2146"/>
                  <a:pt x="153" y="2141"/>
                </a:cubicBezTo>
                <a:cubicBezTo>
                  <a:pt x="145" y="2147"/>
                  <a:pt x="140" y="2136"/>
                  <a:pt x="132" y="2141"/>
                </a:cubicBezTo>
                <a:cubicBezTo>
                  <a:pt x="126" y="2140"/>
                  <a:pt x="119" y="2138"/>
                  <a:pt x="112" y="2137"/>
                </a:cubicBezTo>
                <a:cubicBezTo>
                  <a:pt x="106" y="2135"/>
                  <a:pt x="98" y="2138"/>
                  <a:pt x="92" y="2133"/>
                </a:cubicBezTo>
                <a:cubicBezTo>
                  <a:pt x="84" y="2139"/>
                  <a:pt x="80" y="2125"/>
                  <a:pt x="71" y="2133"/>
                </a:cubicBezTo>
                <a:cubicBezTo>
                  <a:pt x="68" y="2130"/>
                  <a:pt x="65" y="2132"/>
                  <a:pt x="62" y="2129"/>
                </a:cubicBezTo>
                <a:cubicBezTo>
                  <a:pt x="57" y="2133"/>
                  <a:pt x="55" y="2129"/>
                  <a:pt x="51" y="2129"/>
                </a:cubicBezTo>
                <a:cubicBezTo>
                  <a:pt x="37" y="2126"/>
                  <a:pt x="23" y="2125"/>
                  <a:pt x="9" y="2123"/>
                </a:cubicBezTo>
                <a:cubicBezTo>
                  <a:pt x="6" y="2123"/>
                  <a:pt x="4" y="2122"/>
                  <a:pt x="2" y="2122"/>
                </a:cubicBezTo>
                <a:cubicBezTo>
                  <a:pt x="2" y="2134"/>
                  <a:pt x="2" y="2134"/>
                  <a:pt x="2" y="2134"/>
                </a:cubicBezTo>
                <a:cubicBezTo>
                  <a:pt x="7" y="2135"/>
                  <a:pt x="13" y="2136"/>
                  <a:pt x="19" y="2133"/>
                </a:cubicBezTo>
                <a:cubicBezTo>
                  <a:pt x="28" y="2139"/>
                  <a:pt x="37" y="2141"/>
                  <a:pt x="47" y="2139"/>
                </a:cubicBezTo>
                <a:cubicBezTo>
                  <a:pt x="57" y="2140"/>
                  <a:pt x="67" y="2145"/>
                  <a:pt x="78" y="2143"/>
                </a:cubicBezTo>
                <a:cubicBezTo>
                  <a:pt x="82" y="2145"/>
                  <a:pt x="86" y="2148"/>
                  <a:pt x="92" y="2143"/>
                </a:cubicBezTo>
                <a:cubicBezTo>
                  <a:pt x="96" y="2148"/>
                  <a:pt x="101" y="2147"/>
                  <a:pt x="106" y="2148"/>
                </a:cubicBezTo>
                <a:cubicBezTo>
                  <a:pt x="117" y="2146"/>
                  <a:pt x="127" y="2148"/>
                  <a:pt x="136" y="2152"/>
                </a:cubicBezTo>
                <a:cubicBezTo>
                  <a:pt x="157" y="2152"/>
                  <a:pt x="176" y="2156"/>
                  <a:pt x="197" y="2153"/>
                </a:cubicBezTo>
                <a:cubicBezTo>
                  <a:pt x="207" y="2157"/>
                  <a:pt x="219" y="2147"/>
                  <a:pt x="228" y="2153"/>
                </a:cubicBezTo>
                <a:cubicBezTo>
                  <a:pt x="233" y="2151"/>
                  <a:pt x="238" y="2154"/>
                  <a:pt x="243" y="2150"/>
                </a:cubicBezTo>
                <a:cubicBezTo>
                  <a:pt x="250" y="2147"/>
                  <a:pt x="254" y="2155"/>
                  <a:pt x="260" y="2149"/>
                </a:cubicBezTo>
                <a:cubicBezTo>
                  <a:pt x="255" y="2141"/>
                  <a:pt x="246" y="2149"/>
                  <a:pt x="240" y="2145"/>
                </a:cubicBezTo>
                <a:close/>
                <a:moveTo>
                  <a:pt x="321" y="2136"/>
                </a:moveTo>
                <a:cubicBezTo>
                  <a:pt x="313" y="2130"/>
                  <a:pt x="303" y="2136"/>
                  <a:pt x="295" y="2133"/>
                </a:cubicBezTo>
                <a:cubicBezTo>
                  <a:pt x="285" y="2134"/>
                  <a:pt x="278" y="2128"/>
                  <a:pt x="268" y="2130"/>
                </a:cubicBezTo>
                <a:cubicBezTo>
                  <a:pt x="250" y="2125"/>
                  <a:pt x="232" y="2125"/>
                  <a:pt x="213" y="2125"/>
                </a:cubicBezTo>
                <a:cubicBezTo>
                  <a:pt x="209" y="2121"/>
                  <a:pt x="203" y="2123"/>
                  <a:pt x="200" y="2116"/>
                </a:cubicBezTo>
                <a:cubicBezTo>
                  <a:pt x="194" y="2124"/>
                  <a:pt x="191" y="2111"/>
                  <a:pt x="185" y="2116"/>
                </a:cubicBezTo>
                <a:cubicBezTo>
                  <a:pt x="177" y="2109"/>
                  <a:pt x="166" y="2115"/>
                  <a:pt x="158" y="2106"/>
                </a:cubicBezTo>
                <a:cubicBezTo>
                  <a:pt x="147" y="2113"/>
                  <a:pt x="140" y="2100"/>
                  <a:pt x="129" y="2105"/>
                </a:cubicBezTo>
                <a:cubicBezTo>
                  <a:pt x="120" y="2095"/>
                  <a:pt x="108" y="2104"/>
                  <a:pt x="99" y="2097"/>
                </a:cubicBezTo>
                <a:cubicBezTo>
                  <a:pt x="67" y="2092"/>
                  <a:pt x="34" y="2087"/>
                  <a:pt x="2" y="2082"/>
                </a:cubicBezTo>
                <a:cubicBezTo>
                  <a:pt x="2" y="2094"/>
                  <a:pt x="2" y="2094"/>
                  <a:pt x="2" y="2094"/>
                </a:cubicBezTo>
                <a:cubicBezTo>
                  <a:pt x="15" y="2096"/>
                  <a:pt x="28" y="2097"/>
                  <a:pt x="40" y="2102"/>
                </a:cubicBezTo>
                <a:cubicBezTo>
                  <a:pt x="51" y="2095"/>
                  <a:pt x="58" y="2108"/>
                  <a:pt x="69" y="2103"/>
                </a:cubicBezTo>
                <a:cubicBezTo>
                  <a:pt x="78" y="2109"/>
                  <a:pt x="90" y="2102"/>
                  <a:pt x="99" y="2111"/>
                </a:cubicBezTo>
                <a:cubicBezTo>
                  <a:pt x="119" y="2111"/>
                  <a:pt x="138" y="2118"/>
                  <a:pt x="157" y="2121"/>
                </a:cubicBezTo>
                <a:cubicBezTo>
                  <a:pt x="167" y="2119"/>
                  <a:pt x="176" y="2125"/>
                  <a:pt x="185" y="2126"/>
                </a:cubicBezTo>
                <a:cubicBezTo>
                  <a:pt x="188" y="2135"/>
                  <a:pt x="195" y="2127"/>
                  <a:pt x="199" y="2131"/>
                </a:cubicBezTo>
                <a:cubicBezTo>
                  <a:pt x="204" y="2136"/>
                  <a:pt x="210" y="2130"/>
                  <a:pt x="214" y="2138"/>
                </a:cubicBezTo>
                <a:cubicBezTo>
                  <a:pt x="219" y="2134"/>
                  <a:pt x="221" y="2138"/>
                  <a:pt x="225" y="2138"/>
                </a:cubicBezTo>
                <a:cubicBezTo>
                  <a:pt x="231" y="2130"/>
                  <a:pt x="232" y="2145"/>
                  <a:pt x="238" y="2136"/>
                </a:cubicBezTo>
                <a:cubicBezTo>
                  <a:pt x="244" y="2141"/>
                  <a:pt x="253" y="2138"/>
                  <a:pt x="260" y="2139"/>
                </a:cubicBezTo>
                <a:cubicBezTo>
                  <a:pt x="263" y="2142"/>
                  <a:pt x="268" y="2136"/>
                  <a:pt x="270" y="2143"/>
                </a:cubicBezTo>
                <a:cubicBezTo>
                  <a:pt x="275" y="2140"/>
                  <a:pt x="277" y="2147"/>
                  <a:pt x="283" y="2141"/>
                </a:cubicBezTo>
                <a:cubicBezTo>
                  <a:pt x="289" y="2149"/>
                  <a:pt x="298" y="2141"/>
                  <a:pt x="305" y="2147"/>
                </a:cubicBezTo>
                <a:cubicBezTo>
                  <a:pt x="311" y="2144"/>
                  <a:pt x="317" y="2143"/>
                  <a:pt x="321" y="2147"/>
                </a:cubicBezTo>
                <a:cubicBezTo>
                  <a:pt x="328" y="2143"/>
                  <a:pt x="333" y="2145"/>
                  <a:pt x="338" y="2146"/>
                </a:cubicBezTo>
                <a:cubicBezTo>
                  <a:pt x="344" y="2139"/>
                  <a:pt x="348" y="2145"/>
                  <a:pt x="354" y="2138"/>
                </a:cubicBezTo>
                <a:cubicBezTo>
                  <a:pt x="360" y="2140"/>
                  <a:pt x="369" y="2134"/>
                  <a:pt x="365" y="2128"/>
                </a:cubicBezTo>
                <a:cubicBezTo>
                  <a:pt x="350" y="2132"/>
                  <a:pt x="337" y="2129"/>
                  <a:pt x="321" y="2136"/>
                </a:cubicBezTo>
                <a:close/>
                <a:moveTo>
                  <a:pt x="1306" y="2153"/>
                </a:moveTo>
                <a:cubicBezTo>
                  <a:pt x="1303" y="2149"/>
                  <a:pt x="1302" y="2143"/>
                  <a:pt x="1298" y="2144"/>
                </a:cubicBezTo>
                <a:cubicBezTo>
                  <a:pt x="1281" y="2120"/>
                  <a:pt x="1261" y="2107"/>
                  <a:pt x="1245" y="2083"/>
                </a:cubicBezTo>
                <a:cubicBezTo>
                  <a:pt x="1236" y="2077"/>
                  <a:pt x="1229" y="2057"/>
                  <a:pt x="1222" y="2055"/>
                </a:cubicBezTo>
                <a:cubicBezTo>
                  <a:pt x="1220" y="2055"/>
                  <a:pt x="1223" y="2051"/>
                  <a:pt x="1223" y="2051"/>
                </a:cubicBezTo>
                <a:cubicBezTo>
                  <a:pt x="1219" y="2046"/>
                  <a:pt x="1215" y="2044"/>
                  <a:pt x="1210" y="2038"/>
                </a:cubicBezTo>
                <a:cubicBezTo>
                  <a:pt x="1211" y="2039"/>
                  <a:pt x="1213" y="2036"/>
                  <a:pt x="1212" y="2034"/>
                </a:cubicBezTo>
                <a:cubicBezTo>
                  <a:pt x="1212" y="2034"/>
                  <a:pt x="1209" y="2034"/>
                  <a:pt x="1208" y="2033"/>
                </a:cubicBezTo>
                <a:cubicBezTo>
                  <a:pt x="1205" y="2030"/>
                  <a:pt x="1202" y="2030"/>
                  <a:pt x="1200" y="2024"/>
                </a:cubicBezTo>
                <a:cubicBezTo>
                  <a:pt x="1196" y="2013"/>
                  <a:pt x="1186" y="2000"/>
                  <a:pt x="1187" y="1991"/>
                </a:cubicBezTo>
                <a:cubicBezTo>
                  <a:pt x="1182" y="1994"/>
                  <a:pt x="1181" y="1981"/>
                  <a:pt x="1177" y="1977"/>
                </a:cubicBezTo>
                <a:cubicBezTo>
                  <a:pt x="1173" y="1976"/>
                  <a:pt x="1170" y="1969"/>
                  <a:pt x="1167" y="1963"/>
                </a:cubicBezTo>
                <a:cubicBezTo>
                  <a:pt x="1162" y="1946"/>
                  <a:pt x="1153" y="1928"/>
                  <a:pt x="1144" y="1910"/>
                </a:cubicBezTo>
                <a:cubicBezTo>
                  <a:pt x="1141" y="1905"/>
                  <a:pt x="1144" y="1902"/>
                  <a:pt x="1141" y="1898"/>
                </a:cubicBezTo>
                <a:cubicBezTo>
                  <a:pt x="1140" y="1894"/>
                  <a:pt x="1136" y="1889"/>
                  <a:pt x="1139" y="1886"/>
                </a:cubicBezTo>
                <a:cubicBezTo>
                  <a:pt x="1134" y="1879"/>
                  <a:pt x="1132" y="1864"/>
                  <a:pt x="1124" y="1868"/>
                </a:cubicBezTo>
                <a:cubicBezTo>
                  <a:pt x="1122" y="1879"/>
                  <a:pt x="1125" y="1891"/>
                  <a:pt x="1128" y="1904"/>
                </a:cubicBezTo>
                <a:cubicBezTo>
                  <a:pt x="1142" y="1931"/>
                  <a:pt x="1152" y="1951"/>
                  <a:pt x="1158" y="1971"/>
                </a:cubicBezTo>
                <a:cubicBezTo>
                  <a:pt x="1164" y="1979"/>
                  <a:pt x="1171" y="1988"/>
                  <a:pt x="1176" y="2001"/>
                </a:cubicBezTo>
                <a:cubicBezTo>
                  <a:pt x="1183" y="2004"/>
                  <a:pt x="1177" y="2004"/>
                  <a:pt x="1181" y="2011"/>
                </a:cubicBezTo>
                <a:cubicBezTo>
                  <a:pt x="1184" y="2017"/>
                  <a:pt x="1187" y="2023"/>
                  <a:pt x="1190" y="2029"/>
                </a:cubicBezTo>
                <a:cubicBezTo>
                  <a:pt x="1211" y="2055"/>
                  <a:pt x="1228" y="2079"/>
                  <a:pt x="1251" y="2109"/>
                </a:cubicBezTo>
                <a:cubicBezTo>
                  <a:pt x="1259" y="2110"/>
                  <a:pt x="1262" y="2125"/>
                  <a:pt x="1269" y="2126"/>
                </a:cubicBezTo>
                <a:cubicBezTo>
                  <a:pt x="1274" y="2135"/>
                  <a:pt x="1281" y="2139"/>
                  <a:pt x="1286" y="2147"/>
                </a:cubicBezTo>
                <a:cubicBezTo>
                  <a:pt x="1291" y="2150"/>
                  <a:pt x="1295" y="2156"/>
                  <a:pt x="1299" y="2160"/>
                </a:cubicBezTo>
                <a:cubicBezTo>
                  <a:pt x="1313" y="2160"/>
                  <a:pt x="1313" y="2160"/>
                  <a:pt x="1313" y="2160"/>
                </a:cubicBezTo>
                <a:cubicBezTo>
                  <a:pt x="1312" y="2160"/>
                  <a:pt x="1312" y="2160"/>
                  <a:pt x="1312" y="2160"/>
                </a:cubicBezTo>
                <a:cubicBezTo>
                  <a:pt x="1310" y="2157"/>
                  <a:pt x="1309" y="2152"/>
                  <a:pt x="1306" y="2153"/>
                </a:cubicBezTo>
                <a:close/>
                <a:moveTo>
                  <a:pt x="1707" y="2082"/>
                </a:moveTo>
                <a:cubicBezTo>
                  <a:pt x="1704" y="2071"/>
                  <a:pt x="1709" y="2062"/>
                  <a:pt x="1703" y="2048"/>
                </a:cubicBezTo>
                <a:cubicBezTo>
                  <a:pt x="1697" y="1991"/>
                  <a:pt x="1697" y="1985"/>
                  <a:pt x="1695" y="1978"/>
                </a:cubicBezTo>
                <a:cubicBezTo>
                  <a:pt x="1669" y="1845"/>
                  <a:pt x="1668" y="1841"/>
                  <a:pt x="1667" y="1837"/>
                </a:cubicBezTo>
                <a:cubicBezTo>
                  <a:pt x="1606" y="1672"/>
                  <a:pt x="1596" y="1653"/>
                  <a:pt x="1587" y="1634"/>
                </a:cubicBezTo>
                <a:cubicBezTo>
                  <a:pt x="1566" y="1593"/>
                  <a:pt x="1565" y="1590"/>
                  <a:pt x="1564" y="1587"/>
                </a:cubicBezTo>
                <a:cubicBezTo>
                  <a:pt x="1559" y="1590"/>
                  <a:pt x="1560" y="1593"/>
                  <a:pt x="1562" y="1598"/>
                </a:cubicBezTo>
                <a:cubicBezTo>
                  <a:pt x="1584" y="1648"/>
                  <a:pt x="1598" y="1666"/>
                  <a:pt x="1603" y="1681"/>
                </a:cubicBezTo>
                <a:cubicBezTo>
                  <a:pt x="1619" y="1720"/>
                  <a:pt x="1619" y="1721"/>
                  <a:pt x="1619" y="1722"/>
                </a:cubicBezTo>
                <a:cubicBezTo>
                  <a:pt x="1640" y="1772"/>
                  <a:pt x="1636" y="1776"/>
                  <a:pt x="1640" y="1776"/>
                </a:cubicBezTo>
                <a:cubicBezTo>
                  <a:pt x="1666" y="1862"/>
                  <a:pt x="1668" y="1875"/>
                  <a:pt x="1669" y="1887"/>
                </a:cubicBezTo>
                <a:cubicBezTo>
                  <a:pt x="1676" y="1961"/>
                  <a:pt x="1678" y="1953"/>
                  <a:pt x="1669" y="1946"/>
                </a:cubicBezTo>
                <a:cubicBezTo>
                  <a:pt x="1658" y="1893"/>
                  <a:pt x="1647" y="1884"/>
                  <a:pt x="1652" y="1880"/>
                </a:cubicBezTo>
                <a:cubicBezTo>
                  <a:pt x="1587" y="1762"/>
                  <a:pt x="1576" y="1740"/>
                  <a:pt x="1566" y="1722"/>
                </a:cubicBezTo>
                <a:cubicBezTo>
                  <a:pt x="1509" y="1658"/>
                  <a:pt x="1502" y="1648"/>
                  <a:pt x="1493" y="1641"/>
                </a:cubicBezTo>
                <a:cubicBezTo>
                  <a:pt x="1459" y="1605"/>
                  <a:pt x="1450" y="1596"/>
                  <a:pt x="1440" y="1587"/>
                </a:cubicBezTo>
                <a:cubicBezTo>
                  <a:pt x="1391" y="1530"/>
                  <a:pt x="1385" y="1533"/>
                  <a:pt x="1381" y="1525"/>
                </a:cubicBezTo>
                <a:cubicBezTo>
                  <a:pt x="1425" y="1583"/>
                  <a:pt x="1427" y="1585"/>
                  <a:pt x="1429" y="1587"/>
                </a:cubicBezTo>
                <a:cubicBezTo>
                  <a:pt x="1461" y="1624"/>
                  <a:pt x="1472" y="1631"/>
                  <a:pt x="1482" y="1644"/>
                </a:cubicBezTo>
                <a:cubicBezTo>
                  <a:pt x="1499" y="1657"/>
                  <a:pt x="1501" y="1669"/>
                  <a:pt x="1507" y="1670"/>
                </a:cubicBezTo>
                <a:cubicBezTo>
                  <a:pt x="1564" y="1741"/>
                  <a:pt x="1576" y="1762"/>
                  <a:pt x="1588" y="1782"/>
                </a:cubicBezTo>
                <a:cubicBezTo>
                  <a:pt x="1629" y="1864"/>
                  <a:pt x="1636" y="1875"/>
                  <a:pt x="1641" y="1889"/>
                </a:cubicBezTo>
                <a:cubicBezTo>
                  <a:pt x="1666" y="1992"/>
                  <a:pt x="1657" y="1955"/>
                  <a:pt x="1646" y="1918"/>
                </a:cubicBezTo>
                <a:cubicBezTo>
                  <a:pt x="1610" y="1833"/>
                  <a:pt x="1604" y="1820"/>
                  <a:pt x="1597" y="1807"/>
                </a:cubicBezTo>
                <a:cubicBezTo>
                  <a:pt x="1522" y="1698"/>
                  <a:pt x="1519" y="1693"/>
                  <a:pt x="1516" y="1688"/>
                </a:cubicBezTo>
                <a:cubicBezTo>
                  <a:pt x="1488" y="1660"/>
                  <a:pt x="1484" y="1657"/>
                  <a:pt x="1482" y="1650"/>
                </a:cubicBezTo>
                <a:cubicBezTo>
                  <a:pt x="1528" y="1718"/>
                  <a:pt x="1530" y="1720"/>
                  <a:pt x="1532" y="1722"/>
                </a:cubicBezTo>
                <a:cubicBezTo>
                  <a:pt x="1589" y="1815"/>
                  <a:pt x="1597" y="1832"/>
                  <a:pt x="1605" y="1849"/>
                </a:cubicBezTo>
                <a:cubicBezTo>
                  <a:pt x="1648" y="1962"/>
                  <a:pt x="1648" y="1971"/>
                  <a:pt x="1654" y="1982"/>
                </a:cubicBezTo>
                <a:cubicBezTo>
                  <a:pt x="1682" y="2093"/>
                  <a:pt x="1677" y="2096"/>
                  <a:pt x="1682" y="2104"/>
                </a:cubicBezTo>
                <a:cubicBezTo>
                  <a:pt x="1685" y="2146"/>
                  <a:pt x="1698" y="2156"/>
                  <a:pt x="1689" y="2159"/>
                </a:cubicBezTo>
                <a:cubicBezTo>
                  <a:pt x="1671" y="2106"/>
                  <a:pt x="1670" y="2093"/>
                  <a:pt x="1667" y="2079"/>
                </a:cubicBezTo>
                <a:cubicBezTo>
                  <a:pt x="1657" y="2035"/>
                  <a:pt x="1641" y="2025"/>
                  <a:pt x="1649" y="2023"/>
                </a:cubicBezTo>
                <a:cubicBezTo>
                  <a:pt x="1567" y="1870"/>
                  <a:pt x="1561" y="1860"/>
                  <a:pt x="1554" y="1849"/>
                </a:cubicBezTo>
                <a:cubicBezTo>
                  <a:pt x="1517" y="1799"/>
                  <a:pt x="1517" y="1787"/>
                  <a:pt x="1512" y="1790"/>
                </a:cubicBezTo>
                <a:cubicBezTo>
                  <a:pt x="1540" y="1843"/>
                  <a:pt x="1542" y="1846"/>
                  <a:pt x="1544" y="1849"/>
                </a:cubicBezTo>
                <a:cubicBezTo>
                  <a:pt x="1559" y="1875"/>
                  <a:pt x="1562" y="1876"/>
                  <a:pt x="1564" y="1878"/>
                </a:cubicBezTo>
                <a:cubicBezTo>
                  <a:pt x="1606" y="1962"/>
                  <a:pt x="1615" y="1981"/>
                  <a:pt x="1624" y="2000"/>
                </a:cubicBezTo>
                <a:cubicBezTo>
                  <a:pt x="1601" y="1979"/>
                  <a:pt x="1576" y="1939"/>
                  <a:pt x="1545" y="1884"/>
                </a:cubicBezTo>
                <a:cubicBezTo>
                  <a:pt x="1458" y="1761"/>
                  <a:pt x="1446" y="1742"/>
                  <a:pt x="1435" y="1722"/>
                </a:cubicBezTo>
                <a:cubicBezTo>
                  <a:pt x="1372" y="1625"/>
                  <a:pt x="1375" y="1632"/>
                  <a:pt x="1379" y="1639"/>
                </a:cubicBezTo>
                <a:cubicBezTo>
                  <a:pt x="1397" y="1684"/>
                  <a:pt x="1409" y="1694"/>
                  <a:pt x="1410" y="1701"/>
                </a:cubicBezTo>
                <a:cubicBezTo>
                  <a:pt x="1471" y="1795"/>
                  <a:pt x="1487" y="1824"/>
                  <a:pt x="1504" y="1849"/>
                </a:cubicBezTo>
                <a:cubicBezTo>
                  <a:pt x="1593" y="1989"/>
                  <a:pt x="1601" y="2006"/>
                  <a:pt x="1611" y="2019"/>
                </a:cubicBezTo>
                <a:cubicBezTo>
                  <a:pt x="1652" y="2120"/>
                  <a:pt x="1668" y="2130"/>
                  <a:pt x="1660" y="2131"/>
                </a:cubicBezTo>
                <a:cubicBezTo>
                  <a:pt x="1558" y="1989"/>
                  <a:pt x="1532" y="1954"/>
                  <a:pt x="1510" y="1911"/>
                </a:cubicBezTo>
                <a:cubicBezTo>
                  <a:pt x="1467" y="1843"/>
                  <a:pt x="1466" y="1837"/>
                  <a:pt x="1461" y="1831"/>
                </a:cubicBezTo>
                <a:cubicBezTo>
                  <a:pt x="1384" y="1663"/>
                  <a:pt x="1375" y="1652"/>
                  <a:pt x="1372" y="1643"/>
                </a:cubicBezTo>
                <a:cubicBezTo>
                  <a:pt x="1359" y="1607"/>
                  <a:pt x="1358" y="1598"/>
                  <a:pt x="1359" y="1591"/>
                </a:cubicBezTo>
                <a:cubicBezTo>
                  <a:pt x="1352" y="1559"/>
                  <a:pt x="1345" y="1553"/>
                  <a:pt x="1349" y="1551"/>
                </a:cubicBezTo>
                <a:cubicBezTo>
                  <a:pt x="1346" y="1528"/>
                  <a:pt x="1339" y="1519"/>
                  <a:pt x="1337" y="1521"/>
                </a:cubicBezTo>
                <a:cubicBezTo>
                  <a:pt x="1354" y="1623"/>
                  <a:pt x="1362" y="1640"/>
                  <a:pt x="1371" y="1669"/>
                </a:cubicBezTo>
                <a:cubicBezTo>
                  <a:pt x="1451" y="1833"/>
                  <a:pt x="1456" y="1841"/>
                  <a:pt x="1460" y="1849"/>
                </a:cubicBezTo>
                <a:cubicBezTo>
                  <a:pt x="1487" y="1905"/>
                  <a:pt x="1500" y="1910"/>
                  <a:pt x="1498" y="1920"/>
                </a:cubicBezTo>
                <a:cubicBezTo>
                  <a:pt x="1557" y="2000"/>
                  <a:pt x="1558" y="2018"/>
                  <a:pt x="1565" y="2016"/>
                </a:cubicBezTo>
                <a:cubicBezTo>
                  <a:pt x="1488" y="1943"/>
                  <a:pt x="1467" y="1916"/>
                  <a:pt x="1445" y="1891"/>
                </a:cubicBezTo>
                <a:cubicBezTo>
                  <a:pt x="1360" y="1795"/>
                  <a:pt x="1343" y="1761"/>
                  <a:pt x="1320" y="1736"/>
                </a:cubicBezTo>
                <a:cubicBezTo>
                  <a:pt x="1305" y="1717"/>
                  <a:pt x="1313" y="1702"/>
                  <a:pt x="1302" y="1706"/>
                </a:cubicBezTo>
                <a:cubicBezTo>
                  <a:pt x="1362" y="1799"/>
                  <a:pt x="1363" y="1818"/>
                  <a:pt x="1370" y="1818"/>
                </a:cubicBezTo>
                <a:cubicBezTo>
                  <a:pt x="1402" y="1860"/>
                  <a:pt x="1410" y="1869"/>
                  <a:pt x="1419" y="1878"/>
                </a:cubicBezTo>
                <a:cubicBezTo>
                  <a:pt x="1439" y="1895"/>
                  <a:pt x="1440" y="1901"/>
                  <a:pt x="1442" y="1905"/>
                </a:cubicBezTo>
                <a:cubicBezTo>
                  <a:pt x="1463" y="1925"/>
                  <a:pt x="1464" y="1931"/>
                  <a:pt x="1467" y="1935"/>
                </a:cubicBezTo>
                <a:cubicBezTo>
                  <a:pt x="1528" y="2003"/>
                  <a:pt x="1539" y="2015"/>
                  <a:pt x="1549" y="2031"/>
                </a:cubicBezTo>
                <a:cubicBezTo>
                  <a:pt x="1573" y="2044"/>
                  <a:pt x="1575" y="2059"/>
                  <a:pt x="1582" y="2059"/>
                </a:cubicBezTo>
                <a:cubicBezTo>
                  <a:pt x="1717" y="2160"/>
                  <a:pt x="1717" y="2160"/>
                  <a:pt x="1717" y="2160"/>
                </a:cubicBezTo>
                <a:close/>
                <a:moveTo>
                  <a:pt x="1580" y="2041"/>
                </a:moveTo>
                <a:cubicBezTo>
                  <a:pt x="1580" y="2035"/>
                  <a:pt x="1584" y="2041"/>
                  <a:pt x="1585" y="2045"/>
                </a:cubicBezTo>
                <a:cubicBezTo>
                  <a:pt x="1585" y="2051"/>
                  <a:pt x="1582" y="2045"/>
                  <a:pt x="1580" y="2041"/>
                </a:cubicBezTo>
                <a:close/>
                <a:moveTo>
                  <a:pt x="1685" y="2031"/>
                </a:moveTo>
                <a:cubicBezTo>
                  <a:pt x="1689" y="2021"/>
                  <a:pt x="1682" y="2006"/>
                  <a:pt x="1683" y="1994"/>
                </a:cubicBezTo>
                <a:cubicBezTo>
                  <a:pt x="1691" y="1992"/>
                  <a:pt x="1683" y="2001"/>
                  <a:pt x="1688" y="2004"/>
                </a:cubicBezTo>
                <a:cubicBezTo>
                  <a:pt x="1687" y="2008"/>
                  <a:pt x="1688" y="2013"/>
                  <a:pt x="1692" y="2019"/>
                </a:cubicBezTo>
                <a:cubicBezTo>
                  <a:pt x="1687" y="2026"/>
                  <a:pt x="1690" y="2037"/>
                  <a:pt x="1693" y="2047"/>
                </a:cubicBezTo>
                <a:cubicBezTo>
                  <a:pt x="1683" y="2048"/>
                  <a:pt x="1691" y="2037"/>
                  <a:pt x="1685" y="2031"/>
                </a:cubicBezTo>
                <a:close/>
                <a:moveTo>
                  <a:pt x="1689" y="2065"/>
                </a:moveTo>
                <a:cubicBezTo>
                  <a:pt x="1698" y="2058"/>
                  <a:pt x="1693" y="2074"/>
                  <a:pt x="1695" y="2078"/>
                </a:cubicBezTo>
                <a:cubicBezTo>
                  <a:pt x="1686" y="2080"/>
                  <a:pt x="1695" y="2070"/>
                  <a:pt x="1689" y="2065"/>
                </a:cubicBezTo>
                <a:close/>
                <a:moveTo>
                  <a:pt x="1696" y="2107"/>
                </a:moveTo>
                <a:cubicBezTo>
                  <a:pt x="1698" y="2098"/>
                  <a:pt x="1699" y="2111"/>
                  <a:pt x="1700" y="2115"/>
                </a:cubicBezTo>
                <a:cubicBezTo>
                  <a:pt x="1694" y="2115"/>
                  <a:pt x="1697" y="2110"/>
                  <a:pt x="1696" y="2107"/>
                </a:cubicBezTo>
                <a:close/>
                <a:moveTo>
                  <a:pt x="1363" y="2119"/>
                </a:moveTo>
                <a:cubicBezTo>
                  <a:pt x="1349" y="2100"/>
                  <a:pt x="1334" y="2085"/>
                  <a:pt x="1319" y="2069"/>
                </a:cubicBezTo>
                <a:cubicBezTo>
                  <a:pt x="1304" y="2051"/>
                  <a:pt x="1290" y="2031"/>
                  <a:pt x="1274" y="2017"/>
                </a:cubicBezTo>
                <a:cubicBezTo>
                  <a:pt x="1277" y="2008"/>
                  <a:pt x="1265" y="2006"/>
                  <a:pt x="1263" y="1993"/>
                </a:cubicBezTo>
                <a:cubicBezTo>
                  <a:pt x="1255" y="1990"/>
                  <a:pt x="1252" y="1975"/>
                  <a:pt x="1246" y="1966"/>
                </a:cubicBezTo>
                <a:cubicBezTo>
                  <a:pt x="1237" y="1970"/>
                  <a:pt x="1247" y="1955"/>
                  <a:pt x="1240" y="1960"/>
                </a:cubicBezTo>
                <a:cubicBezTo>
                  <a:pt x="1237" y="1954"/>
                  <a:pt x="1234" y="1949"/>
                  <a:pt x="1232" y="1944"/>
                </a:cubicBezTo>
                <a:cubicBezTo>
                  <a:pt x="1228" y="1930"/>
                  <a:pt x="1220" y="1929"/>
                  <a:pt x="1215" y="1917"/>
                </a:cubicBezTo>
                <a:cubicBezTo>
                  <a:pt x="1210" y="1908"/>
                  <a:pt x="1209" y="1901"/>
                  <a:pt x="1208" y="1894"/>
                </a:cubicBezTo>
                <a:cubicBezTo>
                  <a:pt x="1204" y="1887"/>
                  <a:pt x="1201" y="1875"/>
                  <a:pt x="1193" y="1879"/>
                </a:cubicBezTo>
                <a:cubicBezTo>
                  <a:pt x="1194" y="1883"/>
                  <a:pt x="1186" y="1885"/>
                  <a:pt x="1193" y="1892"/>
                </a:cubicBezTo>
                <a:cubicBezTo>
                  <a:pt x="1196" y="1897"/>
                  <a:pt x="1198" y="1902"/>
                  <a:pt x="1201" y="1907"/>
                </a:cubicBezTo>
                <a:cubicBezTo>
                  <a:pt x="1196" y="1908"/>
                  <a:pt x="1203" y="1922"/>
                  <a:pt x="1206" y="1918"/>
                </a:cubicBezTo>
                <a:cubicBezTo>
                  <a:pt x="1210" y="1924"/>
                  <a:pt x="1204" y="1926"/>
                  <a:pt x="1210" y="1932"/>
                </a:cubicBezTo>
                <a:cubicBezTo>
                  <a:pt x="1218" y="1939"/>
                  <a:pt x="1223" y="1953"/>
                  <a:pt x="1229" y="1965"/>
                </a:cubicBezTo>
                <a:cubicBezTo>
                  <a:pt x="1245" y="1982"/>
                  <a:pt x="1258" y="2007"/>
                  <a:pt x="1271" y="2031"/>
                </a:cubicBezTo>
                <a:cubicBezTo>
                  <a:pt x="1283" y="2038"/>
                  <a:pt x="1290" y="2057"/>
                  <a:pt x="1301" y="2065"/>
                </a:cubicBezTo>
                <a:cubicBezTo>
                  <a:pt x="1311" y="2076"/>
                  <a:pt x="1321" y="2088"/>
                  <a:pt x="1331" y="2099"/>
                </a:cubicBezTo>
                <a:cubicBezTo>
                  <a:pt x="1334" y="2109"/>
                  <a:pt x="1341" y="2106"/>
                  <a:pt x="1345" y="2115"/>
                </a:cubicBezTo>
                <a:cubicBezTo>
                  <a:pt x="1350" y="2120"/>
                  <a:pt x="1355" y="2128"/>
                  <a:pt x="1361" y="2129"/>
                </a:cubicBezTo>
                <a:cubicBezTo>
                  <a:pt x="1366" y="2135"/>
                  <a:pt x="1371" y="2139"/>
                  <a:pt x="1377" y="2141"/>
                </a:cubicBezTo>
                <a:cubicBezTo>
                  <a:pt x="1382" y="2146"/>
                  <a:pt x="1387" y="2154"/>
                  <a:pt x="1394" y="2155"/>
                </a:cubicBezTo>
                <a:cubicBezTo>
                  <a:pt x="1395" y="2157"/>
                  <a:pt x="1397" y="2159"/>
                  <a:pt x="1399" y="2160"/>
                </a:cubicBezTo>
                <a:cubicBezTo>
                  <a:pt x="1415" y="2160"/>
                  <a:pt x="1415" y="2160"/>
                  <a:pt x="1415" y="2160"/>
                </a:cubicBezTo>
                <a:cubicBezTo>
                  <a:pt x="1407" y="2156"/>
                  <a:pt x="1401" y="2144"/>
                  <a:pt x="1391" y="2143"/>
                </a:cubicBezTo>
                <a:cubicBezTo>
                  <a:pt x="1383" y="2130"/>
                  <a:pt x="1372" y="2126"/>
                  <a:pt x="1363" y="2119"/>
                </a:cubicBezTo>
                <a:close/>
                <a:moveTo>
                  <a:pt x="1043" y="2096"/>
                </a:moveTo>
                <a:cubicBezTo>
                  <a:pt x="1041" y="2124"/>
                  <a:pt x="1038" y="2141"/>
                  <a:pt x="1034" y="2160"/>
                </a:cubicBezTo>
                <a:cubicBezTo>
                  <a:pt x="1040" y="2160"/>
                  <a:pt x="1040" y="2160"/>
                  <a:pt x="1040" y="2160"/>
                </a:cubicBezTo>
                <a:cubicBezTo>
                  <a:pt x="1041" y="2152"/>
                  <a:pt x="1043" y="2145"/>
                  <a:pt x="1047" y="2139"/>
                </a:cubicBezTo>
                <a:cubicBezTo>
                  <a:pt x="1044" y="2134"/>
                  <a:pt x="1045" y="2125"/>
                  <a:pt x="1046" y="2118"/>
                </a:cubicBezTo>
                <a:cubicBezTo>
                  <a:pt x="1047" y="2109"/>
                  <a:pt x="1049" y="2100"/>
                  <a:pt x="1043" y="2096"/>
                </a:cubicBezTo>
                <a:close/>
                <a:moveTo>
                  <a:pt x="1139" y="1586"/>
                </a:moveTo>
                <a:cubicBezTo>
                  <a:pt x="1143" y="1587"/>
                  <a:pt x="1160" y="1579"/>
                  <a:pt x="1158" y="1573"/>
                </a:cubicBezTo>
                <a:cubicBezTo>
                  <a:pt x="1058" y="1617"/>
                  <a:pt x="1058" y="1625"/>
                  <a:pt x="1055" y="1622"/>
                </a:cubicBezTo>
                <a:cubicBezTo>
                  <a:pt x="1002" y="1644"/>
                  <a:pt x="987" y="1642"/>
                  <a:pt x="970" y="1651"/>
                </a:cubicBezTo>
                <a:cubicBezTo>
                  <a:pt x="920" y="1654"/>
                  <a:pt x="913" y="1658"/>
                  <a:pt x="908" y="1658"/>
                </a:cubicBezTo>
                <a:cubicBezTo>
                  <a:pt x="812" y="1663"/>
                  <a:pt x="807" y="1667"/>
                  <a:pt x="803" y="1662"/>
                </a:cubicBezTo>
                <a:cubicBezTo>
                  <a:pt x="749" y="1666"/>
                  <a:pt x="747" y="1653"/>
                  <a:pt x="741" y="1658"/>
                </a:cubicBezTo>
                <a:cubicBezTo>
                  <a:pt x="685" y="1656"/>
                  <a:pt x="676" y="1648"/>
                  <a:pt x="665" y="1650"/>
                </a:cubicBezTo>
                <a:cubicBezTo>
                  <a:pt x="631" y="1637"/>
                  <a:pt x="624" y="1648"/>
                  <a:pt x="621" y="1641"/>
                </a:cubicBezTo>
                <a:cubicBezTo>
                  <a:pt x="565" y="1638"/>
                  <a:pt x="555" y="1638"/>
                  <a:pt x="544" y="1637"/>
                </a:cubicBezTo>
                <a:cubicBezTo>
                  <a:pt x="508" y="1636"/>
                  <a:pt x="503" y="1640"/>
                  <a:pt x="499" y="1636"/>
                </a:cubicBezTo>
                <a:cubicBezTo>
                  <a:pt x="511" y="1624"/>
                  <a:pt x="533" y="1626"/>
                  <a:pt x="556" y="1622"/>
                </a:cubicBezTo>
                <a:cubicBezTo>
                  <a:pt x="635" y="1615"/>
                  <a:pt x="646" y="1616"/>
                  <a:pt x="657" y="1617"/>
                </a:cubicBezTo>
                <a:cubicBezTo>
                  <a:pt x="699" y="1628"/>
                  <a:pt x="712" y="1618"/>
                  <a:pt x="722" y="1625"/>
                </a:cubicBezTo>
                <a:cubicBezTo>
                  <a:pt x="751" y="1624"/>
                  <a:pt x="753" y="1631"/>
                  <a:pt x="757" y="1626"/>
                </a:cubicBezTo>
                <a:cubicBezTo>
                  <a:pt x="813" y="1629"/>
                  <a:pt x="816" y="1638"/>
                  <a:pt x="823" y="1635"/>
                </a:cubicBezTo>
                <a:cubicBezTo>
                  <a:pt x="844" y="1639"/>
                  <a:pt x="851" y="1634"/>
                  <a:pt x="856" y="1637"/>
                </a:cubicBezTo>
                <a:cubicBezTo>
                  <a:pt x="936" y="1638"/>
                  <a:pt x="947" y="1634"/>
                  <a:pt x="958" y="1638"/>
                </a:cubicBezTo>
                <a:cubicBezTo>
                  <a:pt x="1012" y="1625"/>
                  <a:pt x="1009" y="1615"/>
                  <a:pt x="1003" y="1622"/>
                </a:cubicBezTo>
                <a:cubicBezTo>
                  <a:pt x="937" y="1632"/>
                  <a:pt x="929" y="1628"/>
                  <a:pt x="919" y="1633"/>
                </a:cubicBezTo>
                <a:cubicBezTo>
                  <a:pt x="880" y="1633"/>
                  <a:pt x="876" y="1624"/>
                  <a:pt x="870" y="1627"/>
                </a:cubicBezTo>
                <a:cubicBezTo>
                  <a:pt x="815" y="1621"/>
                  <a:pt x="810" y="1619"/>
                  <a:pt x="804" y="1623"/>
                </a:cubicBezTo>
                <a:cubicBezTo>
                  <a:pt x="775" y="1618"/>
                  <a:pt x="772" y="1618"/>
                  <a:pt x="769" y="1618"/>
                </a:cubicBezTo>
                <a:cubicBezTo>
                  <a:pt x="707" y="1612"/>
                  <a:pt x="697" y="1608"/>
                  <a:pt x="686" y="1608"/>
                </a:cubicBezTo>
                <a:cubicBezTo>
                  <a:pt x="658" y="1604"/>
                  <a:pt x="655" y="1604"/>
                  <a:pt x="651" y="1603"/>
                </a:cubicBezTo>
                <a:cubicBezTo>
                  <a:pt x="728" y="1604"/>
                  <a:pt x="737" y="1594"/>
                  <a:pt x="744" y="1600"/>
                </a:cubicBezTo>
                <a:cubicBezTo>
                  <a:pt x="781" y="1603"/>
                  <a:pt x="787" y="1595"/>
                  <a:pt x="790" y="1601"/>
                </a:cubicBezTo>
                <a:cubicBezTo>
                  <a:pt x="860" y="1603"/>
                  <a:pt x="866" y="1606"/>
                  <a:pt x="873" y="1601"/>
                </a:cubicBezTo>
                <a:cubicBezTo>
                  <a:pt x="938" y="1605"/>
                  <a:pt x="946" y="1600"/>
                  <a:pt x="952" y="1604"/>
                </a:cubicBezTo>
                <a:cubicBezTo>
                  <a:pt x="1050" y="1586"/>
                  <a:pt x="1051" y="1586"/>
                  <a:pt x="1052" y="1585"/>
                </a:cubicBezTo>
                <a:cubicBezTo>
                  <a:pt x="1059" y="1585"/>
                  <a:pt x="1063" y="1579"/>
                  <a:pt x="1064" y="1584"/>
                </a:cubicBezTo>
                <a:cubicBezTo>
                  <a:pt x="1100" y="1576"/>
                  <a:pt x="1107" y="1565"/>
                  <a:pt x="1111" y="1570"/>
                </a:cubicBezTo>
                <a:cubicBezTo>
                  <a:pt x="1209" y="1523"/>
                  <a:pt x="1213" y="1526"/>
                  <a:pt x="1219" y="1522"/>
                </a:cubicBezTo>
                <a:cubicBezTo>
                  <a:pt x="1198" y="1526"/>
                  <a:pt x="1189" y="1531"/>
                  <a:pt x="1182" y="1529"/>
                </a:cubicBezTo>
                <a:cubicBezTo>
                  <a:pt x="1086" y="1567"/>
                  <a:pt x="1077" y="1574"/>
                  <a:pt x="1071" y="1573"/>
                </a:cubicBezTo>
                <a:cubicBezTo>
                  <a:pt x="1010" y="1587"/>
                  <a:pt x="1008" y="1587"/>
                  <a:pt x="1005" y="1587"/>
                </a:cubicBezTo>
                <a:cubicBezTo>
                  <a:pt x="995" y="1588"/>
                  <a:pt x="988" y="1591"/>
                  <a:pt x="982" y="1591"/>
                </a:cubicBezTo>
                <a:cubicBezTo>
                  <a:pt x="933" y="1586"/>
                  <a:pt x="923" y="1596"/>
                  <a:pt x="917" y="1592"/>
                </a:cubicBezTo>
                <a:cubicBezTo>
                  <a:pt x="861" y="1592"/>
                  <a:pt x="847" y="1590"/>
                  <a:pt x="834" y="1587"/>
                </a:cubicBezTo>
                <a:cubicBezTo>
                  <a:pt x="825" y="1587"/>
                  <a:pt x="822" y="1589"/>
                  <a:pt x="819" y="1587"/>
                </a:cubicBezTo>
                <a:cubicBezTo>
                  <a:pt x="812" y="1591"/>
                  <a:pt x="810" y="1588"/>
                  <a:pt x="806" y="1587"/>
                </a:cubicBezTo>
                <a:cubicBezTo>
                  <a:pt x="797" y="1590"/>
                  <a:pt x="795" y="1588"/>
                  <a:pt x="793" y="1587"/>
                </a:cubicBezTo>
                <a:cubicBezTo>
                  <a:pt x="784" y="1587"/>
                  <a:pt x="783" y="1587"/>
                  <a:pt x="783" y="1587"/>
                </a:cubicBezTo>
                <a:cubicBezTo>
                  <a:pt x="741" y="1587"/>
                  <a:pt x="738" y="1587"/>
                  <a:pt x="736" y="1588"/>
                </a:cubicBezTo>
                <a:cubicBezTo>
                  <a:pt x="701" y="1586"/>
                  <a:pt x="700" y="1587"/>
                  <a:pt x="699" y="1587"/>
                </a:cubicBezTo>
                <a:cubicBezTo>
                  <a:pt x="668" y="1586"/>
                  <a:pt x="665" y="1586"/>
                  <a:pt x="662" y="1587"/>
                </a:cubicBezTo>
                <a:cubicBezTo>
                  <a:pt x="595" y="1589"/>
                  <a:pt x="582" y="1597"/>
                  <a:pt x="572" y="1594"/>
                </a:cubicBezTo>
                <a:cubicBezTo>
                  <a:pt x="615" y="1580"/>
                  <a:pt x="619" y="1589"/>
                  <a:pt x="625" y="1586"/>
                </a:cubicBezTo>
                <a:cubicBezTo>
                  <a:pt x="693" y="1581"/>
                  <a:pt x="706" y="1572"/>
                  <a:pt x="717" y="1576"/>
                </a:cubicBezTo>
                <a:cubicBezTo>
                  <a:pt x="802" y="1567"/>
                  <a:pt x="814" y="1567"/>
                  <a:pt x="826" y="1566"/>
                </a:cubicBezTo>
                <a:cubicBezTo>
                  <a:pt x="902" y="1569"/>
                  <a:pt x="908" y="1565"/>
                  <a:pt x="913" y="1567"/>
                </a:cubicBezTo>
                <a:cubicBezTo>
                  <a:pt x="941" y="1569"/>
                  <a:pt x="943" y="1574"/>
                  <a:pt x="949" y="1567"/>
                </a:cubicBezTo>
                <a:cubicBezTo>
                  <a:pt x="990" y="1569"/>
                  <a:pt x="997" y="1564"/>
                  <a:pt x="1003" y="1566"/>
                </a:cubicBezTo>
                <a:cubicBezTo>
                  <a:pt x="1102" y="1541"/>
                  <a:pt x="1109" y="1537"/>
                  <a:pt x="1116" y="1535"/>
                </a:cubicBezTo>
                <a:cubicBezTo>
                  <a:pt x="1210" y="1473"/>
                  <a:pt x="1202" y="1486"/>
                  <a:pt x="1196" y="1488"/>
                </a:cubicBezTo>
                <a:cubicBezTo>
                  <a:pt x="1156" y="1514"/>
                  <a:pt x="1151" y="1513"/>
                  <a:pt x="1145" y="1516"/>
                </a:cubicBezTo>
                <a:cubicBezTo>
                  <a:pt x="1032" y="1548"/>
                  <a:pt x="1025" y="1556"/>
                  <a:pt x="1020" y="1554"/>
                </a:cubicBezTo>
                <a:cubicBezTo>
                  <a:pt x="981" y="1557"/>
                  <a:pt x="974" y="1562"/>
                  <a:pt x="969" y="1557"/>
                </a:cubicBezTo>
                <a:cubicBezTo>
                  <a:pt x="894" y="1560"/>
                  <a:pt x="889" y="1558"/>
                  <a:pt x="884" y="1555"/>
                </a:cubicBezTo>
                <a:cubicBezTo>
                  <a:pt x="831" y="1555"/>
                  <a:pt x="828" y="1558"/>
                  <a:pt x="826" y="1556"/>
                </a:cubicBezTo>
                <a:cubicBezTo>
                  <a:pt x="787" y="1556"/>
                  <a:pt x="776" y="1557"/>
                  <a:pt x="764" y="1559"/>
                </a:cubicBezTo>
                <a:cubicBezTo>
                  <a:pt x="686" y="1559"/>
                  <a:pt x="672" y="1569"/>
                  <a:pt x="661" y="1565"/>
                </a:cubicBezTo>
                <a:cubicBezTo>
                  <a:pt x="697" y="1557"/>
                  <a:pt x="701" y="1553"/>
                  <a:pt x="707" y="1551"/>
                </a:cubicBezTo>
                <a:cubicBezTo>
                  <a:pt x="768" y="1542"/>
                  <a:pt x="775" y="1547"/>
                  <a:pt x="784" y="1546"/>
                </a:cubicBezTo>
                <a:cubicBezTo>
                  <a:pt x="865" y="1549"/>
                  <a:pt x="874" y="1543"/>
                  <a:pt x="882" y="1546"/>
                </a:cubicBezTo>
                <a:cubicBezTo>
                  <a:pt x="924" y="1545"/>
                  <a:pt x="929" y="1537"/>
                  <a:pt x="933" y="1539"/>
                </a:cubicBezTo>
                <a:cubicBezTo>
                  <a:pt x="965" y="1535"/>
                  <a:pt x="973" y="1538"/>
                  <a:pt x="982" y="1534"/>
                </a:cubicBezTo>
                <a:cubicBezTo>
                  <a:pt x="1025" y="1532"/>
                  <a:pt x="1030" y="1523"/>
                  <a:pt x="1034" y="1528"/>
                </a:cubicBezTo>
                <a:cubicBezTo>
                  <a:pt x="1164" y="1466"/>
                  <a:pt x="1177" y="1463"/>
                  <a:pt x="1175" y="1457"/>
                </a:cubicBezTo>
                <a:cubicBezTo>
                  <a:pt x="1023" y="1516"/>
                  <a:pt x="1001" y="1526"/>
                  <a:pt x="981" y="1521"/>
                </a:cubicBezTo>
                <a:cubicBezTo>
                  <a:pt x="937" y="1530"/>
                  <a:pt x="927" y="1526"/>
                  <a:pt x="915" y="1534"/>
                </a:cubicBezTo>
                <a:cubicBezTo>
                  <a:pt x="837" y="1530"/>
                  <a:pt x="828" y="1533"/>
                  <a:pt x="820" y="1532"/>
                </a:cubicBezTo>
                <a:cubicBezTo>
                  <a:pt x="799" y="1531"/>
                  <a:pt x="794" y="1533"/>
                  <a:pt x="797" y="1529"/>
                </a:cubicBezTo>
                <a:cubicBezTo>
                  <a:pt x="911" y="1511"/>
                  <a:pt x="925" y="1512"/>
                  <a:pt x="928" y="1511"/>
                </a:cubicBezTo>
                <a:cubicBezTo>
                  <a:pt x="952" y="1509"/>
                  <a:pt x="957" y="1507"/>
                  <a:pt x="960" y="1507"/>
                </a:cubicBezTo>
                <a:cubicBezTo>
                  <a:pt x="1072" y="1468"/>
                  <a:pt x="1066" y="1472"/>
                  <a:pt x="1061" y="1474"/>
                </a:cubicBezTo>
                <a:cubicBezTo>
                  <a:pt x="987" y="1495"/>
                  <a:pt x="966" y="1492"/>
                  <a:pt x="943" y="1501"/>
                </a:cubicBezTo>
                <a:cubicBezTo>
                  <a:pt x="878" y="1505"/>
                  <a:pt x="863" y="1500"/>
                  <a:pt x="845" y="1508"/>
                </a:cubicBezTo>
                <a:cubicBezTo>
                  <a:pt x="792" y="1518"/>
                  <a:pt x="789" y="1516"/>
                  <a:pt x="784" y="1521"/>
                </a:cubicBezTo>
                <a:cubicBezTo>
                  <a:pt x="760" y="1519"/>
                  <a:pt x="771" y="1512"/>
                  <a:pt x="781" y="1505"/>
                </a:cubicBezTo>
                <a:cubicBezTo>
                  <a:pt x="1074" y="1377"/>
                  <a:pt x="1091" y="1376"/>
                  <a:pt x="1109" y="1365"/>
                </a:cubicBezTo>
                <a:cubicBezTo>
                  <a:pt x="1152" y="1354"/>
                  <a:pt x="1164" y="1354"/>
                  <a:pt x="1161" y="1348"/>
                </a:cubicBezTo>
                <a:cubicBezTo>
                  <a:pt x="924" y="1438"/>
                  <a:pt x="898" y="1441"/>
                  <a:pt x="866" y="1466"/>
                </a:cubicBezTo>
                <a:cubicBezTo>
                  <a:pt x="833" y="1481"/>
                  <a:pt x="830" y="1474"/>
                  <a:pt x="826" y="1479"/>
                </a:cubicBezTo>
                <a:cubicBezTo>
                  <a:pt x="777" y="1496"/>
                  <a:pt x="768" y="1508"/>
                  <a:pt x="763" y="1504"/>
                </a:cubicBezTo>
                <a:cubicBezTo>
                  <a:pt x="757" y="1499"/>
                  <a:pt x="767" y="1506"/>
                  <a:pt x="763" y="1500"/>
                </a:cubicBezTo>
                <a:cubicBezTo>
                  <a:pt x="799" y="1476"/>
                  <a:pt x="820" y="1466"/>
                  <a:pt x="835" y="1455"/>
                </a:cubicBezTo>
                <a:cubicBezTo>
                  <a:pt x="1001" y="1369"/>
                  <a:pt x="1010" y="1365"/>
                  <a:pt x="1021" y="1358"/>
                </a:cubicBezTo>
                <a:cubicBezTo>
                  <a:pt x="1073" y="1338"/>
                  <a:pt x="1093" y="1333"/>
                  <a:pt x="1114" y="1320"/>
                </a:cubicBezTo>
                <a:cubicBezTo>
                  <a:pt x="1157" y="1304"/>
                  <a:pt x="1168" y="1311"/>
                  <a:pt x="1165" y="1303"/>
                </a:cubicBezTo>
                <a:cubicBezTo>
                  <a:pt x="1080" y="1325"/>
                  <a:pt x="1073" y="1332"/>
                  <a:pt x="1068" y="1330"/>
                </a:cubicBezTo>
                <a:cubicBezTo>
                  <a:pt x="1013" y="1356"/>
                  <a:pt x="993" y="1361"/>
                  <a:pt x="973" y="1369"/>
                </a:cubicBezTo>
                <a:cubicBezTo>
                  <a:pt x="880" y="1420"/>
                  <a:pt x="861" y="1414"/>
                  <a:pt x="867" y="1420"/>
                </a:cubicBezTo>
                <a:cubicBezTo>
                  <a:pt x="731" y="1507"/>
                  <a:pt x="718" y="1517"/>
                  <a:pt x="704" y="1526"/>
                </a:cubicBezTo>
                <a:cubicBezTo>
                  <a:pt x="669" y="1546"/>
                  <a:pt x="667" y="1543"/>
                  <a:pt x="667" y="1544"/>
                </a:cubicBezTo>
                <a:cubicBezTo>
                  <a:pt x="644" y="1560"/>
                  <a:pt x="633" y="1563"/>
                  <a:pt x="622" y="1560"/>
                </a:cubicBezTo>
                <a:cubicBezTo>
                  <a:pt x="711" y="1506"/>
                  <a:pt x="729" y="1486"/>
                  <a:pt x="748" y="1472"/>
                </a:cubicBezTo>
                <a:cubicBezTo>
                  <a:pt x="786" y="1446"/>
                  <a:pt x="791" y="1443"/>
                  <a:pt x="796" y="1439"/>
                </a:cubicBezTo>
                <a:cubicBezTo>
                  <a:pt x="897" y="1370"/>
                  <a:pt x="900" y="1376"/>
                  <a:pt x="906" y="1369"/>
                </a:cubicBezTo>
                <a:cubicBezTo>
                  <a:pt x="1008" y="1309"/>
                  <a:pt x="1025" y="1314"/>
                  <a:pt x="1028" y="1301"/>
                </a:cubicBezTo>
                <a:cubicBezTo>
                  <a:pt x="952" y="1334"/>
                  <a:pt x="948" y="1337"/>
                  <a:pt x="943" y="1341"/>
                </a:cubicBezTo>
                <a:cubicBezTo>
                  <a:pt x="894" y="1365"/>
                  <a:pt x="877" y="1376"/>
                  <a:pt x="859" y="1387"/>
                </a:cubicBezTo>
                <a:cubicBezTo>
                  <a:pt x="775" y="1445"/>
                  <a:pt x="759" y="1452"/>
                  <a:pt x="743" y="1465"/>
                </a:cubicBezTo>
                <a:cubicBezTo>
                  <a:pt x="718" y="1484"/>
                  <a:pt x="718" y="1482"/>
                  <a:pt x="707" y="1489"/>
                </a:cubicBezTo>
                <a:cubicBezTo>
                  <a:pt x="679" y="1511"/>
                  <a:pt x="674" y="1508"/>
                  <a:pt x="675" y="1514"/>
                </a:cubicBezTo>
                <a:cubicBezTo>
                  <a:pt x="655" y="1518"/>
                  <a:pt x="662" y="1513"/>
                  <a:pt x="668" y="1508"/>
                </a:cubicBezTo>
                <a:cubicBezTo>
                  <a:pt x="802" y="1403"/>
                  <a:pt x="816" y="1390"/>
                  <a:pt x="838" y="1376"/>
                </a:cubicBezTo>
                <a:cubicBezTo>
                  <a:pt x="904" y="1328"/>
                  <a:pt x="919" y="1318"/>
                  <a:pt x="935" y="1308"/>
                </a:cubicBezTo>
                <a:cubicBezTo>
                  <a:pt x="1007" y="1265"/>
                  <a:pt x="1021" y="1270"/>
                  <a:pt x="1021" y="1260"/>
                </a:cubicBezTo>
                <a:cubicBezTo>
                  <a:pt x="946" y="1294"/>
                  <a:pt x="934" y="1301"/>
                  <a:pt x="923" y="1305"/>
                </a:cubicBezTo>
                <a:cubicBezTo>
                  <a:pt x="852" y="1350"/>
                  <a:pt x="852" y="1353"/>
                  <a:pt x="838" y="1362"/>
                </a:cubicBezTo>
                <a:cubicBezTo>
                  <a:pt x="737" y="1440"/>
                  <a:pt x="709" y="1463"/>
                  <a:pt x="672" y="1488"/>
                </a:cubicBezTo>
                <a:cubicBezTo>
                  <a:pt x="571" y="1564"/>
                  <a:pt x="573" y="1571"/>
                  <a:pt x="566" y="1570"/>
                </a:cubicBezTo>
                <a:cubicBezTo>
                  <a:pt x="618" y="1507"/>
                  <a:pt x="641" y="1505"/>
                  <a:pt x="636" y="1498"/>
                </a:cubicBezTo>
                <a:cubicBezTo>
                  <a:pt x="730" y="1424"/>
                  <a:pt x="759" y="1399"/>
                  <a:pt x="790" y="1373"/>
                </a:cubicBezTo>
                <a:cubicBezTo>
                  <a:pt x="865" y="1320"/>
                  <a:pt x="874" y="1321"/>
                  <a:pt x="874" y="1321"/>
                </a:cubicBezTo>
                <a:cubicBezTo>
                  <a:pt x="909" y="1295"/>
                  <a:pt x="923" y="1292"/>
                  <a:pt x="920" y="1286"/>
                </a:cubicBezTo>
                <a:cubicBezTo>
                  <a:pt x="878" y="1307"/>
                  <a:pt x="871" y="1312"/>
                  <a:pt x="864" y="1317"/>
                </a:cubicBezTo>
                <a:cubicBezTo>
                  <a:pt x="717" y="1422"/>
                  <a:pt x="687" y="1441"/>
                  <a:pt x="635" y="1481"/>
                </a:cubicBezTo>
                <a:cubicBezTo>
                  <a:pt x="582" y="1533"/>
                  <a:pt x="565" y="1547"/>
                  <a:pt x="553" y="1561"/>
                </a:cubicBezTo>
                <a:cubicBezTo>
                  <a:pt x="509" y="1596"/>
                  <a:pt x="498" y="1602"/>
                  <a:pt x="482" y="1612"/>
                </a:cubicBezTo>
                <a:cubicBezTo>
                  <a:pt x="466" y="1610"/>
                  <a:pt x="465" y="1606"/>
                  <a:pt x="482" y="1595"/>
                </a:cubicBezTo>
                <a:cubicBezTo>
                  <a:pt x="493" y="1577"/>
                  <a:pt x="502" y="1573"/>
                  <a:pt x="502" y="1568"/>
                </a:cubicBezTo>
                <a:cubicBezTo>
                  <a:pt x="549" y="1524"/>
                  <a:pt x="560" y="1505"/>
                  <a:pt x="580" y="1487"/>
                </a:cubicBezTo>
                <a:cubicBezTo>
                  <a:pt x="643" y="1414"/>
                  <a:pt x="657" y="1411"/>
                  <a:pt x="654" y="1405"/>
                </a:cubicBezTo>
                <a:cubicBezTo>
                  <a:pt x="776" y="1309"/>
                  <a:pt x="791" y="1299"/>
                  <a:pt x="807" y="1289"/>
                </a:cubicBezTo>
                <a:cubicBezTo>
                  <a:pt x="837" y="1267"/>
                  <a:pt x="831" y="1267"/>
                  <a:pt x="825" y="1270"/>
                </a:cubicBezTo>
                <a:cubicBezTo>
                  <a:pt x="767" y="1308"/>
                  <a:pt x="764" y="1312"/>
                  <a:pt x="758" y="1315"/>
                </a:cubicBezTo>
                <a:cubicBezTo>
                  <a:pt x="675" y="1380"/>
                  <a:pt x="657" y="1387"/>
                  <a:pt x="652" y="1397"/>
                </a:cubicBezTo>
                <a:cubicBezTo>
                  <a:pt x="610" y="1440"/>
                  <a:pt x="602" y="1444"/>
                  <a:pt x="596" y="1448"/>
                </a:cubicBezTo>
                <a:cubicBezTo>
                  <a:pt x="552" y="1495"/>
                  <a:pt x="541" y="1514"/>
                  <a:pt x="519" y="1531"/>
                </a:cubicBezTo>
                <a:cubicBezTo>
                  <a:pt x="461" y="1594"/>
                  <a:pt x="455" y="1600"/>
                  <a:pt x="450" y="1606"/>
                </a:cubicBezTo>
                <a:cubicBezTo>
                  <a:pt x="439" y="1608"/>
                  <a:pt x="448" y="1597"/>
                  <a:pt x="458" y="1587"/>
                </a:cubicBezTo>
                <a:cubicBezTo>
                  <a:pt x="597" y="1417"/>
                  <a:pt x="630" y="1392"/>
                  <a:pt x="656" y="1366"/>
                </a:cubicBezTo>
                <a:cubicBezTo>
                  <a:pt x="675" y="1340"/>
                  <a:pt x="675" y="1347"/>
                  <a:pt x="662" y="1355"/>
                </a:cubicBezTo>
                <a:cubicBezTo>
                  <a:pt x="574" y="1438"/>
                  <a:pt x="565" y="1440"/>
                  <a:pt x="565" y="1444"/>
                </a:cubicBezTo>
                <a:cubicBezTo>
                  <a:pt x="525" y="1490"/>
                  <a:pt x="524" y="1495"/>
                  <a:pt x="515" y="1499"/>
                </a:cubicBezTo>
                <a:cubicBezTo>
                  <a:pt x="511" y="1498"/>
                  <a:pt x="521" y="1486"/>
                  <a:pt x="532" y="1473"/>
                </a:cubicBezTo>
                <a:cubicBezTo>
                  <a:pt x="548" y="1442"/>
                  <a:pt x="554" y="1439"/>
                  <a:pt x="552" y="1436"/>
                </a:cubicBezTo>
                <a:cubicBezTo>
                  <a:pt x="588" y="1385"/>
                  <a:pt x="592" y="1372"/>
                  <a:pt x="603" y="1360"/>
                </a:cubicBezTo>
                <a:cubicBezTo>
                  <a:pt x="671" y="1285"/>
                  <a:pt x="670" y="1279"/>
                  <a:pt x="678" y="1274"/>
                </a:cubicBezTo>
                <a:cubicBezTo>
                  <a:pt x="624" y="1318"/>
                  <a:pt x="617" y="1327"/>
                  <a:pt x="608" y="1336"/>
                </a:cubicBezTo>
                <a:cubicBezTo>
                  <a:pt x="562" y="1397"/>
                  <a:pt x="565" y="1403"/>
                  <a:pt x="558" y="1407"/>
                </a:cubicBezTo>
                <a:cubicBezTo>
                  <a:pt x="524" y="1460"/>
                  <a:pt x="519" y="1470"/>
                  <a:pt x="512" y="1480"/>
                </a:cubicBezTo>
                <a:cubicBezTo>
                  <a:pt x="485" y="1516"/>
                  <a:pt x="482" y="1519"/>
                  <a:pt x="481" y="1522"/>
                </a:cubicBezTo>
                <a:cubicBezTo>
                  <a:pt x="442" y="1574"/>
                  <a:pt x="436" y="1576"/>
                  <a:pt x="432" y="1579"/>
                </a:cubicBezTo>
                <a:cubicBezTo>
                  <a:pt x="424" y="1596"/>
                  <a:pt x="410" y="1601"/>
                  <a:pt x="410" y="1608"/>
                </a:cubicBezTo>
                <a:cubicBezTo>
                  <a:pt x="366" y="1643"/>
                  <a:pt x="359" y="1653"/>
                  <a:pt x="356" y="1648"/>
                </a:cubicBezTo>
                <a:cubicBezTo>
                  <a:pt x="366" y="1635"/>
                  <a:pt x="365" y="1629"/>
                  <a:pt x="376" y="1624"/>
                </a:cubicBezTo>
                <a:cubicBezTo>
                  <a:pt x="393" y="1600"/>
                  <a:pt x="398" y="1594"/>
                  <a:pt x="404" y="1588"/>
                </a:cubicBezTo>
                <a:cubicBezTo>
                  <a:pt x="430" y="1542"/>
                  <a:pt x="442" y="1538"/>
                  <a:pt x="438" y="1530"/>
                </a:cubicBezTo>
                <a:cubicBezTo>
                  <a:pt x="478" y="1464"/>
                  <a:pt x="488" y="1459"/>
                  <a:pt x="487" y="1452"/>
                </a:cubicBezTo>
                <a:cubicBezTo>
                  <a:pt x="520" y="1389"/>
                  <a:pt x="533" y="1384"/>
                  <a:pt x="535" y="1378"/>
                </a:cubicBezTo>
                <a:cubicBezTo>
                  <a:pt x="564" y="1332"/>
                  <a:pt x="579" y="1327"/>
                  <a:pt x="575" y="1319"/>
                </a:cubicBezTo>
                <a:cubicBezTo>
                  <a:pt x="502" y="1413"/>
                  <a:pt x="492" y="1415"/>
                  <a:pt x="497" y="1421"/>
                </a:cubicBezTo>
                <a:cubicBezTo>
                  <a:pt x="471" y="1469"/>
                  <a:pt x="460" y="1477"/>
                  <a:pt x="457" y="1486"/>
                </a:cubicBezTo>
                <a:cubicBezTo>
                  <a:pt x="401" y="1570"/>
                  <a:pt x="395" y="1579"/>
                  <a:pt x="390" y="1587"/>
                </a:cubicBezTo>
                <a:cubicBezTo>
                  <a:pt x="358" y="1624"/>
                  <a:pt x="359" y="1629"/>
                  <a:pt x="353" y="1633"/>
                </a:cubicBezTo>
                <a:cubicBezTo>
                  <a:pt x="272" y="1697"/>
                  <a:pt x="268" y="1702"/>
                  <a:pt x="265" y="1699"/>
                </a:cubicBezTo>
                <a:cubicBezTo>
                  <a:pt x="298" y="1668"/>
                  <a:pt x="304" y="1660"/>
                  <a:pt x="314" y="1652"/>
                </a:cubicBezTo>
                <a:cubicBezTo>
                  <a:pt x="350" y="1604"/>
                  <a:pt x="364" y="1598"/>
                  <a:pt x="366" y="1589"/>
                </a:cubicBezTo>
                <a:cubicBezTo>
                  <a:pt x="389" y="1560"/>
                  <a:pt x="394" y="1551"/>
                  <a:pt x="398" y="1543"/>
                </a:cubicBezTo>
                <a:cubicBezTo>
                  <a:pt x="432" y="1480"/>
                  <a:pt x="435" y="1476"/>
                  <a:pt x="437" y="1471"/>
                </a:cubicBezTo>
                <a:cubicBezTo>
                  <a:pt x="471" y="1422"/>
                  <a:pt x="457" y="1415"/>
                  <a:pt x="467" y="1413"/>
                </a:cubicBezTo>
                <a:cubicBezTo>
                  <a:pt x="504" y="1336"/>
                  <a:pt x="516" y="1320"/>
                  <a:pt x="524" y="1305"/>
                </a:cubicBezTo>
                <a:cubicBezTo>
                  <a:pt x="545" y="1273"/>
                  <a:pt x="557" y="1266"/>
                  <a:pt x="554" y="1256"/>
                </a:cubicBezTo>
                <a:cubicBezTo>
                  <a:pt x="511" y="1306"/>
                  <a:pt x="510" y="1314"/>
                  <a:pt x="504" y="1322"/>
                </a:cubicBezTo>
                <a:cubicBezTo>
                  <a:pt x="483" y="1353"/>
                  <a:pt x="479" y="1361"/>
                  <a:pt x="476" y="1368"/>
                </a:cubicBezTo>
                <a:cubicBezTo>
                  <a:pt x="445" y="1421"/>
                  <a:pt x="447" y="1431"/>
                  <a:pt x="439" y="1438"/>
                </a:cubicBezTo>
                <a:cubicBezTo>
                  <a:pt x="406" y="1499"/>
                  <a:pt x="413" y="1504"/>
                  <a:pt x="405" y="1507"/>
                </a:cubicBezTo>
                <a:cubicBezTo>
                  <a:pt x="370" y="1561"/>
                  <a:pt x="369" y="1569"/>
                  <a:pt x="360" y="1575"/>
                </a:cubicBezTo>
                <a:cubicBezTo>
                  <a:pt x="347" y="1590"/>
                  <a:pt x="351" y="1595"/>
                  <a:pt x="343" y="1597"/>
                </a:cubicBezTo>
                <a:cubicBezTo>
                  <a:pt x="271" y="1672"/>
                  <a:pt x="262" y="1679"/>
                  <a:pt x="257" y="1687"/>
                </a:cubicBezTo>
                <a:cubicBezTo>
                  <a:pt x="236" y="1703"/>
                  <a:pt x="235" y="1698"/>
                  <a:pt x="241" y="1694"/>
                </a:cubicBezTo>
                <a:cubicBezTo>
                  <a:pt x="249" y="1676"/>
                  <a:pt x="266" y="1669"/>
                  <a:pt x="266" y="1659"/>
                </a:cubicBezTo>
                <a:cubicBezTo>
                  <a:pt x="321" y="1593"/>
                  <a:pt x="325" y="1590"/>
                  <a:pt x="327" y="1587"/>
                </a:cubicBezTo>
                <a:cubicBezTo>
                  <a:pt x="347" y="1546"/>
                  <a:pt x="360" y="1539"/>
                  <a:pt x="361" y="1530"/>
                </a:cubicBezTo>
                <a:cubicBezTo>
                  <a:pt x="382" y="1483"/>
                  <a:pt x="395" y="1481"/>
                  <a:pt x="394" y="1476"/>
                </a:cubicBezTo>
                <a:cubicBezTo>
                  <a:pt x="420" y="1415"/>
                  <a:pt x="418" y="1410"/>
                  <a:pt x="424" y="1406"/>
                </a:cubicBezTo>
                <a:cubicBezTo>
                  <a:pt x="416" y="1415"/>
                  <a:pt x="406" y="1417"/>
                  <a:pt x="407" y="1422"/>
                </a:cubicBezTo>
                <a:cubicBezTo>
                  <a:pt x="376" y="1486"/>
                  <a:pt x="373" y="1493"/>
                  <a:pt x="369" y="1500"/>
                </a:cubicBezTo>
                <a:cubicBezTo>
                  <a:pt x="350" y="1530"/>
                  <a:pt x="341" y="1536"/>
                  <a:pt x="343" y="1545"/>
                </a:cubicBezTo>
                <a:cubicBezTo>
                  <a:pt x="298" y="1609"/>
                  <a:pt x="281" y="1631"/>
                  <a:pt x="257" y="1651"/>
                </a:cubicBezTo>
                <a:cubicBezTo>
                  <a:pt x="216" y="1698"/>
                  <a:pt x="217" y="1712"/>
                  <a:pt x="206" y="1710"/>
                </a:cubicBezTo>
                <a:cubicBezTo>
                  <a:pt x="188" y="1726"/>
                  <a:pt x="190" y="1724"/>
                  <a:pt x="192" y="1722"/>
                </a:cubicBezTo>
                <a:cubicBezTo>
                  <a:pt x="264" y="1634"/>
                  <a:pt x="265" y="1626"/>
                  <a:pt x="274" y="1619"/>
                </a:cubicBezTo>
                <a:cubicBezTo>
                  <a:pt x="300" y="1574"/>
                  <a:pt x="316" y="1562"/>
                  <a:pt x="317" y="1548"/>
                </a:cubicBezTo>
                <a:cubicBezTo>
                  <a:pt x="346" y="1489"/>
                  <a:pt x="354" y="1480"/>
                  <a:pt x="360" y="1471"/>
                </a:cubicBezTo>
                <a:cubicBezTo>
                  <a:pt x="382" y="1431"/>
                  <a:pt x="382" y="1418"/>
                  <a:pt x="393" y="1406"/>
                </a:cubicBezTo>
                <a:cubicBezTo>
                  <a:pt x="405" y="1383"/>
                  <a:pt x="413" y="1378"/>
                  <a:pt x="411" y="1370"/>
                </a:cubicBezTo>
                <a:cubicBezTo>
                  <a:pt x="436" y="1329"/>
                  <a:pt x="444" y="1325"/>
                  <a:pt x="442" y="1318"/>
                </a:cubicBezTo>
                <a:cubicBezTo>
                  <a:pt x="415" y="1355"/>
                  <a:pt x="405" y="1362"/>
                  <a:pt x="404" y="1371"/>
                </a:cubicBezTo>
                <a:cubicBezTo>
                  <a:pt x="377" y="1411"/>
                  <a:pt x="372" y="1428"/>
                  <a:pt x="359" y="1444"/>
                </a:cubicBezTo>
                <a:cubicBezTo>
                  <a:pt x="326" y="1501"/>
                  <a:pt x="331" y="1511"/>
                  <a:pt x="321" y="1518"/>
                </a:cubicBezTo>
                <a:cubicBezTo>
                  <a:pt x="300" y="1558"/>
                  <a:pt x="294" y="1562"/>
                  <a:pt x="295" y="1567"/>
                </a:cubicBezTo>
                <a:cubicBezTo>
                  <a:pt x="261" y="1605"/>
                  <a:pt x="259" y="1623"/>
                  <a:pt x="245" y="1639"/>
                </a:cubicBezTo>
                <a:cubicBezTo>
                  <a:pt x="182" y="1710"/>
                  <a:pt x="181" y="1716"/>
                  <a:pt x="177" y="1722"/>
                </a:cubicBezTo>
                <a:cubicBezTo>
                  <a:pt x="131" y="1762"/>
                  <a:pt x="120" y="1777"/>
                  <a:pt x="113" y="1769"/>
                </a:cubicBezTo>
                <a:cubicBezTo>
                  <a:pt x="159" y="1720"/>
                  <a:pt x="161" y="1718"/>
                  <a:pt x="161" y="1716"/>
                </a:cubicBezTo>
                <a:cubicBezTo>
                  <a:pt x="184" y="1687"/>
                  <a:pt x="185" y="1681"/>
                  <a:pt x="188" y="1684"/>
                </a:cubicBezTo>
                <a:cubicBezTo>
                  <a:pt x="232" y="1623"/>
                  <a:pt x="236" y="1610"/>
                  <a:pt x="247" y="1599"/>
                </a:cubicBezTo>
                <a:cubicBezTo>
                  <a:pt x="259" y="1574"/>
                  <a:pt x="266" y="1568"/>
                  <a:pt x="271" y="1562"/>
                </a:cubicBezTo>
                <a:cubicBezTo>
                  <a:pt x="290" y="1513"/>
                  <a:pt x="295" y="1511"/>
                  <a:pt x="294" y="1508"/>
                </a:cubicBezTo>
                <a:cubicBezTo>
                  <a:pt x="319" y="1455"/>
                  <a:pt x="328" y="1445"/>
                  <a:pt x="327" y="1433"/>
                </a:cubicBezTo>
                <a:cubicBezTo>
                  <a:pt x="350" y="1381"/>
                  <a:pt x="358" y="1377"/>
                  <a:pt x="358" y="1370"/>
                </a:cubicBezTo>
                <a:cubicBezTo>
                  <a:pt x="379" y="1312"/>
                  <a:pt x="380" y="1322"/>
                  <a:pt x="373" y="1329"/>
                </a:cubicBezTo>
                <a:cubicBezTo>
                  <a:pt x="340" y="1387"/>
                  <a:pt x="334" y="1396"/>
                  <a:pt x="333" y="1405"/>
                </a:cubicBezTo>
                <a:cubicBezTo>
                  <a:pt x="304" y="1463"/>
                  <a:pt x="302" y="1472"/>
                  <a:pt x="295" y="1479"/>
                </a:cubicBezTo>
                <a:cubicBezTo>
                  <a:pt x="286" y="1497"/>
                  <a:pt x="290" y="1503"/>
                  <a:pt x="286" y="1507"/>
                </a:cubicBezTo>
                <a:cubicBezTo>
                  <a:pt x="254" y="1566"/>
                  <a:pt x="247" y="1577"/>
                  <a:pt x="239" y="1587"/>
                </a:cubicBezTo>
                <a:cubicBezTo>
                  <a:pt x="205" y="1638"/>
                  <a:pt x="200" y="1647"/>
                  <a:pt x="194" y="1656"/>
                </a:cubicBezTo>
                <a:cubicBezTo>
                  <a:pt x="138" y="1725"/>
                  <a:pt x="136" y="1728"/>
                  <a:pt x="133" y="1732"/>
                </a:cubicBezTo>
                <a:cubicBezTo>
                  <a:pt x="45" y="1816"/>
                  <a:pt x="39" y="1820"/>
                  <a:pt x="35" y="1819"/>
                </a:cubicBezTo>
                <a:cubicBezTo>
                  <a:pt x="101" y="1743"/>
                  <a:pt x="102" y="1739"/>
                  <a:pt x="101" y="1736"/>
                </a:cubicBezTo>
                <a:cubicBezTo>
                  <a:pt x="122" y="1716"/>
                  <a:pt x="122" y="1709"/>
                  <a:pt x="132" y="1704"/>
                </a:cubicBezTo>
                <a:cubicBezTo>
                  <a:pt x="167" y="1653"/>
                  <a:pt x="179" y="1648"/>
                  <a:pt x="180" y="1641"/>
                </a:cubicBezTo>
                <a:cubicBezTo>
                  <a:pt x="219" y="1582"/>
                  <a:pt x="221" y="1578"/>
                  <a:pt x="223" y="1574"/>
                </a:cubicBezTo>
                <a:cubicBezTo>
                  <a:pt x="248" y="1539"/>
                  <a:pt x="242" y="1534"/>
                  <a:pt x="250" y="1531"/>
                </a:cubicBezTo>
                <a:cubicBezTo>
                  <a:pt x="273" y="1494"/>
                  <a:pt x="276" y="1490"/>
                  <a:pt x="275" y="1486"/>
                </a:cubicBezTo>
                <a:cubicBezTo>
                  <a:pt x="309" y="1436"/>
                  <a:pt x="302" y="1426"/>
                  <a:pt x="311" y="1420"/>
                </a:cubicBezTo>
                <a:cubicBezTo>
                  <a:pt x="342" y="1336"/>
                  <a:pt x="348" y="1320"/>
                  <a:pt x="352" y="1305"/>
                </a:cubicBezTo>
                <a:cubicBezTo>
                  <a:pt x="324" y="1362"/>
                  <a:pt x="321" y="1371"/>
                  <a:pt x="319" y="1379"/>
                </a:cubicBezTo>
                <a:cubicBezTo>
                  <a:pt x="300" y="1407"/>
                  <a:pt x="306" y="1412"/>
                  <a:pt x="301" y="1416"/>
                </a:cubicBezTo>
                <a:cubicBezTo>
                  <a:pt x="287" y="1441"/>
                  <a:pt x="289" y="1446"/>
                  <a:pt x="282" y="1450"/>
                </a:cubicBezTo>
                <a:cubicBezTo>
                  <a:pt x="262" y="1492"/>
                  <a:pt x="259" y="1497"/>
                  <a:pt x="258" y="1501"/>
                </a:cubicBezTo>
                <a:cubicBezTo>
                  <a:pt x="223" y="1558"/>
                  <a:pt x="215" y="1563"/>
                  <a:pt x="213" y="1570"/>
                </a:cubicBezTo>
                <a:cubicBezTo>
                  <a:pt x="167" y="1646"/>
                  <a:pt x="158" y="1651"/>
                  <a:pt x="156" y="1657"/>
                </a:cubicBezTo>
                <a:cubicBezTo>
                  <a:pt x="107" y="1713"/>
                  <a:pt x="104" y="1718"/>
                  <a:pt x="99" y="1722"/>
                </a:cubicBezTo>
                <a:cubicBezTo>
                  <a:pt x="73" y="1752"/>
                  <a:pt x="73" y="1756"/>
                  <a:pt x="67" y="1758"/>
                </a:cubicBezTo>
                <a:cubicBezTo>
                  <a:pt x="86" y="1724"/>
                  <a:pt x="86" y="1723"/>
                  <a:pt x="86" y="1722"/>
                </a:cubicBezTo>
                <a:cubicBezTo>
                  <a:pt x="106" y="1692"/>
                  <a:pt x="110" y="1684"/>
                  <a:pt x="113" y="1675"/>
                </a:cubicBezTo>
                <a:cubicBezTo>
                  <a:pt x="135" y="1643"/>
                  <a:pt x="140" y="1636"/>
                  <a:pt x="139" y="1626"/>
                </a:cubicBezTo>
                <a:cubicBezTo>
                  <a:pt x="166" y="1583"/>
                  <a:pt x="168" y="1580"/>
                  <a:pt x="168" y="1575"/>
                </a:cubicBezTo>
                <a:cubicBezTo>
                  <a:pt x="198" y="1518"/>
                  <a:pt x="207" y="1511"/>
                  <a:pt x="209" y="1502"/>
                </a:cubicBezTo>
                <a:cubicBezTo>
                  <a:pt x="226" y="1469"/>
                  <a:pt x="231" y="1461"/>
                  <a:pt x="232" y="1452"/>
                </a:cubicBezTo>
                <a:cubicBezTo>
                  <a:pt x="259" y="1398"/>
                  <a:pt x="269" y="1396"/>
                  <a:pt x="267" y="1390"/>
                </a:cubicBezTo>
                <a:cubicBezTo>
                  <a:pt x="261" y="1398"/>
                  <a:pt x="255" y="1402"/>
                  <a:pt x="249" y="1405"/>
                </a:cubicBezTo>
                <a:cubicBezTo>
                  <a:pt x="216" y="1481"/>
                  <a:pt x="204" y="1484"/>
                  <a:pt x="205" y="1491"/>
                </a:cubicBezTo>
                <a:cubicBezTo>
                  <a:pt x="179" y="1544"/>
                  <a:pt x="177" y="1544"/>
                  <a:pt x="176" y="1546"/>
                </a:cubicBezTo>
                <a:cubicBezTo>
                  <a:pt x="152" y="1576"/>
                  <a:pt x="159" y="1583"/>
                  <a:pt x="151" y="1587"/>
                </a:cubicBezTo>
                <a:cubicBezTo>
                  <a:pt x="136" y="1614"/>
                  <a:pt x="130" y="1624"/>
                  <a:pt x="127" y="1634"/>
                </a:cubicBezTo>
                <a:cubicBezTo>
                  <a:pt x="97" y="1675"/>
                  <a:pt x="94" y="1690"/>
                  <a:pt x="82" y="1703"/>
                </a:cubicBezTo>
                <a:cubicBezTo>
                  <a:pt x="51" y="1752"/>
                  <a:pt x="53" y="1760"/>
                  <a:pt x="45" y="1767"/>
                </a:cubicBezTo>
                <a:cubicBezTo>
                  <a:pt x="17" y="1809"/>
                  <a:pt x="7" y="1811"/>
                  <a:pt x="8" y="1816"/>
                </a:cubicBezTo>
                <a:cubicBezTo>
                  <a:pt x="7" y="1875"/>
                  <a:pt x="13" y="1874"/>
                  <a:pt x="19" y="1868"/>
                </a:cubicBezTo>
                <a:cubicBezTo>
                  <a:pt x="68" y="1868"/>
                  <a:pt x="73" y="1861"/>
                  <a:pt x="76" y="1864"/>
                </a:cubicBezTo>
                <a:cubicBezTo>
                  <a:pt x="107" y="1863"/>
                  <a:pt x="120" y="1864"/>
                  <a:pt x="133" y="1861"/>
                </a:cubicBezTo>
                <a:cubicBezTo>
                  <a:pt x="183" y="1863"/>
                  <a:pt x="195" y="1862"/>
                  <a:pt x="207" y="1867"/>
                </a:cubicBezTo>
                <a:cubicBezTo>
                  <a:pt x="249" y="1877"/>
                  <a:pt x="256" y="1872"/>
                  <a:pt x="262" y="1876"/>
                </a:cubicBezTo>
                <a:cubicBezTo>
                  <a:pt x="325" y="1885"/>
                  <a:pt x="330" y="1890"/>
                  <a:pt x="336" y="1888"/>
                </a:cubicBezTo>
                <a:cubicBezTo>
                  <a:pt x="366" y="1893"/>
                  <a:pt x="368" y="1900"/>
                  <a:pt x="373" y="1895"/>
                </a:cubicBezTo>
                <a:cubicBezTo>
                  <a:pt x="402" y="1903"/>
                  <a:pt x="405" y="1907"/>
                  <a:pt x="408" y="1907"/>
                </a:cubicBezTo>
                <a:cubicBezTo>
                  <a:pt x="440" y="1907"/>
                  <a:pt x="452" y="1915"/>
                  <a:pt x="464" y="1918"/>
                </a:cubicBezTo>
                <a:cubicBezTo>
                  <a:pt x="495" y="1918"/>
                  <a:pt x="497" y="1926"/>
                  <a:pt x="501" y="1921"/>
                </a:cubicBezTo>
                <a:cubicBezTo>
                  <a:pt x="550" y="1931"/>
                  <a:pt x="564" y="1923"/>
                  <a:pt x="575" y="1927"/>
                </a:cubicBezTo>
                <a:cubicBezTo>
                  <a:pt x="634" y="1919"/>
                  <a:pt x="640" y="1915"/>
                  <a:pt x="644" y="1919"/>
                </a:cubicBezTo>
                <a:cubicBezTo>
                  <a:pt x="681" y="1904"/>
                  <a:pt x="693" y="1911"/>
                  <a:pt x="691" y="1901"/>
                </a:cubicBezTo>
                <a:cubicBezTo>
                  <a:pt x="605" y="1920"/>
                  <a:pt x="602" y="1914"/>
                  <a:pt x="596" y="1916"/>
                </a:cubicBezTo>
                <a:cubicBezTo>
                  <a:pt x="550" y="1912"/>
                  <a:pt x="543" y="1923"/>
                  <a:pt x="540" y="1916"/>
                </a:cubicBezTo>
                <a:cubicBezTo>
                  <a:pt x="500" y="1905"/>
                  <a:pt x="495" y="1911"/>
                  <a:pt x="491" y="1910"/>
                </a:cubicBezTo>
                <a:cubicBezTo>
                  <a:pt x="424" y="1898"/>
                  <a:pt x="416" y="1892"/>
                  <a:pt x="406" y="1894"/>
                </a:cubicBezTo>
                <a:cubicBezTo>
                  <a:pt x="361" y="1879"/>
                  <a:pt x="355" y="1883"/>
                  <a:pt x="351" y="1879"/>
                </a:cubicBezTo>
                <a:cubicBezTo>
                  <a:pt x="313" y="1873"/>
                  <a:pt x="304" y="1871"/>
                  <a:pt x="295" y="1868"/>
                </a:cubicBezTo>
                <a:cubicBezTo>
                  <a:pt x="261" y="1865"/>
                  <a:pt x="257" y="1862"/>
                  <a:pt x="252" y="1861"/>
                </a:cubicBezTo>
                <a:cubicBezTo>
                  <a:pt x="199" y="1853"/>
                  <a:pt x="189" y="1851"/>
                  <a:pt x="179" y="1849"/>
                </a:cubicBezTo>
                <a:cubicBezTo>
                  <a:pt x="162" y="1849"/>
                  <a:pt x="161" y="1849"/>
                  <a:pt x="160" y="1850"/>
                </a:cubicBezTo>
                <a:cubicBezTo>
                  <a:pt x="149" y="1849"/>
                  <a:pt x="144" y="1848"/>
                  <a:pt x="146" y="1845"/>
                </a:cubicBezTo>
                <a:cubicBezTo>
                  <a:pt x="189" y="1843"/>
                  <a:pt x="202" y="1837"/>
                  <a:pt x="212" y="1843"/>
                </a:cubicBezTo>
                <a:cubicBezTo>
                  <a:pt x="248" y="1846"/>
                  <a:pt x="254" y="1842"/>
                  <a:pt x="260" y="1842"/>
                </a:cubicBezTo>
                <a:cubicBezTo>
                  <a:pt x="355" y="1852"/>
                  <a:pt x="379" y="1858"/>
                  <a:pt x="404" y="1864"/>
                </a:cubicBezTo>
                <a:cubicBezTo>
                  <a:pt x="458" y="1867"/>
                  <a:pt x="462" y="1870"/>
                  <a:pt x="468" y="1866"/>
                </a:cubicBezTo>
                <a:cubicBezTo>
                  <a:pt x="517" y="1875"/>
                  <a:pt x="523" y="1871"/>
                  <a:pt x="527" y="1875"/>
                </a:cubicBezTo>
                <a:cubicBezTo>
                  <a:pt x="548" y="1876"/>
                  <a:pt x="553" y="1875"/>
                  <a:pt x="558" y="1875"/>
                </a:cubicBezTo>
                <a:cubicBezTo>
                  <a:pt x="546" y="1869"/>
                  <a:pt x="539" y="1870"/>
                  <a:pt x="533" y="1868"/>
                </a:cubicBezTo>
                <a:cubicBezTo>
                  <a:pt x="447" y="1854"/>
                  <a:pt x="440" y="1855"/>
                  <a:pt x="433" y="1855"/>
                </a:cubicBezTo>
                <a:cubicBezTo>
                  <a:pt x="404" y="1849"/>
                  <a:pt x="404" y="1849"/>
                  <a:pt x="404" y="1849"/>
                </a:cubicBezTo>
                <a:cubicBezTo>
                  <a:pt x="360" y="1844"/>
                  <a:pt x="347" y="1840"/>
                  <a:pt x="334" y="1838"/>
                </a:cubicBezTo>
                <a:cubicBezTo>
                  <a:pt x="308" y="1827"/>
                  <a:pt x="299" y="1838"/>
                  <a:pt x="293" y="1834"/>
                </a:cubicBezTo>
                <a:cubicBezTo>
                  <a:pt x="233" y="1835"/>
                  <a:pt x="232" y="1825"/>
                  <a:pt x="232" y="1822"/>
                </a:cubicBezTo>
                <a:cubicBezTo>
                  <a:pt x="176" y="1831"/>
                  <a:pt x="161" y="1832"/>
                  <a:pt x="147" y="1830"/>
                </a:cubicBezTo>
                <a:cubicBezTo>
                  <a:pt x="107" y="1834"/>
                  <a:pt x="96" y="1842"/>
                  <a:pt x="87" y="1840"/>
                </a:cubicBezTo>
                <a:cubicBezTo>
                  <a:pt x="32" y="1846"/>
                  <a:pt x="40" y="1839"/>
                  <a:pt x="48" y="1838"/>
                </a:cubicBezTo>
                <a:cubicBezTo>
                  <a:pt x="121" y="1811"/>
                  <a:pt x="132" y="1814"/>
                  <a:pt x="146" y="1807"/>
                </a:cubicBezTo>
                <a:cubicBezTo>
                  <a:pt x="188" y="1804"/>
                  <a:pt x="193" y="1808"/>
                  <a:pt x="201" y="1801"/>
                </a:cubicBezTo>
                <a:cubicBezTo>
                  <a:pt x="242" y="1804"/>
                  <a:pt x="246" y="1798"/>
                  <a:pt x="248" y="1804"/>
                </a:cubicBezTo>
                <a:cubicBezTo>
                  <a:pt x="301" y="1804"/>
                  <a:pt x="305" y="1802"/>
                  <a:pt x="308" y="1799"/>
                </a:cubicBezTo>
                <a:cubicBezTo>
                  <a:pt x="345" y="1802"/>
                  <a:pt x="352" y="1800"/>
                  <a:pt x="357" y="1805"/>
                </a:cubicBezTo>
                <a:cubicBezTo>
                  <a:pt x="423" y="1808"/>
                  <a:pt x="429" y="1812"/>
                  <a:pt x="436" y="1808"/>
                </a:cubicBezTo>
                <a:cubicBezTo>
                  <a:pt x="501" y="1820"/>
                  <a:pt x="508" y="1821"/>
                  <a:pt x="515" y="1821"/>
                </a:cubicBezTo>
                <a:cubicBezTo>
                  <a:pt x="558" y="1832"/>
                  <a:pt x="562" y="1826"/>
                  <a:pt x="565" y="1833"/>
                </a:cubicBezTo>
                <a:cubicBezTo>
                  <a:pt x="620" y="1845"/>
                  <a:pt x="623" y="1846"/>
                  <a:pt x="627" y="1843"/>
                </a:cubicBezTo>
                <a:cubicBezTo>
                  <a:pt x="654" y="1850"/>
                  <a:pt x="656" y="1850"/>
                  <a:pt x="657" y="1851"/>
                </a:cubicBezTo>
                <a:cubicBezTo>
                  <a:pt x="744" y="1854"/>
                  <a:pt x="752" y="1847"/>
                  <a:pt x="757" y="1854"/>
                </a:cubicBezTo>
                <a:cubicBezTo>
                  <a:pt x="772" y="1849"/>
                  <a:pt x="774" y="1849"/>
                  <a:pt x="773" y="1846"/>
                </a:cubicBezTo>
                <a:cubicBezTo>
                  <a:pt x="696" y="1846"/>
                  <a:pt x="690" y="1842"/>
                  <a:pt x="684" y="1844"/>
                </a:cubicBezTo>
                <a:cubicBezTo>
                  <a:pt x="652" y="1839"/>
                  <a:pt x="648" y="1839"/>
                  <a:pt x="645" y="1838"/>
                </a:cubicBezTo>
                <a:cubicBezTo>
                  <a:pt x="599" y="1834"/>
                  <a:pt x="594" y="1822"/>
                  <a:pt x="586" y="1829"/>
                </a:cubicBezTo>
                <a:cubicBezTo>
                  <a:pt x="541" y="1817"/>
                  <a:pt x="535" y="1811"/>
                  <a:pt x="527" y="1813"/>
                </a:cubicBezTo>
                <a:cubicBezTo>
                  <a:pt x="498" y="1809"/>
                  <a:pt x="494" y="1809"/>
                  <a:pt x="490" y="1810"/>
                </a:cubicBezTo>
                <a:cubicBezTo>
                  <a:pt x="461" y="1804"/>
                  <a:pt x="459" y="1797"/>
                  <a:pt x="453" y="1803"/>
                </a:cubicBezTo>
                <a:cubicBezTo>
                  <a:pt x="391" y="1789"/>
                  <a:pt x="374" y="1794"/>
                  <a:pt x="358" y="1790"/>
                </a:cubicBezTo>
                <a:cubicBezTo>
                  <a:pt x="305" y="1795"/>
                  <a:pt x="302" y="1787"/>
                  <a:pt x="297" y="1789"/>
                </a:cubicBezTo>
                <a:cubicBezTo>
                  <a:pt x="270" y="1781"/>
                  <a:pt x="263" y="1796"/>
                  <a:pt x="260" y="1790"/>
                </a:cubicBezTo>
                <a:cubicBezTo>
                  <a:pt x="181" y="1794"/>
                  <a:pt x="177" y="1796"/>
                  <a:pt x="174" y="1792"/>
                </a:cubicBezTo>
                <a:cubicBezTo>
                  <a:pt x="192" y="1783"/>
                  <a:pt x="198" y="1786"/>
                  <a:pt x="204" y="1785"/>
                </a:cubicBezTo>
                <a:cubicBezTo>
                  <a:pt x="257" y="1782"/>
                  <a:pt x="270" y="1778"/>
                  <a:pt x="282" y="1782"/>
                </a:cubicBezTo>
                <a:cubicBezTo>
                  <a:pt x="349" y="1779"/>
                  <a:pt x="367" y="1775"/>
                  <a:pt x="383" y="1780"/>
                </a:cubicBezTo>
                <a:cubicBezTo>
                  <a:pt x="448" y="1789"/>
                  <a:pt x="454" y="1780"/>
                  <a:pt x="457" y="1787"/>
                </a:cubicBezTo>
                <a:cubicBezTo>
                  <a:pt x="485" y="1791"/>
                  <a:pt x="493" y="1792"/>
                  <a:pt x="502" y="1791"/>
                </a:cubicBezTo>
                <a:cubicBezTo>
                  <a:pt x="527" y="1805"/>
                  <a:pt x="534" y="1794"/>
                  <a:pt x="537" y="1802"/>
                </a:cubicBezTo>
                <a:cubicBezTo>
                  <a:pt x="574" y="1815"/>
                  <a:pt x="582" y="1802"/>
                  <a:pt x="585" y="1812"/>
                </a:cubicBezTo>
                <a:cubicBezTo>
                  <a:pt x="632" y="1820"/>
                  <a:pt x="634" y="1819"/>
                  <a:pt x="636" y="1820"/>
                </a:cubicBezTo>
                <a:cubicBezTo>
                  <a:pt x="667" y="1827"/>
                  <a:pt x="676" y="1825"/>
                  <a:pt x="685" y="1825"/>
                </a:cubicBezTo>
                <a:cubicBezTo>
                  <a:pt x="707" y="1823"/>
                  <a:pt x="704" y="1820"/>
                  <a:pt x="700" y="1822"/>
                </a:cubicBezTo>
                <a:cubicBezTo>
                  <a:pt x="635" y="1809"/>
                  <a:pt x="628" y="1811"/>
                  <a:pt x="622" y="1808"/>
                </a:cubicBezTo>
                <a:cubicBezTo>
                  <a:pt x="592" y="1805"/>
                  <a:pt x="585" y="1801"/>
                  <a:pt x="577" y="1800"/>
                </a:cubicBezTo>
                <a:cubicBezTo>
                  <a:pt x="541" y="1791"/>
                  <a:pt x="527" y="1788"/>
                  <a:pt x="514" y="1783"/>
                </a:cubicBezTo>
                <a:cubicBezTo>
                  <a:pt x="417" y="1772"/>
                  <a:pt x="404" y="1771"/>
                  <a:pt x="391" y="1767"/>
                </a:cubicBezTo>
                <a:cubicBezTo>
                  <a:pt x="300" y="1761"/>
                  <a:pt x="286" y="1765"/>
                  <a:pt x="272" y="1767"/>
                </a:cubicBezTo>
                <a:cubicBezTo>
                  <a:pt x="239" y="1769"/>
                  <a:pt x="236" y="1770"/>
                  <a:pt x="232" y="1770"/>
                </a:cubicBezTo>
                <a:cubicBezTo>
                  <a:pt x="184" y="1778"/>
                  <a:pt x="179" y="1770"/>
                  <a:pt x="170" y="1776"/>
                </a:cubicBezTo>
                <a:cubicBezTo>
                  <a:pt x="185" y="1763"/>
                  <a:pt x="199" y="1749"/>
                  <a:pt x="210" y="1753"/>
                </a:cubicBezTo>
                <a:cubicBezTo>
                  <a:pt x="244" y="1750"/>
                  <a:pt x="249" y="1739"/>
                  <a:pt x="256" y="1743"/>
                </a:cubicBezTo>
                <a:cubicBezTo>
                  <a:pt x="282" y="1741"/>
                  <a:pt x="288" y="1742"/>
                  <a:pt x="295" y="1738"/>
                </a:cubicBezTo>
                <a:cubicBezTo>
                  <a:pt x="330" y="1745"/>
                  <a:pt x="342" y="1733"/>
                  <a:pt x="350" y="1743"/>
                </a:cubicBezTo>
                <a:cubicBezTo>
                  <a:pt x="435" y="1748"/>
                  <a:pt x="437" y="1748"/>
                  <a:pt x="440" y="1746"/>
                </a:cubicBezTo>
                <a:cubicBezTo>
                  <a:pt x="466" y="1751"/>
                  <a:pt x="470" y="1752"/>
                  <a:pt x="473" y="1754"/>
                </a:cubicBezTo>
                <a:cubicBezTo>
                  <a:pt x="507" y="1759"/>
                  <a:pt x="511" y="1762"/>
                  <a:pt x="514" y="1769"/>
                </a:cubicBezTo>
                <a:cubicBezTo>
                  <a:pt x="588" y="1779"/>
                  <a:pt x="595" y="1782"/>
                  <a:pt x="602" y="1779"/>
                </a:cubicBezTo>
                <a:cubicBezTo>
                  <a:pt x="648" y="1794"/>
                  <a:pt x="656" y="1788"/>
                  <a:pt x="662" y="1795"/>
                </a:cubicBezTo>
                <a:cubicBezTo>
                  <a:pt x="716" y="1804"/>
                  <a:pt x="729" y="1805"/>
                  <a:pt x="743" y="1807"/>
                </a:cubicBezTo>
                <a:cubicBezTo>
                  <a:pt x="829" y="1810"/>
                  <a:pt x="834" y="1806"/>
                  <a:pt x="837" y="1807"/>
                </a:cubicBezTo>
                <a:cubicBezTo>
                  <a:pt x="863" y="1807"/>
                  <a:pt x="866" y="1805"/>
                  <a:pt x="868" y="1800"/>
                </a:cubicBezTo>
                <a:cubicBezTo>
                  <a:pt x="923" y="1804"/>
                  <a:pt x="932" y="1803"/>
                  <a:pt x="940" y="1804"/>
                </a:cubicBezTo>
                <a:cubicBezTo>
                  <a:pt x="1001" y="1793"/>
                  <a:pt x="1008" y="1799"/>
                  <a:pt x="1018" y="1790"/>
                </a:cubicBezTo>
                <a:cubicBezTo>
                  <a:pt x="1059" y="1782"/>
                  <a:pt x="1072" y="1773"/>
                  <a:pt x="1068" y="1770"/>
                </a:cubicBezTo>
                <a:cubicBezTo>
                  <a:pt x="999" y="1785"/>
                  <a:pt x="989" y="1791"/>
                  <a:pt x="980" y="1791"/>
                </a:cubicBezTo>
                <a:cubicBezTo>
                  <a:pt x="888" y="1799"/>
                  <a:pt x="881" y="1790"/>
                  <a:pt x="871" y="1794"/>
                </a:cubicBezTo>
                <a:cubicBezTo>
                  <a:pt x="840" y="1791"/>
                  <a:pt x="837" y="1783"/>
                  <a:pt x="832" y="1789"/>
                </a:cubicBezTo>
                <a:cubicBezTo>
                  <a:pt x="784" y="1777"/>
                  <a:pt x="776" y="1771"/>
                  <a:pt x="767" y="1770"/>
                </a:cubicBezTo>
                <a:cubicBezTo>
                  <a:pt x="724" y="1758"/>
                  <a:pt x="707" y="1751"/>
                  <a:pt x="690" y="1749"/>
                </a:cubicBezTo>
                <a:cubicBezTo>
                  <a:pt x="629" y="1733"/>
                  <a:pt x="622" y="1723"/>
                  <a:pt x="612" y="1727"/>
                </a:cubicBezTo>
                <a:cubicBezTo>
                  <a:pt x="594" y="1718"/>
                  <a:pt x="589" y="1722"/>
                  <a:pt x="585" y="1718"/>
                </a:cubicBezTo>
                <a:cubicBezTo>
                  <a:pt x="506" y="1708"/>
                  <a:pt x="501" y="1706"/>
                  <a:pt x="495" y="1708"/>
                </a:cubicBezTo>
                <a:cubicBezTo>
                  <a:pt x="470" y="1703"/>
                  <a:pt x="468" y="1701"/>
                  <a:pt x="464" y="1704"/>
                </a:cubicBezTo>
                <a:cubicBezTo>
                  <a:pt x="414" y="1701"/>
                  <a:pt x="408" y="1699"/>
                  <a:pt x="402" y="1701"/>
                </a:cubicBezTo>
                <a:cubicBezTo>
                  <a:pt x="367" y="1697"/>
                  <a:pt x="362" y="1698"/>
                  <a:pt x="357" y="1696"/>
                </a:cubicBezTo>
                <a:cubicBezTo>
                  <a:pt x="406" y="1690"/>
                  <a:pt x="421" y="1695"/>
                  <a:pt x="439" y="1687"/>
                </a:cubicBezTo>
                <a:cubicBezTo>
                  <a:pt x="502" y="1696"/>
                  <a:pt x="512" y="1693"/>
                  <a:pt x="521" y="1695"/>
                </a:cubicBezTo>
                <a:cubicBezTo>
                  <a:pt x="567" y="1702"/>
                  <a:pt x="584" y="1709"/>
                  <a:pt x="603" y="1713"/>
                </a:cubicBezTo>
                <a:cubicBezTo>
                  <a:pt x="634" y="1717"/>
                  <a:pt x="637" y="1723"/>
                  <a:pt x="643" y="1721"/>
                </a:cubicBezTo>
                <a:cubicBezTo>
                  <a:pt x="657" y="1722"/>
                  <a:pt x="657" y="1722"/>
                  <a:pt x="657" y="1721"/>
                </a:cubicBezTo>
                <a:cubicBezTo>
                  <a:pt x="692" y="1733"/>
                  <a:pt x="702" y="1731"/>
                  <a:pt x="710" y="1738"/>
                </a:cubicBezTo>
                <a:cubicBezTo>
                  <a:pt x="742" y="1743"/>
                  <a:pt x="746" y="1746"/>
                  <a:pt x="751" y="1746"/>
                </a:cubicBezTo>
                <a:cubicBezTo>
                  <a:pt x="780" y="1758"/>
                  <a:pt x="787" y="1750"/>
                  <a:pt x="791" y="1754"/>
                </a:cubicBezTo>
                <a:cubicBezTo>
                  <a:pt x="829" y="1757"/>
                  <a:pt x="838" y="1755"/>
                  <a:pt x="846" y="1758"/>
                </a:cubicBezTo>
                <a:cubicBezTo>
                  <a:pt x="926" y="1755"/>
                  <a:pt x="941" y="1745"/>
                  <a:pt x="953" y="1746"/>
                </a:cubicBezTo>
                <a:cubicBezTo>
                  <a:pt x="1016" y="1731"/>
                  <a:pt x="1027" y="1727"/>
                  <a:pt x="1029" y="1722"/>
                </a:cubicBezTo>
                <a:cubicBezTo>
                  <a:pt x="1009" y="1727"/>
                  <a:pt x="997" y="1725"/>
                  <a:pt x="983" y="1733"/>
                </a:cubicBezTo>
                <a:cubicBezTo>
                  <a:pt x="956" y="1735"/>
                  <a:pt x="951" y="1742"/>
                  <a:pt x="948" y="1739"/>
                </a:cubicBezTo>
                <a:cubicBezTo>
                  <a:pt x="890" y="1748"/>
                  <a:pt x="878" y="1749"/>
                  <a:pt x="867" y="1748"/>
                </a:cubicBezTo>
                <a:cubicBezTo>
                  <a:pt x="793" y="1738"/>
                  <a:pt x="782" y="1744"/>
                  <a:pt x="773" y="1738"/>
                </a:cubicBezTo>
                <a:cubicBezTo>
                  <a:pt x="736" y="1729"/>
                  <a:pt x="727" y="1727"/>
                  <a:pt x="717" y="1727"/>
                </a:cubicBezTo>
                <a:cubicBezTo>
                  <a:pt x="679" y="1719"/>
                  <a:pt x="671" y="1714"/>
                  <a:pt x="661" y="1712"/>
                </a:cubicBezTo>
                <a:cubicBezTo>
                  <a:pt x="561" y="1689"/>
                  <a:pt x="544" y="1687"/>
                  <a:pt x="527" y="1683"/>
                </a:cubicBezTo>
                <a:cubicBezTo>
                  <a:pt x="499" y="1677"/>
                  <a:pt x="493" y="1685"/>
                  <a:pt x="490" y="1680"/>
                </a:cubicBezTo>
                <a:cubicBezTo>
                  <a:pt x="441" y="1680"/>
                  <a:pt x="433" y="1675"/>
                  <a:pt x="423" y="1680"/>
                </a:cubicBezTo>
                <a:cubicBezTo>
                  <a:pt x="384" y="1679"/>
                  <a:pt x="382" y="1679"/>
                  <a:pt x="379" y="1682"/>
                </a:cubicBezTo>
                <a:cubicBezTo>
                  <a:pt x="413" y="1670"/>
                  <a:pt x="418" y="1669"/>
                  <a:pt x="423" y="1669"/>
                </a:cubicBezTo>
                <a:cubicBezTo>
                  <a:pt x="502" y="1666"/>
                  <a:pt x="504" y="1669"/>
                  <a:pt x="508" y="1665"/>
                </a:cubicBezTo>
                <a:cubicBezTo>
                  <a:pt x="542" y="1671"/>
                  <a:pt x="548" y="1672"/>
                  <a:pt x="554" y="1672"/>
                </a:cubicBezTo>
                <a:cubicBezTo>
                  <a:pt x="597" y="1675"/>
                  <a:pt x="601" y="1689"/>
                  <a:pt x="608" y="1685"/>
                </a:cubicBezTo>
                <a:cubicBezTo>
                  <a:pt x="647" y="1693"/>
                  <a:pt x="650" y="1693"/>
                  <a:pt x="652" y="1693"/>
                </a:cubicBezTo>
                <a:cubicBezTo>
                  <a:pt x="692" y="1705"/>
                  <a:pt x="706" y="1699"/>
                  <a:pt x="717" y="1706"/>
                </a:cubicBezTo>
                <a:cubicBezTo>
                  <a:pt x="741" y="1708"/>
                  <a:pt x="747" y="1709"/>
                  <a:pt x="754" y="1709"/>
                </a:cubicBezTo>
                <a:cubicBezTo>
                  <a:pt x="819" y="1709"/>
                  <a:pt x="823" y="1720"/>
                  <a:pt x="830" y="1713"/>
                </a:cubicBezTo>
                <a:cubicBezTo>
                  <a:pt x="893" y="1715"/>
                  <a:pt x="900" y="1711"/>
                  <a:pt x="905" y="1716"/>
                </a:cubicBezTo>
                <a:cubicBezTo>
                  <a:pt x="960" y="1702"/>
                  <a:pt x="972" y="1706"/>
                  <a:pt x="985" y="1700"/>
                </a:cubicBezTo>
                <a:cubicBezTo>
                  <a:pt x="1052" y="1684"/>
                  <a:pt x="1053" y="1671"/>
                  <a:pt x="1061" y="1677"/>
                </a:cubicBezTo>
                <a:cubicBezTo>
                  <a:pt x="1096" y="1660"/>
                  <a:pt x="1102" y="1657"/>
                  <a:pt x="1101" y="1654"/>
                </a:cubicBezTo>
                <a:cubicBezTo>
                  <a:pt x="1021" y="1680"/>
                  <a:pt x="1013" y="1684"/>
                  <a:pt x="1005" y="1687"/>
                </a:cubicBezTo>
                <a:cubicBezTo>
                  <a:pt x="965" y="1699"/>
                  <a:pt x="962" y="1691"/>
                  <a:pt x="957" y="1694"/>
                </a:cubicBezTo>
                <a:cubicBezTo>
                  <a:pt x="876" y="1703"/>
                  <a:pt x="868" y="1701"/>
                  <a:pt x="859" y="1704"/>
                </a:cubicBezTo>
                <a:cubicBezTo>
                  <a:pt x="778" y="1701"/>
                  <a:pt x="774" y="1700"/>
                  <a:pt x="771" y="1698"/>
                </a:cubicBezTo>
                <a:cubicBezTo>
                  <a:pt x="739" y="1698"/>
                  <a:pt x="737" y="1690"/>
                  <a:pt x="731" y="1696"/>
                </a:cubicBezTo>
                <a:cubicBezTo>
                  <a:pt x="671" y="1688"/>
                  <a:pt x="638" y="1679"/>
                  <a:pt x="605" y="1669"/>
                </a:cubicBezTo>
                <a:cubicBezTo>
                  <a:pt x="539" y="1655"/>
                  <a:pt x="533" y="1663"/>
                  <a:pt x="530" y="1657"/>
                </a:cubicBezTo>
                <a:cubicBezTo>
                  <a:pt x="510" y="1652"/>
                  <a:pt x="506" y="1654"/>
                  <a:pt x="508" y="1650"/>
                </a:cubicBezTo>
                <a:cubicBezTo>
                  <a:pt x="670" y="1669"/>
                  <a:pt x="678" y="1659"/>
                  <a:pt x="683" y="1666"/>
                </a:cubicBezTo>
                <a:cubicBezTo>
                  <a:pt x="710" y="1668"/>
                  <a:pt x="715" y="1672"/>
                  <a:pt x="722" y="1667"/>
                </a:cubicBezTo>
                <a:cubicBezTo>
                  <a:pt x="768" y="1670"/>
                  <a:pt x="774" y="1678"/>
                  <a:pt x="782" y="1673"/>
                </a:cubicBezTo>
                <a:cubicBezTo>
                  <a:pt x="816" y="1675"/>
                  <a:pt x="819" y="1678"/>
                  <a:pt x="823" y="1676"/>
                </a:cubicBezTo>
                <a:cubicBezTo>
                  <a:pt x="876" y="1677"/>
                  <a:pt x="890" y="1674"/>
                  <a:pt x="903" y="1671"/>
                </a:cubicBezTo>
                <a:cubicBezTo>
                  <a:pt x="991" y="1658"/>
                  <a:pt x="1000" y="1648"/>
                  <a:pt x="1005" y="1652"/>
                </a:cubicBezTo>
                <a:cubicBezTo>
                  <a:pt x="1087" y="1612"/>
                  <a:pt x="1100" y="1611"/>
                  <a:pt x="1116" y="1598"/>
                </a:cubicBezTo>
                <a:close/>
                <a:moveTo>
                  <a:pt x="611" y="1554"/>
                </a:moveTo>
                <a:cubicBezTo>
                  <a:pt x="616" y="1552"/>
                  <a:pt x="611" y="1557"/>
                  <a:pt x="608" y="1559"/>
                </a:cubicBezTo>
                <a:cubicBezTo>
                  <a:pt x="602" y="1560"/>
                  <a:pt x="607" y="1556"/>
                  <a:pt x="611" y="1554"/>
                </a:cubicBezTo>
                <a:close/>
                <a:moveTo>
                  <a:pt x="111" y="1792"/>
                </a:moveTo>
                <a:cubicBezTo>
                  <a:pt x="110" y="1783"/>
                  <a:pt x="125" y="1782"/>
                  <a:pt x="129" y="1783"/>
                </a:cubicBezTo>
                <a:cubicBezTo>
                  <a:pt x="130" y="1793"/>
                  <a:pt x="117" y="1783"/>
                  <a:pt x="111" y="1792"/>
                </a:cubicBezTo>
                <a:close/>
                <a:moveTo>
                  <a:pt x="157" y="1793"/>
                </a:moveTo>
                <a:cubicBezTo>
                  <a:pt x="162" y="1791"/>
                  <a:pt x="157" y="1798"/>
                  <a:pt x="154" y="1794"/>
                </a:cubicBezTo>
                <a:cubicBezTo>
                  <a:pt x="150" y="1797"/>
                  <a:pt x="147" y="1795"/>
                  <a:pt x="143" y="1798"/>
                </a:cubicBezTo>
                <a:cubicBezTo>
                  <a:pt x="134" y="1797"/>
                  <a:pt x="153" y="1792"/>
                  <a:pt x="157" y="1793"/>
                </a:cubicBezTo>
                <a:close/>
                <a:moveTo>
                  <a:pt x="309" y="1697"/>
                </a:moveTo>
                <a:cubicBezTo>
                  <a:pt x="312" y="1711"/>
                  <a:pt x="295" y="1700"/>
                  <a:pt x="286" y="1709"/>
                </a:cubicBezTo>
                <a:cubicBezTo>
                  <a:pt x="287" y="1696"/>
                  <a:pt x="301" y="1708"/>
                  <a:pt x="309" y="1697"/>
                </a:cubicBezTo>
                <a:close/>
                <a:moveTo>
                  <a:pt x="368" y="1706"/>
                </a:moveTo>
                <a:cubicBezTo>
                  <a:pt x="372" y="1712"/>
                  <a:pt x="379" y="1707"/>
                  <a:pt x="384" y="1710"/>
                </a:cubicBezTo>
                <a:cubicBezTo>
                  <a:pt x="439" y="1718"/>
                  <a:pt x="451" y="1709"/>
                  <a:pt x="460" y="1714"/>
                </a:cubicBezTo>
                <a:cubicBezTo>
                  <a:pt x="498" y="1721"/>
                  <a:pt x="508" y="1717"/>
                  <a:pt x="517" y="1722"/>
                </a:cubicBezTo>
                <a:cubicBezTo>
                  <a:pt x="560" y="1729"/>
                  <a:pt x="571" y="1726"/>
                  <a:pt x="580" y="1731"/>
                </a:cubicBezTo>
                <a:cubicBezTo>
                  <a:pt x="630" y="1737"/>
                  <a:pt x="634" y="1743"/>
                  <a:pt x="638" y="1745"/>
                </a:cubicBezTo>
                <a:cubicBezTo>
                  <a:pt x="658" y="1752"/>
                  <a:pt x="664" y="1748"/>
                  <a:pt x="668" y="1753"/>
                </a:cubicBezTo>
                <a:cubicBezTo>
                  <a:pt x="788" y="1787"/>
                  <a:pt x="793" y="1788"/>
                  <a:pt x="798" y="1791"/>
                </a:cubicBezTo>
                <a:cubicBezTo>
                  <a:pt x="833" y="1789"/>
                  <a:pt x="835" y="1802"/>
                  <a:pt x="841" y="1797"/>
                </a:cubicBezTo>
                <a:cubicBezTo>
                  <a:pt x="849" y="1794"/>
                  <a:pt x="842" y="1805"/>
                  <a:pt x="838" y="1803"/>
                </a:cubicBezTo>
                <a:cubicBezTo>
                  <a:pt x="791" y="1804"/>
                  <a:pt x="789" y="1802"/>
                  <a:pt x="786" y="1799"/>
                </a:cubicBezTo>
                <a:cubicBezTo>
                  <a:pt x="755" y="1804"/>
                  <a:pt x="747" y="1793"/>
                  <a:pt x="736" y="1797"/>
                </a:cubicBezTo>
                <a:cubicBezTo>
                  <a:pt x="699" y="1792"/>
                  <a:pt x="690" y="1784"/>
                  <a:pt x="680" y="1786"/>
                </a:cubicBezTo>
                <a:cubicBezTo>
                  <a:pt x="623" y="1766"/>
                  <a:pt x="616" y="1778"/>
                  <a:pt x="613" y="1769"/>
                </a:cubicBezTo>
                <a:cubicBezTo>
                  <a:pt x="558" y="1760"/>
                  <a:pt x="554" y="1760"/>
                  <a:pt x="550" y="1759"/>
                </a:cubicBezTo>
                <a:cubicBezTo>
                  <a:pt x="495" y="1746"/>
                  <a:pt x="490" y="1747"/>
                  <a:pt x="485" y="1746"/>
                </a:cubicBezTo>
                <a:cubicBezTo>
                  <a:pt x="435" y="1735"/>
                  <a:pt x="425" y="1737"/>
                  <a:pt x="418" y="1729"/>
                </a:cubicBezTo>
                <a:cubicBezTo>
                  <a:pt x="335" y="1731"/>
                  <a:pt x="326" y="1726"/>
                  <a:pt x="315" y="1732"/>
                </a:cubicBezTo>
                <a:cubicBezTo>
                  <a:pt x="253" y="1724"/>
                  <a:pt x="255" y="1723"/>
                  <a:pt x="256" y="1722"/>
                </a:cubicBezTo>
                <a:cubicBezTo>
                  <a:pt x="304" y="1714"/>
                  <a:pt x="316" y="1713"/>
                  <a:pt x="328" y="1715"/>
                </a:cubicBezTo>
                <a:close/>
                <a:moveTo>
                  <a:pt x="325" y="1690"/>
                </a:moveTo>
                <a:cubicBezTo>
                  <a:pt x="327" y="1681"/>
                  <a:pt x="344" y="1685"/>
                  <a:pt x="353" y="1674"/>
                </a:cubicBezTo>
                <a:cubicBezTo>
                  <a:pt x="351" y="1684"/>
                  <a:pt x="333" y="1687"/>
                  <a:pt x="325" y="1690"/>
                </a:cubicBezTo>
                <a:close/>
                <a:moveTo>
                  <a:pt x="371" y="1659"/>
                </a:moveTo>
                <a:cubicBezTo>
                  <a:pt x="368" y="1653"/>
                  <a:pt x="382" y="1650"/>
                  <a:pt x="386" y="1645"/>
                </a:cubicBezTo>
                <a:cubicBezTo>
                  <a:pt x="390" y="1656"/>
                  <a:pt x="378" y="1651"/>
                  <a:pt x="371" y="1659"/>
                </a:cubicBezTo>
                <a:close/>
                <a:moveTo>
                  <a:pt x="483" y="1654"/>
                </a:moveTo>
                <a:cubicBezTo>
                  <a:pt x="476" y="1652"/>
                  <a:pt x="468" y="1655"/>
                  <a:pt x="462" y="1654"/>
                </a:cubicBezTo>
                <a:cubicBezTo>
                  <a:pt x="461" y="1644"/>
                  <a:pt x="474" y="1653"/>
                  <a:pt x="479" y="1649"/>
                </a:cubicBezTo>
                <a:cubicBezTo>
                  <a:pt x="486" y="1651"/>
                  <a:pt x="493" y="1650"/>
                  <a:pt x="500" y="1649"/>
                </a:cubicBezTo>
                <a:cubicBezTo>
                  <a:pt x="501" y="1658"/>
                  <a:pt x="488" y="1650"/>
                  <a:pt x="483" y="1654"/>
                </a:cubicBezTo>
                <a:close/>
                <a:moveTo>
                  <a:pt x="38" y="1897"/>
                </a:moveTo>
                <a:cubicBezTo>
                  <a:pt x="47" y="1900"/>
                  <a:pt x="57" y="1895"/>
                  <a:pt x="65" y="1896"/>
                </a:cubicBezTo>
                <a:cubicBezTo>
                  <a:pt x="160" y="1899"/>
                  <a:pt x="167" y="1895"/>
                  <a:pt x="174" y="1896"/>
                </a:cubicBezTo>
                <a:cubicBezTo>
                  <a:pt x="212" y="1897"/>
                  <a:pt x="227" y="1901"/>
                  <a:pt x="242" y="1899"/>
                </a:cubicBezTo>
                <a:cubicBezTo>
                  <a:pt x="287" y="1911"/>
                  <a:pt x="291" y="1911"/>
                  <a:pt x="294" y="1913"/>
                </a:cubicBezTo>
                <a:cubicBezTo>
                  <a:pt x="319" y="1915"/>
                  <a:pt x="321" y="1924"/>
                  <a:pt x="326" y="1920"/>
                </a:cubicBezTo>
                <a:cubicBezTo>
                  <a:pt x="439" y="1938"/>
                  <a:pt x="446" y="1942"/>
                  <a:pt x="453" y="1943"/>
                </a:cubicBezTo>
                <a:cubicBezTo>
                  <a:pt x="510" y="1949"/>
                  <a:pt x="525" y="1951"/>
                  <a:pt x="540" y="1947"/>
                </a:cubicBezTo>
                <a:cubicBezTo>
                  <a:pt x="578" y="1945"/>
                  <a:pt x="582" y="1944"/>
                  <a:pt x="588" y="1940"/>
                </a:cubicBezTo>
                <a:cubicBezTo>
                  <a:pt x="560" y="1933"/>
                  <a:pt x="550" y="1944"/>
                  <a:pt x="544" y="1937"/>
                </a:cubicBezTo>
                <a:cubicBezTo>
                  <a:pt x="448" y="1933"/>
                  <a:pt x="442" y="1929"/>
                  <a:pt x="435" y="1927"/>
                </a:cubicBezTo>
                <a:cubicBezTo>
                  <a:pt x="389" y="1922"/>
                  <a:pt x="387" y="1917"/>
                  <a:pt x="383" y="1916"/>
                </a:cubicBezTo>
                <a:cubicBezTo>
                  <a:pt x="342" y="1918"/>
                  <a:pt x="337" y="1905"/>
                  <a:pt x="328" y="1908"/>
                </a:cubicBezTo>
                <a:cubicBezTo>
                  <a:pt x="217" y="1884"/>
                  <a:pt x="209" y="1886"/>
                  <a:pt x="201" y="1885"/>
                </a:cubicBezTo>
                <a:cubicBezTo>
                  <a:pt x="171" y="1882"/>
                  <a:pt x="163" y="1885"/>
                  <a:pt x="156" y="1880"/>
                </a:cubicBezTo>
                <a:cubicBezTo>
                  <a:pt x="128" y="1888"/>
                  <a:pt x="125" y="1880"/>
                  <a:pt x="120" y="1884"/>
                </a:cubicBezTo>
                <a:cubicBezTo>
                  <a:pt x="76" y="1886"/>
                  <a:pt x="68" y="1881"/>
                  <a:pt x="59" y="1886"/>
                </a:cubicBezTo>
                <a:cubicBezTo>
                  <a:pt x="2" y="1901"/>
                  <a:pt x="2" y="1901"/>
                  <a:pt x="2" y="1901"/>
                </a:cubicBezTo>
                <a:close/>
                <a:moveTo>
                  <a:pt x="1574" y="2083"/>
                </a:moveTo>
                <a:cubicBezTo>
                  <a:pt x="1563" y="2071"/>
                  <a:pt x="1553" y="2057"/>
                  <a:pt x="1541" y="2047"/>
                </a:cubicBezTo>
                <a:cubicBezTo>
                  <a:pt x="1469" y="1977"/>
                  <a:pt x="1464" y="1972"/>
                  <a:pt x="1459" y="1965"/>
                </a:cubicBezTo>
                <a:cubicBezTo>
                  <a:pt x="1392" y="1891"/>
                  <a:pt x="1377" y="1870"/>
                  <a:pt x="1362" y="1849"/>
                </a:cubicBezTo>
                <a:cubicBezTo>
                  <a:pt x="1302" y="1734"/>
                  <a:pt x="1296" y="1734"/>
                  <a:pt x="1294" y="1729"/>
                </a:cubicBezTo>
                <a:cubicBezTo>
                  <a:pt x="1289" y="1713"/>
                  <a:pt x="1292" y="1709"/>
                  <a:pt x="1288" y="1710"/>
                </a:cubicBezTo>
                <a:cubicBezTo>
                  <a:pt x="1286" y="1693"/>
                  <a:pt x="1285" y="1690"/>
                  <a:pt x="1283" y="1686"/>
                </a:cubicBezTo>
                <a:cubicBezTo>
                  <a:pt x="1285" y="1700"/>
                  <a:pt x="1278" y="1702"/>
                  <a:pt x="1284" y="1708"/>
                </a:cubicBezTo>
                <a:cubicBezTo>
                  <a:pt x="1287" y="1727"/>
                  <a:pt x="1288" y="1731"/>
                  <a:pt x="1292" y="1737"/>
                </a:cubicBezTo>
                <a:cubicBezTo>
                  <a:pt x="1334" y="1832"/>
                  <a:pt x="1341" y="1841"/>
                  <a:pt x="1343" y="1849"/>
                </a:cubicBezTo>
                <a:cubicBezTo>
                  <a:pt x="1356" y="1877"/>
                  <a:pt x="1360" y="1884"/>
                  <a:pt x="1363" y="1883"/>
                </a:cubicBezTo>
                <a:cubicBezTo>
                  <a:pt x="1414" y="1963"/>
                  <a:pt x="1431" y="1985"/>
                  <a:pt x="1453" y="2013"/>
                </a:cubicBezTo>
                <a:cubicBezTo>
                  <a:pt x="1493" y="2045"/>
                  <a:pt x="1496" y="2058"/>
                  <a:pt x="1502" y="2060"/>
                </a:cubicBezTo>
                <a:cubicBezTo>
                  <a:pt x="1587" y="2152"/>
                  <a:pt x="1592" y="2156"/>
                  <a:pt x="1597" y="2160"/>
                </a:cubicBezTo>
                <a:cubicBezTo>
                  <a:pt x="1591" y="2152"/>
                  <a:pt x="1587" y="2136"/>
                  <a:pt x="1579" y="2132"/>
                </a:cubicBezTo>
                <a:cubicBezTo>
                  <a:pt x="1516" y="2069"/>
                  <a:pt x="1515" y="2056"/>
                  <a:pt x="1510" y="2056"/>
                </a:cubicBezTo>
                <a:cubicBezTo>
                  <a:pt x="1488" y="2030"/>
                  <a:pt x="1483" y="2033"/>
                  <a:pt x="1482" y="2025"/>
                </a:cubicBezTo>
                <a:cubicBezTo>
                  <a:pt x="1446" y="1996"/>
                  <a:pt x="1446" y="1984"/>
                  <a:pt x="1440" y="1987"/>
                </a:cubicBezTo>
                <a:cubicBezTo>
                  <a:pt x="1364" y="1877"/>
                  <a:pt x="1360" y="1870"/>
                  <a:pt x="1357" y="1863"/>
                </a:cubicBezTo>
                <a:cubicBezTo>
                  <a:pt x="1403" y="1921"/>
                  <a:pt x="1406" y="1927"/>
                  <a:pt x="1411" y="1927"/>
                </a:cubicBezTo>
                <a:cubicBezTo>
                  <a:pt x="1435" y="1953"/>
                  <a:pt x="1435" y="1963"/>
                  <a:pt x="1440" y="1961"/>
                </a:cubicBezTo>
                <a:cubicBezTo>
                  <a:pt x="1509" y="2034"/>
                  <a:pt x="1516" y="2043"/>
                  <a:pt x="1524" y="2046"/>
                </a:cubicBezTo>
                <a:cubicBezTo>
                  <a:pt x="1571" y="2088"/>
                  <a:pt x="1572" y="2101"/>
                  <a:pt x="1577" y="2101"/>
                </a:cubicBezTo>
                <a:cubicBezTo>
                  <a:pt x="1599" y="2131"/>
                  <a:pt x="1604" y="2128"/>
                  <a:pt x="1606" y="2135"/>
                </a:cubicBezTo>
                <a:cubicBezTo>
                  <a:pt x="1631" y="2146"/>
                  <a:pt x="1619" y="2132"/>
                  <a:pt x="1608" y="2118"/>
                </a:cubicBezTo>
                <a:close/>
                <a:moveTo>
                  <a:pt x="895" y="2102"/>
                </a:moveTo>
                <a:cubicBezTo>
                  <a:pt x="894" y="2095"/>
                  <a:pt x="896" y="2087"/>
                  <a:pt x="894" y="2080"/>
                </a:cubicBezTo>
                <a:cubicBezTo>
                  <a:pt x="894" y="2069"/>
                  <a:pt x="900" y="2068"/>
                  <a:pt x="893" y="2062"/>
                </a:cubicBezTo>
                <a:cubicBezTo>
                  <a:pt x="889" y="2072"/>
                  <a:pt x="889" y="2080"/>
                  <a:pt x="889" y="2088"/>
                </a:cubicBezTo>
                <a:cubicBezTo>
                  <a:pt x="888" y="2093"/>
                  <a:pt x="887" y="2097"/>
                  <a:pt x="889" y="2100"/>
                </a:cubicBezTo>
                <a:cubicBezTo>
                  <a:pt x="888" y="2104"/>
                  <a:pt x="885" y="2110"/>
                  <a:pt x="889" y="2112"/>
                </a:cubicBezTo>
                <a:cubicBezTo>
                  <a:pt x="884" y="2123"/>
                  <a:pt x="887" y="2129"/>
                  <a:pt x="885" y="2138"/>
                </a:cubicBezTo>
                <a:cubicBezTo>
                  <a:pt x="882" y="2145"/>
                  <a:pt x="891" y="2156"/>
                  <a:pt x="882" y="2158"/>
                </a:cubicBezTo>
                <a:cubicBezTo>
                  <a:pt x="885" y="2152"/>
                  <a:pt x="881" y="2147"/>
                  <a:pt x="880" y="2146"/>
                </a:cubicBezTo>
                <a:cubicBezTo>
                  <a:pt x="879" y="2145"/>
                  <a:pt x="881" y="2141"/>
                  <a:pt x="881" y="2140"/>
                </a:cubicBezTo>
                <a:cubicBezTo>
                  <a:pt x="881" y="2140"/>
                  <a:pt x="879" y="2140"/>
                  <a:pt x="878" y="2139"/>
                </a:cubicBezTo>
                <a:cubicBezTo>
                  <a:pt x="878" y="2138"/>
                  <a:pt x="878" y="2131"/>
                  <a:pt x="878" y="2130"/>
                </a:cubicBezTo>
                <a:cubicBezTo>
                  <a:pt x="877" y="2126"/>
                  <a:pt x="876" y="2117"/>
                  <a:pt x="876" y="2115"/>
                </a:cubicBezTo>
                <a:cubicBezTo>
                  <a:pt x="877" y="2112"/>
                  <a:pt x="874" y="2113"/>
                  <a:pt x="874" y="2111"/>
                </a:cubicBezTo>
                <a:cubicBezTo>
                  <a:pt x="872" y="2096"/>
                  <a:pt x="870" y="2079"/>
                  <a:pt x="869" y="2062"/>
                </a:cubicBezTo>
                <a:cubicBezTo>
                  <a:pt x="870" y="2044"/>
                  <a:pt x="864" y="2030"/>
                  <a:pt x="868" y="2010"/>
                </a:cubicBezTo>
                <a:cubicBezTo>
                  <a:pt x="868" y="2006"/>
                  <a:pt x="865" y="2004"/>
                  <a:pt x="868" y="1998"/>
                </a:cubicBezTo>
                <a:cubicBezTo>
                  <a:pt x="860" y="1998"/>
                  <a:pt x="873" y="1986"/>
                  <a:pt x="865" y="1986"/>
                </a:cubicBezTo>
                <a:cubicBezTo>
                  <a:pt x="868" y="1976"/>
                  <a:pt x="869" y="1966"/>
                  <a:pt x="863" y="1961"/>
                </a:cubicBezTo>
                <a:cubicBezTo>
                  <a:pt x="857" y="2001"/>
                  <a:pt x="862" y="2034"/>
                  <a:pt x="860" y="2071"/>
                </a:cubicBezTo>
                <a:cubicBezTo>
                  <a:pt x="865" y="2073"/>
                  <a:pt x="861" y="2079"/>
                  <a:pt x="860" y="2083"/>
                </a:cubicBezTo>
                <a:cubicBezTo>
                  <a:pt x="865" y="2085"/>
                  <a:pt x="860" y="2093"/>
                  <a:pt x="863" y="2096"/>
                </a:cubicBezTo>
                <a:cubicBezTo>
                  <a:pt x="868" y="2103"/>
                  <a:pt x="860" y="2117"/>
                  <a:pt x="868" y="2122"/>
                </a:cubicBezTo>
                <a:cubicBezTo>
                  <a:pt x="869" y="2131"/>
                  <a:pt x="869" y="2140"/>
                  <a:pt x="870" y="2149"/>
                </a:cubicBezTo>
                <a:cubicBezTo>
                  <a:pt x="872" y="2152"/>
                  <a:pt x="873" y="2156"/>
                  <a:pt x="873" y="2160"/>
                </a:cubicBezTo>
                <a:cubicBezTo>
                  <a:pt x="898" y="2160"/>
                  <a:pt x="898" y="2160"/>
                  <a:pt x="898" y="2160"/>
                </a:cubicBezTo>
                <a:cubicBezTo>
                  <a:pt x="895" y="2154"/>
                  <a:pt x="895" y="2146"/>
                  <a:pt x="893" y="2140"/>
                </a:cubicBezTo>
                <a:cubicBezTo>
                  <a:pt x="895" y="2129"/>
                  <a:pt x="894" y="2118"/>
                  <a:pt x="895" y="2102"/>
                </a:cubicBezTo>
                <a:close/>
                <a:moveTo>
                  <a:pt x="937" y="2053"/>
                </a:moveTo>
                <a:cubicBezTo>
                  <a:pt x="934" y="2066"/>
                  <a:pt x="930" y="2079"/>
                  <a:pt x="927" y="2092"/>
                </a:cubicBezTo>
                <a:cubicBezTo>
                  <a:pt x="925" y="2111"/>
                  <a:pt x="922" y="2131"/>
                  <a:pt x="917" y="2152"/>
                </a:cubicBezTo>
                <a:cubicBezTo>
                  <a:pt x="918" y="2155"/>
                  <a:pt x="918" y="2157"/>
                  <a:pt x="918" y="2160"/>
                </a:cubicBezTo>
                <a:cubicBezTo>
                  <a:pt x="927" y="2160"/>
                  <a:pt x="927" y="2160"/>
                  <a:pt x="927" y="2160"/>
                </a:cubicBezTo>
                <a:cubicBezTo>
                  <a:pt x="930" y="2134"/>
                  <a:pt x="935" y="2109"/>
                  <a:pt x="936" y="2082"/>
                </a:cubicBezTo>
                <a:cubicBezTo>
                  <a:pt x="937" y="2072"/>
                  <a:pt x="947" y="2057"/>
                  <a:pt x="937" y="2053"/>
                </a:cubicBezTo>
                <a:close/>
                <a:moveTo>
                  <a:pt x="965" y="2075"/>
                </a:moveTo>
                <a:cubicBezTo>
                  <a:pt x="962" y="2069"/>
                  <a:pt x="966" y="2058"/>
                  <a:pt x="965" y="2051"/>
                </a:cubicBezTo>
                <a:cubicBezTo>
                  <a:pt x="965" y="2042"/>
                  <a:pt x="969" y="2031"/>
                  <a:pt x="962" y="2027"/>
                </a:cubicBezTo>
                <a:cubicBezTo>
                  <a:pt x="956" y="2047"/>
                  <a:pt x="958" y="2062"/>
                  <a:pt x="957" y="2079"/>
                </a:cubicBezTo>
                <a:cubicBezTo>
                  <a:pt x="954" y="2098"/>
                  <a:pt x="951" y="2116"/>
                  <a:pt x="949" y="2134"/>
                </a:cubicBezTo>
                <a:cubicBezTo>
                  <a:pt x="947" y="2143"/>
                  <a:pt x="944" y="2151"/>
                  <a:pt x="942" y="2160"/>
                </a:cubicBezTo>
                <a:cubicBezTo>
                  <a:pt x="950" y="2160"/>
                  <a:pt x="950" y="2160"/>
                  <a:pt x="950" y="2160"/>
                </a:cubicBezTo>
                <a:cubicBezTo>
                  <a:pt x="951" y="2159"/>
                  <a:pt x="951" y="2157"/>
                  <a:pt x="952" y="2156"/>
                </a:cubicBezTo>
                <a:cubicBezTo>
                  <a:pt x="955" y="2146"/>
                  <a:pt x="957" y="2137"/>
                  <a:pt x="960" y="2128"/>
                </a:cubicBezTo>
                <a:cubicBezTo>
                  <a:pt x="959" y="2112"/>
                  <a:pt x="967" y="2090"/>
                  <a:pt x="965" y="2075"/>
                </a:cubicBezTo>
                <a:close/>
                <a:moveTo>
                  <a:pt x="1008" y="2060"/>
                </a:moveTo>
                <a:cubicBezTo>
                  <a:pt x="1003" y="2056"/>
                  <a:pt x="1012" y="2044"/>
                  <a:pt x="1007" y="2041"/>
                </a:cubicBezTo>
                <a:cubicBezTo>
                  <a:pt x="1007" y="2034"/>
                  <a:pt x="1011" y="2024"/>
                  <a:pt x="1003" y="2022"/>
                </a:cubicBezTo>
                <a:cubicBezTo>
                  <a:pt x="1000" y="2040"/>
                  <a:pt x="1002" y="2054"/>
                  <a:pt x="1002" y="2070"/>
                </a:cubicBezTo>
                <a:cubicBezTo>
                  <a:pt x="997" y="2081"/>
                  <a:pt x="1000" y="2087"/>
                  <a:pt x="998" y="2096"/>
                </a:cubicBezTo>
                <a:cubicBezTo>
                  <a:pt x="994" y="2112"/>
                  <a:pt x="990" y="2128"/>
                  <a:pt x="985" y="2144"/>
                </a:cubicBezTo>
                <a:cubicBezTo>
                  <a:pt x="989" y="2145"/>
                  <a:pt x="986" y="2147"/>
                  <a:pt x="984" y="2149"/>
                </a:cubicBezTo>
                <a:cubicBezTo>
                  <a:pt x="983" y="2153"/>
                  <a:pt x="982" y="2157"/>
                  <a:pt x="981" y="2160"/>
                </a:cubicBezTo>
                <a:cubicBezTo>
                  <a:pt x="990" y="2160"/>
                  <a:pt x="990" y="2160"/>
                  <a:pt x="990" y="2160"/>
                </a:cubicBezTo>
                <a:cubicBezTo>
                  <a:pt x="992" y="2152"/>
                  <a:pt x="994" y="2144"/>
                  <a:pt x="997" y="2135"/>
                </a:cubicBezTo>
                <a:cubicBezTo>
                  <a:pt x="1000" y="2121"/>
                  <a:pt x="1003" y="2107"/>
                  <a:pt x="1006" y="2098"/>
                </a:cubicBezTo>
                <a:cubicBezTo>
                  <a:pt x="1004" y="2087"/>
                  <a:pt x="1008" y="2072"/>
                  <a:pt x="1008" y="2060"/>
                </a:cubicBezTo>
                <a:close/>
                <a:moveTo>
                  <a:pt x="981" y="2092"/>
                </a:moveTo>
                <a:cubicBezTo>
                  <a:pt x="985" y="2083"/>
                  <a:pt x="983" y="2078"/>
                  <a:pt x="984" y="2071"/>
                </a:cubicBezTo>
                <a:cubicBezTo>
                  <a:pt x="985" y="2064"/>
                  <a:pt x="986" y="2057"/>
                  <a:pt x="982" y="2053"/>
                </a:cubicBezTo>
                <a:cubicBezTo>
                  <a:pt x="976" y="2057"/>
                  <a:pt x="982" y="2057"/>
                  <a:pt x="979" y="2064"/>
                </a:cubicBezTo>
                <a:cubicBezTo>
                  <a:pt x="976" y="2069"/>
                  <a:pt x="985" y="2078"/>
                  <a:pt x="976" y="2078"/>
                </a:cubicBezTo>
                <a:cubicBezTo>
                  <a:pt x="976" y="2089"/>
                  <a:pt x="973" y="2102"/>
                  <a:pt x="972" y="2113"/>
                </a:cubicBezTo>
                <a:cubicBezTo>
                  <a:pt x="967" y="2124"/>
                  <a:pt x="969" y="2123"/>
                  <a:pt x="966" y="2136"/>
                </a:cubicBezTo>
                <a:cubicBezTo>
                  <a:pt x="965" y="2144"/>
                  <a:pt x="960" y="2154"/>
                  <a:pt x="962" y="2160"/>
                </a:cubicBezTo>
                <a:cubicBezTo>
                  <a:pt x="969" y="2160"/>
                  <a:pt x="969" y="2160"/>
                  <a:pt x="969" y="2160"/>
                </a:cubicBezTo>
                <a:cubicBezTo>
                  <a:pt x="971" y="2148"/>
                  <a:pt x="973" y="2137"/>
                  <a:pt x="977" y="2129"/>
                </a:cubicBezTo>
                <a:cubicBezTo>
                  <a:pt x="976" y="2119"/>
                  <a:pt x="980" y="2104"/>
                  <a:pt x="981" y="2092"/>
                </a:cubicBezTo>
                <a:close/>
                <a:moveTo>
                  <a:pt x="1023" y="2091"/>
                </a:moveTo>
                <a:cubicBezTo>
                  <a:pt x="1018" y="2104"/>
                  <a:pt x="1018" y="2105"/>
                  <a:pt x="1016" y="2119"/>
                </a:cubicBezTo>
                <a:cubicBezTo>
                  <a:pt x="1018" y="2131"/>
                  <a:pt x="1008" y="2136"/>
                  <a:pt x="1011" y="2148"/>
                </a:cubicBezTo>
                <a:cubicBezTo>
                  <a:pt x="1011" y="2153"/>
                  <a:pt x="1009" y="2157"/>
                  <a:pt x="1008" y="2160"/>
                </a:cubicBezTo>
                <a:cubicBezTo>
                  <a:pt x="1016" y="2160"/>
                  <a:pt x="1016" y="2160"/>
                  <a:pt x="1016" y="2160"/>
                </a:cubicBezTo>
                <a:cubicBezTo>
                  <a:pt x="1016" y="2156"/>
                  <a:pt x="1014" y="2153"/>
                  <a:pt x="1018" y="2146"/>
                </a:cubicBezTo>
                <a:cubicBezTo>
                  <a:pt x="1017" y="2141"/>
                  <a:pt x="1025" y="2131"/>
                  <a:pt x="1019" y="2129"/>
                </a:cubicBezTo>
                <a:cubicBezTo>
                  <a:pt x="1019" y="2123"/>
                  <a:pt x="1027" y="2113"/>
                  <a:pt x="1021" y="2111"/>
                </a:cubicBezTo>
                <a:cubicBezTo>
                  <a:pt x="1021" y="2105"/>
                  <a:pt x="1029" y="2094"/>
                  <a:pt x="1023" y="2091"/>
                </a:cubicBezTo>
                <a:close/>
              </a:path>
            </a:pathLst>
          </a:custGeom>
          <a:solidFill>
            <a:schemeClr val="accent1">
              <a:lumMod val="75000"/>
            </a:schemeClr>
          </a:solidFill>
          <a:ln>
            <a:noFill/>
          </a:ln>
        </p:spPr>
      </p:sp>
      <p:grpSp>
        <p:nvGrpSpPr>
          <p:cNvPr id="13" name="Group 12"/>
          <p:cNvGrpSpPr/>
          <p:nvPr/>
        </p:nvGrpSpPr>
        <p:grpSpPr>
          <a:xfrm>
            <a:off x="1838325" y="1262063"/>
            <a:ext cx="5486400" cy="4333875"/>
            <a:chOff x="1838325" y="1262063"/>
            <a:chExt cx="5486400" cy="4333875"/>
          </a:xfrm>
        </p:grpSpPr>
        <p:sp>
          <p:nvSpPr>
            <p:cNvPr id="12" name="Freeform 9"/>
            <p:cNvSpPr/>
            <p:nvPr/>
          </p:nvSpPr>
          <p:spPr bwMode="auto">
            <a:xfrm>
              <a:off x="1838325" y="1262063"/>
              <a:ext cx="5486400" cy="4333875"/>
            </a:xfrm>
            <a:custGeom>
              <a:avLst/>
              <a:gdLst/>
              <a:ahLst/>
              <a:cxnLst/>
              <a:rect l="0" t="0" r="r" b="b"/>
              <a:pathLst>
                <a:path w="1728" h="1364">
                  <a:moveTo>
                    <a:pt x="1628" y="0"/>
                  </a:moveTo>
                  <a:cubicBezTo>
                    <a:pt x="100" y="0"/>
                    <a:pt x="100" y="0"/>
                    <a:pt x="100" y="0"/>
                  </a:cubicBezTo>
                  <a:cubicBezTo>
                    <a:pt x="100" y="0"/>
                    <a:pt x="100" y="0"/>
                    <a:pt x="100" y="0"/>
                  </a:cubicBezTo>
                  <a:cubicBezTo>
                    <a:pt x="45" y="0"/>
                    <a:pt x="0" y="45"/>
                    <a:pt x="0" y="100"/>
                  </a:cubicBezTo>
                  <a:cubicBezTo>
                    <a:pt x="0" y="1264"/>
                    <a:pt x="0" y="1264"/>
                    <a:pt x="0" y="1264"/>
                  </a:cubicBezTo>
                  <a:cubicBezTo>
                    <a:pt x="0" y="1319"/>
                    <a:pt x="45" y="1364"/>
                    <a:pt x="100" y="1364"/>
                  </a:cubicBezTo>
                  <a:cubicBezTo>
                    <a:pt x="100" y="1364"/>
                    <a:pt x="100" y="1364"/>
                    <a:pt x="100" y="1364"/>
                  </a:cubicBezTo>
                  <a:cubicBezTo>
                    <a:pt x="1628" y="1364"/>
                    <a:pt x="1628" y="1364"/>
                    <a:pt x="1628" y="1364"/>
                  </a:cubicBezTo>
                  <a:cubicBezTo>
                    <a:pt x="1683" y="1364"/>
                    <a:pt x="1728" y="1319"/>
                    <a:pt x="1728" y="1264"/>
                  </a:cubicBezTo>
                  <a:cubicBezTo>
                    <a:pt x="1728" y="100"/>
                    <a:pt x="1728" y="100"/>
                    <a:pt x="1728" y="100"/>
                  </a:cubicBezTo>
                  <a:cubicBezTo>
                    <a:pt x="1728" y="45"/>
                    <a:pt x="1683" y="0"/>
                    <a:pt x="1628" y="0"/>
                  </a:cubicBezTo>
                  <a:close/>
                </a:path>
              </a:pathLst>
            </a:custGeom>
            <a:solidFill>
              <a:schemeClr val="bg2"/>
            </a:solidFill>
            <a:ln>
              <a:noFill/>
            </a:ln>
          </p:spPr>
        </p:sp>
        <p:cxnSp>
          <p:nvCxnSpPr>
            <p:cNvPr id="185" name="Straight Connector 184"/>
            <p:cNvCxnSpPr/>
            <p:nvPr/>
          </p:nvCxnSpPr>
          <p:spPr>
            <a:xfrm>
              <a:off x="4057650" y="3862794"/>
              <a:ext cx="10287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Freeform 5"/>
            <p:cNvSpPr>
              <a:spLocks noEditPoints="1"/>
            </p:cNvSpPr>
            <p:nvPr/>
          </p:nvSpPr>
          <p:spPr bwMode="auto">
            <a:xfrm>
              <a:off x="2030413" y="1454150"/>
              <a:ext cx="5102225" cy="3949700"/>
            </a:xfrm>
            <a:custGeom>
              <a:avLst/>
              <a:gdLst/>
              <a:ahLst/>
              <a:cxnLst/>
              <a:rect l="0" t="0" r="r" b="b"/>
              <a:pathLst>
                <a:path w="1608" h="1244">
                  <a:moveTo>
                    <a:pt x="1568" y="0"/>
                  </a:moveTo>
                  <a:cubicBezTo>
                    <a:pt x="40" y="0"/>
                    <a:pt x="40" y="0"/>
                    <a:pt x="40" y="0"/>
                  </a:cubicBezTo>
                  <a:cubicBezTo>
                    <a:pt x="19" y="0"/>
                    <a:pt x="0" y="18"/>
                    <a:pt x="0" y="40"/>
                  </a:cubicBezTo>
                  <a:cubicBezTo>
                    <a:pt x="0" y="1204"/>
                    <a:pt x="0" y="1204"/>
                    <a:pt x="0" y="1204"/>
                  </a:cubicBezTo>
                  <a:cubicBezTo>
                    <a:pt x="0" y="1225"/>
                    <a:pt x="19" y="1244"/>
                    <a:pt x="40" y="1244"/>
                  </a:cubicBezTo>
                  <a:cubicBezTo>
                    <a:pt x="1568" y="1244"/>
                    <a:pt x="1568" y="1244"/>
                    <a:pt x="1568" y="1244"/>
                  </a:cubicBezTo>
                  <a:cubicBezTo>
                    <a:pt x="1590" y="1244"/>
                    <a:pt x="1608" y="1225"/>
                    <a:pt x="1608" y="1204"/>
                  </a:cubicBezTo>
                  <a:cubicBezTo>
                    <a:pt x="1608" y="40"/>
                    <a:pt x="1608" y="40"/>
                    <a:pt x="1608" y="40"/>
                  </a:cubicBezTo>
                  <a:cubicBezTo>
                    <a:pt x="1608" y="18"/>
                    <a:pt x="1590" y="0"/>
                    <a:pt x="1568" y="0"/>
                  </a:cubicBezTo>
                  <a:close/>
                  <a:moveTo>
                    <a:pt x="1594" y="1204"/>
                  </a:moveTo>
                  <a:cubicBezTo>
                    <a:pt x="1594" y="1218"/>
                    <a:pt x="1583" y="1230"/>
                    <a:pt x="1568" y="1230"/>
                  </a:cubicBezTo>
                  <a:cubicBezTo>
                    <a:pt x="40" y="1230"/>
                    <a:pt x="40" y="1230"/>
                    <a:pt x="40" y="1230"/>
                  </a:cubicBezTo>
                  <a:cubicBezTo>
                    <a:pt x="26" y="1230"/>
                    <a:pt x="14" y="1218"/>
                    <a:pt x="14" y="1204"/>
                  </a:cubicBezTo>
                  <a:cubicBezTo>
                    <a:pt x="14" y="40"/>
                    <a:pt x="14" y="40"/>
                    <a:pt x="14" y="40"/>
                  </a:cubicBezTo>
                  <a:cubicBezTo>
                    <a:pt x="14" y="26"/>
                    <a:pt x="26" y="14"/>
                    <a:pt x="40" y="14"/>
                  </a:cubicBezTo>
                  <a:cubicBezTo>
                    <a:pt x="1568" y="14"/>
                    <a:pt x="1568" y="14"/>
                    <a:pt x="1568" y="14"/>
                  </a:cubicBezTo>
                  <a:cubicBezTo>
                    <a:pt x="1583" y="14"/>
                    <a:pt x="1594" y="26"/>
                    <a:pt x="1594" y="40"/>
                  </a:cubicBezTo>
                  <a:lnTo>
                    <a:pt x="1594" y="1204"/>
                  </a:lnTo>
                  <a:close/>
                </a:path>
              </a:pathLst>
            </a:custGeom>
            <a:solidFill>
              <a:schemeClr val="accent1"/>
            </a:solidFill>
            <a:ln>
              <a:noFill/>
            </a:ln>
          </p:spPr>
        </p:sp>
      </p:grpSp>
      <p:cxnSp>
        <p:nvCxnSpPr>
          <p:cNvPr id="14" name="Straight Connector 13"/>
          <p:cNvCxnSpPr/>
          <p:nvPr/>
        </p:nvCxnSpPr>
        <p:spPr>
          <a:xfrm>
            <a:off x="4057650" y="3862794"/>
            <a:ext cx="10287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a:xfrm>
            <a:off x="6738557" y="6296731"/>
            <a:ext cx="2057400" cy="365125"/>
          </a:xfrm>
        </p:spPr>
        <p:txBody>
          <a:bodyPr/>
          <a:lstStyle>
            <a:lvl1pPr>
              <a:defRPr>
                <a:solidFill>
                  <a:schemeClr val="bg2"/>
                </a:solidFill>
              </a:defRPr>
            </a:lvl1pPr>
          </a:lstStyle>
          <a:p>
            <a:pPr>
              <a:defRPr/>
            </a:pPr>
            <a:endParaRPr lang="en-AU"/>
          </a:p>
        </p:txBody>
      </p:sp>
      <p:sp>
        <p:nvSpPr>
          <p:cNvPr id="5" name="Footer Placeholder 4"/>
          <p:cNvSpPr>
            <a:spLocks noGrp="1"/>
          </p:cNvSpPr>
          <p:nvPr>
            <p:ph type="ftr" sz="quarter" idx="11"/>
          </p:nvPr>
        </p:nvSpPr>
        <p:spPr>
          <a:xfrm>
            <a:off x="3030683" y="6296731"/>
            <a:ext cx="3086100" cy="365125"/>
          </a:xfrm>
        </p:spPr>
        <p:txBody>
          <a:bodyPr/>
          <a:lstStyle>
            <a:lvl1pPr algn="ctr">
              <a:defRPr>
                <a:solidFill>
                  <a:schemeClr val="bg2"/>
                </a:solidFill>
              </a:defRPr>
            </a:lvl1pPr>
          </a:lstStyle>
          <a:p>
            <a:pPr>
              <a:defRPr/>
            </a:pPr>
            <a:endParaRPr lang="en-AU"/>
          </a:p>
        </p:txBody>
      </p:sp>
      <p:sp>
        <p:nvSpPr>
          <p:cNvPr id="6" name="Slide Number Placeholder 5"/>
          <p:cNvSpPr>
            <a:spLocks noGrp="1"/>
          </p:cNvSpPr>
          <p:nvPr>
            <p:ph type="sldNum" sz="quarter" idx="12"/>
          </p:nvPr>
        </p:nvSpPr>
        <p:spPr>
          <a:xfrm>
            <a:off x="348057" y="6296731"/>
            <a:ext cx="2086157" cy="365125"/>
          </a:xfrm>
        </p:spPr>
        <p:txBody>
          <a:bodyPr anchor="ctr"/>
          <a:lstStyle>
            <a:lvl1pPr algn="l">
              <a:defRPr sz="900">
                <a:solidFill>
                  <a:schemeClr val="bg2"/>
                </a:solidFill>
              </a:defRPr>
            </a:lvl1pPr>
          </a:lstStyle>
          <a:p>
            <a:pPr>
              <a:defRPr/>
            </a:pPr>
            <a:fld id="{B992FBA1-EBAA-4984-AAD5-3843096BE8BB}" type="slidenum">
              <a:rPr lang="en-AU" smtClean="0"/>
              <a:pPr>
                <a:defRPr/>
              </a:pPr>
              <a:t>‹#›</a:t>
            </a:fld>
            <a:endParaRPr lang="en-AU"/>
          </a:p>
        </p:txBody>
      </p:sp>
      <p:sp>
        <p:nvSpPr>
          <p:cNvPr id="2" name="Title 1"/>
          <p:cNvSpPr>
            <a:spLocks noGrp="1"/>
          </p:cNvSpPr>
          <p:nvPr>
            <p:ph type="title"/>
          </p:nvPr>
        </p:nvSpPr>
        <p:spPr>
          <a:xfrm>
            <a:off x="2371726" y="1830580"/>
            <a:ext cx="4394793" cy="1841715"/>
          </a:xfrm>
        </p:spPr>
        <p:txBody>
          <a:bodyPr anchor="t">
            <a:normAutofit/>
          </a:bodyPr>
          <a:lstStyle>
            <a:lvl1pPr algn="ctr">
              <a:lnSpc>
                <a:spcPct val="105000"/>
              </a:lnSpc>
              <a:defRPr sz="3300" baseline="0">
                <a:solidFill>
                  <a:schemeClr val="tx2">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2860938" y="4176132"/>
            <a:ext cx="3424856" cy="1038807"/>
          </a:xfrm>
        </p:spPr>
        <p:txBody>
          <a:bodyPr>
            <a:normAutofit/>
          </a:bodyPr>
          <a:lstStyle>
            <a:lvl1pPr marL="0" indent="0" algn="ctr">
              <a:lnSpc>
                <a:spcPct val="130000"/>
              </a:lnSpc>
              <a:spcBef>
                <a:spcPts val="0"/>
              </a:spcBef>
              <a:buNone/>
              <a:defRPr sz="1800" baseline="0">
                <a:solidFill>
                  <a:schemeClr val="tx2">
                    <a:lumMod val="75000"/>
                    <a:lumOff val="2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4273159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12609" y="2438400"/>
            <a:ext cx="3127248" cy="36576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0955" y="2438400"/>
            <a:ext cx="3127248" cy="36576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AU"/>
          </a:p>
        </p:txBody>
      </p:sp>
      <p:sp>
        <p:nvSpPr>
          <p:cNvPr id="6" name="Footer Placeholder 5"/>
          <p:cNvSpPr>
            <a:spLocks noGrp="1"/>
          </p:cNvSpPr>
          <p:nvPr>
            <p:ph type="ftr" sz="quarter" idx="11"/>
          </p:nvPr>
        </p:nvSpPr>
        <p:spPr/>
        <p:txBody>
          <a:bodyPr/>
          <a:lstStyle/>
          <a:p>
            <a:pPr>
              <a:defRPr/>
            </a:pPr>
            <a:endParaRPr lang="en-AU"/>
          </a:p>
        </p:txBody>
      </p:sp>
      <p:sp>
        <p:nvSpPr>
          <p:cNvPr id="7" name="Slide Number Placeholder 6"/>
          <p:cNvSpPr>
            <a:spLocks noGrp="1"/>
          </p:cNvSpPr>
          <p:nvPr>
            <p:ph type="sldNum" sz="quarter" idx="12"/>
          </p:nvPr>
        </p:nvSpPr>
        <p:spPr/>
        <p:txBody>
          <a:bodyPr/>
          <a:lstStyle/>
          <a:p>
            <a:pPr>
              <a:defRPr/>
            </a:pPr>
            <a:fld id="{4C2043FF-8371-40C2-B131-C3BC331DD59C}" type="slidenum">
              <a:rPr lang="en-AU" smtClean="0"/>
              <a:pPr>
                <a:defRPr/>
              </a:pPr>
              <a:t>‹#›</a:t>
            </a:fld>
            <a:endParaRPr lang="en-AU"/>
          </a:p>
        </p:txBody>
      </p:sp>
    </p:spTree>
    <p:extLst>
      <p:ext uri="{BB962C8B-B14F-4D97-AF65-F5344CB8AC3E}">
        <p14:creationId xmlns:p14="http://schemas.microsoft.com/office/powerpoint/2010/main" val="195048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04338" y="566928"/>
            <a:ext cx="6673866" cy="1563624"/>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00276" y="2456408"/>
            <a:ext cx="3136392" cy="823912"/>
          </a:xfrm>
        </p:spPr>
        <p:txBody>
          <a:bodyPr anchor="b">
            <a:normAutofit/>
          </a:bodyPr>
          <a:lstStyle>
            <a:lvl1pPr marL="0" indent="0">
              <a:lnSpc>
                <a:spcPct val="99000"/>
              </a:lnSpc>
              <a:buNone/>
              <a:defRPr sz="2100" b="0" baseline="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2200276" y="3316640"/>
            <a:ext cx="3136392" cy="27793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41811" y="2456408"/>
            <a:ext cx="3136392" cy="823912"/>
          </a:xfrm>
        </p:spPr>
        <p:txBody>
          <a:bodyPr anchor="b">
            <a:normAutofit/>
          </a:bodyPr>
          <a:lstStyle>
            <a:lvl1pPr marL="0" indent="0">
              <a:lnSpc>
                <a:spcPct val="99000"/>
              </a:lnSpc>
              <a:buNone/>
              <a:defRPr sz="2100" b="0" baseline="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5641811" y="3316640"/>
            <a:ext cx="3136392" cy="27793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AU"/>
          </a:p>
        </p:txBody>
      </p:sp>
      <p:sp>
        <p:nvSpPr>
          <p:cNvPr id="8" name="Footer Placeholder 7"/>
          <p:cNvSpPr>
            <a:spLocks noGrp="1"/>
          </p:cNvSpPr>
          <p:nvPr>
            <p:ph type="ftr" sz="quarter" idx="11"/>
          </p:nvPr>
        </p:nvSpPr>
        <p:spPr/>
        <p:txBody>
          <a:bodyPr/>
          <a:lstStyle/>
          <a:p>
            <a:pPr>
              <a:defRPr/>
            </a:pPr>
            <a:endParaRPr lang="en-AU"/>
          </a:p>
        </p:txBody>
      </p:sp>
      <p:sp>
        <p:nvSpPr>
          <p:cNvPr id="9" name="Slide Number Placeholder 8"/>
          <p:cNvSpPr>
            <a:spLocks noGrp="1"/>
          </p:cNvSpPr>
          <p:nvPr>
            <p:ph type="sldNum" sz="quarter" idx="12"/>
          </p:nvPr>
        </p:nvSpPr>
        <p:spPr/>
        <p:txBody>
          <a:bodyPr/>
          <a:lstStyle/>
          <a:p>
            <a:pPr>
              <a:defRPr/>
            </a:pPr>
            <a:fld id="{70631BD4-B8BE-442C-8724-13AA40CFDFA7}" type="slidenum">
              <a:rPr lang="en-AU" smtClean="0"/>
              <a:pPr>
                <a:defRPr/>
              </a:pPr>
              <a:t>‹#›</a:t>
            </a:fld>
            <a:endParaRPr lang="en-AU"/>
          </a:p>
        </p:txBody>
      </p:sp>
    </p:spTree>
    <p:extLst>
      <p:ext uri="{BB962C8B-B14F-4D97-AF65-F5344CB8AC3E}">
        <p14:creationId xmlns:p14="http://schemas.microsoft.com/office/powerpoint/2010/main" val="1992879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AU"/>
          </a:p>
        </p:txBody>
      </p:sp>
      <p:sp>
        <p:nvSpPr>
          <p:cNvPr id="4" name="Footer Placeholder 3"/>
          <p:cNvSpPr>
            <a:spLocks noGrp="1"/>
          </p:cNvSpPr>
          <p:nvPr>
            <p:ph type="ftr" sz="quarter" idx="11"/>
          </p:nvPr>
        </p:nvSpPr>
        <p:spPr/>
        <p:txBody>
          <a:bodyPr/>
          <a:lstStyle/>
          <a:p>
            <a:pPr>
              <a:defRPr/>
            </a:pPr>
            <a:endParaRPr lang="en-AU"/>
          </a:p>
        </p:txBody>
      </p:sp>
      <p:sp>
        <p:nvSpPr>
          <p:cNvPr id="5" name="Slide Number Placeholder 4"/>
          <p:cNvSpPr>
            <a:spLocks noGrp="1"/>
          </p:cNvSpPr>
          <p:nvPr>
            <p:ph type="sldNum" sz="quarter" idx="12"/>
          </p:nvPr>
        </p:nvSpPr>
        <p:spPr/>
        <p:txBody>
          <a:bodyPr/>
          <a:lstStyle/>
          <a:p>
            <a:pPr>
              <a:defRPr/>
            </a:pPr>
            <a:fld id="{B0916A2B-CFBF-4452-98EA-2DBFD8FD5603}" type="slidenum">
              <a:rPr lang="en-AU" smtClean="0"/>
              <a:pPr>
                <a:defRPr/>
              </a:pPr>
              <a:t>‹#›</a:t>
            </a:fld>
            <a:endParaRPr lang="en-AU"/>
          </a:p>
        </p:txBody>
      </p:sp>
    </p:spTree>
    <p:extLst>
      <p:ext uri="{BB962C8B-B14F-4D97-AF65-F5344CB8AC3E}">
        <p14:creationId xmlns:p14="http://schemas.microsoft.com/office/powerpoint/2010/main" val="873468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242422" y="723329"/>
            <a:ext cx="3173440" cy="5631971"/>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6"/>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pPr>
              <a:defRPr/>
            </a:pPr>
            <a:endParaRPr lang="en-AU"/>
          </a:p>
        </p:txBody>
      </p:sp>
      <p:sp>
        <p:nvSpPr>
          <p:cNvPr id="3" name="Footer Placeholder 2"/>
          <p:cNvSpPr>
            <a:spLocks noGrp="1"/>
          </p:cNvSpPr>
          <p:nvPr>
            <p:ph type="ftr" sz="quarter" idx="11"/>
          </p:nvPr>
        </p:nvSpPr>
        <p:spPr/>
        <p:txBody>
          <a:bodyPr/>
          <a:lstStyle/>
          <a:p>
            <a:pPr>
              <a:defRPr/>
            </a:pPr>
            <a:endParaRPr lang="en-AU"/>
          </a:p>
        </p:txBody>
      </p:sp>
      <p:sp>
        <p:nvSpPr>
          <p:cNvPr id="4" name="Slide Number Placeholder 3"/>
          <p:cNvSpPr>
            <a:spLocks noGrp="1"/>
          </p:cNvSpPr>
          <p:nvPr>
            <p:ph type="sldNum" sz="quarter" idx="12"/>
          </p:nvPr>
        </p:nvSpPr>
        <p:spPr/>
        <p:txBody>
          <a:bodyPr/>
          <a:lstStyle/>
          <a:p>
            <a:pPr>
              <a:defRPr/>
            </a:pPr>
            <a:fld id="{C38D2FE0-B296-4B3F-9CD7-32035D69089D}" type="slidenum">
              <a:rPr lang="en-AU" smtClean="0"/>
              <a:pPr>
                <a:defRPr/>
              </a:pPr>
              <a:t>‹#›</a:t>
            </a:fld>
            <a:endParaRPr lang="en-AU"/>
          </a:p>
        </p:txBody>
      </p:sp>
    </p:spTree>
    <p:extLst>
      <p:ext uri="{BB962C8B-B14F-4D97-AF65-F5344CB8AC3E}">
        <p14:creationId xmlns:p14="http://schemas.microsoft.com/office/powerpoint/2010/main" val="1551603473"/>
      </p:ext>
    </p:extLst>
  </p:cSld>
  <p:clrMapOvr>
    <a:masterClrMapping/>
  </p:clrMapOvr>
  <p:extLst mod="1">
    <p:ext uri="{DCECCB84-F9BA-43D5-87BE-67443E8EF086}">
      <p15:sldGuideLst xmlns:p15="http://schemas.microsoft.com/office/powerpoint/2012/main">
        <p15:guide id="1" pos="5400">
          <p15:clr>
            <a:srgbClr val="FBAE40"/>
          </p15:clr>
        </p15:guide>
        <p15:guide id="0" pos="405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Freeform 15" title="Feather"/>
          <p:cNvSpPr>
            <a:spLocks noEditPoints="1"/>
          </p:cNvSpPr>
          <p:nvPr/>
        </p:nvSpPr>
        <p:spPr bwMode="auto">
          <a:xfrm rot="2047334" flipH="1">
            <a:off x="5964933" y="777673"/>
            <a:ext cx="3075493" cy="5283579"/>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6355080" y="1503907"/>
            <a:ext cx="2420786" cy="1687924"/>
          </a:xfrm>
        </p:spPr>
        <p:txBody>
          <a:bodyPr anchor="b">
            <a:normAutofit/>
          </a:bodyPr>
          <a:lstStyle>
            <a:lvl1pPr>
              <a:lnSpc>
                <a:spcPct val="104000"/>
              </a:lnSpc>
              <a:defRPr sz="2800"/>
            </a:lvl1pPr>
          </a:lstStyle>
          <a:p>
            <a:r>
              <a:rPr lang="en-US"/>
              <a:t>Click to edit Master title style</a:t>
            </a:r>
            <a:endParaRPr lang="en-US" dirty="0"/>
          </a:p>
        </p:txBody>
      </p:sp>
      <p:sp>
        <p:nvSpPr>
          <p:cNvPr id="3" name="Content Placeholder 2"/>
          <p:cNvSpPr>
            <a:spLocks noGrp="1"/>
          </p:cNvSpPr>
          <p:nvPr>
            <p:ph idx="1"/>
          </p:nvPr>
        </p:nvSpPr>
        <p:spPr>
          <a:xfrm>
            <a:off x="365798" y="441414"/>
            <a:ext cx="5697780" cy="5654586"/>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355080" y="3223804"/>
            <a:ext cx="2420786" cy="2872197"/>
          </a:xfrm>
        </p:spPr>
        <p:txBody>
          <a:bodyPr>
            <a:normAutofit/>
          </a:bodyPr>
          <a:lstStyle>
            <a:lvl1pPr marL="0" indent="0">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6357417" y="6286501"/>
            <a:ext cx="2420786" cy="365125"/>
          </a:xfrm>
        </p:spPr>
        <p:txBody>
          <a:bodyPr/>
          <a:lstStyle>
            <a:lvl1pPr algn="l">
              <a:defRPr/>
            </a:lvl1pPr>
          </a:lstStyle>
          <a:p>
            <a:pPr>
              <a:defRPr/>
            </a:pPr>
            <a:endParaRPr lang="en-AU"/>
          </a:p>
        </p:txBody>
      </p:sp>
      <p:sp>
        <p:nvSpPr>
          <p:cNvPr id="6" name="Footer Placeholder 5"/>
          <p:cNvSpPr>
            <a:spLocks noGrp="1"/>
          </p:cNvSpPr>
          <p:nvPr>
            <p:ph type="ftr" sz="quarter" idx="11"/>
          </p:nvPr>
        </p:nvSpPr>
        <p:spPr>
          <a:xfrm>
            <a:off x="365798" y="6286501"/>
            <a:ext cx="5697780" cy="365125"/>
          </a:xfrm>
        </p:spPr>
        <p:txBody>
          <a:bodyPr/>
          <a:lstStyle>
            <a:lvl1pPr algn="l">
              <a:defRPr/>
            </a:lvl1pPr>
          </a:lstStyle>
          <a:p>
            <a:pPr>
              <a:defRPr/>
            </a:pPr>
            <a:endParaRPr lang="en-AU"/>
          </a:p>
        </p:txBody>
      </p:sp>
      <p:sp>
        <p:nvSpPr>
          <p:cNvPr id="7" name="Slide Number Placeholder 6"/>
          <p:cNvSpPr>
            <a:spLocks noGrp="1"/>
          </p:cNvSpPr>
          <p:nvPr>
            <p:ph type="sldNum" sz="quarter" idx="12"/>
          </p:nvPr>
        </p:nvSpPr>
        <p:spPr>
          <a:xfrm>
            <a:off x="6355080" y="373605"/>
            <a:ext cx="2420786" cy="816481"/>
          </a:xfrm>
        </p:spPr>
        <p:txBody>
          <a:bodyPr anchor="t"/>
          <a:lstStyle>
            <a:lvl1pPr algn="l">
              <a:defRPr sz="3800"/>
            </a:lvl1pPr>
          </a:lstStyle>
          <a:p>
            <a:pPr>
              <a:defRPr/>
            </a:pPr>
            <a:fld id="{170A3997-2096-4760-BD51-1C2BEE0175E7}" type="slidenum">
              <a:rPr lang="en-AU" smtClean="0"/>
              <a:pPr>
                <a:defRPr/>
              </a:pPr>
              <a:t>‹#›</a:t>
            </a:fld>
            <a:endParaRPr lang="en-AU"/>
          </a:p>
        </p:txBody>
      </p:sp>
    </p:spTree>
    <p:extLst>
      <p:ext uri="{BB962C8B-B14F-4D97-AF65-F5344CB8AC3E}">
        <p14:creationId xmlns:p14="http://schemas.microsoft.com/office/powerpoint/2010/main" val="3635317298"/>
      </p:ext>
    </p:extLst>
  </p:cSld>
  <p:clrMapOvr>
    <a:masterClrMapping/>
  </p:clrMapOvr>
  <p:extLst mod="1">
    <p:ext uri="{DCECCB84-F9BA-43D5-87BE-67443E8EF086}">
      <p15:sldGuideLst xmlns:p15="http://schemas.microsoft.com/office/powerpoint/2012/main">
        <p15:guide id="1" pos="5400">
          <p15:clr>
            <a:srgbClr val="FBAE40"/>
          </p15:clr>
        </p15:guide>
        <p15:guide id="0" pos="405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0" name="Freeform 15" title="Feather"/>
          <p:cNvSpPr>
            <a:spLocks noEditPoints="1"/>
          </p:cNvSpPr>
          <p:nvPr/>
        </p:nvSpPr>
        <p:spPr bwMode="auto">
          <a:xfrm rot="2047334" flipH="1">
            <a:off x="5964933" y="777673"/>
            <a:ext cx="3075493" cy="5283579"/>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6355080" y="1503910"/>
            <a:ext cx="2423160" cy="1687924"/>
          </a:xfrm>
        </p:spPr>
        <p:txBody>
          <a:bodyPr anchor="b">
            <a:noAutofit/>
          </a:bodyPr>
          <a:lstStyle>
            <a:lvl1pPr>
              <a:lnSpc>
                <a:spcPct val="104000"/>
              </a:lnSpc>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 y="1"/>
            <a:ext cx="6076988"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355080" y="3223806"/>
            <a:ext cx="2423160" cy="2872194"/>
          </a:xfrm>
        </p:spPr>
        <p:txBody>
          <a:bodyPr>
            <a:normAutofit/>
          </a:bodyPr>
          <a:lstStyle>
            <a:lvl1pPr marL="0" indent="0">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6350194" y="6296616"/>
            <a:ext cx="2428010" cy="365125"/>
          </a:xfrm>
        </p:spPr>
        <p:txBody>
          <a:bodyPr/>
          <a:lstStyle>
            <a:lvl1pPr algn="l">
              <a:defRPr/>
            </a:lvl1pPr>
          </a:lstStyle>
          <a:p>
            <a:pPr>
              <a:defRPr/>
            </a:pPr>
            <a:endParaRPr lang="en-AU"/>
          </a:p>
        </p:txBody>
      </p:sp>
      <p:sp>
        <p:nvSpPr>
          <p:cNvPr id="6" name="Footer Placeholder 5"/>
          <p:cNvSpPr>
            <a:spLocks noGrp="1"/>
          </p:cNvSpPr>
          <p:nvPr>
            <p:ph type="ftr" sz="quarter" idx="11"/>
          </p:nvPr>
        </p:nvSpPr>
        <p:spPr>
          <a:xfrm>
            <a:off x="365798" y="6296616"/>
            <a:ext cx="5711190" cy="365125"/>
          </a:xfrm>
        </p:spPr>
        <p:txBody>
          <a:bodyPr/>
          <a:lstStyle>
            <a:lvl1pPr algn="l">
              <a:defRPr/>
            </a:lvl1pPr>
          </a:lstStyle>
          <a:p>
            <a:pPr>
              <a:defRPr/>
            </a:pPr>
            <a:endParaRPr lang="en-AU"/>
          </a:p>
        </p:txBody>
      </p:sp>
      <p:sp>
        <p:nvSpPr>
          <p:cNvPr id="7" name="Slide Number Placeholder 6"/>
          <p:cNvSpPr>
            <a:spLocks noGrp="1"/>
          </p:cNvSpPr>
          <p:nvPr>
            <p:ph type="sldNum" sz="quarter" idx="12"/>
          </p:nvPr>
        </p:nvSpPr>
        <p:spPr>
          <a:xfrm>
            <a:off x="6355080" y="373607"/>
            <a:ext cx="2423160" cy="816482"/>
          </a:xfrm>
        </p:spPr>
        <p:txBody>
          <a:bodyPr anchor="t"/>
          <a:lstStyle>
            <a:lvl1pPr algn="l">
              <a:defRPr sz="3800"/>
            </a:lvl1pPr>
          </a:lstStyle>
          <a:p>
            <a:pPr>
              <a:defRPr/>
            </a:pPr>
            <a:fld id="{6491CB60-D1A0-418A-B1D7-91D833623012}" type="slidenum">
              <a:rPr lang="en-AU" smtClean="0"/>
              <a:pPr>
                <a:defRPr/>
              </a:pPr>
              <a:t>‹#›</a:t>
            </a:fld>
            <a:endParaRPr lang="en-AU"/>
          </a:p>
        </p:txBody>
      </p:sp>
    </p:spTree>
    <p:extLst>
      <p:ext uri="{BB962C8B-B14F-4D97-AF65-F5344CB8AC3E}">
        <p14:creationId xmlns:p14="http://schemas.microsoft.com/office/powerpoint/2010/main" val="2946681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AU"/>
          </a:p>
        </p:txBody>
      </p:sp>
      <p:sp>
        <p:nvSpPr>
          <p:cNvPr id="5" name="Footer Placeholder 4"/>
          <p:cNvSpPr>
            <a:spLocks noGrp="1"/>
          </p:cNvSpPr>
          <p:nvPr>
            <p:ph type="ftr" sz="quarter" idx="11"/>
          </p:nvPr>
        </p:nvSpPr>
        <p:spPr/>
        <p:txBody>
          <a:bodyPr/>
          <a:lstStyle/>
          <a:p>
            <a:pPr>
              <a:defRPr/>
            </a:pPr>
            <a:endParaRPr lang="en-AU"/>
          </a:p>
        </p:txBody>
      </p:sp>
      <p:sp>
        <p:nvSpPr>
          <p:cNvPr id="6" name="Slide Number Placeholder 5"/>
          <p:cNvSpPr>
            <a:spLocks noGrp="1"/>
          </p:cNvSpPr>
          <p:nvPr>
            <p:ph type="sldNum" sz="quarter" idx="12"/>
          </p:nvPr>
        </p:nvSpPr>
        <p:spPr/>
        <p:txBody>
          <a:bodyPr/>
          <a:lstStyle/>
          <a:p>
            <a:pPr>
              <a:defRPr/>
            </a:pPr>
            <a:fld id="{BAD3179B-1030-4DA3-A8C7-588C08FF4A46}" type="slidenum">
              <a:rPr lang="en-AU" smtClean="0"/>
              <a:pPr>
                <a:defRPr/>
              </a:pPr>
              <a:t>‹#›</a:t>
            </a:fld>
            <a:endParaRPr lang="en-AU"/>
          </a:p>
        </p:txBody>
      </p:sp>
    </p:spTree>
    <p:extLst>
      <p:ext uri="{BB962C8B-B14F-4D97-AF65-F5344CB8AC3E}">
        <p14:creationId xmlns:p14="http://schemas.microsoft.com/office/powerpoint/2010/main" val="3936469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3" name="Group 12" title="Feathers"/>
          <p:cNvGrpSpPr/>
          <p:nvPr/>
        </p:nvGrpSpPr>
        <p:grpSpPr>
          <a:xfrm>
            <a:off x="242422" y="723329"/>
            <a:ext cx="3173440" cy="5631971"/>
            <a:chOff x="400714" y="362425"/>
            <a:chExt cx="3495979" cy="6204388"/>
          </a:xfrm>
        </p:grpSpPr>
        <p:sp>
          <p:nvSpPr>
            <p:cNvPr id="14"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15" name="Freeform 14"/>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6573835" y="507037"/>
            <a:ext cx="1563624"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00275" y="524373"/>
            <a:ext cx="4087379" cy="532259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958474" y="6296616"/>
            <a:ext cx="1879497" cy="365125"/>
          </a:xfrm>
        </p:spPr>
        <p:txBody>
          <a:bodyPr/>
          <a:lstStyle/>
          <a:p>
            <a:pPr>
              <a:defRPr/>
            </a:pPr>
            <a:endParaRPr lang="en-AU"/>
          </a:p>
        </p:txBody>
      </p:sp>
      <p:sp>
        <p:nvSpPr>
          <p:cNvPr id="5" name="Footer Placeholder 4"/>
          <p:cNvSpPr>
            <a:spLocks noGrp="1"/>
          </p:cNvSpPr>
          <p:nvPr>
            <p:ph type="ftr" sz="quarter" idx="11"/>
          </p:nvPr>
        </p:nvSpPr>
        <p:spPr>
          <a:xfrm>
            <a:off x="2200275" y="6296616"/>
            <a:ext cx="4469683" cy="365125"/>
          </a:xfrm>
        </p:spPr>
        <p:txBody>
          <a:bodyPr/>
          <a:lstStyle/>
          <a:p>
            <a:pPr>
              <a:defRPr/>
            </a:pPr>
            <a:endParaRPr lang="en-AU"/>
          </a:p>
        </p:txBody>
      </p:sp>
      <p:sp>
        <p:nvSpPr>
          <p:cNvPr id="6" name="Slide Number Placeholder 5"/>
          <p:cNvSpPr>
            <a:spLocks noGrp="1"/>
          </p:cNvSpPr>
          <p:nvPr>
            <p:ph type="sldNum" sz="quarter" idx="12"/>
          </p:nvPr>
        </p:nvSpPr>
        <p:spPr>
          <a:xfrm rot="5400000">
            <a:off x="5878074" y="2928735"/>
            <a:ext cx="5383267" cy="453202"/>
          </a:xfrm>
        </p:spPr>
        <p:txBody>
          <a:bodyPr/>
          <a:lstStyle>
            <a:lvl1pPr algn="l">
              <a:defRPr/>
            </a:lvl1pPr>
          </a:lstStyle>
          <a:p>
            <a:pPr>
              <a:defRPr/>
            </a:pPr>
            <a:fld id="{393787E7-038F-4AEA-BA8C-6F8D784BA8A0}" type="slidenum">
              <a:rPr lang="en-AU" smtClean="0"/>
              <a:pPr>
                <a:defRPr/>
              </a:pPr>
              <a:t>‹#›</a:t>
            </a:fld>
            <a:endParaRPr lang="en-AU"/>
          </a:p>
        </p:txBody>
      </p:sp>
      <p:cxnSp>
        <p:nvCxnSpPr>
          <p:cNvPr id="12" name="Straight Connector 11" title="Rule Line"/>
          <p:cNvCxnSpPr/>
          <p:nvPr/>
        </p:nvCxnSpPr>
        <p:spPr>
          <a:xfrm>
            <a:off x="6476240" y="571503"/>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7045371"/>
      </p:ext>
    </p:extLst>
  </p:cSld>
  <p:clrMapOvr>
    <a:masterClrMapping/>
  </p:clrMapOvr>
  <p:extLst mod="1">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4" name="Group 13" title="Feathers"/>
          <p:cNvGrpSpPr/>
          <p:nvPr/>
        </p:nvGrpSpPr>
        <p:grpSpPr>
          <a:xfrm>
            <a:off x="242422" y="723329"/>
            <a:ext cx="3173440" cy="5631971"/>
            <a:chOff x="400714" y="362425"/>
            <a:chExt cx="3495979" cy="6204388"/>
          </a:xfrm>
        </p:grpSpPr>
        <p:sp>
          <p:nvSpPr>
            <p:cNvPr id="1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1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105030" y="568345"/>
            <a:ext cx="6673174" cy="156071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200276" y="2438400"/>
            <a:ext cx="6577928" cy="3651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720803" y="6296616"/>
            <a:ext cx="2057400" cy="365125"/>
          </a:xfrm>
          <a:prstGeom prst="rect">
            <a:avLst/>
          </a:prstGeom>
        </p:spPr>
        <p:txBody>
          <a:bodyPr vert="horz" lIns="91440" tIns="45720" rIns="91440" bIns="45720" rtlCol="0" anchor="ctr"/>
          <a:lstStyle>
            <a:lvl1pPr algn="r">
              <a:defRPr sz="1000" baseline="0">
                <a:solidFill>
                  <a:schemeClr val="tx2">
                    <a:lumMod val="75000"/>
                    <a:lumOff val="25000"/>
                  </a:schemeClr>
                </a:solidFill>
                <a:latin typeface="+mj-lt"/>
              </a:defRPr>
            </a:lvl1pPr>
          </a:lstStyle>
          <a:p>
            <a:pPr>
              <a:defRPr/>
            </a:pPr>
            <a:endParaRPr lang="en-AU"/>
          </a:p>
        </p:txBody>
      </p:sp>
      <p:sp>
        <p:nvSpPr>
          <p:cNvPr id="5" name="Footer Placeholder 4"/>
          <p:cNvSpPr>
            <a:spLocks noGrp="1"/>
          </p:cNvSpPr>
          <p:nvPr>
            <p:ph type="ftr" sz="quarter" idx="3"/>
          </p:nvPr>
        </p:nvSpPr>
        <p:spPr>
          <a:xfrm>
            <a:off x="2200276" y="6296616"/>
            <a:ext cx="4250530" cy="365125"/>
          </a:xfrm>
          <a:prstGeom prst="rect">
            <a:avLst/>
          </a:prstGeom>
        </p:spPr>
        <p:txBody>
          <a:bodyPr vert="horz" lIns="91440" tIns="45720" rIns="91440" bIns="45720" rtlCol="0" anchor="ctr"/>
          <a:lstStyle>
            <a:lvl1pPr algn="l">
              <a:defRPr sz="1000" baseline="0">
                <a:solidFill>
                  <a:schemeClr val="tx2">
                    <a:lumMod val="75000"/>
                    <a:lumOff val="25000"/>
                  </a:schemeClr>
                </a:solidFill>
                <a:latin typeface="+mj-lt"/>
              </a:defRPr>
            </a:lvl1pPr>
          </a:lstStyle>
          <a:p>
            <a:pPr>
              <a:defRPr/>
            </a:pPr>
            <a:endParaRPr lang="en-AU"/>
          </a:p>
        </p:txBody>
      </p:sp>
      <p:sp>
        <p:nvSpPr>
          <p:cNvPr id="6" name="Slide Number Placeholder 5"/>
          <p:cNvSpPr>
            <a:spLocks noGrp="1"/>
          </p:cNvSpPr>
          <p:nvPr>
            <p:ph type="sldNum" sz="quarter" idx="4"/>
          </p:nvPr>
        </p:nvSpPr>
        <p:spPr>
          <a:xfrm>
            <a:off x="285750" y="627886"/>
            <a:ext cx="1413261" cy="604269"/>
          </a:xfrm>
          <a:prstGeom prst="rect">
            <a:avLst/>
          </a:prstGeom>
        </p:spPr>
        <p:txBody>
          <a:bodyPr vert="horz" lIns="91440" tIns="45720" rIns="91440" bIns="45720" rtlCol="0" anchor="b"/>
          <a:lstStyle>
            <a:lvl1pPr algn="r">
              <a:defRPr sz="3800" baseline="0">
                <a:solidFill>
                  <a:schemeClr val="tx2">
                    <a:lumMod val="75000"/>
                    <a:lumOff val="25000"/>
                  </a:schemeClr>
                </a:solidFill>
                <a:latin typeface="+mj-lt"/>
              </a:defRPr>
            </a:lvl1pPr>
          </a:lstStyle>
          <a:p>
            <a:pPr>
              <a:defRPr/>
            </a:pPr>
            <a:fld id="{0451A615-DA34-4D6D-9BD8-2C078AEE95D7}" type="slidenum">
              <a:rPr lang="en-AU" smtClean="0"/>
              <a:pPr>
                <a:defRPr/>
              </a:pPr>
              <a:t>‹#›</a:t>
            </a:fld>
            <a:endParaRPr lang="en-AU"/>
          </a:p>
        </p:txBody>
      </p:sp>
      <p:cxnSp>
        <p:nvCxnSpPr>
          <p:cNvPr id="9" name="Straight Connector 8"/>
          <p:cNvCxnSpPr/>
          <p:nvPr/>
        </p:nvCxnSpPr>
        <p:spPr>
          <a:xfrm>
            <a:off x="2200276" y="2176009"/>
            <a:ext cx="657792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title="Rule Line"/>
          <p:cNvCxnSpPr/>
          <p:nvPr/>
        </p:nvCxnSpPr>
        <p:spPr>
          <a:xfrm>
            <a:off x="2200276" y="2176009"/>
            <a:ext cx="657792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3399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9000"/>
        </a:lnSpc>
        <a:spcBef>
          <a:spcPct val="0"/>
        </a:spcBef>
        <a:buNone/>
        <a:defRPr sz="3800" kern="1200">
          <a:solidFill>
            <a:schemeClr val="tx2">
              <a:lumMod val="75000"/>
              <a:lumOff val="25000"/>
            </a:schemeClr>
          </a:solidFill>
          <a:latin typeface="+mj-lt"/>
          <a:ea typeface="+mj-ea"/>
          <a:cs typeface="+mj-cs"/>
        </a:defRPr>
      </a:lvl1pPr>
    </p:titleStyle>
    <p:bodyStyle>
      <a:lvl1pPr marL="240030" indent="-240030" algn="l" defTabSz="6858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480060" indent="-240030" algn="l" defTabSz="6858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720090" indent="-240030" algn="l" defTabSz="6858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960120" indent="-240030" algn="l" defTabSz="6858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200150" indent="-240030" algn="l" defTabSz="6858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440180" indent="-240030" algn="l" defTabSz="6858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1680210" indent="-240030" algn="l" defTabSz="6858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1920240" indent="-240030" algn="l" defTabSz="685800" rtl="0" eaLnBrk="1" latinLnBrk="0" hangingPunct="1">
        <a:lnSpc>
          <a:spcPct val="111000"/>
        </a:lnSpc>
        <a:spcBef>
          <a:spcPts val="930"/>
        </a:spcBef>
        <a:buFont typeface="Corbel" panose="020B0503020204020204" pitchFamily="34" charset="0"/>
        <a:buChar char="–"/>
        <a:defRPr sz="1400" kern="1200" baseline="0">
          <a:solidFill>
            <a:schemeClr val="accent1">
              <a:lumMod val="75000"/>
            </a:schemeClr>
          </a:solidFill>
          <a:latin typeface="+mn-lt"/>
          <a:ea typeface="+mn-ea"/>
          <a:cs typeface="+mn-cs"/>
        </a:defRPr>
      </a:lvl8pPr>
      <a:lvl9pPr marL="2160270" indent="-240030" algn="l" defTabSz="685800" rtl="0" eaLnBrk="1" latinLnBrk="0" hangingPunct="1">
        <a:lnSpc>
          <a:spcPct val="111000"/>
        </a:lnSpc>
        <a:spcBef>
          <a:spcPts val="930"/>
        </a:spcBef>
        <a:buFont typeface="Corbel" panose="020B0503020204020204" pitchFamily="34" charset="0"/>
        <a:buChar char="–"/>
        <a:defRPr sz="1400" i="1" kern="1200" baseline="0">
          <a:solidFill>
            <a:schemeClr val="accent1">
              <a:lumMod val="7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848">
          <p15:clr>
            <a:srgbClr val="F26B43"/>
          </p15:clr>
        </p15:guide>
        <p15:guide id="2" pos="4416">
          <p15:clr>
            <a:srgbClr val="F26B43"/>
          </p15:clr>
        </p15:guide>
        <p15:guide id="3" pos="4800">
          <p15:clr>
            <a:srgbClr val="F26B43"/>
          </p15:clr>
        </p15:guide>
        <p15:guide id="4" pos="7368">
          <p15:clr>
            <a:srgbClr val="F26B43"/>
          </p15:clr>
        </p15:guide>
        <p15:guide id="5" pos="240">
          <p15:clr>
            <a:srgbClr val="F26B43"/>
          </p15:clr>
        </p15:guide>
        <p15:guide id="0" pos="1386">
          <p15:clr>
            <a:srgbClr val="F26B43"/>
          </p15:clr>
        </p15:guide>
        <p15:guide id="6" orient="horz" pos="3960">
          <p15:clr>
            <a:srgbClr val="F26B43"/>
          </p15:clr>
        </p15:guide>
        <p15:guide id="7" orient="horz" pos="3840">
          <p15:clr>
            <a:srgbClr val="F26B43"/>
          </p15:clr>
        </p15:guide>
        <p15:guide id="8" pos="3312">
          <p15:clr>
            <a:srgbClr val="F26B43"/>
          </p15:clr>
        </p15:guide>
        <p15:guide id="9" pos="3600">
          <p15:clr>
            <a:srgbClr val="F26B43"/>
          </p15:clr>
        </p15:guide>
        <p15:guide id="10" orient="horz" pos="360">
          <p15:clr>
            <a:srgbClr val="F26B43"/>
          </p15:clr>
        </p15:guide>
        <p15:guide id="11" pos="5526">
          <p15:clr>
            <a:srgbClr val="F26B43"/>
          </p15:clr>
        </p15:guide>
        <p15:guide id="12" pos="180">
          <p15:clr>
            <a:srgbClr val="F26B43"/>
          </p15:clr>
        </p15:guide>
        <p15:guide id="13"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7.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8.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9.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10.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11.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12.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13.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14.xml.rels><?xml version="1.0" encoding="UTF-8" standalone="yes"?>
<Relationships xmlns="http://schemas.openxmlformats.org/package/2006/relationships"><Relationship Id="rId8" Type="http://schemas.openxmlformats.org/officeDocument/2006/relationships/slide" Target="slide35.xml"/><Relationship Id="rId3" Type="http://schemas.openxmlformats.org/officeDocument/2006/relationships/notesSlide" Target="../notesSlides/notesSlide11.xml"/><Relationship Id="rId7" Type="http://schemas.openxmlformats.org/officeDocument/2006/relationships/slide" Target="slide63.xml"/><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slide" Target="slide13.xml"/><Relationship Id="rId5" Type="http://schemas.openxmlformats.org/officeDocument/2006/relationships/slide" Target="slide6.xml"/><Relationship Id="rId4" Type="http://schemas.openxmlformats.org/officeDocument/2006/relationships/slide" Target="slide3.xml"/></Relationships>
</file>

<file path=ppt/slides/_rels/slide15.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16.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17.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18.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19.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20.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21.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22.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28.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29.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30.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31.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32.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33.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34.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3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13.xml"/><Relationship Id="rId4" Type="http://schemas.openxmlformats.org/officeDocument/2006/relationships/slide" Target="slide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slide" Target="slide35.xml"/><Relationship Id="rId3" Type="http://schemas.openxmlformats.org/officeDocument/2006/relationships/slide" Target="slide3.xml"/><Relationship Id="rId7" Type="http://schemas.openxmlformats.org/officeDocument/2006/relationships/slide" Target="slide63.xm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hyperlink" Target="http://www.brianmac.co.uk/skills.htm" TargetMode="External"/><Relationship Id="rId5" Type="http://schemas.openxmlformats.org/officeDocument/2006/relationships/slide" Target="slide13.xml"/><Relationship Id="rId4" Type="http://schemas.openxmlformats.org/officeDocument/2006/relationships/slide" Target="slide6.xml"/></Relationships>
</file>

<file path=ppt/slides/_rels/slide38.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39.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40.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41.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4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4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3.xml"/></Relationships>
</file>

<file path=ppt/slides/_rels/slide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48.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49.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50.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13.xml"/><Relationship Id="rId4" Type="http://schemas.openxmlformats.org/officeDocument/2006/relationships/slide" Target="slide6.xml"/></Relationships>
</file>

<file path=ppt/slides/_rels/slide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13.xml"/><Relationship Id="rId4" Type="http://schemas.openxmlformats.org/officeDocument/2006/relationships/slide" Target="slide6.xml"/></Relationships>
</file>

<file path=ppt/slides/_rels/slide55.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hyperlink" Target="http://juni.osfc.ac.uk/Extension/level_3_extension/physical_education/lesson_3/welfords_model.asp" TargetMode="External"/><Relationship Id="rId5" Type="http://schemas.openxmlformats.org/officeDocument/2006/relationships/slide" Target="slide13.xml"/><Relationship Id="rId4" Type="http://schemas.openxmlformats.org/officeDocument/2006/relationships/slide" Target="slide6.xml"/></Relationships>
</file>

<file path=ppt/slides/_rels/slide5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13.xml"/><Relationship Id="rId4" Type="http://schemas.openxmlformats.org/officeDocument/2006/relationships/slide" Target="slide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13.xml"/><Relationship Id="rId4" Type="http://schemas.openxmlformats.org/officeDocument/2006/relationships/slide" Target="slide6.xml"/></Relationships>
</file>

<file path=ppt/slides/_rels/slide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62.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63.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64.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65.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66.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67.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6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13.xml"/><Relationship Id="rId4" Type="http://schemas.openxmlformats.org/officeDocument/2006/relationships/slide" Target="slide6.xml"/></Relationships>
</file>

<file path=ppt/slides/_rels/slide6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13.xml"/><Relationship Id="rId4" Type="http://schemas.openxmlformats.org/officeDocument/2006/relationships/slide" Target="slide6.xml"/></Relationships>
</file>

<file path=ppt/slides/_rels/slide70.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13.xml"/><Relationship Id="rId4" Type="http://schemas.openxmlformats.org/officeDocument/2006/relationships/slide" Target="slide6.xml"/></Relationships>
</file>

<file path=ppt/slides/_rels/slide7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13.xml"/><Relationship Id="rId4" Type="http://schemas.openxmlformats.org/officeDocument/2006/relationships/slide" Target="slide6.xml"/></Relationships>
</file>

<file path=ppt/slides/_rels/slide7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58.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13.xml"/><Relationship Id="rId4" Type="http://schemas.openxmlformats.org/officeDocument/2006/relationships/slide" Target="slide6.xml"/></Relationships>
</file>

<file path=ppt/slides/_rels/slide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image" Target="../media/image10.jpe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76.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hyperlink" Target="http://juni.osfc.ac.uk/Extension/level_3_extension/physical_education/lesson_3/welfords_model.asp" TargetMode="External"/><Relationship Id="rId4" Type="http://schemas.openxmlformats.org/officeDocument/2006/relationships/slide" Target="slide6.xml"/></Relationships>
</file>

<file path=ppt/slides/_rels/slide7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61.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35.xml"/><Relationship Id="rId2" Type="http://schemas.openxmlformats.org/officeDocument/2006/relationships/notesSlide" Target="../notesSlides/notesSlide62.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hyperlink" Target="http://www.cix.co.uk/~dkeegan/PE/psychology/information%20processing/information%20processing.htm" TargetMode="External"/><Relationship Id="rId4" Type="http://schemas.openxmlformats.org/officeDocument/2006/relationships/slide" Target="slide6.xml"/></Relationships>
</file>

<file path=ppt/slides/_rels/slide8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8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8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65.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8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66.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8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67.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8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68.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8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69.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8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0.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xml"/><Relationship Id="rId4" Type="http://schemas.openxmlformats.org/officeDocument/2006/relationships/slide" Target="slide3.xml"/></Relationships>
</file>

<file path=ppt/slides/_rels/slide8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71.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9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72.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9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73.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9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74.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9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75.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9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76.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9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77.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9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78.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9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79.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9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80.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81.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82.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10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83.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10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84.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10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85.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10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86.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10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87.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88.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89.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1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1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90.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91.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12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92.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12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93.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12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94.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12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95.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1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96.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12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97.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13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98.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13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99.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132.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0.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slide" Target="slide35.xml"/><Relationship Id="rId5" Type="http://schemas.openxmlformats.org/officeDocument/2006/relationships/diagramQuickStyle" Target="../diagrams/quickStyle1.xml"/><Relationship Id="rId10" Type="http://schemas.openxmlformats.org/officeDocument/2006/relationships/slide" Target="slide63.xml"/><Relationship Id="rId4" Type="http://schemas.openxmlformats.org/officeDocument/2006/relationships/diagramLayout" Target="../diagrams/layout1.xml"/><Relationship Id="rId9" Type="http://schemas.openxmlformats.org/officeDocument/2006/relationships/slide" Target="slide6.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01.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13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02.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63.xml"/><Relationship Id="rId4" Type="http://schemas.openxmlformats.org/officeDocument/2006/relationships/slide" Target="slide6.xml"/></Relationships>
</file>

<file path=ppt/slides/_rels/slide13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03.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13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04.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05.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14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06.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14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07.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14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08.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14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09.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14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10.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11.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14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12.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14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13.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14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14.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15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15.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15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16.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15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17.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15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18.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15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19.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15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20.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15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21.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15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22.xml"/><Relationship Id="rId1" Type="http://schemas.openxmlformats.org/officeDocument/2006/relationships/slideLayout" Target="../slideLayouts/slideLayout7.xml"/><Relationship Id="rId5" Type="http://schemas.openxmlformats.org/officeDocument/2006/relationships/slide" Target="slide35.xml"/><Relationship Id="rId4" Type="http://schemas.openxmlformats.org/officeDocument/2006/relationships/slide" Target="slide6.xml"/></Relationships>
</file>

<file path=ppt/slides/_rels/slide15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23.xml"/><Relationship Id="rId1" Type="http://schemas.openxmlformats.org/officeDocument/2006/relationships/slideLayout" Target="../slideLayouts/slideLayout7.xml"/><Relationship Id="rId4" Type="http://schemas.openxmlformats.org/officeDocument/2006/relationships/slide" Target="slide35.xml"/></Relationships>
</file>

<file path=ppt/slides/_rels/slide15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24.xml"/><Relationship Id="rId1" Type="http://schemas.openxmlformats.org/officeDocument/2006/relationships/slideLayout" Target="../slideLayouts/slideLayout7.xml"/><Relationship Id="rId4" Type="http://schemas.openxmlformats.org/officeDocument/2006/relationships/slide" Target="slide35.xml"/></Relationships>
</file>

<file path=ppt/slides/_rels/slide16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25.xml"/><Relationship Id="rId1" Type="http://schemas.openxmlformats.org/officeDocument/2006/relationships/slideLayout" Target="../slideLayouts/slideLayout7.xml"/><Relationship Id="rId4" Type="http://schemas.openxmlformats.org/officeDocument/2006/relationships/slide" Target="slide35.xml"/></Relationships>
</file>

<file path=ppt/slides/_rels/slide16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26.xml"/><Relationship Id="rId1" Type="http://schemas.openxmlformats.org/officeDocument/2006/relationships/slideLayout" Target="../slideLayouts/slideLayout7.xml"/><Relationship Id="rId4" Type="http://schemas.openxmlformats.org/officeDocument/2006/relationships/slide" Target="slide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Section 5.1	</a:t>
            </a:r>
          </a:p>
        </p:txBody>
      </p:sp>
      <p:sp>
        <p:nvSpPr>
          <p:cNvPr id="5" name="Text Placeholder 4"/>
          <p:cNvSpPr>
            <a:spLocks noGrp="1"/>
          </p:cNvSpPr>
          <p:nvPr>
            <p:ph type="body" idx="1"/>
          </p:nvPr>
        </p:nvSpPr>
        <p:spPr/>
        <p:txBody>
          <a:bodyPr/>
          <a:lstStyle/>
          <a:p>
            <a:r>
              <a:rPr lang="en-US" dirty="0"/>
              <a:t>The Characteristics and Classification of Skill</a:t>
            </a:r>
          </a:p>
        </p:txBody>
      </p:sp>
    </p:spTree>
    <p:extLst>
      <p:ext uri="{BB962C8B-B14F-4D97-AF65-F5344CB8AC3E}">
        <p14:creationId xmlns:p14="http://schemas.microsoft.com/office/powerpoint/2010/main" val="502024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5362"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5363"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5364"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5365"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5366" name="Line 8"/>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5367" name="Line 9"/>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5368" name="Line 12"/>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5369" name="Line 13"/>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5370" name="Line 14"/>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5371" name="Text Box 15"/>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5372" name="Text Box 16"/>
          <p:cNvSpPr txBox="1">
            <a:spLocks noChangeArrowheads="1"/>
          </p:cNvSpPr>
          <p:nvPr/>
        </p:nvSpPr>
        <p:spPr bwMode="auto">
          <a:xfrm>
            <a:off x="1524000" y="1447800"/>
            <a:ext cx="7467600" cy="519113"/>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5.1.1 Define the term skill</a:t>
            </a:r>
          </a:p>
        </p:txBody>
      </p:sp>
      <p:sp>
        <p:nvSpPr>
          <p:cNvPr id="15373" name="Line 17"/>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5374" name="Rectangle 18"/>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sz="2400"/>
          </a:p>
        </p:txBody>
      </p:sp>
      <p:sp>
        <p:nvSpPr>
          <p:cNvPr id="15375" name="Text Box 19">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5376" name="Line 20"/>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5377" name="Line 21"/>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5378" name="Rectangle 24">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15379" name="Rectangle 25">
            <a:hlinkClick r:id="rId5" action="ppaction://hlinksldjump" tooltip="Click here to go to this dot point"/>
          </p:cNvPr>
          <p:cNvSpPr>
            <a:spLocks noChangeArrowheads="1"/>
          </p:cNvSpPr>
          <p:nvPr/>
        </p:nvSpPr>
        <p:spPr bwMode="auto">
          <a:xfrm>
            <a:off x="1547813" y="2924175"/>
            <a:ext cx="6934200" cy="9144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r>
              <a:rPr lang="en-AU" sz="2300">
                <a:solidFill>
                  <a:srgbClr val="660066"/>
                </a:solidFill>
                <a:latin typeface="Tahoma" pitchFamily="34" charset="0"/>
                <a:cs typeface="Times New Roman" pitchFamily="18" charset="0"/>
              </a:rPr>
              <a:t>Skill is the learned ability to bring about predetermined results with the maximum certainty, often with the minimum outlay of time, energy or both. (Knapp, 1967)</a:t>
            </a:r>
          </a:p>
          <a:p>
            <a:pPr marL="342900" indent="-342900">
              <a:lnSpc>
                <a:spcPct val="95000"/>
              </a:lnSpc>
              <a:spcBef>
                <a:spcPct val="20000"/>
              </a:spcBef>
              <a:buClr>
                <a:srgbClr val="00FF00"/>
              </a:buClr>
              <a:buSzPct val="65000"/>
              <a:buFont typeface="Wingdings" pitchFamily="2" charset="2"/>
              <a:buChar char="§"/>
            </a:pPr>
            <a:endParaRPr lang="en-AU" sz="230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r>
              <a:rPr lang="en-AU" sz="2300">
                <a:solidFill>
                  <a:srgbClr val="660066"/>
                </a:solidFill>
                <a:latin typeface="Tahoma" pitchFamily="34" charset="0"/>
                <a:cs typeface="Times New Roman" pitchFamily="18" charset="0"/>
              </a:rPr>
              <a:t>Skill involves learning via practice. (Wesson et.al 1998)</a:t>
            </a:r>
          </a:p>
        </p:txBody>
      </p:sp>
      <p:sp>
        <p:nvSpPr>
          <p:cNvPr id="15380" name="Rectangle 26">
            <a:hlinkClick r:id="rId6" action="ppaction://hlinksldjump" tooltip="Click here to go to this dot point"/>
          </p:cNvPr>
          <p:cNvSpPr>
            <a:spLocks noChangeArrowheads="1"/>
          </p:cNvSpPr>
          <p:nvPr/>
        </p:nvSpPr>
        <p:spPr bwMode="auto">
          <a:xfrm>
            <a:off x="1295400" y="3581400"/>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5381" name="Text Box 43">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5382" name="Text Box 44">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extLst>
      <p:ext uri="{BB962C8B-B14F-4D97-AF65-F5344CB8AC3E}">
        <p14:creationId xmlns:p14="http://schemas.microsoft.com/office/powerpoint/2010/main" val="3347519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5362"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5363"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5364"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5365"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5366" name="Line 8"/>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5367" name="Line 9"/>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5368" name="Line 12"/>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5369" name="Line 13"/>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5370" name="Line 14"/>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5371" name="Text Box 15"/>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5372" name="Text Box 16"/>
          <p:cNvSpPr txBox="1">
            <a:spLocks noChangeArrowheads="1"/>
          </p:cNvSpPr>
          <p:nvPr/>
        </p:nvSpPr>
        <p:spPr bwMode="auto">
          <a:xfrm>
            <a:off x="1524000" y="1447800"/>
            <a:ext cx="7467600" cy="519113"/>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5.1.1 Define the term skill</a:t>
            </a:r>
          </a:p>
        </p:txBody>
      </p:sp>
      <p:sp>
        <p:nvSpPr>
          <p:cNvPr id="15373" name="Line 17"/>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5374" name="Rectangle 18"/>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sz="2400"/>
          </a:p>
        </p:txBody>
      </p:sp>
      <p:sp>
        <p:nvSpPr>
          <p:cNvPr id="15375" name="Text Box 19">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5376" name="Line 20"/>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5377" name="Line 21"/>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5378" name="Rectangle 24">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Arial" panose="020B0604020202020204" pitchFamily="34" charset="0"/>
              <a:buChar char="•"/>
            </a:pPr>
            <a:r>
              <a:rPr lang="en-US" sz="2300" dirty="0">
                <a:solidFill>
                  <a:srgbClr val="660066"/>
                </a:solidFill>
                <a:latin typeface="Tahoma" pitchFamily="34" charset="0"/>
                <a:cs typeface="Times New Roman" pitchFamily="18" charset="0"/>
              </a:rPr>
              <a:t>Specific action/level of performance of an individual</a:t>
            </a:r>
          </a:p>
          <a:p>
            <a:pPr marL="342900" indent="-342900">
              <a:lnSpc>
                <a:spcPct val="95000"/>
              </a:lnSpc>
              <a:spcBef>
                <a:spcPct val="20000"/>
              </a:spcBef>
              <a:buClr>
                <a:srgbClr val="00FF00"/>
              </a:buClr>
              <a:buSzPct val="65000"/>
              <a:buFont typeface="Arial" panose="020B0604020202020204" pitchFamily="34" charset="0"/>
              <a:buChar char="•"/>
            </a:pPr>
            <a:r>
              <a:rPr lang="en-US" sz="2300" dirty="0">
                <a:solidFill>
                  <a:srgbClr val="660066"/>
                </a:solidFill>
                <a:latin typeface="Tahoma" pitchFamily="34" charset="0"/>
                <a:cs typeface="Times New Roman" pitchFamily="18" charset="0"/>
              </a:rPr>
              <a:t>Movement that has been learnt and has a predetermined goal</a:t>
            </a:r>
          </a:p>
          <a:p>
            <a:pPr marL="342900" indent="-342900">
              <a:lnSpc>
                <a:spcPct val="95000"/>
              </a:lnSpc>
              <a:spcBef>
                <a:spcPct val="20000"/>
              </a:spcBef>
              <a:buClr>
                <a:srgbClr val="00FF00"/>
              </a:buClr>
              <a:buSzPct val="65000"/>
              <a:buFont typeface="Arial" panose="020B0604020202020204" pitchFamily="34" charset="0"/>
              <a:buChar char="•"/>
            </a:pPr>
            <a:r>
              <a:rPr lang="en-US" sz="2300" dirty="0">
                <a:solidFill>
                  <a:srgbClr val="660066"/>
                </a:solidFill>
                <a:latin typeface="Tahoma" pitchFamily="34" charset="0"/>
                <a:cs typeface="Times New Roman" pitchFamily="18" charset="0"/>
              </a:rPr>
              <a:t>It is not an action a person can do naturally</a:t>
            </a:r>
          </a:p>
        </p:txBody>
      </p:sp>
      <p:sp>
        <p:nvSpPr>
          <p:cNvPr id="15380" name="Rectangle 26">
            <a:hlinkClick r:id="rId5" action="ppaction://hlinksldjump" tooltip="Click here to go to this dot point"/>
          </p:cNvPr>
          <p:cNvSpPr>
            <a:spLocks noChangeArrowheads="1"/>
          </p:cNvSpPr>
          <p:nvPr/>
        </p:nvSpPr>
        <p:spPr bwMode="auto">
          <a:xfrm>
            <a:off x="1295400" y="3581400"/>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5381" name="Text Box 43">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5382" name="Text Box 44">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120" y="260648"/>
            <a:ext cx="7772400" cy="1143000"/>
          </a:xfrm>
        </p:spPr>
        <p:txBody>
          <a:bodyPr>
            <a:normAutofit fontScale="90000"/>
          </a:bodyPr>
          <a:lstStyle/>
          <a:p>
            <a:r>
              <a:rPr lang="en-US" b="1" dirty="0"/>
              <a:t>Main Characteristics of a Skill</a:t>
            </a:r>
            <a:endParaRPr lang="en-US" dirty="0"/>
          </a:p>
        </p:txBody>
      </p:sp>
      <p:sp>
        <p:nvSpPr>
          <p:cNvPr id="3" name="Content Placeholder 2"/>
          <p:cNvSpPr>
            <a:spLocks noGrp="1"/>
          </p:cNvSpPr>
          <p:nvPr>
            <p:ph idx="1"/>
          </p:nvPr>
        </p:nvSpPr>
        <p:spPr>
          <a:xfrm>
            <a:off x="703385" y="1196752"/>
            <a:ext cx="7772400" cy="4114800"/>
          </a:xfrm>
        </p:spPr>
        <p:txBody>
          <a:bodyPr/>
          <a:lstStyle/>
          <a:p>
            <a:pPr>
              <a:buFont typeface="Wingdings" panose="05000000000000000000" pitchFamily="2" charset="2"/>
              <a:buChar char="q"/>
            </a:pPr>
            <a:r>
              <a:rPr lang="en-US" b="1" dirty="0">
                <a:highlight>
                  <a:srgbClr val="FFFF00"/>
                </a:highlight>
              </a:rPr>
              <a:t>Goal Oriented</a:t>
            </a:r>
          </a:p>
          <a:p>
            <a:pPr marL="914400" lvl="1" indent="-514350">
              <a:buFont typeface="Wingdings" panose="05000000000000000000" pitchFamily="2" charset="2"/>
              <a:buChar char="q"/>
            </a:pPr>
            <a:r>
              <a:rPr lang="en-US" b="1" dirty="0"/>
              <a:t>Skill has an End Result</a:t>
            </a:r>
          </a:p>
          <a:p>
            <a:pPr marL="1257300" lvl="2" indent="-457200">
              <a:buFont typeface="Wingdings" panose="05000000000000000000" pitchFamily="2" charset="2"/>
              <a:buChar char="q"/>
            </a:pPr>
            <a:r>
              <a:rPr lang="en-US" b="1" dirty="0"/>
              <a:t>Putting a golf ball in the hole</a:t>
            </a:r>
          </a:p>
          <a:p>
            <a:pPr marL="1257300" lvl="2" indent="-457200">
              <a:buFont typeface="Wingdings" panose="05000000000000000000" pitchFamily="2" charset="2"/>
              <a:buChar char="q"/>
            </a:pPr>
            <a:r>
              <a:rPr lang="en-US" b="1" dirty="0"/>
              <a:t>Making a save in football</a:t>
            </a:r>
          </a:p>
          <a:p>
            <a:pPr>
              <a:buFont typeface="Wingdings" panose="05000000000000000000" pitchFamily="2" charset="2"/>
              <a:buChar char="q"/>
            </a:pPr>
            <a:r>
              <a:rPr lang="en-US" b="1" dirty="0">
                <a:highlight>
                  <a:srgbClr val="FFFF00"/>
                </a:highlight>
              </a:rPr>
              <a:t>Meeting the performance goal with maximum certainty</a:t>
            </a:r>
          </a:p>
          <a:p>
            <a:pPr marL="914400" lvl="1" indent="-514350">
              <a:buFont typeface="Wingdings" panose="05000000000000000000" pitchFamily="2" charset="2"/>
              <a:buChar char="q"/>
            </a:pPr>
            <a:r>
              <a:rPr lang="en-US" b="1" dirty="0"/>
              <a:t>Maintain balance </a:t>
            </a:r>
            <a:r>
              <a:rPr lang="en-US" b="1" dirty="0" err="1"/>
              <a:t>whily</a:t>
            </a:r>
            <a:r>
              <a:rPr lang="en-US" b="1" dirty="0"/>
              <a:t> riding a bike</a:t>
            </a:r>
          </a:p>
          <a:p>
            <a:pPr marL="914400" lvl="1" indent="-514350">
              <a:buFont typeface="Wingdings" panose="05000000000000000000" pitchFamily="2" charset="2"/>
              <a:buChar char="q"/>
            </a:pPr>
            <a:r>
              <a:rPr lang="en-US" b="1" dirty="0"/>
              <a:t>Making 90% of shots in a basketball game. </a:t>
            </a:r>
            <a:endParaRPr lang="en-US" dirty="0"/>
          </a:p>
          <a:p>
            <a:pPr>
              <a:buNone/>
            </a:pPr>
            <a:endParaRPr lang="en-US" dirty="0"/>
          </a:p>
        </p:txBody>
      </p:sp>
      <p:pic>
        <p:nvPicPr>
          <p:cNvPr id="4" name="Picture 3"/>
          <p:cNvPicPr>
            <a:picLocks noChangeAspect="1"/>
          </p:cNvPicPr>
          <p:nvPr/>
        </p:nvPicPr>
        <p:blipFill>
          <a:blip r:embed="rId2"/>
          <a:stretch>
            <a:fillRect/>
          </a:stretch>
        </p:blipFill>
        <p:spPr>
          <a:xfrm>
            <a:off x="4716016" y="5157192"/>
            <a:ext cx="3433874" cy="1613897"/>
          </a:xfrm>
          <a:prstGeom prst="rect">
            <a:avLst/>
          </a:prstGeom>
        </p:spPr>
      </p:pic>
    </p:spTree>
    <p:extLst>
      <p:ext uri="{BB962C8B-B14F-4D97-AF65-F5344CB8AC3E}">
        <p14:creationId xmlns:p14="http://schemas.microsoft.com/office/powerpoint/2010/main" val="692423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05036"/>
            <a:ext cx="7772400" cy="1143000"/>
          </a:xfrm>
        </p:spPr>
        <p:txBody>
          <a:bodyPr>
            <a:normAutofit fontScale="90000"/>
          </a:bodyPr>
          <a:lstStyle/>
          <a:p>
            <a:r>
              <a:rPr lang="en-US" b="1" dirty="0"/>
              <a:t>Main Characteristics of a Skill</a:t>
            </a:r>
            <a:endParaRPr lang="en-US" dirty="0"/>
          </a:p>
        </p:txBody>
      </p:sp>
      <p:sp>
        <p:nvSpPr>
          <p:cNvPr id="3" name="Content Placeholder 2"/>
          <p:cNvSpPr>
            <a:spLocks noGrp="1"/>
          </p:cNvSpPr>
          <p:nvPr>
            <p:ph idx="1"/>
          </p:nvPr>
        </p:nvSpPr>
        <p:spPr>
          <a:xfrm>
            <a:off x="668442" y="1052736"/>
            <a:ext cx="7772400" cy="5400600"/>
          </a:xfrm>
        </p:spPr>
        <p:txBody>
          <a:bodyPr/>
          <a:lstStyle/>
          <a:p>
            <a:pPr>
              <a:buFont typeface="Wingdings" panose="05000000000000000000" pitchFamily="2" charset="2"/>
              <a:buChar char="q"/>
            </a:pPr>
            <a:r>
              <a:rPr lang="en-US" b="1" dirty="0">
                <a:highlight>
                  <a:srgbClr val="FFFF00"/>
                </a:highlight>
              </a:rPr>
              <a:t>meet performance goals with minimal outlay of energy </a:t>
            </a:r>
            <a:r>
              <a:rPr lang="en-US" dirty="0"/>
              <a:t>– skill is economic and efficient in movement</a:t>
            </a:r>
          </a:p>
          <a:p>
            <a:pPr lvl="1">
              <a:buFont typeface="Wingdings" panose="05000000000000000000" pitchFamily="2" charset="2"/>
              <a:buChar char="q"/>
            </a:pPr>
            <a:r>
              <a:rPr lang="en-US" dirty="0"/>
              <a:t>staying streamline in the water during freestyle </a:t>
            </a:r>
          </a:p>
          <a:p>
            <a:pPr lvl="1">
              <a:buFont typeface="Wingdings" panose="05000000000000000000" pitchFamily="2" charset="2"/>
              <a:buChar char="q"/>
            </a:pPr>
            <a:r>
              <a:rPr lang="en-US" dirty="0"/>
              <a:t>Skiing parallel down a slope</a:t>
            </a:r>
          </a:p>
          <a:p>
            <a:pPr>
              <a:buFont typeface="Wingdings" panose="05000000000000000000" pitchFamily="2" charset="2"/>
              <a:buChar char="q"/>
            </a:pPr>
            <a:r>
              <a:rPr lang="en-US" b="1" dirty="0">
                <a:highlight>
                  <a:srgbClr val="FFFF00"/>
                </a:highlight>
              </a:rPr>
              <a:t>Learned through practice</a:t>
            </a:r>
          </a:p>
          <a:p>
            <a:pPr lvl="1">
              <a:buFont typeface="Wingdings" panose="05000000000000000000" pitchFamily="2" charset="2"/>
              <a:buChar char="q"/>
            </a:pPr>
            <a:r>
              <a:rPr lang="en-US" dirty="0"/>
              <a:t>requires experience, repetition, or feedback from teacher or coach</a:t>
            </a:r>
          </a:p>
          <a:p>
            <a:pPr>
              <a:buNone/>
            </a:pPr>
            <a:endParaRPr lang="en-US" dirty="0"/>
          </a:p>
        </p:txBody>
      </p:sp>
      <p:pic>
        <p:nvPicPr>
          <p:cNvPr id="4" name="Picture 3"/>
          <p:cNvPicPr>
            <a:picLocks noChangeAspect="1"/>
          </p:cNvPicPr>
          <p:nvPr/>
        </p:nvPicPr>
        <p:blipFill>
          <a:blip r:embed="rId2"/>
          <a:stretch>
            <a:fillRect/>
          </a:stretch>
        </p:blipFill>
        <p:spPr>
          <a:xfrm>
            <a:off x="4788024" y="4653136"/>
            <a:ext cx="4207441" cy="2204864"/>
          </a:xfrm>
          <a:prstGeom prst="rect">
            <a:avLst/>
          </a:prstGeom>
        </p:spPr>
      </p:pic>
    </p:spTree>
    <p:extLst>
      <p:ext uri="{BB962C8B-B14F-4D97-AF65-F5344CB8AC3E}">
        <p14:creationId xmlns:p14="http://schemas.microsoft.com/office/powerpoint/2010/main" val="512447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7410"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7411"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7412"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7413"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7414"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7415"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7416"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7417"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7418"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7419"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7420" name="Text Box 13"/>
          <p:cNvSpPr txBox="1">
            <a:spLocks noChangeArrowheads="1"/>
          </p:cNvSpPr>
          <p:nvPr/>
        </p:nvSpPr>
        <p:spPr bwMode="auto">
          <a:xfrm>
            <a:off x="1524000" y="1447800"/>
            <a:ext cx="7467600" cy="519113"/>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5.1.1 Define the term skill</a:t>
            </a:r>
          </a:p>
        </p:txBody>
      </p:sp>
      <p:sp>
        <p:nvSpPr>
          <p:cNvPr id="17421"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7422"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sz="2400"/>
          </a:p>
        </p:txBody>
      </p:sp>
      <p:sp>
        <p:nvSpPr>
          <p:cNvPr id="17423"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7424"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7425"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7426"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17427" name="Rectangle 20">
            <a:hlinkClick r:id="rId5" action="ppaction://hlinksldjump" tooltip="Click here to go to this dot point"/>
          </p:cNvPr>
          <p:cNvSpPr>
            <a:spLocks noChangeArrowheads="1"/>
          </p:cNvSpPr>
          <p:nvPr/>
        </p:nvSpPr>
        <p:spPr bwMode="auto">
          <a:xfrm>
            <a:off x="1547813" y="2924175"/>
            <a:ext cx="6934200" cy="9144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r>
              <a:rPr lang="en-AU" sz="2300">
                <a:solidFill>
                  <a:srgbClr val="660066"/>
                </a:solidFill>
                <a:latin typeface="Tahoma" pitchFamily="34" charset="0"/>
                <a:cs typeface="Times New Roman" pitchFamily="18" charset="0"/>
              </a:rPr>
              <a:t>A skilled performer learns to be effective and efficient in:</a:t>
            </a:r>
          </a:p>
          <a:p>
            <a:pPr marL="342900" indent="-342900">
              <a:lnSpc>
                <a:spcPct val="95000"/>
              </a:lnSpc>
              <a:spcBef>
                <a:spcPct val="20000"/>
              </a:spcBef>
              <a:buClr>
                <a:srgbClr val="00FF00"/>
              </a:buClr>
              <a:buSzPct val="65000"/>
              <a:buFont typeface="Wingdings" pitchFamily="2" charset="2"/>
              <a:buChar char="§"/>
            </a:pPr>
            <a:endParaRPr lang="en-AU" sz="230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Wingdings" pitchFamily="2" charset="2"/>
              <a:buChar char="§"/>
            </a:pPr>
            <a:r>
              <a:rPr lang="en-AU" sz="2100">
                <a:solidFill>
                  <a:srgbClr val="660066"/>
                </a:solidFill>
                <a:latin typeface="Tahoma" pitchFamily="34" charset="0"/>
                <a:cs typeface="Times New Roman" pitchFamily="18" charset="0"/>
              </a:rPr>
              <a:t>Achieving a well-defined objective (goal directed)</a:t>
            </a:r>
          </a:p>
          <a:p>
            <a:pPr marL="742950" lvl="1" indent="-285750">
              <a:lnSpc>
                <a:spcPct val="95000"/>
              </a:lnSpc>
              <a:spcBef>
                <a:spcPct val="20000"/>
              </a:spcBef>
              <a:buClr>
                <a:srgbClr val="00FF00"/>
              </a:buClr>
              <a:buSzPct val="65000"/>
              <a:buFont typeface="Wingdings" pitchFamily="2" charset="2"/>
              <a:buChar char="§"/>
            </a:pPr>
            <a:r>
              <a:rPr lang="en-AU" sz="2100">
                <a:solidFill>
                  <a:srgbClr val="660066"/>
                </a:solidFill>
                <a:latin typeface="Tahoma" pitchFamily="34" charset="0"/>
                <a:cs typeface="Times New Roman" pitchFamily="18" charset="0"/>
              </a:rPr>
              <a:t>Maximising – maintaining the physical and mental energy demands of performance at an optimal level (aesthetically pleasing, coordinated, precise, decisions)</a:t>
            </a:r>
          </a:p>
          <a:p>
            <a:pPr marL="742950" lvl="1" indent="-285750">
              <a:lnSpc>
                <a:spcPct val="95000"/>
              </a:lnSpc>
              <a:spcBef>
                <a:spcPct val="20000"/>
              </a:spcBef>
              <a:buClr>
                <a:srgbClr val="00FF00"/>
              </a:buClr>
              <a:buSzPct val="65000"/>
              <a:buFont typeface="Wingdings" pitchFamily="2" charset="2"/>
              <a:buChar char="§"/>
            </a:pPr>
            <a:r>
              <a:rPr lang="en-AU" sz="2100">
                <a:solidFill>
                  <a:srgbClr val="660066"/>
                </a:solidFill>
                <a:latin typeface="Tahoma" pitchFamily="34" charset="0"/>
                <a:cs typeface="Times New Roman" pitchFamily="18" charset="0"/>
              </a:rPr>
              <a:t>Minimising – taking only the minimum time required (well timed)</a:t>
            </a:r>
          </a:p>
          <a:p>
            <a:pPr marL="742950" lvl="1" indent="-285750" algn="r">
              <a:lnSpc>
                <a:spcPct val="95000"/>
              </a:lnSpc>
              <a:spcBef>
                <a:spcPct val="20000"/>
              </a:spcBef>
              <a:buClr>
                <a:srgbClr val="00FF00"/>
              </a:buClr>
              <a:buSzPct val="65000"/>
              <a:buFont typeface="Wingdings" pitchFamily="2" charset="2"/>
              <a:buNone/>
            </a:pPr>
            <a:r>
              <a:rPr lang="en-AU" sz="800">
                <a:solidFill>
                  <a:srgbClr val="660066"/>
                </a:solidFill>
                <a:latin typeface="Tahoma" pitchFamily="34" charset="0"/>
                <a:cs typeface="Times New Roman" pitchFamily="18" charset="0"/>
              </a:rPr>
              <a:t>Wesson et.al (1998)</a:t>
            </a:r>
          </a:p>
        </p:txBody>
      </p:sp>
      <p:sp>
        <p:nvSpPr>
          <p:cNvPr id="17428" name="Rectangle 21">
            <a:hlinkClick r:id="rId6" action="ppaction://hlinksldjump" tooltip="Click here to go to this dot point"/>
          </p:cNvPr>
          <p:cNvSpPr>
            <a:spLocks noChangeArrowheads="1"/>
          </p:cNvSpPr>
          <p:nvPr/>
        </p:nvSpPr>
        <p:spPr bwMode="auto">
          <a:xfrm>
            <a:off x="1295400" y="3581400"/>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7429"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7430"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9458"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9459"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9460"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9461"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9462"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9463"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9464"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9465"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9466"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9467"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9468" name="Text Box 13"/>
          <p:cNvSpPr txBox="1">
            <a:spLocks noChangeArrowheads="1"/>
          </p:cNvSpPr>
          <p:nvPr/>
        </p:nvSpPr>
        <p:spPr bwMode="auto">
          <a:xfrm>
            <a:off x="1524000" y="1447800"/>
            <a:ext cx="7467600" cy="519113"/>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5.1.1 Define the term skill</a:t>
            </a:r>
          </a:p>
        </p:txBody>
      </p:sp>
      <p:sp>
        <p:nvSpPr>
          <p:cNvPr id="19469"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9470"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sz="2400"/>
          </a:p>
        </p:txBody>
      </p:sp>
      <p:sp>
        <p:nvSpPr>
          <p:cNvPr id="19471"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9472"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9473"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9474"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19475" name="Rectangle 20">
            <a:hlinkClick r:id="rId5" action="ppaction://hlinksldjump" tooltip="Click here to go to this dot point"/>
          </p:cNvPr>
          <p:cNvSpPr>
            <a:spLocks noChangeArrowheads="1"/>
          </p:cNvSpPr>
          <p:nvPr/>
        </p:nvSpPr>
        <p:spPr bwMode="auto">
          <a:xfrm>
            <a:off x="1547813" y="2924175"/>
            <a:ext cx="6934200" cy="9144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r>
              <a:rPr lang="en-AU" sz="2500">
                <a:solidFill>
                  <a:srgbClr val="660066"/>
                </a:solidFill>
                <a:latin typeface="Tahoma" pitchFamily="34" charset="0"/>
                <a:cs typeface="Times New Roman" pitchFamily="18" charset="0"/>
              </a:rPr>
              <a:t>Thus a skilful performer has gone through some form of “learning process”.</a:t>
            </a:r>
          </a:p>
          <a:p>
            <a:pPr marL="342900" indent="-342900">
              <a:lnSpc>
                <a:spcPct val="95000"/>
              </a:lnSpc>
              <a:spcBef>
                <a:spcPct val="20000"/>
              </a:spcBef>
              <a:buClr>
                <a:srgbClr val="00FF00"/>
              </a:buClr>
              <a:buSzPct val="65000"/>
              <a:buFont typeface="Wingdings" pitchFamily="2" charset="2"/>
              <a:buChar char="§"/>
            </a:pPr>
            <a:r>
              <a:rPr lang="en-AU" sz="2500">
                <a:solidFill>
                  <a:srgbClr val="660066"/>
                </a:solidFill>
                <a:latin typeface="Tahoma" pitchFamily="34" charset="0"/>
                <a:cs typeface="Times New Roman" pitchFamily="18" charset="0"/>
              </a:rPr>
              <a:t>There is intention in the performance i.e. it is not just luck. It is not enough just to stay they are accurate and have good technique, the key is that they are “consistent”. The performance is also carried out “efficiently” i.e. not wasting time or energy.</a:t>
            </a:r>
          </a:p>
          <a:p>
            <a:pPr marL="742950" lvl="1" indent="-285750" algn="r">
              <a:lnSpc>
                <a:spcPct val="95000"/>
              </a:lnSpc>
              <a:spcBef>
                <a:spcPct val="20000"/>
              </a:spcBef>
              <a:buClr>
                <a:srgbClr val="00FF00"/>
              </a:buClr>
              <a:buSzPct val="65000"/>
              <a:buFont typeface="Wingdings" pitchFamily="2" charset="2"/>
              <a:buNone/>
            </a:pPr>
            <a:r>
              <a:rPr lang="en-AU" sz="800">
                <a:solidFill>
                  <a:srgbClr val="660066"/>
                </a:solidFill>
                <a:latin typeface="Tahoma" pitchFamily="34" charset="0"/>
                <a:cs typeface="Times New Roman" pitchFamily="18" charset="0"/>
              </a:rPr>
              <a:t>Wesson et.al (1998)</a:t>
            </a:r>
          </a:p>
        </p:txBody>
      </p:sp>
      <p:sp>
        <p:nvSpPr>
          <p:cNvPr id="19476" name="Rectangle 21">
            <a:hlinkClick r:id="rId6" action="ppaction://hlinksldjump" tooltip="Click here to go to this dot point"/>
          </p:cNvPr>
          <p:cNvSpPr>
            <a:spLocks noChangeArrowheads="1"/>
          </p:cNvSpPr>
          <p:nvPr/>
        </p:nvSpPr>
        <p:spPr bwMode="auto">
          <a:xfrm>
            <a:off x="1295400" y="3581400"/>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947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9478"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1506"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1507"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1508"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1509"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1510"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1511"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1512"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1513"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1514"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1515"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1516" name="Text Box 13"/>
          <p:cNvSpPr txBox="1">
            <a:spLocks noChangeArrowheads="1"/>
          </p:cNvSpPr>
          <p:nvPr/>
        </p:nvSpPr>
        <p:spPr bwMode="auto">
          <a:xfrm>
            <a:off x="1524000" y="1447800"/>
            <a:ext cx="7467600" cy="519113"/>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5.1.2 Describe the different types of skill</a:t>
            </a:r>
          </a:p>
        </p:txBody>
      </p:sp>
      <p:sp>
        <p:nvSpPr>
          <p:cNvPr id="21517"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1518"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sz="2400"/>
          </a:p>
        </p:txBody>
      </p:sp>
      <p:sp>
        <p:nvSpPr>
          <p:cNvPr id="21519"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1520"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1521"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1522"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21523" name="Rectangle 20">
            <a:hlinkClick r:id="rId5" action="ppaction://hlinksldjump" tooltip="Click here to go to this dot point"/>
          </p:cNvPr>
          <p:cNvSpPr>
            <a:spLocks noChangeArrowheads="1"/>
          </p:cNvSpPr>
          <p:nvPr/>
        </p:nvSpPr>
        <p:spPr bwMode="auto">
          <a:xfrm>
            <a:off x="1547813" y="2565400"/>
            <a:ext cx="6934200" cy="1273175"/>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Char char="§"/>
            </a:pPr>
            <a:endParaRPr lang="en-AU" sz="25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r>
              <a:rPr lang="en-AU" sz="2500">
                <a:solidFill>
                  <a:srgbClr val="660066"/>
                </a:solidFill>
                <a:latin typeface="Tahoma" pitchFamily="34" charset="0"/>
                <a:cs typeface="Times New Roman" pitchFamily="18" charset="0"/>
              </a:rPr>
              <a:t>Psychologists have considered different types of skill, trying to differentiate for instance between motor and verbal skills. </a:t>
            </a:r>
          </a:p>
          <a:p>
            <a:pPr marL="609600" indent="-609600">
              <a:lnSpc>
                <a:spcPct val="95000"/>
              </a:lnSpc>
              <a:spcBef>
                <a:spcPct val="20000"/>
              </a:spcBef>
              <a:buClr>
                <a:srgbClr val="00FF00"/>
              </a:buClr>
              <a:buSzPct val="65000"/>
              <a:buFont typeface="Wingdings" pitchFamily="2" charset="2"/>
              <a:buChar char="§"/>
            </a:pPr>
            <a:endParaRPr lang="en-AU" sz="25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r>
              <a:rPr lang="en-AU" sz="900">
                <a:solidFill>
                  <a:srgbClr val="660066"/>
                </a:solidFill>
                <a:latin typeface="Tahoma" pitchFamily="34" charset="0"/>
                <a:cs typeface="Times New Roman" pitchFamily="18" charset="0"/>
              </a:rPr>
              <a:t>Wesson et.al (1998)</a:t>
            </a:r>
            <a:endParaRPr lang="en-AU" sz="25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25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25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5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900">
              <a:solidFill>
                <a:srgbClr val="660066"/>
              </a:solidFill>
              <a:latin typeface="Tahoma" pitchFamily="34" charset="0"/>
              <a:cs typeface="Times New Roman" pitchFamily="18" charset="0"/>
            </a:endParaRPr>
          </a:p>
        </p:txBody>
      </p:sp>
      <p:sp>
        <p:nvSpPr>
          <p:cNvPr id="21524" name="Rectangle 21">
            <a:hlinkClick r:id="rId6" action="ppaction://hlinksldjump" tooltip="Click here to go to this dot point"/>
          </p:cNvPr>
          <p:cNvSpPr>
            <a:spLocks noChangeArrowheads="1"/>
          </p:cNvSpPr>
          <p:nvPr/>
        </p:nvSpPr>
        <p:spPr bwMode="auto">
          <a:xfrm>
            <a:off x="1295400" y="3581400"/>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21525"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1526"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554"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555"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556"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557"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558"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559"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560"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561"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562"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563"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564" name="Text Box 13"/>
          <p:cNvSpPr txBox="1">
            <a:spLocks noChangeArrowheads="1"/>
          </p:cNvSpPr>
          <p:nvPr/>
        </p:nvSpPr>
        <p:spPr bwMode="auto">
          <a:xfrm>
            <a:off x="1524000" y="1447800"/>
            <a:ext cx="7467600" cy="519113"/>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5.1.2 Describe the different types of skill</a:t>
            </a:r>
          </a:p>
        </p:txBody>
      </p:sp>
      <p:sp>
        <p:nvSpPr>
          <p:cNvPr id="23565"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566"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sz="2400"/>
          </a:p>
        </p:txBody>
      </p:sp>
      <p:sp>
        <p:nvSpPr>
          <p:cNvPr id="23567"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568"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569"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570"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23571" name="Rectangle 20">
            <a:hlinkClick r:id="rId5" action="ppaction://hlinksldjump" tooltip="Click here to go to this dot point"/>
          </p:cNvPr>
          <p:cNvSpPr>
            <a:spLocks noChangeArrowheads="1"/>
          </p:cNvSpPr>
          <p:nvPr/>
        </p:nvSpPr>
        <p:spPr bwMode="auto">
          <a:xfrm>
            <a:off x="1547813" y="2565400"/>
            <a:ext cx="6934200" cy="1273175"/>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Char char="§"/>
            </a:pPr>
            <a:r>
              <a:rPr lang="en-AU" sz="2500">
                <a:solidFill>
                  <a:srgbClr val="660066"/>
                </a:solidFill>
                <a:latin typeface="Tahoma" pitchFamily="34" charset="0"/>
                <a:cs typeface="Times New Roman" pitchFamily="18" charset="0"/>
              </a:rPr>
              <a:t>Examples of three different types of skill are:</a:t>
            </a:r>
          </a:p>
          <a:p>
            <a:pPr marL="1371600" lvl="2" indent="-457200">
              <a:lnSpc>
                <a:spcPct val="95000"/>
              </a:lnSpc>
              <a:spcBef>
                <a:spcPct val="20000"/>
              </a:spcBef>
              <a:buClr>
                <a:srgbClr val="00FF00"/>
              </a:buClr>
              <a:buSzPct val="65000"/>
              <a:buFont typeface="Wingdings" pitchFamily="2" charset="2"/>
              <a:buAutoNum type="arabicPeriod"/>
            </a:pPr>
            <a:endParaRPr lang="en-AU" sz="1900">
              <a:solidFill>
                <a:srgbClr val="660066"/>
              </a:solidFill>
              <a:latin typeface="Tahoma" pitchFamily="34" charset="0"/>
              <a:cs typeface="Times New Roman" pitchFamily="18" charset="0"/>
            </a:endParaRPr>
          </a:p>
          <a:p>
            <a:pPr marL="1371600" lvl="2" indent="-457200">
              <a:lnSpc>
                <a:spcPct val="95000"/>
              </a:lnSpc>
              <a:spcBef>
                <a:spcPct val="20000"/>
              </a:spcBef>
              <a:buClr>
                <a:srgbClr val="00FF00"/>
              </a:buClr>
              <a:buSzPct val="65000"/>
              <a:buFont typeface="Wingdings" pitchFamily="2" charset="2"/>
              <a:buAutoNum type="arabicPeriod"/>
            </a:pPr>
            <a:r>
              <a:rPr lang="en-AU" sz="1900">
                <a:solidFill>
                  <a:srgbClr val="660066"/>
                </a:solidFill>
                <a:latin typeface="Tahoma" pitchFamily="34" charset="0"/>
                <a:cs typeface="Times New Roman" pitchFamily="18" charset="0"/>
              </a:rPr>
              <a:t>Intellectual skills or cognitive skills: Skills which involve the use of a person’s mental powers, e.g. problem solving, verbal reasoning (verbal skill).</a:t>
            </a:r>
          </a:p>
          <a:p>
            <a:pPr marL="1371600" lvl="2" indent="-457200">
              <a:lnSpc>
                <a:spcPct val="95000"/>
              </a:lnSpc>
              <a:spcBef>
                <a:spcPct val="20000"/>
              </a:spcBef>
              <a:buClr>
                <a:srgbClr val="00FF00"/>
              </a:buClr>
              <a:buSzPct val="65000"/>
              <a:buFont typeface="Wingdings" pitchFamily="2" charset="2"/>
              <a:buAutoNum type="arabicPeriod"/>
            </a:pPr>
            <a:r>
              <a:rPr lang="en-AU" sz="1900">
                <a:solidFill>
                  <a:srgbClr val="660066"/>
                </a:solidFill>
                <a:latin typeface="Tahoma" pitchFamily="34" charset="0"/>
                <a:cs typeface="Times New Roman" pitchFamily="18" charset="0"/>
              </a:rPr>
              <a:t>Perceptive skills: Interpreting and making sense of information coming in via the senses.</a:t>
            </a:r>
          </a:p>
          <a:p>
            <a:pPr marL="1371600" lvl="2" indent="-457200">
              <a:lnSpc>
                <a:spcPct val="95000"/>
              </a:lnSpc>
              <a:spcBef>
                <a:spcPct val="20000"/>
              </a:spcBef>
              <a:buClr>
                <a:srgbClr val="00FF00"/>
              </a:buClr>
              <a:buSzPct val="65000"/>
              <a:buFont typeface="Wingdings" pitchFamily="2" charset="2"/>
              <a:buAutoNum type="arabicPeriod"/>
            </a:pPr>
            <a:r>
              <a:rPr lang="en-AU" sz="1900">
                <a:solidFill>
                  <a:srgbClr val="660066"/>
                </a:solidFill>
                <a:latin typeface="Tahoma" pitchFamily="34" charset="0"/>
                <a:cs typeface="Times New Roman" pitchFamily="18" charset="0"/>
              </a:rPr>
              <a:t>Motor skills: Smoothly executing physical movements and responses.</a:t>
            </a:r>
          </a:p>
          <a:p>
            <a:pPr marL="1371600" lvl="2" indent="-457200">
              <a:lnSpc>
                <a:spcPct val="95000"/>
              </a:lnSpc>
              <a:spcBef>
                <a:spcPct val="20000"/>
              </a:spcBef>
              <a:buClr>
                <a:srgbClr val="00FF00"/>
              </a:buClr>
              <a:buSzPct val="65000"/>
              <a:buFont typeface="Wingdings" pitchFamily="2" charset="2"/>
              <a:buAutoNum type="arabicPeriod"/>
            </a:pPr>
            <a:endParaRPr lang="en-AU" sz="19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r>
              <a:rPr lang="en-AU" sz="900">
                <a:solidFill>
                  <a:srgbClr val="660066"/>
                </a:solidFill>
                <a:latin typeface="Tahoma" pitchFamily="34" charset="0"/>
                <a:cs typeface="Times New Roman" pitchFamily="18" charset="0"/>
              </a:rPr>
              <a:t>Wesson et.al (1998)</a:t>
            </a:r>
            <a:endParaRPr lang="en-AU" sz="25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2500">
              <a:solidFill>
                <a:srgbClr val="660066"/>
              </a:solidFill>
              <a:latin typeface="Tahoma" pitchFamily="34" charset="0"/>
              <a:cs typeface="Times New Roman" pitchFamily="18" charset="0"/>
            </a:endParaRPr>
          </a:p>
          <a:p>
            <a:pPr marL="1371600" lvl="2" indent="-457200" algn="r">
              <a:lnSpc>
                <a:spcPct val="95000"/>
              </a:lnSpc>
              <a:spcBef>
                <a:spcPct val="20000"/>
              </a:spcBef>
              <a:buClr>
                <a:srgbClr val="00FF00"/>
              </a:buClr>
              <a:buSzPct val="65000"/>
              <a:buFont typeface="Wingdings" pitchFamily="2" charset="2"/>
              <a:buNone/>
            </a:pPr>
            <a:endParaRPr lang="en-AU" sz="1900">
              <a:solidFill>
                <a:srgbClr val="660066"/>
              </a:solidFill>
              <a:latin typeface="Tahoma" pitchFamily="34" charset="0"/>
              <a:cs typeface="Times New Roman" pitchFamily="18" charset="0"/>
            </a:endParaRPr>
          </a:p>
          <a:p>
            <a:pPr marL="1371600" lvl="2" indent="-457200">
              <a:lnSpc>
                <a:spcPct val="95000"/>
              </a:lnSpc>
              <a:spcBef>
                <a:spcPct val="20000"/>
              </a:spcBef>
              <a:buClr>
                <a:srgbClr val="00FF00"/>
              </a:buClr>
              <a:buSzPct val="65000"/>
              <a:buFont typeface="Wingdings" pitchFamily="2" charset="2"/>
              <a:buNone/>
            </a:pPr>
            <a:endParaRPr lang="en-AU" sz="1900">
              <a:solidFill>
                <a:srgbClr val="660066"/>
              </a:solidFill>
              <a:latin typeface="Tahoma" pitchFamily="34" charset="0"/>
              <a:cs typeface="Times New Roman" pitchFamily="18" charset="0"/>
            </a:endParaRPr>
          </a:p>
          <a:p>
            <a:pPr marL="1371600" lvl="2" indent="-457200">
              <a:lnSpc>
                <a:spcPct val="95000"/>
              </a:lnSpc>
              <a:spcBef>
                <a:spcPct val="20000"/>
              </a:spcBef>
              <a:buClr>
                <a:srgbClr val="00FF00"/>
              </a:buClr>
              <a:buSzPct val="65000"/>
              <a:buFont typeface="Wingdings" pitchFamily="2" charset="2"/>
              <a:buAutoNum type="arabicPeriod"/>
            </a:pPr>
            <a:endParaRPr lang="en-AU" sz="19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5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900">
              <a:solidFill>
                <a:srgbClr val="660066"/>
              </a:solidFill>
              <a:latin typeface="Tahoma" pitchFamily="34" charset="0"/>
              <a:cs typeface="Times New Roman" pitchFamily="18" charset="0"/>
            </a:endParaRPr>
          </a:p>
        </p:txBody>
      </p:sp>
      <p:sp>
        <p:nvSpPr>
          <p:cNvPr id="23572" name="Rectangle 21">
            <a:hlinkClick r:id="rId6" action="ppaction://hlinksldjump" tooltip="Click here to go to this dot point"/>
          </p:cNvPr>
          <p:cNvSpPr>
            <a:spLocks noChangeArrowheads="1"/>
          </p:cNvSpPr>
          <p:nvPr/>
        </p:nvSpPr>
        <p:spPr bwMode="auto">
          <a:xfrm>
            <a:off x="1295400" y="3581400"/>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23573"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574"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5602"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5603"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5604"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5605"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5606"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5607"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5608"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5609"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5610"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5611"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5612" name="Text Box 13"/>
          <p:cNvSpPr txBox="1">
            <a:spLocks noChangeArrowheads="1"/>
          </p:cNvSpPr>
          <p:nvPr/>
        </p:nvSpPr>
        <p:spPr bwMode="auto">
          <a:xfrm>
            <a:off x="1524000" y="1447800"/>
            <a:ext cx="7467600" cy="519113"/>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5.1.2 Describe the different types of skill</a:t>
            </a:r>
          </a:p>
        </p:txBody>
      </p:sp>
      <p:sp>
        <p:nvSpPr>
          <p:cNvPr id="25613"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5614"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sz="2400"/>
          </a:p>
        </p:txBody>
      </p:sp>
      <p:sp>
        <p:nvSpPr>
          <p:cNvPr id="25615"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5616"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5617"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5618"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25619" name="Rectangle 20">
            <a:hlinkClick r:id="rId5" action="ppaction://hlinksldjump" tooltip="Click here to go to this dot point"/>
          </p:cNvPr>
          <p:cNvSpPr>
            <a:spLocks noChangeArrowheads="1"/>
          </p:cNvSpPr>
          <p:nvPr/>
        </p:nvSpPr>
        <p:spPr bwMode="auto">
          <a:xfrm>
            <a:off x="1547813" y="2565400"/>
            <a:ext cx="6934200" cy="1273175"/>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Char char="§"/>
            </a:pPr>
            <a:r>
              <a:rPr lang="en-AU">
                <a:solidFill>
                  <a:srgbClr val="660066"/>
                </a:solidFill>
                <a:latin typeface="Tahoma" pitchFamily="34" charset="0"/>
                <a:cs typeface="Times New Roman" pitchFamily="18" charset="0"/>
              </a:rPr>
              <a:t>When a NBA basketballer is driving to the basket this involves a whole host of both cognitive skills and perceptual skills, as only after having taken into account all the various information (cues, signals, stimuli) being received from around them can a basketballer then carry out the necessary motor skill with any degree of proficiency.</a:t>
            </a:r>
          </a:p>
          <a:p>
            <a:pPr marL="609600" indent="-609600">
              <a:lnSpc>
                <a:spcPct val="95000"/>
              </a:lnSpc>
              <a:spcBef>
                <a:spcPct val="20000"/>
              </a:spcBef>
              <a:buClr>
                <a:srgbClr val="00FF00"/>
              </a:buClr>
              <a:buSzPct val="65000"/>
              <a:buFont typeface="Wingdings" pitchFamily="2" charset="2"/>
              <a:buChar char="§"/>
            </a:pPr>
            <a:r>
              <a:rPr lang="en-AU">
                <a:solidFill>
                  <a:srgbClr val="660066"/>
                </a:solidFill>
                <a:latin typeface="Tahoma" pitchFamily="34" charset="0"/>
                <a:cs typeface="Times New Roman" pitchFamily="18" charset="0"/>
              </a:rPr>
              <a:t>Therefore, although many psychologists have tried to define the ways in which motor, cognitive and perceptual skills are independent of one another, from a sports science perspective when we talk of skill it is usually a combination of all three areas.</a:t>
            </a:r>
          </a:p>
          <a:p>
            <a:pPr marL="609600" indent="-609600">
              <a:lnSpc>
                <a:spcPct val="95000"/>
              </a:lnSpc>
              <a:spcBef>
                <a:spcPct val="20000"/>
              </a:spcBef>
              <a:buClr>
                <a:srgbClr val="00FF00"/>
              </a:buClr>
              <a:buSzPct val="65000"/>
              <a:buFont typeface="Wingdings" pitchFamily="2" charset="2"/>
              <a:buNone/>
            </a:pPr>
            <a:endParaRPr lang="en-AU">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r>
              <a:rPr lang="en-AU" sz="900">
                <a:solidFill>
                  <a:srgbClr val="660066"/>
                </a:solidFill>
                <a:latin typeface="Tahoma" pitchFamily="34" charset="0"/>
                <a:cs typeface="Times New Roman" pitchFamily="18" charset="0"/>
              </a:rPr>
              <a:t>Wesson et.al (1998)</a:t>
            </a:r>
            <a:endParaRPr lang="en-AU" sz="25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2800">
              <a:solidFill>
                <a:srgbClr val="660066"/>
              </a:solidFill>
              <a:latin typeface="Tahoma" pitchFamily="34" charset="0"/>
              <a:cs typeface="Times New Roman" pitchFamily="18" charset="0"/>
            </a:endParaRPr>
          </a:p>
          <a:p>
            <a:pPr marL="1371600" lvl="2" indent="-457200" algn="r">
              <a:lnSpc>
                <a:spcPct val="95000"/>
              </a:lnSpc>
              <a:spcBef>
                <a:spcPct val="20000"/>
              </a:spcBef>
              <a:buClr>
                <a:srgbClr val="00FF00"/>
              </a:buClr>
              <a:buSzPct val="65000"/>
              <a:buFont typeface="Wingdings" pitchFamily="2" charset="2"/>
              <a:buNone/>
            </a:pPr>
            <a:endParaRPr lang="en-AU" sz="1900">
              <a:solidFill>
                <a:srgbClr val="660066"/>
              </a:solidFill>
              <a:latin typeface="Tahoma" pitchFamily="34" charset="0"/>
              <a:cs typeface="Times New Roman" pitchFamily="18" charset="0"/>
            </a:endParaRPr>
          </a:p>
          <a:p>
            <a:pPr marL="1371600" lvl="2" indent="-457200">
              <a:lnSpc>
                <a:spcPct val="95000"/>
              </a:lnSpc>
              <a:spcBef>
                <a:spcPct val="20000"/>
              </a:spcBef>
              <a:buClr>
                <a:srgbClr val="00FF00"/>
              </a:buClr>
              <a:buSzPct val="65000"/>
              <a:buFont typeface="Wingdings" pitchFamily="2" charset="2"/>
              <a:buNone/>
            </a:pPr>
            <a:endParaRPr lang="en-AU" sz="1900">
              <a:solidFill>
                <a:srgbClr val="660066"/>
              </a:solidFill>
              <a:latin typeface="Tahoma" pitchFamily="34" charset="0"/>
              <a:cs typeface="Times New Roman" pitchFamily="18" charset="0"/>
            </a:endParaRPr>
          </a:p>
          <a:p>
            <a:pPr marL="1371600" lvl="2" indent="-457200">
              <a:lnSpc>
                <a:spcPct val="95000"/>
              </a:lnSpc>
              <a:spcBef>
                <a:spcPct val="20000"/>
              </a:spcBef>
              <a:buClr>
                <a:srgbClr val="00FF00"/>
              </a:buClr>
              <a:buSzPct val="65000"/>
              <a:buFont typeface="Wingdings" pitchFamily="2" charset="2"/>
              <a:buAutoNum type="arabicPeriod"/>
            </a:pPr>
            <a:endParaRPr lang="en-AU" sz="19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5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900">
              <a:solidFill>
                <a:srgbClr val="660066"/>
              </a:solidFill>
              <a:latin typeface="Tahoma" pitchFamily="34" charset="0"/>
              <a:cs typeface="Times New Roman" pitchFamily="18" charset="0"/>
            </a:endParaRPr>
          </a:p>
        </p:txBody>
      </p:sp>
      <p:sp>
        <p:nvSpPr>
          <p:cNvPr id="25620"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25621"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5622"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7650"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7651"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7652"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7653"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7654"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7655"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7656"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7657"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7658"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7659"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7660" name="Text Box 13"/>
          <p:cNvSpPr txBox="1">
            <a:spLocks noChangeArrowheads="1"/>
          </p:cNvSpPr>
          <p:nvPr/>
        </p:nvSpPr>
        <p:spPr bwMode="auto">
          <a:xfrm>
            <a:off x="1524000" y="1447800"/>
            <a:ext cx="7467600" cy="519113"/>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5.1.2 Describe the different types of skill</a:t>
            </a:r>
          </a:p>
        </p:txBody>
      </p:sp>
      <p:sp>
        <p:nvSpPr>
          <p:cNvPr id="27661"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7662"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sz="2400"/>
          </a:p>
        </p:txBody>
      </p:sp>
      <p:sp>
        <p:nvSpPr>
          <p:cNvPr id="27663"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7664"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7665"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7666"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27667" name="Rectangle 20">
            <a:hlinkClick r:id="rId5" action="ppaction://hlinksldjump" tooltip="Click here to go to this dot point"/>
          </p:cNvPr>
          <p:cNvSpPr>
            <a:spLocks noChangeArrowheads="1"/>
          </p:cNvSpPr>
          <p:nvPr/>
        </p:nvSpPr>
        <p:spPr bwMode="auto">
          <a:xfrm>
            <a:off x="1547813" y="2565400"/>
            <a:ext cx="6934200" cy="1273175"/>
          </a:xfrm>
          <a:prstGeom prst="rect">
            <a:avLst/>
          </a:prstGeom>
          <a:noFill/>
          <a:ln w="9525">
            <a:noFill/>
            <a:miter lim="800000"/>
            <a:headEnd/>
            <a:tailEnd/>
          </a:ln>
        </p:spPr>
        <p:txBody>
          <a:bodyPr/>
          <a:lstStyle/>
          <a:p>
            <a:pPr marL="609600" indent="-609600" algn="r">
              <a:lnSpc>
                <a:spcPct val="95000"/>
              </a:lnSpc>
              <a:spcBef>
                <a:spcPct val="20000"/>
              </a:spcBef>
              <a:buClr>
                <a:srgbClr val="00FF00"/>
              </a:buClr>
              <a:buSzPct val="65000"/>
              <a:buFont typeface="Wingdings" pitchFamily="2" charset="2"/>
              <a:buNone/>
            </a:pPr>
            <a:endParaRPr lang="en-AU">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r>
              <a:rPr lang="en-AU" sz="2800">
                <a:solidFill>
                  <a:srgbClr val="660066"/>
                </a:solidFill>
                <a:latin typeface="Tahoma" pitchFamily="34" charset="0"/>
                <a:cs typeface="Times New Roman" pitchFamily="18" charset="0"/>
              </a:rPr>
              <a:t>Perceptual motor skills are sometimes referred to simply as motor skills. In this instance the perceptual or cognitive involvement is usually implied.</a:t>
            </a:r>
          </a:p>
          <a:p>
            <a:pPr marL="609600" indent="-609600">
              <a:lnSpc>
                <a:spcPct val="95000"/>
              </a:lnSpc>
              <a:spcBef>
                <a:spcPct val="20000"/>
              </a:spcBef>
              <a:buClr>
                <a:srgbClr val="00FF00"/>
              </a:buClr>
              <a:buSzPct val="65000"/>
              <a:buFont typeface="Wingdings" pitchFamily="2" charset="2"/>
              <a:buNone/>
            </a:pPr>
            <a:endParaRPr lang="en-AU" sz="2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r>
              <a:rPr lang="en-AU" sz="900">
                <a:solidFill>
                  <a:srgbClr val="660066"/>
                </a:solidFill>
                <a:latin typeface="Tahoma" pitchFamily="34" charset="0"/>
                <a:cs typeface="Times New Roman" pitchFamily="18" charset="0"/>
              </a:rPr>
              <a:t>Wesson et.al (1998)</a:t>
            </a:r>
            <a:endParaRPr lang="en-AU" sz="25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2800">
              <a:solidFill>
                <a:srgbClr val="660066"/>
              </a:solidFill>
              <a:latin typeface="Tahoma" pitchFamily="34" charset="0"/>
              <a:cs typeface="Times New Roman" pitchFamily="18" charset="0"/>
            </a:endParaRPr>
          </a:p>
          <a:p>
            <a:pPr marL="1371600" lvl="2" indent="-457200" algn="r">
              <a:lnSpc>
                <a:spcPct val="95000"/>
              </a:lnSpc>
              <a:spcBef>
                <a:spcPct val="20000"/>
              </a:spcBef>
              <a:buClr>
                <a:srgbClr val="00FF00"/>
              </a:buClr>
              <a:buSzPct val="65000"/>
              <a:buFont typeface="Wingdings" pitchFamily="2" charset="2"/>
              <a:buNone/>
            </a:pPr>
            <a:endParaRPr lang="en-AU" sz="1900">
              <a:solidFill>
                <a:srgbClr val="660066"/>
              </a:solidFill>
              <a:latin typeface="Tahoma" pitchFamily="34" charset="0"/>
              <a:cs typeface="Times New Roman" pitchFamily="18" charset="0"/>
            </a:endParaRPr>
          </a:p>
          <a:p>
            <a:pPr marL="1371600" lvl="2" indent="-457200">
              <a:lnSpc>
                <a:spcPct val="95000"/>
              </a:lnSpc>
              <a:spcBef>
                <a:spcPct val="20000"/>
              </a:spcBef>
              <a:buClr>
                <a:srgbClr val="00FF00"/>
              </a:buClr>
              <a:buSzPct val="65000"/>
              <a:buFont typeface="Wingdings" pitchFamily="2" charset="2"/>
              <a:buNone/>
            </a:pPr>
            <a:endParaRPr lang="en-AU" sz="1900">
              <a:solidFill>
                <a:srgbClr val="660066"/>
              </a:solidFill>
              <a:latin typeface="Tahoma" pitchFamily="34" charset="0"/>
              <a:cs typeface="Times New Roman" pitchFamily="18" charset="0"/>
            </a:endParaRPr>
          </a:p>
          <a:p>
            <a:pPr marL="1371600" lvl="2" indent="-457200">
              <a:lnSpc>
                <a:spcPct val="95000"/>
              </a:lnSpc>
              <a:spcBef>
                <a:spcPct val="20000"/>
              </a:spcBef>
              <a:buClr>
                <a:srgbClr val="00FF00"/>
              </a:buClr>
              <a:buSzPct val="65000"/>
              <a:buFont typeface="Wingdings" pitchFamily="2" charset="2"/>
              <a:buAutoNum type="arabicPeriod"/>
            </a:pPr>
            <a:endParaRPr lang="en-AU" sz="19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5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900">
              <a:solidFill>
                <a:srgbClr val="660066"/>
              </a:solidFill>
              <a:latin typeface="Tahoma" pitchFamily="34" charset="0"/>
              <a:cs typeface="Times New Roman" pitchFamily="18" charset="0"/>
            </a:endParaRPr>
          </a:p>
        </p:txBody>
      </p:sp>
      <p:sp>
        <p:nvSpPr>
          <p:cNvPr id="27668"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27669"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7670"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9698"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9699"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9700"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9701"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9702"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9703"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9704"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9705"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9706"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9707"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9708"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5.1.3 Outline the different approaches to classifying skill.</a:t>
            </a:r>
          </a:p>
        </p:txBody>
      </p:sp>
      <p:sp>
        <p:nvSpPr>
          <p:cNvPr id="29709"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9710"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sz="2400"/>
          </a:p>
        </p:txBody>
      </p:sp>
      <p:sp>
        <p:nvSpPr>
          <p:cNvPr id="29711"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9712"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9713"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9714"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29715" name="Rectangle 20">
            <a:hlinkClick r:id="rId5" action="ppaction://hlinksldjump" tooltip="Click here to go to this dot point"/>
          </p:cNvPr>
          <p:cNvSpPr>
            <a:spLocks noChangeArrowheads="1"/>
          </p:cNvSpPr>
          <p:nvPr/>
        </p:nvSpPr>
        <p:spPr bwMode="auto">
          <a:xfrm>
            <a:off x="1547813" y="2565400"/>
            <a:ext cx="6934200" cy="1273175"/>
          </a:xfrm>
          <a:prstGeom prst="rect">
            <a:avLst/>
          </a:prstGeom>
          <a:noFill/>
          <a:ln w="9525">
            <a:noFill/>
            <a:miter lim="800000"/>
            <a:headEnd/>
            <a:tailEnd/>
          </a:ln>
        </p:spPr>
        <p:txBody>
          <a:bodyPr/>
          <a:lstStyle/>
          <a:p>
            <a:pPr marL="609600" indent="-609600" algn="r">
              <a:lnSpc>
                <a:spcPct val="95000"/>
              </a:lnSpc>
              <a:spcBef>
                <a:spcPct val="20000"/>
              </a:spcBef>
              <a:buClr>
                <a:srgbClr val="00FF00"/>
              </a:buClr>
              <a:buSzPct val="65000"/>
              <a:buFont typeface="Wingdings" pitchFamily="2" charset="2"/>
              <a:buNone/>
            </a:pPr>
            <a:endParaRPr lang="en-AU">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r>
              <a:rPr lang="en-AU" sz="2400">
                <a:solidFill>
                  <a:srgbClr val="660066"/>
                </a:solidFill>
                <a:latin typeface="Tahoma" pitchFamily="34" charset="0"/>
                <a:cs typeface="Times New Roman" pitchFamily="18" charset="0"/>
              </a:rPr>
              <a:t>Grouping motor skills is difficult because sports involve a huge range of skills; groupings are based on shared characteristics, while also considering the environment in which the skill is performed and the nature of relationships between the movements, the performer and environment.</a:t>
            </a:r>
          </a:p>
          <a:p>
            <a:pPr marL="609600" indent="-609600">
              <a:lnSpc>
                <a:spcPct val="95000"/>
              </a:lnSpc>
              <a:spcBef>
                <a:spcPct val="20000"/>
              </a:spcBef>
              <a:buClr>
                <a:srgbClr val="00FF00"/>
              </a:buClr>
              <a:buSzPct val="65000"/>
              <a:buFont typeface="Wingdings" pitchFamily="2" charset="2"/>
              <a:buChar char="§"/>
            </a:pPr>
            <a:endParaRPr lang="en-AU" sz="24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r>
              <a:rPr lang="en-AU" sz="800">
                <a:solidFill>
                  <a:srgbClr val="660066"/>
                </a:solidFill>
                <a:latin typeface="Tahoma" pitchFamily="34" charset="0"/>
                <a:cs typeface="Times New Roman" pitchFamily="18" charset="0"/>
              </a:rPr>
              <a:t>Smythe et.al (1999)</a:t>
            </a:r>
          </a:p>
          <a:p>
            <a:pPr marL="1371600" lvl="2" indent="-457200" algn="r">
              <a:lnSpc>
                <a:spcPct val="95000"/>
              </a:lnSpc>
              <a:spcBef>
                <a:spcPct val="20000"/>
              </a:spcBef>
              <a:buClr>
                <a:srgbClr val="00FF00"/>
              </a:buClr>
              <a:buSzPct val="65000"/>
              <a:buFont typeface="Wingdings" pitchFamily="2" charset="2"/>
              <a:buNone/>
            </a:pPr>
            <a:endParaRPr lang="en-AU" sz="1900">
              <a:solidFill>
                <a:srgbClr val="660066"/>
              </a:solidFill>
              <a:latin typeface="Tahoma" pitchFamily="34" charset="0"/>
              <a:cs typeface="Times New Roman" pitchFamily="18" charset="0"/>
            </a:endParaRPr>
          </a:p>
          <a:p>
            <a:pPr marL="1371600" lvl="2" indent="-457200">
              <a:lnSpc>
                <a:spcPct val="95000"/>
              </a:lnSpc>
              <a:spcBef>
                <a:spcPct val="20000"/>
              </a:spcBef>
              <a:buClr>
                <a:srgbClr val="00FF00"/>
              </a:buClr>
              <a:buSzPct val="65000"/>
              <a:buFont typeface="Wingdings" pitchFamily="2" charset="2"/>
              <a:buNone/>
            </a:pPr>
            <a:endParaRPr lang="en-AU" sz="1900">
              <a:solidFill>
                <a:srgbClr val="660066"/>
              </a:solidFill>
              <a:latin typeface="Tahoma" pitchFamily="34" charset="0"/>
              <a:cs typeface="Times New Roman" pitchFamily="18" charset="0"/>
            </a:endParaRPr>
          </a:p>
          <a:p>
            <a:pPr marL="1371600" lvl="2" indent="-457200">
              <a:lnSpc>
                <a:spcPct val="95000"/>
              </a:lnSpc>
              <a:spcBef>
                <a:spcPct val="20000"/>
              </a:spcBef>
              <a:buClr>
                <a:srgbClr val="00FF00"/>
              </a:buClr>
              <a:buSzPct val="65000"/>
              <a:buFont typeface="Wingdings" pitchFamily="2" charset="2"/>
              <a:buAutoNum type="arabicPeriod"/>
            </a:pPr>
            <a:endParaRPr lang="en-AU" sz="19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5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900">
              <a:solidFill>
                <a:srgbClr val="660066"/>
              </a:solidFill>
              <a:latin typeface="Tahoma" pitchFamily="34" charset="0"/>
              <a:cs typeface="Times New Roman" pitchFamily="18" charset="0"/>
            </a:endParaRPr>
          </a:p>
        </p:txBody>
      </p:sp>
      <p:sp>
        <p:nvSpPr>
          <p:cNvPr id="29716"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297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9718"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31746"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31747"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31748"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31749"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31750"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31751"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31752"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31753"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31754"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31755"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31756"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5.1.3 Outline the different approaches to classifying skill.</a:t>
            </a:r>
          </a:p>
        </p:txBody>
      </p:sp>
      <p:sp>
        <p:nvSpPr>
          <p:cNvPr id="31757"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31758"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sz="2400"/>
          </a:p>
        </p:txBody>
      </p:sp>
      <p:sp>
        <p:nvSpPr>
          <p:cNvPr id="31759"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31760"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31761"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31762"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31763" name="Rectangle 20">
            <a:hlinkClick r:id="rId5" action="ppaction://hlinksldjump" tooltip="Click here to go to this dot point"/>
          </p:cNvPr>
          <p:cNvSpPr>
            <a:spLocks noChangeArrowheads="1"/>
          </p:cNvSpPr>
          <p:nvPr/>
        </p:nvSpPr>
        <p:spPr bwMode="auto">
          <a:xfrm>
            <a:off x="1547813" y="2276474"/>
            <a:ext cx="6934200" cy="4032831"/>
          </a:xfrm>
          <a:prstGeom prst="rect">
            <a:avLst/>
          </a:prstGeom>
          <a:noFill/>
          <a:ln w="9525">
            <a:noFill/>
            <a:miter lim="800000"/>
            <a:headEnd/>
            <a:tailEnd/>
          </a:ln>
        </p:spPr>
        <p:txBody>
          <a:bodyPr/>
          <a:lstStyle/>
          <a:p>
            <a:pPr marL="609600" indent="-609600" algn="r">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r>
              <a:rPr lang="en-AU" sz="2400" dirty="0">
                <a:solidFill>
                  <a:srgbClr val="660066"/>
                </a:solidFill>
                <a:latin typeface="Tahoma" pitchFamily="34" charset="0"/>
                <a:cs typeface="Times New Roman" pitchFamily="18" charset="0"/>
              </a:rPr>
              <a:t>Motor skills can be classified to help determine how specific skills can be learned, as well as providing coaches with information about how to teach that particular skill. Classification is based on:</a:t>
            </a:r>
          </a:p>
          <a:p>
            <a:pPr marL="990600" lvl="1" indent="-533400">
              <a:lnSpc>
                <a:spcPct val="95000"/>
              </a:lnSpc>
              <a:spcBef>
                <a:spcPct val="20000"/>
              </a:spcBef>
              <a:buClr>
                <a:srgbClr val="00FF00"/>
              </a:buClr>
              <a:buSzPct val="65000"/>
              <a:buFont typeface="Wingdings" pitchFamily="2" charset="2"/>
              <a:buChar char="§"/>
            </a:pPr>
            <a:r>
              <a:rPr lang="en-AU" dirty="0">
                <a:solidFill>
                  <a:srgbClr val="660066"/>
                </a:solidFill>
                <a:latin typeface="Tahoma" pitchFamily="34" charset="0"/>
                <a:cs typeface="Times New Roman" pitchFamily="18" charset="0"/>
              </a:rPr>
              <a:t>The environment in which the skill is to be performed.</a:t>
            </a:r>
          </a:p>
          <a:p>
            <a:pPr marL="990600" lvl="1" indent="-533400">
              <a:lnSpc>
                <a:spcPct val="95000"/>
              </a:lnSpc>
              <a:spcBef>
                <a:spcPct val="20000"/>
              </a:spcBef>
              <a:buClr>
                <a:srgbClr val="00FF00"/>
              </a:buClr>
              <a:buSzPct val="65000"/>
              <a:buFont typeface="Wingdings" pitchFamily="2" charset="2"/>
              <a:buChar char="§"/>
            </a:pPr>
            <a:r>
              <a:rPr lang="en-AU" dirty="0">
                <a:solidFill>
                  <a:srgbClr val="660066"/>
                </a:solidFill>
                <a:latin typeface="Tahoma" pitchFamily="34" charset="0"/>
                <a:cs typeface="Times New Roman" pitchFamily="18" charset="0"/>
              </a:rPr>
              <a:t>The amount of physical effort required to perform the skill successfully.</a:t>
            </a:r>
          </a:p>
          <a:p>
            <a:pPr marL="990600" lvl="1" indent="-533400">
              <a:lnSpc>
                <a:spcPct val="95000"/>
              </a:lnSpc>
              <a:spcBef>
                <a:spcPct val="20000"/>
              </a:spcBef>
              <a:buClr>
                <a:srgbClr val="00FF00"/>
              </a:buClr>
              <a:buSzPct val="65000"/>
              <a:buFont typeface="Wingdings" pitchFamily="2" charset="2"/>
              <a:buChar char="§"/>
            </a:pPr>
            <a:r>
              <a:rPr lang="en-AU" dirty="0">
                <a:solidFill>
                  <a:srgbClr val="660066"/>
                </a:solidFill>
                <a:latin typeface="Tahoma" pitchFamily="34" charset="0"/>
                <a:cs typeface="Times New Roman" pitchFamily="18" charset="0"/>
              </a:rPr>
              <a:t>The type of movement required to execute skill.</a:t>
            </a:r>
          </a:p>
          <a:p>
            <a:pPr marL="1371600" lvl="2" indent="-457200">
              <a:lnSpc>
                <a:spcPct val="95000"/>
              </a:lnSpc>
              <a:spcBef>
                <a:spcPct val="20000"/>
              </a:spcBef>
              <a:buClr>
                <a:srgbClr val="00FF00"/>
              </a:buClr>
              <a:buSzPct val="65000"/>
              <a:buFont typeface="Wingdings" pitchFamily="2" charset="2"/>
              <a:buChar char="§"/>
            </a:pPr>
            <a:endParaRPr lang="en-AU" sz="1900" dirty="0">
              <a:solidFill>
                <a:srgbClr val="660066"/>
              </a:solidFill>
              <a:latin typeface="Tahoma" pitchFamily="34" charset="0"/>
              <a:cs typeface="Times New Roman" pitchFamily="18" charset="0"/>
            </a:endParaRPr>
          </a:p>
          <a:p>
            <a:pPr marL="1371600" lvl="2" indent="-457200" algn="r">
              <a:lnSpc>
                <a:spcPct val="95000"/>
              </a:lnSpc>
              <a:spcBef>
                <a:spcPct val="20000"/>
              </a:spcBef>
              <a:buClr>
                <a:srgbClr val="00FF00"/>
              </a:buClr>
              <a:buSzPct val="65000"/>
              <a:buFont typeface="Wingdings" pitchFamily="2" charset="2"/>
              <a:buNone/>
            </a:pPr>
            <a:r>
              <a:rPr lang="en-AU" sz="800" dirty="0">
                <a:solidFill>
                  <a:srgbClr val="660066"/>
                </a:solidFill>
                <a:latin typeface="Tahoma" pitchFamily="34" charset="0"/>
                <a:cs typeface="Times New Roman" pitchFamily="18" charset="0"/>
              </a:rPr>
              <a:t>Smyth et.al (1999)</a:t>
            </a:r>
          </a:p>
          <a:p>
            <a:pPr marL="1371600" lvl="2" indent="-457200">
              <a:lnSpc>
                <a:spcPct val="95000"/>
              </a:lnSpc>
              <a:spcBef>
                <a:spcPct val="20000"/>
              </a:spcBef>
              <a:buClr>
                <a:srgbClr val="00FF00"/>
              </a:buClr>
              <a:buSzPct val="65000"/>
              <a:buFont typeface="Wingdings" pitchFamily="2" charset="2"/>
              <a:buAutoNum type="arabicPeriod"/>
            </a:pPr>
            <a:endParaRPr lang="en-AU" sz="19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5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900" dirty="0">
              <a:solidFill>
                <a:srgbClr val="660066"/>
              </a:solidFill>
              <a:latin typeface="Tahoma" pitchFamily="34" charset="0"/>
              <a:cs typeface="Times New Roman" pitchFamily="18" charset="0"/>
            </a:endParaRPr>
          </a:p>
        </p:txBody>
      </p:sp>
      <p:sp>
        <p:nvSpPr>
          <p:cNvPr id="31764"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31765"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31766"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33794"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33795"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33796"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33797"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33798"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33799"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33800"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33801"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33802"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33803"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33804"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5.1.3 Outline the different approaches to classifying skill.</a:t>
            </a:r>
          </a:p>
        </p:txBody>
      </p:sp>
      <p:sp>
        <p:nvSpPr>
          <p:cNvPr id="33805"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33806"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sz="2400"/>
          </a:p>
        </p:txBody>
      </p:sp>
      <p:sp>
        <p:nvSpPr>
          <p:cNvPr id="33807" name="Text Box 16">
            <a:hlinkClick r:id="rId4"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33808"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33809"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33810" name="Rectangle 19">
            <a:hlinkClick r:id="rId5"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33811" name="Rectangle 20">
            <a:hlinkClick r:id="rId6" action="ppaction://hlinksldjump" tooltip="Click here to go to this dot point"/>
          </p:cNvPr>
          <p:cNvSpPr>
            <a:spLocks noChangeArrowheads="1"/>
          </p:cNvSpPr>
          <p:nvPr/>
        </p:nvSpPr>
        <p:spPr bwMode="auto">
          <a:xfrm>
            <a:off x="1547813" y="2276475"/>
            <a:ext cx="6934200" cy="1562100"/>
          </a:xfrm>
          <a:prstGeom prst="rect">
            <a:avLst/>
          </a:prstGeom>
          <a:noFill/>
          <a:ln w="9525">
            <a:noFill/>
            <a:miter lim="800000"/>
            <a:headEnd/>
            <a:tailEnd/>
          </a:ln>
        </p:spPr>
        <p:txBody>
          <a:bodyPr/>
          <a:lstStyle/>
          <a:p>
            <a:pPr marL="609600" indent="-609600" algn="r">
              <a:lnSpc>
                <a:spcPct val="95000"/>
              </a:lnSpc>
              <a:spcBef>
                <a:spcPct val="20000"/>
              </a:spcBef>
              <a:buClr>
                <a:srgbClr val="00FF00"/>
              </a:buClr>
              <a:buSzPct val="65000"/>
              <a:buFont typeface="Wingdings" pitchFamily="2" charset="2"/>
              <a:buNone/>
            </a:pPr>
            <a:endParaRPr lang="en-AU">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r>
              <a:rPr lang="en-AU" sz="2400">
                <a:solidFill>
                  <a:srgbClr val="660066"/>
                </a:solidFill>
                <a:latin typeface="Tahoma" pitchFamily="34" charset="0"/>
                <a:cs typeface="Times New Roman" pitchFamily="18" charset="0"/>
              </a:rPr>
              <a:t>Gross and Fine Motor Skills: Skills can be classified according to the number of muscles or muscle groups involved in the activity.</a:t>
            </a:r>
          </a:p>
          <a:p>
            <a:pPr marL="609600" indent="-609600">
              <a:lnSpc>
                <a:spcPct val="95000"/>
              </a:lnSpc>
              <a:spcBef>
                <a:spcPct val="20000"/>
              </a:spcBef>
              <a:buClr>
                <a:srgbClr val="00FF00"/>
              </a:buClr>
              <a:buSzPct val="65000"/>
              <a:buFont typeface="Wingdings" pitchFamily="2" charset="2"/>
              <a:buChar char="§"/>
            </a:pPr>
            <a:endParaRPr lang="en-AU" sz="24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r>
              <a:rPr lang="en-AU" sz="2400">
                <a:solidFill>
                  <a:srgbClr val="660066"/>
                </a:solidFill>
                <a:latin typeface="Tahoma" pitchFamily="34" charset="0"/>
                <a:cs typeface="Times New Roman" pitchFamily="18" charset="0"/>
              </a:rPr>
              <a:t>Gross motor skills involve a combination of large muscle actions that results in a coordinated movement. E.g. throwing, catching, hitting, kicking, catching and tumbling in gymnastics.</a:t>
            </a:r>
          </a:p>
          <a:p>
            <a:pPr marL="990600" lvl="1" indent="-533400">
              <a:lnSpc>
                <a:spcPct val="95000"/>
              </a:lnSpc>
              <a:spcBef>
                <a:spcPct val="20000"/>
              </a:spcBef>
              <a:buClr>
                <a:srgbClr val="00FF00"/>
              </a:buClr>
              <a:buSzPct val="65000"/>
              <a:buFont typeface="Wingdings" pitchFamily="2" charset="2"/>
              <a:buNone/>
            </a:pPr>
            <a:endParaRPr lang="en-AU" sz="2100">
              <a:solidFill>
                <a:srgbClr val="660066"/>
              </a:solidFill>
              <a:latin typeface="Tahoma" pitchFamily="34" charset="0"/>
              <a:cs typeface="Times New Roman" pitchFamily="18" charset="0"/>
            </a:endParaRPr>
          </a:p>
          <a:p>
            <a:pPr marL="990600" lvl="1" indent="-533400" algn="r">
              <a:lnSpc>
                <a:spcPct val="95000"/>
              </a:lnSpc>
              <a:spcBef>
                <a:spcPct val="20000"/>
              </a:spcBef>
              <a:buClr>
                <a:srgbClr val="00FF00"/>
              </a:buClr>
              <a:buSzPct val="65000"/>
              <a:buFont typeface="Wingdings" pitchFamily="2" charset="2"/>
              <a:buNone/>
            </a:pPr>
            <a:r>
              <a:rPr lang="en-AU" sz="900">
                <a:solidFill>
                  <a:srgbClr val="660066"/>
                </a:solidFill>
                <a:latin typeface="Tahoma" pitchFamily="34" charset="0"/>
                <a:cs typeface="Times New Roman" pitchFamily="18" charset="0"/>
              </a:rPr>
              <a:t>Smyth et.al (1999)</a:t>
            </a:r>
          </a:p>
          <a:p>
            <a:pPr marL="1371600" lvl="2" indent="-457200">
              <a:lnSpc>
                <a:spcPct val="95000"/>
              </a:lnSpc>
              <a:spcBef>
                <a:spcPct val="20000"/>
              </a:spcBef>
              <a:buClr>
                <a:srgbClr val="00FF00"/>
              </a:buClr>
              <a:buSzPct val="65000"/>
              <a:buFont typeface="Wingdings" pitchFamily="2" charset="2"/>
              <a:buAutoNum type="arabicPeriod"/>
            </a:pPr>
            <a:endParaRPr lang="en-AU" sz="19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5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900">
              <a:solidFill>
                <a:srgbClr val="660066"/>
              </a:solidFill>
              <a:latin typeface="Tahoma" pitchFamily="34" charset="0"/>
              <a:cs typeface="Times New Roman" pitchFamily="18" charset="0"/>
            </a:endParaRPr>
          </a:p>
        </p:txBody>
      </p:sp>
      <p:sp>
        <p:nvSpPr>
          <p:cNvPr id="33812" name="Rectangle 21">
            <a:hlinkClick r:id="rId7"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33813" name="Text Box 22">
            <a:hlinkClick r:id="rId4"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33814" name="Text Box 23">
            <a:hlinkClick r:id="rId8"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
        <p:nvSpPr>
          <p:cNvPr id="3" name="SMARTInkShape-22"/>
          <p:cNvSpPr/>
          <p:nvPr>
            <p:custDataLst>
              <p:tags r:id="rId1"/>
            </p:custDataLst>
          </p:nvPr>
        </p:nvSpPr>
        <p:spPr>
          <a:xfrm>
            <a:off x="4089797" y="2993868"/>
            <a:ext cx="250032" cy="326109"/>
          </a:xfrm>
          <a:custGeom>
            <a:avLst/>
            <a:gdLst/>
            <a:ahLst/>
            <a:cxnLst/>
            <a:rect l="0" t="0" r="0" b="0"/>
            <a:pathLst>
              <a:path w="250032" h="326109">
                <a:moveTo>
                  <a:pt x="0" y="60085"/>
                </a:moveTo>
                <a:lnTo>
                  <a:pt x="0" y="60085"/>
                </a:lnTo>
                <a:lnTo>
                  <a:pt x="7689" y="67774"/>
                </a:lnTo>
                <a:lnTo>
                  <a:pt x="336" y="106224"/>
                </a:lnTo>
                <a:lnTo>
                  <a:pt x="1058" y="140710"/>
                </a:lnTo>
                <a:lnTo>
                  <a:pt x="7081" y="180448"/>
                </a:lnTo>
                <a:lnTo>
                  <a:pt x="13305" y="217475"/>
                </a:lnTo>
                <a:lnTo>
                  <a:pt x="17952" y="262014"/>
                </a:lnTo>
                <a:lnTo>
                  <a:pt x="25882" y="304485"/>
                </a:lnTo>
                <a:lnTo>
                  <a:pt x="26386" y="311913"/>
                </a:lnTo>
                <a:lnTo>
                  <a:pt x="29256" y="318522"/>
                </a:lnTo>
                <a:lnTo>
                  <a:pt x="34442" y="326108"/>
                </a:lnTo>
                <a:lnTo>
                  <a:pt x="35860" y="325739"/>
                </a:lnTo>
                <a:lnTo>
                  <a:pt x="40081" y="322682"/>
                </a:lnTo>
                <a:lnTo>
                  <a:pt x="42619" y="315370"/>
                </a:lnTo>
                <a:lnTo>
                  <a:pt x="51698" y="272250"/>
                </a:lnTo>
                <a:lnTo>
                  <a:pt x="60888" y="234207"/>
                </a:lnTo>
                <a:lnTo>
                  <a:pt x="69317" y="195940"/>
                </a:lnTo>
                <a:lnTo>
                  <a:pt x="80259" y="152894"/>
                </a:lnTo>
                <a:lnTo>
                  <a:pt x="89365" y="112379"/>
                </a:lnTo>
                <a:lnTo>
                  <a:pt x="97823" y="96508"/>
                </a:lnTo>
                <a:lnTo>
                  <a:pt x="102956" y="126294"/>
                </a:lnTo>
                <a:lnTo>
                  <a:pt x="126031" y="167729"/>
                </a:lnTo>
                <a:lnTo>
                  <a:pt x="135389" y="184325"/>
                </a:lnTo>
                <a:lnTo>
                  <a:pt x="151370" y="222089"/>
                </a:lnTo>
                <a:lnTo>
                  <a:pt x="166569" y="246208"/>
                </a:lnTo>
                <a:lnTo>
                  <a:pt x="167600" y="249651"/>
                </a:lnTo>
                <a:lnTo>
                  <a:pt x="169281" y="251947"/>
                </a:lnTo>
                <a:lnTo>
                  <a:pt x="171393" y="253477"/>
                </a:lnTo>
                <a:lnTo>
                  <a:pt x="177171" y="255934"/>
                </a:lnTo>
                <a:lnTo>
                  <a:pt x="182913" y="251619"/>
                </a:lnTo>
                <a:lnTo>
                  <a:pt x="185474" y="244099"/>
                </a:lnTo>
                <a:lnTo>
                  <a:pt x="189989" y="204514"/>
                </a:lnTo>
                <a:lnTo>
                  <a:pt x="199917" y="165233"/>
                </a:lnTo>
                <a:lnTo>
                  <a:pt x="208504" y="128833"/>
                </a:lnTo>
                <a:lnTo>
                  <a:pt x="217332" y="92913"/>
                </a:lnTo>
                <a:lnTo>
                  <a:pt x="232178" y="50089"/>
                </a:lnTo>
                <a:lnTo>
                  <a:pt x="248268" y="5754"/>
                </a:lnTo>
                <a:lnTo>
                  <a:pt x="249509" y="0"/>
                </a:lnTo>
                <a:lnTo>
                  <a:pt x="249683" y="185"/>
                </a:lnTo>
                <a:lnTo>
                  <a:pt x="250031" y="6507"/>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35842"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35843"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35844"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35845"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35846"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35847"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35848"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35849"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35850"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35851"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35852"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5.1.3 Outline the different approaches to classifying skill.</a:t>
            </a:r>
          </a:p>
        </p:txBody>
      </p:sp>
      <p:sp>
        <p:nvSpPr>
          <p:cNvPr id="35853"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35854"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sz="2400"/>
          </a:p>
        </p:txBody>
      </p:sp>
      <p:sp>
        <p:nvSpPr>
          <p:cNvPr id="35855"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35856"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35857"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35858"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35859" name="Rectangle 20">
            <a:hlinkClick r:id="rId5" action="ppaction://hlinksldjump" tooltip="Click here to go to this dot point"/>
          </p:cNvPr>
          <p:cNvSpPr>
            <a:spLocks noChangeArrowheads="1"/>
          </p:cNvSpPr>
          <p:nvPr/>
        </p:nvSpPr>
        <p:spPr bwMode="auto">
          <a:xfrm>
            <a:off x="1547813" y="2276475"/>
            <a:ext cx="6934200" cy="1562100"/>
          </a:xfrm>
          <a:prstGeom prst="rect">
            <a:avLst/>
          </a:prstGeom>
          <a:noFill/>
          <a:ln w="9525">
            <a:noFill/>
            <a:miter lim="800000"/>
            <a:headEnd/>
            <a:tailEnd/>
          </a:ln>
        </p:spPr>
        <p:txBody>
          <a:bodyPr/>
          <a:lstStyle/>
          <a:p>
            <a:pPr marL="609600" indent="-609600" algn="r">
              <a:lnSpc>
                <a:spcPct val="95000"/>
              </a:lnSpc>
              <a:spcBef>
                <a:spcPct val="20000"/>
              </a:spcBef>
              <a:buClr>
                <a:srgbClr val="00FF00"/>
              </a:buClr>
              <a:buSzPct val="65000"/>
              <a:buFont typeface="Wingdings" pitchFamily="2" charset="2"/>
              <a:buNone/>
            </a:pPr>
            <a:endParaRPr lang="en-AU">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r>
              <a:rPr lang="en-AU" sz="2400">
                <a:solidFill>
                  <a:srgbClr val="660066"/>
                </a:solidFill>
                <a:latin typeface="Tahoma" pitchFamily="34" charset="0"/>
                <a:cs typeface="Times New Roman" pitchFamily="18" charset="0"/>
              </a:rPr>
              <a:t>Fine motor skills involve the cooperative use of small muscle groups and the senses of sight and touch (visual motor tracking). The performer must also balance the use of force and fine touch control. E.g. writing, typing, archery, putting in golf.</a:t>
            </a:r>
          </a:p>
          <a:p>
            <a:pPr marL="990600" lvl="1" indent="-533400">
              <a:lnSpc>
                <a:spcPct val="95000"/>
              </a:lnSpc>
              <a:spcBef>
                <a:spcPct val="20000"/>
              </a:spcBef>
              <a:buClr>
                <a:srgbClr val="00FF00"/>
              </a:buClr>
              <a:buSzPct val="65000"/>
              <a:buFont typeface="Wingdings" pitchFamily="2" charset="2"/>
              <a:buNone/>
            </a:pPr>
            <a:endParaRPr lang="en-AU" sz="2100">
              <a:solidFill>
                <a:srgbClr val="660066"/>
              </a:solidFill>
              <a:latin typeface="Tahoma" pitchFamily="34" charset="0"/>
              <a:cs typeface="Times New Roman" pitchFamily="18" charset="0"/>
            </a:endParaRPr>
          </a:p>
          <a:p>
            <a:pPr marL="990600" lvl="1" indent="-533400" algn="r">
              <a:lnSpc>
                <a:spcPct val="95000"/>
              </a:lnSpc>
              <a:spcBef>
                <a:spcPct val="20000"/>
              </a:spcBef>
              <a:buClr>
                <a:srgbClr val="00FF00"/>
              </a:buClr>
              <a:buSzPct val="65000"/>
              <a:buFont typeface="Wingdings" pitchFamily="2" charset="2"/>
              <a:buNone/>
            </a:pPr>
            <a:r>
              <a:rPr lang="en-AU" sz="900">
                <a:solidFill>
                  <a:srgbClr val="660066"/>
                </a:solidFill>
                <a:latin typeface="Tahoma" pitchFamily="34" charset="0"/>
                <a:cs typeface="Times New Roman" pitchFamily="18" charset="0"/>
              </a:rPr>
              <a:t>Smyth et.al (1999)</a:t>
            </a:r>
          </a:p>
          <a:p>
            <a:pPr marL="1371600" lvl="2" indent="-457200">
              <a:lnSpc>
                <a:spcPct val="95000"/>
              </a:lnSpc>
              <a:spcBef>
                <a:spcPct val="20000"/>
              </a:spcBef>
              <a:buClr>
                <a:srgbClr val="00FF00"/>
              </a:buClr>
              <a:buSzPct val="65000"/>
              <a:buFont typeface="Wingdings" pitchFamily="2" charset="2"/>
              <a:buAutoNum type="arabicPeriod"/>
            </a:pPr>
            <a:endParaRPr lang="en-AU" sz="19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5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900">
              <a:solidFill>
                <a:srgbClr val="660066"/>
              </a:solidFill>
              <a:latin typeface="Tahoma" pitchFamily="34" charset="0"/>
              <a:cs typeface="Times New Roman" pitchFamily="18" charset="0"/>
            </a:endParaRPr>
          </a:p>
        </p:txBody>
      </p:sp>
      <p:sp>
        <p:nvSpPr>
          <p:cNvPr id="35860"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35861"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35862"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37890"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37891"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37892"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37893"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37894"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37895"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37896"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37897"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37898"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37899"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37900"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5.1.3 Outline the different approaches to classifying skill.</a:t>
            </a:r>
          </a:p>
        </p:txBody>
      </p:sp>
      <p:sp>
        <p:nvSpPr>
          <p:cNvPr id="37901"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37902"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sz="2400"/>
          </a:p>
        </p:txBody>
      </p:sp>
      <p:sp>
        <p:nvSpPr>
          <p:cNvPr id="37903"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37904"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37905"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37906"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37907" name="Rectangle 20">
            <a:hlinkClick r:id="rId5" action="ppaction://hlinksldjump" tooltip="Click here to go to this dot point"/>
          </p:cNvPr>
          <p:cNvSpPr>
            <a:spLocks noChangeArrowheads="1"/>
          </p:cNvSpPr>
          <p:nvPr/>
        </p:nvSpPr>
        <p:spPr bwMode="auto">
          <a:xfrm>
            <a:off x="1547813" y="1916113"/>
            <a:ext cx="6934200" cy="1922462"/>
          </a:xfrm>
          <a:prstGeom prst="rect">
            <a:avLst/>
          </a:prstGeom>
          <a:noFill/>
          <a:ln w="9525">
            <a:noFill/>
            <a:miter lim="800000"/>
            <a:headEnd/>
            <a:tailEnd/>
          </a:ln>
        </p:spPr>
        <p:txBody>
          <a:bodyPr/>
          <a:lstStyle/>
          <a:p>
            <a:pPr marL="609600" indent="-609600" algn="r">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24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r>
              <a:rPr lang="en-AU" sz="2400" dirty="0">
                <a:solidFill>
                  <a:srgbClr val="660066"/>
                </a:solidFill>
                <a:latin typeface="Tahoma" pitchFamily="34" charset="0"/>
                <a:cs typeface="Times New Roman" pitchFamily="18" charset="0"/>
              </a:rPr>
              <a:t>Open and closed motor skills</a:t>
            </a:r>
          </a:p>
          <a:p>
            <a:pPr marL="609600" indent="-609600">
              <a:lnSpc>
                <a:spcPct val="95000"/>
              </a:lnSpc>
              <a:spcBef>
                <a:spcPct val="20000"/>
              </a:spcBef>
              <a:buClr>
                <a:srgbClr val="00FF00"/>
              </a:buClr>
              <a:buSzPct val="65000"/>
              <a:buFont typeface="Wingdings" pitchFamily="2" charset="2"/>
              <a:buChar char="§"/>
            </a:pPr>
            <a:endParaRPr lang="en-AU" sz="24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r>
              <a:rPr lang="en-AU" sz="2400" dirty="0">
                <a:solidFill>
                  <a:srgbClr val="660066"/>
                </a:solidFill>
                <a:latin typeface="Tahoma" pitchFamily="34" charset="0"/>
                <a:cs typeface="Times New Roman" pitchFamily="18" charset="0"/>
              </a:rPr>
              <a:t>Open Motor Skills: are performed in an environment that is constantly changing and is externally paced, for example the changing proximity of an opponent, the changing speed and height of a wave in surfing or the varying speed of a ball in cricket.</a:t>
            </a:r>
            <a:endParaRPr lang="en-AU" sz="1000" dirty="0">
              <a:solidFill>
                <a:srgbClr val="660066"/>
              </a:solidFill>
              <a:latin typeface="Tahoma" pitchFamily="34" charset="0"/>
              <a:cs typeface="Times New Roman" pitchFamily="18" charset="0"/>
            </a:endParaRPr>
          </a:p>
          <a:p>
            <a:pPr marL="990600" lvl="1" indent="-533400" algn="r">
              <a:lnSpc>
                <a:spcPct val="95000"/>
              </a:lnSpc>
              <a:spcBef>
                <a:spcPct val="20000"/>
              </a:spcBef>
              <a:buClr>
                <a:srgbClr val="00FF00"/>
              </a:buClr>
              <a:buSzPct val="65000"/>
              <a:buFont typeface="Wingdings" pitchFamily="2" charset="2"/>
              <a:buNone/>
            </a:pPr>
            <a:r>
              <a:rPr lang="en-AU" sz="900" dirty="0">
                <a:solidFill>
                  <a:srgbClr val="660066"/>
                </a:solidFill>
                <a:latin typeface="Tahoma" pitchFamily="34" charset="0"/>
                <a:cs typeface="Times New Roman" pitchFamily="18" charset="0"/>
              </a:rPr>
              <a:t>Smyth et.al (1999)</a:t>
            </a:r>
          </a:p>
          <a:p>
            <a:pPr marL="1371600" lvl="2" indent="-457200">
              <a:lnSpc>
                <a:spcPct val="95000"/>
              </a:lnSpc>
              <a:spcBef>
                <a:spcPct val="20000"/>
              </a:spcBef>
              <a:buClr>
                <a:srgbClr val="00FF00"/>
              </a:buClr>
              <a:buSzPct val="65000"/>
              <a:buFont typeface="Wingdings" pitchFamily="2" charset="2"/>
              <a:buAutoNum type="arabicPeriod"/>
            </a:pPr>
            <a:endParaRPr lang="en-AU" sz="19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5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900" dirty="0">
              <a:solidFill>
                <a:srgbClr val="660066"/>
              </a:solidFill>
              <a:latin typeface="Tahoma" pitchFamily="34" charset="0"/>
              <a:cs typeface="Times New Roman" pitchFamily="18" charset="0"/>
            </a:endParaRPr>
          </a:p>
        </p:txBody>
      </p:sp>
      <p:sp>
        <p:nvSpPr>
          <p:cNvPr id="37908"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37909"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37910"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39938"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39939"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39940"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39941"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39942"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39943"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39944"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39945"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39946"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39947"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39948"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5.1.3 Outline the different approaches to classifying skill.</a:t>
            </a:r>
          </a:p>
        </p:txBody>
      </p:sp>
      <p:sp>
        <p:nvSpPr>
          <p:cNvPr id="39949"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39950"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sz="2400"/>
          </a:p>
        </p:txBody>
      </p:sp>
      <p:sp>
        <p:nvSpPr>
          <p:cNvPr id="39951"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39952"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39953"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39954"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39955" name="Rectangle 20">
            <a:hlinkClick r:id="rId5" action="ppaction://hlinksldjump" tooltip="Click here to go to this dot point"/>
          </p:cNvPr>
          <p:cNvSpPr>
            <a:spLocks noChangeArrowheads="1"/>
          </p:cNvSpPr>
          <p:nvPr/>
        </p:nvSpPr>
        <p:spPr bwMode="auto">
          <a:xfrm>
            <a:off x="1547813" y="1916113"/>
            <a:ext cx="6934200" cy="1922462"/>
          </a:xfrm>
          <a:prstGeom prst="rect">
            <a:avLst/>
          </a:prstGeom>
          <a:noFill/>
          <a:ln w="9525">
            <a:noFill/>
            <a:miter lim="800000"/>
            <a:headEnd/>
            <a:tailEnd/>
          </a:ln>
        </p:spPr>
        <p:txBody>
          <a:bodyPr/>
          <a:lstStyle/>
          <a:p>
            <a:pPr marL="609600" indent="-609600" algn="r">
              <a:lnSpc>
                <a:spcPct val="95000"/>
              </a:lnSpc>
              <a:spcBef>
                <a:spcPct val="20000"/>
              </a:spcBef>
              <a:buClr>
                <a:srgbClr val="00FF00"/>
              </a:buClr>
              <a:buSzPct val="65000"/>
              <a:buFont typeface="Wingdings" pitchFamily="2" charset="2"/>
              <a:buNone/>
            </a:pPr>
            <a:endParaRPr lang="en-AU">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4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r>
              <a:rPr lang="en-AU" sz="2400">
                <a:solidFill>
                  <a:srgbClr val="660066"/>
                </a:solidFill>
                <a:latin typeface="Tahoma" pitchFamily="34" charset="0"/>
                <a:cs typeface="Times New Roman" pitchFamily="18" charset="0"/>
              </a:rPr>
              <a:t>Closed Motor Skills: are performed in a predictable environment where there are no interruptions or changes in the surroundings, for example ten pin bowling. The athlete often tries to replicate the exact movement each time in a closed skill, for example, a golfer with his or her swing when teeing off. </a:t>
            </a:r>
            <a:endParaRPr lang="en-AU" sz="2500">
              <a:solidFill>
                <a:srgbClr val="660066"/>
              </a:solidFill>
              <a:latin typeface="Tahoma" pitchFamily="34" charset="0"/>
              <a:cs typeface="Times New Roman" pitchFamily="18" charset="0"/>
            </a:endParaRPr>
          </a:p>
          <a:p>
            <a:pPr marL="990600" lvl="1" indent="-533400" algn="r">
              <a:lnSpc>
                <a:spcPct val="95000"/>
              </a:lnSpc>
              <a:spcBef>
                <a:spcPct val="20000"/>
              </a:spcBef>
              <a:buClr>
                <a:srgbClr val="00FF00"/>
              </a:buClr>
              <a:buSzPct val="65000"/>
              <a:buFont typeface="Wingdings" pitchFamily="2" charset="2"/>
              <a:buNone/>
            </a:pPr>
            <a:endParaRPr lang="en-AU" sz="900">
              <a:solidFill>
                <a:srgbClr val="660066"/>
              </a:solidFill>
              <a:latin typeface="Tahoma" pitchFamily="34" charset="0"/>
              <a:cs typeface="Times New Roman" pitchFamily="18" charset="0"/>
            </a:endParaRPr>
          </a:p>
          <a:p>
            <a:pPr marL="990600" lvl="1" indent="-533400" algn="r">
              <a:lnSpc>
                <a:spcPct val="95000"/>
              </a:lnSpc>
              <a:spcBef>
                <a:spcPct val="20000"/>
              </a:spcBef>
              <a:buClr>
                <a:srgbClr val="00FF00"/>
              </a:buClr>
              <a:buSzPct val="65000"/>
              <a:buFont typeface="Wingdings" pitchFamily="2" charset="2"/>
              <a:buNone/>
            </a:pPr>
            <a:r>
              <a:rPr lang="en-AU" sz="900">
                <a:solidFill>
                  <a:srgbClr val="660066"/>
                </a:solidFill>
                <a:latin typeface="Tahoma" pitchFamily="34" charset="0"/>
                <a:cs typeface="Times New Roman" pitchFamily="18" charset="0"/>
              </a:rPr>
              <a:t>Smyth et.al (1999)</a:t>
            </a:r>
          </a:p>
          <a:p>
            <a:pPr marL="1371600" lvl="2" indent="-457200">
              <a:lnSpc>
                <a:spcPct val="95000"/>
              </a:lnSpc>
              <a:spcBef>
                <a:spcPct val="20000"/>
              </a:spcBef>
              <a:buClr>
                <a:srgbClr val="00FF00"/>
              </a:buClr>
              <a:buSzPct val="65000"/>
              <a:buFont typeface="Wingdings" pitchFamily="2" charset="2"/>
              <a:buAutoNum type="arabicPeriod"/>
            </a:pPr>
            <a:endParaRPr lang="en-AU" sz="19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5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900">
              <a:solidFill>
                <a:srgbClr val="660066"/>
              </a:solidFill>
              <a:latin typeface="Tahoma" pitchFamily="34" charset="0"/>
              <a:cs typeface="Times New Roman" pitchFamily="18" charset="0"/>
            </a:endParaRPr>
          </a:p>
        </p:txBody>
      </p:sp>
      <p:sp>
        <p:nvSpPr>
          <p:cNvPr id="39956"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3995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39958"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41986"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41987"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41988"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41989"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41990"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41991"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41992"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41993"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41994"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41995"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41996"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5.1.3 Outline the different approaches to classifying skill.</a:t>
            </a:r>
          </a:p>
        </p:txBody>
      </p:sp>
      <p:sp>
        <p:nvSpPr>
          <p:cNvPr id="41997"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41998" name="Rectangle 15"/>
          <p:cNvSpPr>
            <a:spLocks noChangeArrowheads="1"/>
          </p:cNvSpPr>
          <p:nvPr/>
        </p:nvSpPr>
        <p:spPr bwMode="auto">
          <a:xfrm>
            <a:off x="3429000" y="1885950"/>
            <a:ext cx="9144000" cy="0"/>
          </a:xfrm>
          <a:prstGeom prst="rect">
            <a:avLst/>
          </a:prstGeom>
          <a:noFill/>
          <a:ln w="9525">
            <a:noFill/>
            <a:miter lim="800000"/>
            <a:headEnd/>
            <a:tailEnd/>
          </a:ln>
        </p:spPr>
        <p:txBody>
          <a:bodyPr>
            <a:spAutoFit/>
          </a:bodyPr>
          <a:lstStyle/>
          <a:p>
            <a:endParaRPr lang="en-US" sz="2400"/>
          </a:p>
        </p:txBody>
      </p:sp>
      <p:sp>
        <p:nvSpPr>
          <p:cNvPr id="41999"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42000"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42001"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42002"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42003" name="Rectangle 20">
            <a:hlinkClick r:id="rId5" action="ppaction://hlinksldjump" tooltip="Click here to go to this dot point"/>
          </p:cNvPr>
          <p:cNvSpPr>
            <a:spLocks noChangeArrowheads="1"/>
          </p:cNvSpPr>
          <p:nvPr/>
        </p:nvSpPr>
        <p:spPr bwMode="auto">
          <a:xfrm>
            <a:off x="1547813" y="1484313"/>
            <a:ext cx="6934200" cy="2354262"/>
          </a:xfrm>
          <a:prstGeom prst="rect">
            <a:avLst/>
          </a:prstGeom>
          <a:noFill/>
          <a:ln w="9525">
            <a:noFill/>
            <a:miter lim="800000"/>
            <a:headEnd/>
            <a:tailEnd/>
          </a:ln>
        </p:spPr>
        <p:txBody>
          <a:bodyPr/>
          <a:lstStyle/>
          <a:p>
            <a:pPr marL="609600" indent="-609600" algn="r">
              <a:lnSpc>
                <a:spcPct val="95000"/>
              </a:lnSpc>
              <a:spcBef>
                <a:spcPct val="20000"/>
              </a:spcBef>
              <a:buClr>
                <a:srgbClr val="00FF00"/>
              </a:buClr>
              <a:buSzPct val="65000"/>
              <a:buFont typeface="Wingdings" pitchFamily="2" charset="2"/>
              <a:buNone/>
            </a:pPr>
            <a:endParaRPr lang="en-AU">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4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r>
              <a:rPr lang="en-AU" sz="2400">
                <a:solidFill>
                  <a:srgbClr val="660066"/>
                </a:solidFill>
                <a:latin typeface="Tahoma" pitchFamily="34" charset="0"/>
                <a:cs typeface="Times New Roman" pitchFamily="18" charset="0"/>
              </a:rPr>
              <a:t>Discrete/Continuous/Serial Skills:</a:t>
            </a:r>
          </a:p>
          <a:p>
            <a:pPr marL="990600" lvl="1" indent="-533400">
              <a:lnSpc>
                <a:spcPct val="95000"/>
              </a:lnSpc>
              <a:spcBef>
                <a:spcPct val="20000"/>
              </a:spcBef>
              <a:buClr>
                <a:srgbClr val="00FF00"/>
              </a:buClr>
              <a:buSzPct val="65000"/>
              <a:buFont typeface="Wingdings" pitchFamily="2" charset="2"/>
              <a:buChar char="§"/>
            </a:pPr>
            <a:r>
              <a:rPr lang="en-AU">
                <a:solidFill>
                  <a:srgbClr val="660066"/>
                </a:solidFill>
                <a:latin typeface="Tahoma" pitchFamily="34" charset="0"/>
                <a:cs typeface="Times New Roman" pitchFamily="18" charset="0"/>
              </a:rPr>
              <a:t>Discrete Skills: involve movements of brief duration, and are defined by a distinct beginning and end, for example a throw, kick or catch.</a:t>
            </a:r>
          </a:p>
          <a:p>
            <a:pPr marL="990600" lvl="1" indent="-533400">
              <a:lnSpc>
                <a:spcPct val="95000"/>
              </a:lnSpc>
              <a:spcBef>
                <a:spcPct val="20000"/>
              </a:spcBef>
              <a:buClr>
                <a:srgbClr val="00FF00"/>
              </a:buClr>
              <a:buSzPct val="65000"/>
              <a:buFont typeface="Wingdings" pitchFamily="2" charset="2"/>
              <a:buChar char="§"/>
            </a:pPr>
            <a:r>
              <a:rPr lang="en-AU">
                <a:solidFill>
                  <a:srgbClr val="660066"/>
                </a:solidFill>
                <a:latin typeface="Tahoma" pitchFamily="34" charset="0"/>
                <a:cs typeface="Times New Roman" pitchFamily="18" charset="0"/>
              </a:rPr>
              <a:t>Serial Skills: are a series or group of discrete skills strung together to create a more complicated, skilled action. E.g. performing a gymnastics routine.</a:t>
            </a:r>
          </a:p>
          <a:p>
            <a:pPr marL="990600" lvl="1" indent="-533400">
              <a:lnSpc>
                <a:spcPct val="95000"/>
              </a:lnSpc>
              <a:spcBef>
                <a:spcPct val="20000"/>
              </a:spcBef>
              <a:buClr>
                <a:srgbClr val="00FF00"/>
              </a:buClr>
              <a:buSzPct val="65000"/>
              <a:buFont typeface="Wingdings" pitchFamily="2" charset="2"/>
              <a:buChar char="§"/>
            </a:pPr>
            <a:r>
              <a:rPr lang="en-AU">
                <a:solidFill>
                  <a:srgbClr val="660066"/>
                </a:solidFill>
                <a:latin typeface="Tahoma" pitchFamily="34" charset="0"/>
                <a:cs typeface="Times New Roman" pitchFamily="18" charset="0"/>
              </a:rPr>
              <a:t>Continuous skills: have no distinct beginning and end point. May continue for several minutes, often involving tracking movements e.g. swimming, running.</a:t>
            </a:r>
          </a:p>
          <a:p>
            <a:pPr marL="990600" lvl="1" indent="-533400">
              <a:lnSpc>
                <a:spcPct val="95000"/>
              </a:lnSpc>
              <a:spcBef>
                <a:spcPct val="20000"/>
              </a:spcBef>
              <a:buClr>
                <a:srgbClr val="00FF00"/>
              </a:buClr>
              <a:buSzPct val="65000"/>
              <a:buFont typeface="Wingdings" pitchFamily="2" charset="2"/>
              <a:buChar char="§"/>
            </a:pPr>
            <a:endParaRPr lang="en-AU" sz="900">
              <a:solidFill>
                <a:srgbClr val="660066"/>
              </a:solidFill>
              <a:latin typeface="Tahoma" pitchFamily="34" charset="0"/>
              <a:cs typeface="Times New Roman" pitchFamily="18" charset="0"/>
            </a:endParaRPr>
          </a:p>
          <a:p>
            <a:pPr marL="990600" lvl="1" indent="-533400" algn="r">
              <a:lnSpc>
                <a:spcPct val="95000"/>
              </a:lnSpc>
              <a:spcBef>
                <a:spcPct val="20000"/>
              </a:spcBef>
              <a:buClr>
                <a:srgbClr val="00FF00"/>
              </a:buClr>
              <a:buSzPct val="65000"/>
              <a:buFont typeface="Wingdings" pitchFamily="2" charset="2"/>
              <a:buChar char="§"/>
            </a:pPr>
            <a:r>
              <a:rPr lang="en-AU" sz="900">
                <a:solidFill>
                  <a:srgbClr val="660066"/>
                </a:solidFill>
                <a:latin typeface="Tahoma" pitchFamily="34" charset="0"/>
                <a:cs typeface="Times New Roman" pitchFamily="18" charset="0"/>
              </a:rPr>
              <a:t>Smyth et.al (1999)</a:t>
            </a:r>
          </a:p>
          <a:p>
            <a:pPr marL="1371600" lvl="2" indent="-457200">
              <a:lnSpc>
                <a:spcPct val="95000"/>
              </a:lnSpc>
              <a:spcBef>
                <a:spcPct val="20000"/>
              </a:spcBef>
              <a:buClr>
                <a:srgbClr val="00FF00"/>
              </a:buClr>
              <a:buSzPct val="65000"/>
              <a:buFont typeface="Wingdings" pitchFamily="2" charset="2"/>
              <a:buAutoNum type="arabicPeriod"/>
            </a:pPr>
            <a:endParaRPr lang="en-AU" sz="19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5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900">
              <a:solidFill>
                <a:srgbClr val="660066"/>
              </a:solidFill>
              <a:latin typeface="Tahoma" pitchFamily="34" charset="0"/>
              <a:cs typeface="Times New Roman" pitchFamily="18" charset="0"/>
            </a:endParaRPr>
          </a:p>
        </p:txBody>
      </p:sp>
      <p:sp>
        <p:nvSpPr>
          <p:cNvPr id="42004"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42005"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42006"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44034"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44035"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44036"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44037"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44038"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44039"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44040"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44041"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44042"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44043"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44044"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5.1.3 Outline the different approaches to classifying skill.</a:t>
            </a:r>
          </a:p>
        </p:txBody>
      </p:sp>
      <p:sp>
        <p:nvSpPr>
          <p:cNvPr id="44045"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44046"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44047"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44048"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44049"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44050"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44051" name="Rectangle 20">
            <a:hlinkClick r:id="rId5" action="ppaction://hlinksldjump" tooltip="Click here to go to this dot point"/>
          </p:cNvPr>
          <p:cNvSpPr>
            <a:spLocks noChangeArrowheads="1"/>
          </p:cNvSpPr>
          <p:nvPr/>
        </p:nvSpPr>
        <p:spPr bwMode="auto">
          <a:xfrm>
            <a:off x="1547813" y="1341438"/>
            <a:ext cx="6934200" cy="2497137"/>
          </a:xfrm>
          <a:prstGeom prst="rect">
            <a:avLst/>
          </a:prstGeom>
          <a:noFill/>
          <a:ln w="9525">
            <a:noFill/>
            <a:miter lim="800000"/>
            <a:headEnd/>
            <a:tailEnd/>
          </a:ln>
        </p:spPr>
        <p:txBody>
          <a:bodyPr/>
          <a:lstStyle/>
          <a:p>
            <a:pPr marL="609600" indent="-609600" algn="r">
              <a:lnSpc>
                <a:spcPct val="95000"/>
              </a:lnSpc>
              <a:spcBef>
                <a:spcPct val="20000"/>
              </a:spcBef>
              <a:buClr>
                <a:srgbClr val="00FF00"/>
              </a:buClr>
              <a:buSzPct val="65000"/>
              <a:buFont typeface="Wingdings" pitchFamily="2" charset="2"/>
              <a:buNone/>
            </a:pPr>
            <a:endParaRPr lang="en-AU">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4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r>
              <a:rPr lang="en-AU" sz="2400">
                <a:solidFill>
                  <a:srgbClr val="660066"/>
                </a:solidFill>
                <a:latin typeface="Tahoma" pitchFamily="34" charset="0"/>
                <a:cs typeface="Times New Roman" pitchFamily="18" charset="0"/>
              </a:rPr>
              <a:t>External and Internal Paced Skills:</a:t>
            </a:r>
          </a:p>
          <a:p>
            <a:pPr marL="609600" indent="-609600">
              <a:lnSpc>
                <a:spcPct val="95000"/>
              </a:lnSpc>
              <a:spcBef>
                <a:spcPct val="20000"/>
              </a:spcBef>
              <a:buClr>
                <a:srgbClr val="00FF00"/>
              </a:buClr>
              <a:buSzPct val="65000"/>
              <a:buFont typeface="Wingdings" pitchFamily="2" charset="2"/>
              <a:buChar char="§"/>
            </a:pPr>
            <a:r>
              <a:rPr lang="en-AU" sz="2400">
                <a:solidFill>
                  <a:srgbClr val="660066"/>
                </a:solidFill>
                <a:latin typeface="Tahoma" pitchFamily="34" charset="0"/>
                <a:cs typeface="Times New Roman" pitchFamily="18" charset="0"/>
              </a:rPr>
              <a:t>External Paced: Action is determined by external sources and involves the performer in reaction.</a:t>
            </a:r>
          </a:p>
          <a:p>
            <a:pPr marL="990600" lvl="1" indent="-533400">
              <a:lnSpc>
                <a:spcPct val="95000"/>
              </a:lnSpc>
              <a:spcBef>
                <a:spcPct val="20000"/>
              </a:spcBef>
              <a:buClr>
                <a:srgbClr val="00FF00"/>
              </a:buClr>
              <a:buSzPct val="65000"/>
              <a:buFont typeface="Wingdings" pitchFamily="2" charset="2"/>
              <a:buChar char="§"/>
            </a:pPr>
            <a:r>
              <a:rPr lang="en-AU">
                <a:solidFill>
                  <a:srgbClr val="660066"/>
                </a:solidFill>
                <a:latin typeface="Tahoma" pitchFamily="34" charset="0"/>
                <a:cs typeface="Times New Roman" pitchFamily="18" charset="0"/>
              </a:rPr>
              <a:t>Is a more open skill e.g. white water canoeing, receiving a serve in tennis.</a:t>
            </a:r>
          </a:p>
          <a:p>
            <a:pPr marL="609600" indent="-609600">
              <a:lnSpc>
                <a:spcPct val="95000"/>
              </a:lnSpc>
              <a:spcBef>
                <a:spcPct val="20000"/>
              </a:spcBef>
              <a:buClr>
                <a:srgbClr val="00FF00"/>
              </a:buClr>
              <a:buSzPct val="65000"/>
              <a:buFont typeface="Wingdings" pitchFamily="2" charset="2"/>
              <a:buChar char="§"/>
            </a:pPr>
            <a:r>
              <a:rPr lang="en-AU" sz="2400">
                <a:solidFill>
                  <a:srgbClr val="660066"/>
                </a:solidFill>
                <a:latin typeface="Tahoma" pitchFamily="34" charset="0"/>
                <a:cs typeface="Times New Roman" pitchFamily="18" charset="0"/>
              </a:rPr>
              <a:t>Internal Paced: Performer controls the rate at which the activity is carried out and decides when to initiate movement.</a:t>
            </a:r>
          </a:p>
          <a:p>
            <a:pPr marL="990600" lvl="1" indent="-533400">
              <a:lnSpc>
                <a:spcPct val="95000"/>
              </a:lnSpc>
              <a:spcBef>
                <a:spcPct val="20000"/>
              </a:spcBef>
              <a:buClr>
                <a:srgbClr val="00FF00"/>
              </a:buClr>
              <a:buSzPct val="65000"/>
              <a:buFont typeface="Wingdings" pitchFamily="2" charset="2"/>
              <a:buChar char="§"/>
            </a:pPr>
            <a:r>
              <a:rPr lang="en-AU">
                <a:solidFill>
                  <a:srgbClr val="660066"/>
                </a:solidFill>
                <a:latin typeface="Tahoma" pitchFamily="34" charset="0"/>
                <a:cs typeface="Times New Roman" pitchFamily="18" charset="0"/>
              </a:rPr>
              <a:t>Is a more closed skill e.g. shot put, forward roll.</a:t>
            </a:r>
          </a:p>
          <a:p>
            <a:pPr marL="990600" lvl="1" indent="-533400">
              <a:lnSpc>
                <a:spcPct val="95000"/>
              </a:lnSpc>
              <a:spcBef>
                <a:spcPct val="20000"/>
              </a:spcBef>
              <a:buClr>
                <a:srgbClr val="00FF00"/>
              </a:buClr>
              <a:buSzPct val="65000"/>
              <a:buFont typeface="Wingdings" pitchFamily="2" charset="2"/>
              <a:buChar char="§"/>
            </a:pPr>
            <a:endParaRPr lang="en-AU">
              <a:solidFill>
                <a:srgbClr val="660066"/>
              </a:solidFill>
              <a:latin typeface="Tahoma" pitchFamily="34" charset="0"/>
              <a:cs typeface="Times New Roman" pitchFamily="18" charset="0"/>
            </a:endParaRPr>
          </a:p>
          <a:p>
            <a:pPr marL="990600" lvl="1" indent="-533400" algn="r">
              <a:lnSpc>
                <a:spcPct val="95000"/>
              </a:lnSpc>
              <a:spcBef>
                <a:spcPct val="20000"/>
              </a:spcBef>
              <a:buClr>
                <a:srgbClr val="00FF00"/>
              </a:buClr>
              <a:buSzPct val="65000"/>
              <a:buFont typeface="Wingdings" pitchFamily="2" charset="2"/>
              <a:buNone/>
            </a:pPr>
            <a:r>
              <a:rPr lang="en-AU" sz="800">
                <a:solidFill>
                  <a:srgbClr val="660066"/>
                </a:solidFill>
                <a:latin typeface="Tahoma" pitchFamily="34" charset="0"/>
                <a:cs typeface="Times New Roman" pitchFamily="18" charset="0"/>
              </a:rPr>
              <a:t>Wesson et.al (1998)</a:t>
            </a:r>
          </a:p>
          <a:p>
            <a:pPr marL="990600" lvl="1" indent="-533400">
              <a:lnSpc>
                <a:spcPct val="95000"/>
              </a:lnSpc>
              <a:spcBef>
                <a:spcPct val="20000"/>
              </a:spcBef>
              <a:buClr>
                <a:srgbClr val="00FF00"/>
              </a:buClr>
              <a:buSzPct val="65000"/>
              <a:buFont typeface="Wingdings" pitchFamily="2" charset="2"/>
              <a:buChar char="§"/>
            </a:pPr>
            <a:endParaRPr lang="en-AU" sz="900">
              <a:solidFill>
                <a:srgbClr val="660066"/>
              </a:solidFill>
              <a:latin typeface="Tahoma" pitchFamily="34" charset="0"/>
              <a:cs typeface="Times New Roman" pitchFamily="18" charset="0"/>
            </a:endParaRPr>
          </a:p>
          <a:p>
            <a:pPr marL="1371600" lvl="2" indent="-457200">
              <a:lnSpc>
                <a:spcPct val="95000"/>
              </a:lnSpc>
              <a:spcBef>
                <a:spcPct val="20000"/>
              </a:spcBef>
              <a:buClr>
                <a:srgbClr val="00FF00"/>
              </a:buClr>
              <a:buSzPct val="65000"/>
              <a:buFont typeface="Wingdings" pitchFamily="2" charset="2"/>
              <a:buNone/>
            </a:pPr>
            <a:endParaRPr lang="en-AU" sz="19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5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900">
              <a:solidFill>
                <a:srgbClr val="660066"/>
              </a:solidFill>
              <a:latin typeface="Tahoma" pitchFamily="34" charset="0"/>
              <a:cs typeface="Times New Roman" pitchFamily="18" charset="0"/>
            </a:endParaRPr>
          </a:p>
        </p:txBody>
      </p:sp>
      <p:sp>
        <p:nvSpPr>
          <p:cNvPr id="44052"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44053"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44054"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46082"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46083"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46084"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46085"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46086"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46087"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46088"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46089"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46090"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46091"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46092"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5.1.3 Outline the different approaches to classifying skill.</a:t>
            </a:r>
          </a:p>
        </p:txBody>
      </p:sp>
      <p:sp>
        <p:nvSpPr>
          <p:cNvPr id="46093"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46094"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46095"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46096"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46097"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46098"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46099" name="Rectangle 20">
            <a:hlinkClick r:id="rId5" action="ppaction://hlinksldjump" tooltip="Click here to go to this dot point"/>
          </p:cNvPr>
          <p:cNvSpPr>
            <a:spLocks noChangeArrowheads="1"/>
          </p:cNvSpPr>
          <p:nvPr/>
        </p:nvSpPr>
        <p:spPr bwMode="auto">
          <a:xfrm>
            <a:off x="1547813" y="1052513"/>
            <a:ext cx="6934200" cy="2786062"/>
          </a:xfrm>
          <a:prstGeom prst="rect">
            <a:avLst/>
          </a:prstGeom>
          <a:noFill/>
          <a:ln w="9525">
            <a:noFill/>
            <a:miter lim="800000"/>
            <a:headEnd/>
            <a:tailEnd/>
          </a:ln>
        </p:spPr>
        <p:txBody>
          <a:bodyPr/>
          <a:lstStyle/>
          <a:p>
            <a:pPr marL="609600" indent="-609600" algn="r">
              <a:lnSpc>
                <a:spcPct val="95000"/>
              </a:lnSpc>
              <a:spcBef>
                <a:spcPct val="20000"/>
              </a:spcBef>
              <a:buClr>
                <a:srgbClr val="00FF00"/>
              </a:buClr>
              <a:buSzPct val="65000"/>
              <a:buFont typeface="Wingdings" pitchFamily="2" charset="2"/>
              <a:buNone/>
            </a:pPr>
            <a:endParaRPr lang="en-AU">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4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4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r>
              <a:rPr lang="en-AU" sz="2400">
                <a:solidFill>
                  <a:srgbClr val="660066"/>
                </a:solidFill>
                <a:latin typeface="Tahoma" pitchFamily="34" charset="0"/>
                <a:cs typeface="Times New Roman" pitchFamily="18" charset="0"/>
              </a:rPr>
              <a:t>Interaction Continuum (Individual/Coactive/Interactive)</a:t>
            </a:r>
          </a:p>
          <a:p>
            <a:pPr marL="609600" indent="-609600">
              <a:lnSpc>
                <a:spcPct val="95000"/>
              </a:lnSpc>
              <a:spcBef>
                <a:spcPct val="20000"/>
              </a:spcBef>
              <a:buClr>
                <a:srgbClr val="00FF00"/>
              </a:buClr>
              <a:buSzPct val="65000"/>
              <a:buFont typeface="Wingdings" pitchFamily="2" charset="2"/>
              <a:buChar char="§"/>
            </a:pPr>
            <a:endParaRPr lang="en-AU">
              <a:solidFill>
                <a:srgbClr val="660066"/>
              </a:solidFill>
              <a:latin typeface="Tahoma" pitchFamily="34" charset="0"/>
            </a:endParaRPr>
          </a:p>
          <a:p>
            <a:pPr marL="609600" indent="-609600">
              <a:lnSpc>
                <a:spcPct val="95000"/>
              </a:lnSpc>
              <a:spcBef>
                <a:spcPct val="20000"/>
              </a:spcBef>
              <a:buClr>
                <a:srgbClr val="00FF00"/>
              </a:buClr>
              <a:buSzPct val="65000"/>
              <a:buFont typeface="Wingdings" pitchFamily="2" charset="2"/>
              <a:buChar char="§"/>
            </a:pPr>
            <a:r>
              <a:rPr lang="en-AU">
                <a:solidFill>
                  <a:srgbClr val="660066"/>
                </a:solidFill>
                <a:latin typeface="Tahoma" pitchFamily="34" charset="0"/>
              </a:rPr>
              <a:t>A method of describing groups of skills is to group them according to whether the skill is performed without reference to another player (individual skill), whether there are others involved (called coactors) ( this is a coactive skill) or whether the skill is dependent upon interaction with the environment (interactive skill). </a:t>
            </a:r>
          </a:p>
          <a:p>
            <a:pPr marL="609600" indent="-609600">
              <a:lnSpc>
                <a:spcPct val="95000"/>
              </a:lnSpc>
              <a:spcBef>
                <a:spcPct val="20000"/>
              </a:spcBef>
              <a:buClr>
                <a:srgbClr val="00FF00"/>
              </a:buClr>
              <a:buSzPct val="65000"/>
              <a:buFont typeface="Wingdings" pitchFamily="2" charset="2"/>
              <a:buChar char="§"/>
            </a:pPr>
            <a:endParaRPr lang="en-AU">
              <a:solidFill>
                <a:srgbClr val="660066"/>
              </a:solidFill>
              <a:latin typeface="Tahoma" pitchFamily="34" charset="0"/>
            </a:endParaRPr>
          </a:p>
          <a:p>
            <a:pPr marL="609600" indent="-609600" algn="r">
              <a:lnSpc>
                <a:spcPct val="95000"/>
              </a:lnSpc>
              <a:spcBef>
                <a:spcPct val="20000"/>
              </a:spcBef>
              <a:buClr>
                <a:srgbClr val="00FF00"/>
              </a:buClr>
              <a:buSzPct val="65000"/>
              <a:buFont typeface="Wingdings" pitchFamily="2" charset="2"/>
              <a:buNone/>
            </a:pPr>
            <a:r>
              <a:rPr lang="en-AU" sz="800"/>
              <a:t>http://www.megaessays.com/viewpaper/26561.html</a:t>
            </a:r>
            <a:endParaRPr lang="en-AU" sz="800">
              <a:solidFill>
                <a:srgbClr val="660066"/>
              </a:solidFill>
              <a:latin typeface="Tahoma" pitchFamily="34"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1371600" lvl="2" indent="-457200">
              <a:lnSpc>
                <a:spcPct val="95000"/>
              </a:lnSpc>
              <a:spcBef>
                <a:spcPct val="20000"/>
              </a:spcBef>
              <a:buClr>
                <a:srgbClr val="00FF00"/>
              </a:buClr>
              <a:buSzPct val="65000"/>
              <a:buFont typeface="Wingdings" pitchFamily="2" charset="2"/>
              <a:buNone/>
            </a:pPr>
            <a:endParaRPr lang="en-AU" sz="19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5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900">
              <a:solidFill>
                <a:srgbClr val="660066"/>
              </a:solidFill>
              <a:latin typeface="Tahoma" pitchFamily="34" charset="0"/>
              <a:cs typeface="Times New Roman" pitchFamily="18" charset="0"/>
            </a:endParaRPr>
          </a:p>
        </p:txBody>
      </p:sp>
      <p:sp>
        <p:nvSpPr>
          <p:cNvPr id="46100"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46101"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46102"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48130"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48131"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48132"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48133"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48134"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48135"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48136"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48137"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48138"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48139"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48140"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5.1.3 Outline the different approaches to classifying skill.</a:t>
            </a:r>
          </a:p>
        </p:txBody>
      </p:sp>
      <p:sp>
        <p:nvSpPr>
          <p:cNvPr id="48141"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48142"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48143"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48144"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48145"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48146"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48147" name="Rectangle 20">
            <a:hlinkClick r:id="rId5" action="ppaction://hlinksldjump" tooltip="Click here to go to this dot point"/>
          </p:cNvPr>
          <p:cNvSpPr>
            <a:spLocks noChangeArrowheads="1"/>
          </p:cNvSpPr>
          <p:nvPr/>
        </p:nvSpPr>
        <p:spPr bwMode="auto">
          <a:xfrm>
            <a:off x="1547813" y="1052513"/>
            <a:ext cx="6934200" cy="2786062"/>
          </a:xfrm>
          <a:prstGeom prst="rect">
            <a:avLst/>
          </a:prstGeom>
          <a:noFill/>
          <a:ln w="9525">
            <a:noFill/>
            <a:miter lim="800000"/>
            <a:headEnd/>
            <a:tailEnd/>
          </a:ln>
        </p:spPr>
        <p:txBody>
          <a:bodyPr/>
          <a:lstStyle/>
          <a:p>
            <a:pPr marL="609600" indent="-609600" algn="r">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24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4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4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r>
              <a:rPr lang="en-AU" sz="2400" dirty="0">
                <a:solidFill>
                  <a:srgbClr val="660066"/>
                </a:solidFill>
                <a:latin typeface="Tahoma" pitchFamily="34" charset="0"/>
                <a:cs typeface="Times New Roman" pitchFamily="18" charset="0"/>
              </a:rPr>
              <a:t>Interaction Continuum (Individual/Coactive/Interactive)</a:t>
            </a:r>
          </a:p>
          <a:p>
            <a:pPr marL="609600" indent="-609600">
              <a:lnSpc>
                <a:spcPct val="95000"/>
              </a:lnSpc>
              <a:spcBef>
                <a:spcPct val="20000"/>
              </a:spcBef>
              <a:buClr>
                <a:srgbClr val="00FF00"/>
              </a:buClr>
              <a:buSzPct val="65000"/>
              <a:buFont typeface="Wingdings" pitchFamily="2" charset="2"/>
              <a:buChar char="§"/>
            </a:pPr>
            <a:endParaRPr lang="en-AU" dirty="0">
              <a:solidFill>
                <a:srgbClr val="660066"/>
              </a:solidFill>
              <a:latin typeface="Tahoma" pitchFamily="34" charset="0"/>
            </a:endParaRPr>
          </a:p>
          <a:p>
            <a:pPr marL="609600" indent="-609600">
              <a:lnSpc>
                <a:spcPct val="95000"/>
              </a:lnSpc>
              <a:spcBef>
                <a:spcPct val="20000"/>
              </a:spcBef>
              <a:buClr>
                <a:srgbClr val="00FF00"/>
              </a:buClr>
              <a:buSzPct val="65000"/>
              <a:buFont typeface="Wingdings" pitchFamily="2" charset="2"/>
              <a:buChar char="§"/>
            </a:pPr>
            <a:r>
              <a:rPr lang="en-AU" dirty="0">
                <a:solidFill>
                  <a:srgbClr val="660066"/>
                </a:solidFill>
                <a:latin typeface="Tahoma" pitchFamily="34" charset="0"/>
              </a:rPr>
              <a:t>For example, throwing the shot putt is an individual skill, a smash in badminton is coactive skill and running with the ball in rugby is an interactive skill. However, with any of classification, it is very difficult to put skills into one a particular box. Skills can be in the middle of two types. The process of analysis is very important because it gives us clues to how we should be practising a skill.</a:t>
            </a:r>
            <a:endParaRPr lang="en-AU"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r>
              <a:rPr lang="en-AU" sz="800" dirty="0"/>
              <a:t>http://www.megaessays.com/viewpaper/26561.html</a:t>
            </a:r>
            <a:endParaRPr lang="en-AU" sz="800" dirty="0">
              <a:solidFill>
                <a:srgbClr val="660066"/>
              </a:solidFill>
              <a:latin typeface="Tahoma" pitchFamily="34" charset="0"/>
              <a:cs typeface="Times New Roman" pitchFamily="18" charset="0"/>
            </a:endParaRPr>
          </a:p>
          <a:p>
            <a:pPr marL="1371600" lvl="2" indent="-457200">
              <a:lnSpc>
                <a:spcPct val="95000"/>
              </a:lnSpc>
              <a:spcBef>
                <a:spcPct val="20000"/>
              </a:spcBef>
              <a:buClr>
                <a:srgbClr val="00FF00"/>
              </a:buClr>
              <a:buSzPct val="65000"/>
              <a:buFont typeface="Wingdings" pitchFamily="2" charset="2"/>
              <a:buNone/>
            </a:pPr>
            <a:endParaRPr lang="en-AU" sz="19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5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900" dirty="0">
              <a:solidFill>
                <a:srgbClr val="660066"/>
              </a:solidFill>
              <a:latin typeface="Tahoma" pitchFamily="34" charset="0"/>
              <a:cs typeface="Times New Roman" pitchFamily="18" charset="0"/>
            </a:endParaRPr>
          </a:p>
        </p:txBody>
      </p:sp>
      <p:sp>
        <p:nvSpPr>
          <p:cNvPr id="48148"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48149"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48150"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50178"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50179"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50180"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50181"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50182"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50183"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50184"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50185"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50186"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50187"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50188"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5.1.4 Compare skill profiles for contrasting sports.</a:t>
            </a:r>
          </a:p>
        </p:txBody>
      </p:sp>
      <p:sp>
        <p:nvSpPr>
          <p:cNvPr id="50189"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50190"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50191"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50192"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50193"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50194"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50195" name="Rectangle 20">
            <a:hlinkClick r:id="rId5" action="ppaction://hlinksldjump" tooltip="Click here to go to this dot point"/>
          </p:cNvPr>
          <p:cNvSpPr>
            <a:spLocks noChangeArrowheads="1"/>
          </p:cNvSpPr>
          <p:nvPr/>
        </p:nvSpPr>
        <p:spPr bwMode="auto">
          <a:xfrm>
            <a:off x="1547813" y="2781300"/>
            <a:ext cx="6934200" cy="2663825"/>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Char char="§"/>
            </a:pPr>
            <a:r>
              <a:rPr lang="en-AU" sz="2400">
                <a:solidFill>
                  <a:srgbClr val="660066"/>
                </a:solidFill>
                <a:latin typeface="Tahoma" pitchFamily="34" charset="0"/>
                <a:cs typeface="Times New Roman" pitchFamily="18" charset="0"/>
              </a:rPr>
              <a:t>Class Activity: Draw a continuum for each of the five classifications and place a series of relevant examples along the appropriate places along the continuum.</a:t>
            </a:r>
          </a:p>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4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400">
              <a:solidFill>
                <a:srgbClr val="660066"/>
              </a:solidFill>
              <a:latin typeface="Tahoma" pitchFamily="34" charset="0"/>
              <a:cs typeface="Times New Roman" pitchFamily="18" charset="0"/>
            </a:endParaRPr>
          </a:p>
          <a:p>
            <a:pPr marL="1371600" lvl="2" indent="-457200">
              <a:lnSpc>
                <a:spcPct val="95000"/>
              </a:lnSpc>
              <a:spcBef>
                <a:spcPct val="20000"/>
              </a:spcBef>
              <a:buClr>
                <a:srgbClr val="00FF00"/>
              </a:buClr>
              <a:buSzPct val="65000"/>
              <a:buFont typeface="Wingdings" pitchFamily="2" charset="2"/>
              <a:buNone/>
            </a:pPr>
            <a:endParaRPr lang="en-AU" sz="19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5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900">
              <a:solidFill>
                <a:srgbClr val="660066"/>
              </a:solidFill>
              <a:latin typeface="Tahoma" pitchFamily="34" charset="0"/>
              <a:cs typeface="Times New Roman" pitchFamily="18" charset="0"/>
            </a:endParaRPr>
          </a:p>
        </p:txBody>
      </p:sp>
      <p:sp>
        <p:nvSpPr>
          <p:cNvPr id="50196"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5019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50198"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Ability Introduction</a:t>
            </a:r>
          </a:p>
        </p:txBody>
      </p:sp>
      <p:sp>
        <p:nvSpPr>
          <p:cNvPr id="3" name="Content Placeholder 2"/>
          <p:cNvSpPr>
            <a:spLocks noGrp="1"/>
          </p:cNvSpPr>
          <p:nvPr>
            <p:ph idx="1"/>
          </p:nvPr>
        </p:nvSpPr>
        <p:spPr/>
        <p:txBody>
          <a:bodyPr>
            <a:normAutofit fontScale="85000" lnSpcReduction="10000"/>
          </a:bodyPr>
          <a:lstStyle/>
          <a:p>
            <a:r>
              <a:rPr lang="en-US" sz="2800" dirty="0"/>
              <a:t>Johnny was good at all of the team games he played in his physical education lessons, a natural footballer, basketball player, rugby player, and field hockey player, It was obvious that he had strong natural abilities that ‘fit’ those sports</a:t>
            </a:r>
          </a:p>
          <a:p>
            <a:pPr lvl="1"/>
            <a:r>
              <a:rPr lang="en-US" sz="2000" dirty="0"/>
              <a:t>What natural abilities (motor and perceptual-motor) do you think Johnny possesses to excel in these sports?</a:t>
            </a:r>
          </a:p>
          <a:p>
            <a:pPr lvl="1"/>
            <a:r>
              <a:rPr lang="en-US" sz="2000" dirty="0"/>
              <a:t>What are the abilities you have that enable you to be successful in your chosen sport?</a:t>
            </a:r>
          </a:p>
          <a:p>
            <a:pPr lvl="8"/>
            <a:r>
              <a:rPr lang="en-US" dirty="0"/>
              <a:t>From Course Companion pg. 112</a:t>
            </a:r>
          </a:p>
          <a:p>
            <a:endParaRPr lang="en-US" dirty="0"/>
          </a:p>
        </p:txBody>
      </p:sp>
    </p:spTree>
    <p:extLst>
      <p:ext uri="{BB962C8B-B14F-4D97-AF65-F5344CB8AC3E}">
        <p14:creationId xmlns:p14="http://schemas.microsoft.com/office/powerpoint/2010/main" val="14377286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52226"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52227"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52228"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52229"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52230"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52231"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52232"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52233"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52234"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52235"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52236" name="Text Box 13"/>
          <p:cNvSpPr txBox="1">
            <a:spLocks noChangeArrowheads="1"/>
          </p:cNvSpPr>
          <p:nvPr/>
        </p:nvSpPr>
        <p:spPr bwMode="auto">
          <a:xfrm>
            <a:off x="1524000" y="1447800"/>
            <a:ext cx="7467600" cy="519113"/>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5.1.5 Define the term ability.</a:t>
            </a:r>
          </a:p>
        </p:txBody>
      </p:sp>
      <p:sp>
        <p:nvSpPr>
          <p:cNvPr id="52237"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52238"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52239"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52240"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52241"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52242"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52243" name="Rectangle 20">
            <a:hlinkClick r:id="rId5" action="ppaction://hlinksldjump" tooltip="Click here to go to this dot point"/>
          </p:cNvPr>
          <p:cNvSpPr>
            <a:spLocks noChangeArrowheads="1"/>
          </p:cNvSpPr>
          <p:nvPr/>
        </p:nvSpPr>
        <p:spPr bwMode="auto">
          <a:xfrm>
            <a:off x="1547813" y="2781300"/>
            <a:ext cx="6934200" cy="2663825"/>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Char char="§"/>
            </a:pPr>
            <a:endParaRPr lang="en-AU" sz="24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r>
              <a:rPr lang="en-AU" sz="2400" dirty="0">
                <a:solidFill>
                  <a:srgbClr val="660066"/>
                </a:solidFill>
                <a:latin typeface="Tahoma" pitchFamily="34" charset="0"/>
                <a:cs typeface="Times New Roman" pitchFamily="18" charset="0"/>
              </a:rPr>
              <a:t>Ability is a </a:t>
            </a:r>
            <a:r>
              <a:rPr lang="en-AU" sz="2400" dirty="0">
                <a:solidFill>
                  <a:srgbClr val="FF0000"/>
                </a:solidFill>
                <a:latin typeface="Tahoma" pitchFamily="34" charset="0"/>
                <a:cs typeface="Times New Roman" pitchFamily="18" charset="0"/>
              </a:rPr>
              <a:t>stable, enduring characteristic, that is genetically</a:t>
            </a:r>
            <a:r>
              <a:rPr lang="en-AU" sz="2400" dirty="0">
                <a:solidFill>
                  <a:srgbClr val="660066"/>
                </a:solidFill>
                <a:latin typeface="Tahoma" pitchFamily="34" charset="0"/>
                <a:cs typeface="Times New Roman" pitchFamily="18" charset="0"/>
              </a:rPr>
              <a:t> determined and </a:t>
            </a:r>
            <a:r>
              <a:rPr lang="en-AU" sz="2400" dirty="0">
                <a:solidFill>
                  <a:srgbClr val="00B050"/>
                </a:solidFill>
                <a:latin typeface="Tahoma" pitchFamily="34" charset="0"/>
                <a:cs typeface="Times New Roman" pitchFamily="18" charset="0"/>
              </a:rPr>
              <a:t>may be wholly perceptual, wholly motor or a combination</a:t>
            </a:r>
            <a:r>
              <a:rPr lang="en-AU" sz="2400" dirty="0">
                <a:solidFill>
                  <a:srgbClr val="660066"/>
                </a:solidFill>
                <a:latin typeface="Tahoma" pitchFamily="34" charset="0"/>
                <a:cs typeface="Times New Roman" pitchFamily="18" charset="0"/>
              </a:rPr>
              <a:t> i.e. psychomotor.</a:t>
            </a: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	It should be appreciated that </a:t>
            </a:r>
            <a:r>
              <a:rPr lang="en-AU" sz="2400" dirty="0">
                <a:solidFill>
                  <a:srgbClr val="00B0F0"/>
                </a:solidFill>
                <a:latin typeface="Tahoma" pitchFamily="34" charset="0"/>
                <a:cs typeface="Times New Roman" pitchFamily="18" charset="0"/>
              </a:rPr>
              <a:t>abilities underpin specific skills</a:t>
            </a:r>
            <a:r>
              <a:rPr lang="en-AU" sz="2400" dirty="0">
                <a:solidFill>
                  <a:srgbClr val="660066"/>
                </a:solidFill>
                <a:latin typeface="Tahoma" pitchFamily="34" charset="0"/>
                <a:cs typeface="Times New Roman" pitchFamily="18" charset="0"/>
              </a:rPr>
              <a:t>.</a:t>
            </a: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r>
              <a:rPr lang="en-AU" sz="800" dirty="0">
                <a:solidFill>
                  <a:srgbClr val="660066"/>
                </a:solidFill>
                <a:latin typeface="Tahoma" pitchFamily="34" charset="0"/>
                <a:cs typeface="Times New Roman" pitchFamily="18" charset="0"/>
              </a:rPr>
              <a:t>IBO. Feb 2007</a:t>
            </a:r>
          </a:p>
          <a:p>
            <a:pPr marL="609600" indent="-609600">
              <a:lnSpc>
                <a:spcPct val="95000"/>
              </a:lnSpc>
              <a:spcBef>
                <a:spcPct val="20000"/>
              </a:spcBef>
              <a:buClr>
                <a:srgbClr val="00FF00"/>
              </a:buClr>
              <a:buSzPct val="65000"/>
              <a:buFont typeface="Wingdings" pitchFamily="2" charset="2"/>
              <a:buNone/>
            </a:pPr>
            <a:endParaRPr lang="en-AU" sz="24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4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400" dirty="0">
              <a:solidFill>
                <a:srgbClr val="660066"/>
              </a:solidFill>
              <a:latin typeface="Tahoma" pitchFamily="34" charset="0"/>
              <a:cs typeface="Times New Roman" pitchFamily="18" charset="0"/>
            </a:endParaRPr>
          </a:p>
          <a:p>
            <a:pPr marL="1371600" lvl="2" indent="-457200">
              <a:lnSpc>
                <a:spcPct val="95000"/>
              </a:lnSpc>
              <a:spcBef>
                <a:spcPct val="20000"/>
              </a:spcBef>
              <a:buClr>
                <a:srgbClr val="00FF00"/>
              </a:buClr>
              <a:buSzPct val="65000"/>
              <a:buFont typeface="Wingdings" pitchFamily="2" charset="2"/>
              <a:buNone/>
            </a:pPr>
            <a:endParaRPr lang="en-AU" sz="19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5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900" dirty="0">
              <a:solidFill>
                <a:srgbClr val="660066"/>
              </a:solidFill>
              <a:latin typeface="Tahoma" pitchFamily="34" charset="0"/>
              <a:cs typeface="Times New Roman" pitchFamily="18" charset="0"/>
            </a:endParaRPr>
          </a:p>
        </p:txBody>
      </p:sp>
      <p:sp>
        <p:nvSpPr>
          <p:cNvPr id="52244"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52245"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52246"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Characteristics of Ability</a:t>
            </a:r>
          </a:p>
        </p:txBody>
      </p:sp>
      <p:sp>
        <p:nvSpPr>
          <p:cNvPr id="3" name="Content Placeholder 2"/>
          <p:cNvSpPr>
            <a:spLocks noGrp="1"/>
          </p:cNvSpPr>
          <p:nvPr>
            <p:ph idx="1"/>
          </p:nvPr>
        </p:nvSpPr>
        <p:spPr/>
        <p:txBody>
          <a:bodyPr/>
          <a:lstStyle/>
          <a:p>
            <a:r>
              <a:rPr lang="en-US" dirty="0"/>
              <a:t>Ability is</a:t>
            </a:r>
          </a:p>
          <a:p>
            <a:pPr lvl="1"/>
            <a:r>
              <a:rPr lang="en-US" dirty="0"/>
              <a:t>A mainly stable trait</a:t>
            </a:r>
          </a:p>
          <a:p>
            <a:pPr lvl="1"/>
            <a:r>
              <a:rPr lang="en-US" dirty="0"/>
              <a:t>Genetically determined</a:t>
            </a:r>
          </a:p>
          <a:p>
            <a:pPr lvl="1"/>
            <a:r>
              <a:rPr lang="en-US" dirty="0"/>
              <a:t>Developed through maturation; modified by experience</a:t>
            </a:r>
          </a:p>
        </p:txBody>
      </p:sp>
    </p:spTree>
    <p:extLst>
      <p:ext uri="{BB962C8B-B14F-4D97-AF65-F5344CB8AC3E}">
        <p14:creationId xmlns:p14="http://schemas.microsoft.com/office/powerpoint/2010/main" val="1572389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Perceptual-Motor Ability</a:t>
            </a:r>
          </a:p>
        </p:txBody>
      </p:sp>
      <p:sp>
        <p:nvSpPr>
          <p:cNvPr id="3" name="Content Placeholder 2"/>
          <p:cNvSpPr>
            <a:spLocks noGrp="1"/>
          </p:cNvSpPr>
          <p:nvPr>
            <p:ph idx="1"/>
          </p:nvPr>
        </p:nvSpPr>
        <p:spPr>
          <a:xfrm>
            <a:off x="685800" y="1556792"/>
            <a:ext cx="7772400" cy="5040560"/>
          </a:xfrm>
        </p:spPr>
        <p:txBody>
          <a:bodyPr/>
          <a:lstStyle/>
          <a:p>
            <a:r>
              <a:rPr lang="en-US" dirty="0"/>
              <a:t>Abilities that allow individual performers to make take-in and process information and decide how and when to move. </a:t>
            </a:r>
          </a:p>
          <a:p>
            <a:pPr lvl="1"/>
            <a:r>
              <a:rPr lang="en-US" dirty="0"/>
              <a:t>Almost all sports skills will be a combination of both perception and motor ability</a:t>
            </a:r>
          </a:p>
          <a:p>
            <a:r>
              <a:rPr lang="en-US" dirty="0"/>
              <a:t>Commonly discussed motor abilities are strength, speed and coordination but there is no definitive list of psychomotor abilities</a:t>
            </a:r>
          </a:p>
          <a:p>
            <a:pPr lvl="2">
              <a:buNone/>
            </a:pPr>
            <a:r>
              <a:rPr lang="en-US" dirty="0"/>
              <a:t>Fleishman’s Taxonomy of Abilities</a:t>
            </a:r>
          </a:p>
          <a:p>
            <a:pPr lvl="2">
              <a:buNone/>
            </a:pPr>
            <a:r>
              <a:rPr lang="en-US" dirty="0"/>
              <a:t>Stallings’ Motor and Perceptual Abilities. </a:t>
            </a:r>
          </a:p>
          <a:p>
            <a:endParaRPr lang="en-US" dirty="0"/>
          </a:p>
        </p:txBody>
      </p:sp>
    </p:spTree>
    <p:extLst>
      <p:ext uri="{BB962C8B-B14F-4D97-AF65-F5344CB8AC3E}">
        <p14:creationId xmlns:p14="http://schemas.microsoft.com/office/powerpoint/2010/main" val="15745458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54274"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54275"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54276"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54277"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54278"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54279"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54280"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54281"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54282"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54283"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54284"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5.1.6 Outline Fleishman’s taxonomy of motor abilities.</a:t>
            </a:r>
          </a:p>
        </p:txBody>
      </p:sp>
      <p:sp>
        <p:nvSpPr>
          <p:cNvPr id="54285"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54286"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54287"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54288"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54289"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54290"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54291" name="Rectangle 20">
            <a:hlinkClick r:id="rId5" action="ppaction://hlinksldjump" tooltip="Click here to go to this dot point"/>
          </p:cNvPr>
          <p:cNvSpPr>
            <a:spLocks noChangeArrowheads="1"/>
          </p:cNvSpPr>
          <p:nvPr/>
        </p:nvSpPr>
        <p:spPr bwMode="auto">
          <a:xfrm>
            <a:off x="1547813" y="2781300"/>
            <a:ext cx="6934200" cy="2663825"/>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Char char="§"/>
            </a:pPr>
            <a:r>
              <a:rPr lang="en-AU" sz="2400" dirty="0">
                <a:solidFill>
                  <a:srgbClr val="660066"/>
                </a:solidFill>
                <a:latin typeface="Tahoma" pitchFamily="34" charset="0"/>
                <a:cs typeface="Times New Roman" pitchFamily="18" charset="0"/>
              </a:rPr>
              <a:t>The work of Fleishman (1972), which is one of the better-known pieces of research, developed a taxonomy of human perceptual motor abilities. He carried out extensive testing of over 200 tasks, the results of which led him to propose that there seemed to be </a:t>
            </a:r>
            <a:r>
              <a:rPr lang="en-AU" sz="2400" dirty="0">
                <a:solidFill>
                  <a:srgbClr val="00B0F0"/>
                </a:solidFill>
                <a:latin typeface="Tahoma" pitchFamily="34" charset="0"/>
                <a:cs typeface="Times New Roman" pitchFamily="18" charset="0"/>
              </a:rPr>
              <a:t>11 identifiable and measurable perceptual motor abilities</a:t>
            </a:r>
            <a:r>
              <a:rPr lang="en-AU" sz="2400" dirty="0">
                <a:solidFill>
                  <a:srgbClr val="660066"/>
                </a:solidFill>
                <a:latin typeface="Tahoma" pitchFamily="34" charset="0"/>
                <a:cs typeface="Times New Roman" pitchFamily="18" charset="0"/>
              </a:rPr>
              <a:t>.</a:t>
            </a: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r>
              <a:rPr lang="en-AU" sz="800" dirty="0">
                <a:solidFill>
                  <a:srgbClr val="660066"/>
                </a:solidFill>
                <a:latin typeface="Tahoma" pitchFamily="34" charset="0"/>
                <a:cs typeface="Times New Roman" pitchFamily="18" charset="0"/>
              </a:rPr>
              <a:t>Wesson et.al (1998)</a:t>
            </a: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24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4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400" dirty="0">
              <a:solidFill>
                <a:srgbClr val="660066"/>
              </a:solidFill>
              <a:latin typeface="Tahoma" pitchFamily="34" charset="0"/>
              <a:cs typeface="Times New Roman" pitchFamily="18" charset="0"/>
            </a:endParaRPr>
          </a:p>
          <a:p>
            <a:pPr marL="1371600" lvl="2" indent="-457200">
              <a:lnSpc>
                <a:spcPct val="95000"/>
              </a:lnSpc>
              <a:spcBef>
                <a:spcPct val="20000"/>
              </a:spcBef>
              <a:buClr>
                <a:srgbClr val="00FF00"/>
              </a:buClr>
              <a:buSzPct val="65000"/>
              <a:buFont typeface="Wingdings" pitchFamily="2" charset="2"/>
              <a:buNone/>
            </a:pPr>
            <a:endParaRPr lang="en-AU" sz="19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5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900" dirty="0">
              <a:solidFill>
                <a:srgbClr val="660066"/>
              </a:solidFill>
              <a:latin typeface="Tahoma" pitchFamily="34" charset="0"/>
              <a:cs typeface="Times New Roman" pitchFamily="18" charset="0"/>
            </a:endParaRPr>
          </a:p>
        </p:txBody>
      </p:sp>
      <p:sp>
        <p:nvSpPr>
          <p:cNvPr id="54292"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54293"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54294"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56322"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56323"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56324"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56325"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56326"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56327"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56328"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56329"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56330"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56331"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56332"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5.1.6 Outline Fleishman’s taxonomy of motor abilities.</a:t>
            </a:r>
          </a:p>
        </p:txBody>
      </p:sp>
      <p:sp>
        <p:nvSpPr>
          <p:cNvPr id="56333"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56334"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56335"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56336"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56337"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56338"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56339" name="Rectangle 20">
            <a:hlinkClick r:id="rId5" action="ppaction://hlinksldjump" tooltip="Click here to go to this dot point"/>
          </p:cNvPr>
          <p:cNvSpPr>
            <a:spLocks noChangeArrowheads="1"/>
          </p:cNvSpPr>
          <p:nvPr/>
        </p:nvSpPr>
        <p:spPr bwMode="auto">
          <a:xfrm>
            <a:off x="1547813" y="2781300"/>
            <a:ext cx="6934200" cy="2663825"/>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Human Perceptual Motor Abilities:</a:t>
            </a:r>
          </a:p>
          <a:p>
            <a:pPr marL="609600" indent="-609600">
              <a:lnSpc>
                <a:spcPct val="95000"/>
              </a:lnSpc>
              <a:spcBef>
                <a:spcPct val="20000"/>
              </a:spcBef>
              <a:buClr>
                <a:srgbClr val="00FF00"/>
              </a:buClr>
              <a:buSzPct val="65000"/>
              <a:buFont typeface="Wingdings" pitchFamily="2" charset="2"/>
              <a:buNone/>
            </a:pPr>
            <a:r>
              <a:rPr lang="en-AU">
                <a:solidFill>
                  <a:srgbClr val="660066"/>
                </a:solidFill>
                <a:latin typeface="Tahoma" pitchFamily="34" charset="0"/>
                <a:cs typeface="Times New Roman" pitchFamily="18" charset="0"/>
              </a:rPr>
              <a:t>1.	Limb coordination: the ability to coordinate the movement of a number of limbs simultaneously.</a:t>
            </a:r>
          </a:p>
          <a:p>
            <a:pPr marL="609600" indent="-609600">
              <a:lnSpc>
                <a:spcPct val="95000"/>
              </a:lnSpc>
              <a:spcBef>
                <a:spcPct val="20000"/>
              </a:spcBef>
              <a:buClr>
                <a:srgbClr val="00FF00"/>
              </a:buClr>
              <a:buSzPct val="65000"/>
              <a:buFont typeface="Wingdings" pitchFamily="2" charset="2"/>
              <a:buNone/>
            </a:pPr>
            <a:r>
              <a:rPr lang="en-AU">
                <a:solidFill>
                  <a:srgbClr val="660066"/>
                </a:solidFill>
                <a:latin typeface="Tahoma" pitchFamily="34" charset="0"/>
                <a:cs typeface="Times New Roman" pitchFamily="18" charset="0"/>
              </a:rPr>
              <a:t>2.	Control precision: the ability to make highly controlled and precise muscular adjustments where large muscle groups are involved.</a:t>
            </a:r>
          </a:p>
          <a:p>
            <a:pPr marL="609600" indent="-609600">
              <a:lnSpc>
                <a:spcPct val="95000"/>
              </a:lnSpc>
              <a:spcBef>
                <a:spcPct val="20000"/>
              </a:spcBef>
              <a:buClr>
                <a:srgbClr val="00FF00"/>
              </a:buClr>
              <a:buSzPct val="65000"/>
              <a:buFont typeface="Wingdings" pitchFamily="2" charset="2"/>
              <a:buNone/>
            </a:pPr>
            <a:r>
              <a:rPr lang="en-AU">
                <a:solidFill>
                  <a:srgbClr val="660066"/>
                </a:solidFill>
                <a:latin typeface="Tahoma" pitchFamily="34" charset="0"/>
                <a:cs typeface="Times New Roman" pitchFamily="18" charset="0"/>
              </a:rPr>
              <a:t>3.	Response orientation: the ability to select rapidly where a response should be made, as in a choice reaction time situation.</a:t>
            </a:r>
          </a:p>
          <a:p>
            <a:pPr marL="609600" indent="-609600">
              <a:lnSpc>
                <a:spcPct val="95000"/>
              </a:lnSpc>
              <a:spcBef>
                <a:spcPct val="20000"/>
              </a:spcBef>
              <a:buClr>
                <a:srgbClr val="00FF00"/>
              </a:buClr>
              <a:buSzPct val="65000"/>
              <a:buFont typeface="Wingdings" pitchFamily="2" charset="2"/>
              <a:buNone/>
            </a:pPr>
            <a:r>
              <a:rPr lang="en-AU">
                <a:solidFill>
                  <a:srgbClr val="660066"/>
                </a:solidFill>
                <a:latin typeface="Tahoma" pitchFamily="34" charset="0"/>
                <a:cs typeface="Times New Roman" pitchFamily="18" charset="0"/>
              </a:rPr>
              <a:t>4.	Reaction time: the ability to respond rapidly to a stimulus when it appears.</a:t>
            </a: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r>
              <a:rPr lang="en-AU" sz="800">
                <a:solidFill>
                  <a:srgbClr val="660066"/>
                </a:solidFill>
                <a:latin typeface="Tahoma" pitchFamily="34" charset="0"/>
                <a:cs typeface="Times New Roman" pitchFamily="18" charset="0"/>
              </a:rPr>
              <a:t>Wesson et.al (1998)</a:t>
            </a:r>
          </a:p>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4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400">
              <a:solidFill>
                <a:srgbClr val="660066"/>
              </a:solidFill>
              <a:latin typeface="Tahoma" pitchFamily="34" charset="0"/>
              <a:cs typeface="Times New Roman" pitchFamily="18" charset="0"/>
            </a:endParaRPr>
          </a:p>
          <a:p>
            <a:pPr marL="1371600" lvl="2" indent="-457200">
              <a:lnSpc>
                <a:spcPct val="95000"/>
              </a:lnSpc>
              <a:spcBef>
                <a:spcPct val="20000"/>
              </a:spcBef>
              <a:buClr>
                <a:srgbClr val="00FF00"/>
              </a:buClr>
              <a:buSzPct val="65000"/>
              <a:buFont typeface="Wingdings" pitchFamily="2" charset="2"/>
              <a:buNone/>
            </a:pPr>
            <a:endParaRPr lang="en-AU" sz="19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5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900">
              <a:solidFill>
                <a:srgbClr val="660066"/>
              </a:solidFill>
              <a:latin typeface="Tahoma" pitchFamily="34" charset="0"/>
              <a:cs typeface="Times New Roman" pitchFamily="18" charset="0"/>
            </a:endParaRPr>
          </a:p>
        </p:txBody>
      </p:sp>
      <p:sp>
        <p:nvSpPr>
          <p:cNvPr id="56340"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56341"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56342"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58370"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58371"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58372"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58373"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58374"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58375"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58376"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58377"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58378"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58379"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58380"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5.1.6 Outline Fleishman’s taxonomy of motor abilities.</a:t>
            </a:r>
          </a:p>
        </p:txBody>
      </p:sp>
      <p:sp>
        <p:nvSpPr>
          <p:cNvPr id="58381"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58382"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58383"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58384"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58385"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58386"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58387" name="Rectangle 20">
            <a:hlinkClick r:id="rId5" action="ppaction://hlinksldjump" tooltip="Click here to go to this dot point"/>
          </p:cNvPr>
          <p:cNvSpPr>
            <a:spLocks noChangeArrowheads="1"/>
          </p:cNvSpPr>
          <p:nvPr/>
        </p:nvSpPr>
        <p:spPr bwMode="auto">
          <a:xfrm>
            <a:off x="1547813" y="2781300"/>
            <a:ext cx="6934200" cy="2663825"/>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Human Perceptual Motor Abilities:</a:t>
            </a:r>
          </a:p>
          <a:p>
            <a:pPr marL="609600" indent="-609600">
              <a:lnSpc>
                <a:spcPct val="95000"/>
              </a:lnSpc>
              <a:spcBef>
                <a:spcPct val="20000"/>
              </a:spcBef>
              <a:buClr>
                <a:srgbClr val="00FF00"/>
              </a:buClr>
              <a:buSzPct val="65000"/>
              <a:buFont typeface="Wingdings" pitchFamily="2" charset="2"/>
              <a:buNone/>
            </a:pPr>
            <a:r>
              <a:rPr lang="en-AU">
                <a:solidFill>
                  <a:srgbClr val="660066"/>
                </a:solidFill>
                <a:latin typeface="Tahoma" pitchFamily="34" charset="0"/>
                <a:cs typeface="Times New Roman" pitchFamily="18" charset="0"/>
              </a:rPr>
              <a:t>5.	Speed of arm movement: the ability to make a gross, rapid arm movement.</a:t>
            </a:r>
          </a:p>
          <a:p>
            <a:pPr marL="609600" indent="-609600">
              <a:lnSpc>
                <a:spcPct val="95000"/>
              </a:lnSpc>
              <a:spcBef>
                <a:spcPct val="20000"/>
              </a:spcBef>
              <a:buClr>
                <a:srgbClr val="00FF00"/>
              </a:buClr>
              <a:buSzPct val="65000"/>
              <a:buFont typeface="Wingdings" pitchFamily="2" charset="2"/>
              <a:buNone/>
            </a:pPr>
            <a:r>
              <a:rPr lang="en-AU">
                <a:solidFill>
                  <a:srgbClr val="660066"/>
                </a:solidFill>
                <a:latin typeface="Tahoma" pitchFamily="34" charset="0"/>
                <a:cs typeface="Times New Roman" pitchFamily="18" charset="0"/>
              </a:rPr>
              <a:t>6.	Rate control: the ability to change speed and direction of response with precise timing, as in following a continuously moving target.</a:t>
            </a:r>
          </a:p>
          <a:p>
            <a:pPr marL="609600" indent="-609600">
              <a:lnSpc>
                <a:spcPct val="95000"/>
              </a:lnSpc>
              <a:spcBef>
                <a:spcPct val="20000"/>
              </a:spcBef>
              <a:buClr>
                <a:srgbClr val="00FF00"/>
              </a:buClr>
              <a:buSzPct val="65000"/>
              <a:buFont typeface="Wingdings" pitchFamily="2" charset="2"/>
              <a:buNone/>
            </a:pPr>
            <a:r>
              <a:rPr lang="en-AU">
                <a:solidFill>
                  <a:srgbClr val="660066"/>
                </a:solidFill>
                <a:latin typeface="Tahoma" pitchFamily="34" charset="0"/>
                <a:cs typeface="Times New Roman" pitchFamily="18" charset="0"/>
              </a:rPr>
              <a:t>7.	Manual dexterity: the ability to make skilful, well-directed arm hand movements, when manipulating objects under speed conditions.</a:t>
            </a:r>
          </a:p>
          <a:p>
            <a:pPr marL="609600" indent="-609600">
              <a:lnSpc>
                <a:spcPct val="95000"/>
              </a:lnSpc>
              <a:spcBef>
                <a:spcPct val="20000"/>
              </a:spcBef>
              <a:buClr>
                <a:srgbClr val="00FF00"/>
              </a:buClr>
              <a:buSzPct val="65000"/>
              <a:buFont typeface="Wingdings" pitchFamily="2" charset="2"/>
              <a:buNone/>
            </a:pPr>
            <a:r>
              <a:rPr lang="en-AU">
                <a:solidFill>
                  <a:srgbClr val="660066"/>
                </a:solidFill>
                <a:latin typeface="Tahoma" pitchFamily="34" charset="0"/>
                <a:cs typeface="Times New Roman" pitchFamily="18" charset="0"/>
              </a:rPr>
              <a:t>8.	Finger dexterity: the ability to perform skilful controlled manipulations of tiny objects involving primarily the fingers.</a:t>
            </a:r>
          </a:p>
          <a:p>
            <a:pPr marL="609600" indent="-609600" algn="r">
              <a:lnSpc>
                <a:spcPct val="95000"/>
              </a:lnSpc>
              <a:spcBef>
                <a:spcPct val="20000"/>
              </a:spcBef>
              <a:buClr>
                <a:srgbClr val="00FF00"/>
              </a:buClr>
              <a:buSzPct val="65000"/>
              <a:buFont typeface="Wingdings" pitchFamily="2" charset="2"/>
              <a:buNone/>
            </a:pPr>
            <a:r>
              <a:rPr lang="en-AU" sz="800">
                <a:solidFill>
                  <a:srgbClr val="660066"/>
                </a:solidFill>
                <a:latin typeface="Tahoma" pitchFamily="34" charset="0"/>
                <a:cs typeface="Times New Roman" pitchFamily="18" charset="0"/>
              </a:rPr>
              <a:t>Wesson et.al (1998)</a:t>
            </a: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4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400">
              <a:solidFill>
                <a:srgbClr val="660066"/>
              </a:solidFill>
              <a:latin typeface="Tahoma" pitchFamily="34" charset="0"/>
              <a:cs typeface="Times New Roman" pitchFamily="18" charset="0"/>
            </a:endParaRPr>
          </a:p>
          <a:p>
            <a:pPr marL="1371600" lvl="2" indent="-457200">
              <a:lnSpc>
                <a:spcPct val="95000"/>
              </a:lnSpc>
              <a:spcBef>
                <a:spcPct val="20000"/>
              </a:spcBef>
              <a:buClr>
                <a:srgbClr val="00FF00"/>
              </a:buClr>
              <a:buSzPct val="65000"/>
              <a:buFont typeface="Wingdings" pitchFamily="2" charset="2"/>
              <a:buNone/>
            </a:pPr>
            <a:endParaRPr lang="en-AU" sz="19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5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900">
              <a:solidFill>
                <a:srgbClr val="660066"/>
              </a:solidFill>
              <a:latin typeface="Tahoma" pitchFamily="34" charset="0"/>
              <a:cs typeface="Times New Roman" pitchFamily="18" charset="0"/>
            </a:endParaRPr>
          </a:p>
        </p:txBody>
      </p:sp>
      <p:sp>
        <p:nvSpPr>
          <p:cNvPr id="58388"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58389"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58390"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60418"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60419"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60420"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60421"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60422"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60423"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60424"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60425"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60426"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60427"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60428"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5.1.6 Outline Fleishman’s taxonomy of motor abilities.</a:t>
            </a:r>
          </a:p>
        </p:txBody>
      </p:sp>
      <p:sp>
        <p:nvSpPr>
          <p:cNvPr id="60429"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60430"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60431"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60432"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60433"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60434"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60435" name="Rectangle 20">
            <a:hlinkClick r:id="rId5" action="ppaction://hlinksldjump" tooltip="Click here to go to this dot point"/>
          </p:cNvPr>
          <p:cNvSpPr>
            <a:spLocks noChangeArrowheads="1"/>
          </p:cNvSpPr>
          <p:nvPr/>
        </p:nvSpPr>
        <p:spPr bwMode="auto">
          <a:xfrm>
            <a:off x="1547813" y="2781300"/>
            <a:ext cx="6934200" cy="2663825"/>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Human Perceptual Motor Abilities:</a:t>
            </a:r>
          </a:p>
          <a:p>
            <a:pPr marL="609600" indent="-609600">
              <a:lnSpc>
                <a:spcPct val="95000"/>
              </a:lnSpc>
              <a:spcBef>
                <a:spcPct val="20000"/>
              </a:spcBef>
              <a:buClr>
                <a:srgbClr val="00FF00"/>
              </a:buClr>
              <a:buSzPct val="65000"/>
              <a:buFont typeface="Wingdings" pitchFamily="2" charset="2"/>
              <a:buChar char="§"/>
            </a:pPr>
            <a:endParaRPr lang="en-AU">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r>
              <a:rPr lang="en-AU">
                <a:solidFill>
                  <a:srgbClr val="660066"/>
                </a:solidFill>
                <a:latin typeface="Tahoma" pitchFamily="34" charset="0"/>
                <a:cs typeface="Times New Roman" pitchFamily="18" charset="0"/>
              </a:rPr>
              <a:t>9.	Arm hand steadiness: the ability to make precise arm, hand positioning movements where strength and speed are minimally involved.</a:t>
            </a:r>
          </a:p>
          <a:p>
            <a:pPr marL="609600" indent="-609600">
              <a:lnSpc>
                <a:spcPct val="95000"/>
              </a:lnSpc>
              <a:spcBef>
                <a:spcPct val="20000"/>
              </a:spcBef>
              <a:buClr>
                <a:srgbClr val="00FF00"/>
              </a:buClr>
              <a:buSzPct val="65000"/>
              <a:buFont typeface="Wingdings" pitchFamily="2" charset="2"/>
              <a:buNone/>
            </a:pPr>
            <a:r>
              <a:rPr lang="en-AU">
                <a:solidFill>
                  <a:srgbClr val="660066"/>
                </a:solidFill>
                <a:latin typeface="Tahoma" pitchFamily="34" charset="0"/>
                <a:cs typeface="Times New Roman" pitchFamily="18" charset="0"/>
              </a:rPr>
              <a:t>10.	Wrist finger speed: the ability to move the wrist and fingers rapidly, as in a tapping task.</a:t>
            </a:r>
          </a:p>
          <a:p>
            <a:pPr marL="609600" indent="-609600">
              <a:lnSpc>
                <a:spcPct val="95000"/>
              </a:lnSpc>
              <a:spcBef>
                <a:spcPct val="20000"/>
              </a:spcBef>
              <a:buClr>
                <a:srgbClr val="00FF00"/>
              </a:buClr>
              <a:buSzPct val="65000"/>
              <a:buFont typeface="Wingdings" pitchFamily="2" charset="2"/>
              <a:buNone/>
            </a:pPr>
            <a:r>
              <a:rPr lang="en-AU">
                <a:solidFill>
                  <a:srgbClr val="660066"/>
                </a:solidFill>
                <a:latin typeface="Tahoma" pitchFamily="34" charset="0"/>
                <a:cs typeface="Times New Roman" pitchFamily="18" charset="0"/>
              </a:rPr>
              <a:t>11.	Aiming: the ability to aim precisely at a small object in space.</a:t>
            </a: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r>
              <a:rPr lang="en-AU" sz="800">
                <a:solidFill>
                  <a:srgbClr val="660066"/>
                </a:solidFill>
                <a:latin typeface="Tahoma" pitchFamily="34" charset="0"/>
                <a:cs typeface="Times New Roman" pitchFamily="18" charset="0"/>
              </a:rPr>
              <a:t>Wesson et.al (1998)</a:t>
            </a:r>
          </a:p>
          <a:p>
            <a:pPr marL="609600" indent="-609600">
              <a:lnSpc>
                <a:spcPct val="95000"/>
              </a:lnSpc>
              <a:spcBef>
                <a:spcPct val="20000"/>
              </a:spcBef>
              <a:buClr>
                <a:srgbClr val="00FF00"/>
              </a:buClr>
              <a:buSzPct val="65000"/>
              <a:buFont typeface="Wingdings" pitchFamily="2" charset="2"/>
              <a:buChar char="§"/>
            </a:pPr>
            <a:endParaRPr lang="en-AU" sz="24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400">
              <a:solidFill>
                <a:srgbClr val="660066"/>
              </a:solidFill>
              <a:latin typeface="Tahoma" pitchFamily="34" charset="0"/>
              <a:cs typeface="Times New Roman" pitchFamily="18" charset="0"/>
            </a:endParaRPr>
          </a:p>
          <a:p>
            <a:pPr marL="1371600" lvl="2" indent="-457200">
              <a:lnSpc>
                <a:spcPct val="95000"/>
              </a:lnSpc>
              <a:spcBef>
                <a:spcPct val="20000"/>
              </a:spcBef>
              <a:buClr>
                <a:srgbClr val="00FF00"/>
              </a:buClr>
              <a:buSzPct val="65000"/>
              <a:buFont typeface="Wingdings" pitchFamily="2" charset="2"/>
              <a:buNone/>
            </a:pPr>
            <a:endParaRPr lang="en-AU" sz="19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5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900">
              <a:solidFill>
                <a:srgbClr val="660066"/>
              </a:solidFill>
              <a:latin typeface="Tahoma" pitchFamily="34" charset="0"/>
              <a:cs typeface="Times New Roman" pitchFamily="18" charset="0"/>
            </a:endParaRPr>
          </a:p>
        </p:txBody>
      </p:sp>
      <p:sp>
        <p:nvSpPr>
          <p:cNvPr id="60436"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6043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60438"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62466"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62467"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62468"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62469"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62470"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62471"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62472"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62473"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62474"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62475"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62476"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5.1.6 Outline Fleishman’s taxonomy of motor abilities.</a:t>
            </a:r>
          </a:p>
        </p:txBody>
      </p:sp>
      <p:sp>
        <p:nvSpPr>
          <p:cNvPr id="62477"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62478"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62479"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62480"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62481"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62482"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62483" name="Rectangle 20">
            <a:hlinkClick r:id="rId5" action="ppaction://hlinksldjump" tooltip="Click here to go to this dot point"/>
          </p:cNvPr>
          <p:cNvSpPr>
            <a:spLocks noChangeArrowheads="1"/>
          </p:cNvSpPr>
          <p:nvPr/>
        </p:nvSpPr>
        <p:spPr bwMode="auto">
          <a:xfrm>
            <a:off x="1547813" y="2781300"/>
            <a:ext cx="6934200" cy="2663825"/>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In addition Fleishman identified nine physical proficiency abilities. These differed from perceptual motor abilities in that they are more generally related to gross physical performance.</a:t>
            </a: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r>
              <a:rPr lang="en-AU" sz="800">
                <a:solidFill>
                  <a:srgbClr val="660066"/>
                </a:solidFill>
                <a:latin typeface="Tahoma" pitchFamily="34" charset="0"/>
                <a:cs typeface="Times New Roman" pitchFamily="18" charset="0"/>
              </a:rPr>
              <a:t>Wesson et.al (1998)</a:t>
            </a:r>
          </a:p>
          <a:p>
            <a:pPr marL="609600" indent="-609600">
              <a:lnSpc>
                <a:spcPct val="95000"/>
              </a:lnSpc>
              <a:spcBef>
                <a:spcPct val="20000"/>
              </a:spcBef>
              <a:buClr>
                <a:srgbClr val="00FF00"/>
              </a:buClr>
              <a:buSzPct val="65000"/>
              <a:buFont typeface="Wingdings" pitchFamily="2" charset="2"/>
              <a:buChar char="§"/>
            </a:pPr>
            <a:endParaRPr lang="en-AU" sz="24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400">
              <a:solidFill>
                <a:srgbClr val="660066"/>
              </a:solidFill>
              <a:latin typeface="Tahoma" pitchFamily="34" charset="0"/>
              <a:cs typeface="Times New Roman" pitchFamily="18" charset="0"/>
            </a:endParaRPr>
          </a:p>
          <a:p>
            <a:pPr marL="1371600" lvl="2" indent="-457200">
              <a:lnSpc>
                <a:spcPct val="95000"/>
              </a:lnSpc>
              <a:spcBef>
                <a:spcPct val="20000"/>
              </a:spcBef>
              <a:buClr>
                <a:srgbClr val="00FF00"/>
              </a:buClr>
              <a:buSzPct val="65000"/>
              <a:buFont typeface="Wingdings" pitchFamily="2" charset="2"/>
              <a:buNone/>
            </a:pPr>
            <a:endParaRPr lang="en-AU" sz="19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5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900">
              <a:solidFill>
                <a:srgbClr val="660066"/>
              </a:solidFill>
              <a:latin typeface="Tahoma" pitchFamily="34" charset="0"/>
              <a:cs typeface="Times New Roman" pitchFamily="18" charset="0"/>
            </a:endParaRPr>
          </a:p>
        </p:txBody>
      </p:sp>
      <p:sp>
        <p:nvSpPr>
          <p:cNvPr id="62484"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62485"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62486"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64514"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64515"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64516"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64517"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64518"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64519"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64520"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64521"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64522"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64523"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64524"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5.1.6 Outline Fleishman’s taxonomy of motor abilities.</a:t>
            </a:r>
          </a:p>
        </p:txBody>
      </p:sp>
      <p:sp>
        <p:nvSpPr>
          <p:cNvPr id="64525"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64526"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64527"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64528"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64529"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64530"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64531" name="Rectangle 20">
            <a:hlinkClick r:id="rId5" action="ppaction://hlinksldjump" tooltip="Click here to go to this dot point"/>
          </p:cNvPr>
          <p:cNvSpPr>
            <a:spLocks noChangeArrowheads="1"/>
          </p:cNvSpPr>
          <p:nvPr/>
        </p:nvSpPr>
        <p:spPr bwMode="auto">
          <a:xfrm>
            <a:off x="1547813" y="2781300"/>
            <a:ext cx="6934200" cy="2663825"/>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Typically these more general athletic abilities</a:t>
            </a:r>
          </a:p>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could be considered physical fitness abilities.</a:t>
            </a:r>
          </a:p>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Physical Proficiency abilities:</a:t>
            </a:r>
          </a:p>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r>
              <a:rPr lang="en-AU">
                <a:solidFill>
                  <a:srgbClr val="660066"/>
                </a:solidFill>
                <a:latin typeface="Tahoma" pitchFamily="34" charset="0"/>
                <a:cs typeface="Times New Roman" pitchFamily="18" charset="0"/>
              </a:rPr>
              <a:t>1.	Static strength: maximum force exerted against an external object.</a:t>
            </a:r>
          </a:p>
          <a:p>
            <a:pPr marL="609600" indent="-609600">
              <a:lnSpc>
                <a:spcPct val="95000"/>
              </a:lnSpc>
              <a:spcBef>
                <a:spcPct val="20000"/>
              </a:spcBef>
              <a:buClr>
                <a:srgbClr val="00FF00"/>
              </a:buClr>
              <a:buSzPct val="65000"/>
              <a:buFont typeface="Wingdings" pitchFamily="2" charset="2"/>
              <a:buNone/>
            </a:pPr>
            <a:r>
              <a:rPr lang="en-AU">
                <a:solidFill>
                  <a:srgbClr val="660066"/>
                </a:solidFill>
                <a:latin typeface="Tahoma" pitchFamily="34" charset="0"/>
                <a:cs typeface="Times New Roman" pitchFamily="18" charset="0"/>
              </a:rPr>
              <a:t>2.	Dynamic strength: muscular endurance in exerting force repeatedly. E.g. pull ups</a:t>
            </a: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r>
              <a:rPr lang="en-AU" sz="800">
                <a:solidFill>
                  <a:srgbClr val="660066"/>
                </a:solidFill>
                <a:latin typeface="Tahoma" pitchFamily="34" charset="0"/>
                <a:cs typeface="Times New Roman" pitchFamily="18" charset="0"/>
              </a:rPr>
              <a:t>Wesson et.al (1998)</a:t>
            </a:r>
          </a:p>
          <a:p>
            <a:pPr marL="609600" indent="-609600">
              <a:lnSpc>
                <a:spcPct val="95000"/>
              </a:lnSpc>
              <a:spcBef>
                <a:spcPct val="20000"/>
              </a:spcBef>
              <a:buClr>
                <a:srgbClr val="00FF00"/>
              </a:buClr>
              <a:buSzPct val="65000"/>
              <a:buFont typeface="Wingdings" pitchFamily="2" charset="2"/>
              <a:buChar char="§"/>
            </a:pPr>
            <a:endParaRPr lang="en-AU" sz="24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400">
              <a:solidFill>
                <a:srgbClr val="660066"/>
              </a:solidFill>
              <a:latin typeface="Tahoma" pitchFamily="34" charset="0"/>
              <a:cs typeface="Times New Roman" pitchFamily="18" charset="0"/>
            </a:endParaRPr>
          </a:p>
          <a:p>
            <a:pPr marL="1371600" lvl="2" indent="-457200">
              <a:lnSpc>
                <a:spcPct val="95000"/>
              </a:lnSpc>
              <a:spcBef>
                <a:spcPct val="20000"/>
              </a:spcBef>
              <a:buClr>
                <a:srgbClr val="00FF00"/>
              </a:buClr>
              <a:buSzPct val="65000"/>
              <a:buFont typeface="Wingdings" pitchFamily="2" charset="2"/>
              <a:buNone/>
            </a:pPr>
            <a:endParaRPr lang="en-AU" sz="19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25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900">
              <a:solidFill>
                <a:srgbClr val="660066"/>
              </a:solidFill>
              <a:latin typeface="Tahoma" pitchFamily="34" charset="0"/>
              <a:cs typeface="Times New Roman" pitchFamily="18" charset="0"/>
            </a:endParaRPr>
          </a:p>
        </p:txBody>
      </p:sp>
      <p:sp>
        <p:nvSpPr>
          <p:cNvPr id="64532"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64533"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64534"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66562"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66563"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66564"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66565"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66566"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66567"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66568"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66569"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66570"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66571"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66572"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5.1.6 Outline Fleishman’s taxonomy of motor abilities.</a:t>
            </a:r>
          </a:p>
        </p:txBody>
      </p:sp>
      <p:sp>
        <p:nvSpPr>
          <p:cNvPr id="66573"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66574"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66575"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66576"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66577"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66578"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66579" name="Rectangle 20">
            <a:hlinkClick r:id="rId5" action="ppaction://hlinksldjump" tooltip="Click here to go to this dot point"/>
          </p:cNvPr>
          <p:cNvSpPr>
            <a:spLocks noChangeArrowheads="1"/>
          </p:cNvSpPr>
          <p:nvPr/>
        </p:nvSpPr>
        <p:spPr bwMode="auto">
          <a:xfrm>
            <a:off x="1547813" y="2781300"/>
            <a:ext cx="6934200" cy="2663825"/>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r>
              <a:rPr lang="en-AU" dirty="0">
                <a:solidFill>
                  <a:srgbClr val="660066"/>
                </a:solidFill>
                <a:latin typeface="Tahoma" pitchFamily="34" charset="0"/>
                <a:cs typeface="Times New Roman" pitchFamily="18" charset="0"/>
              </a:rPr>
              <a:t>3.	Explosive strength: the ability to mobilize energy effectively for bursts of muscular effort, e.g. high jump</a:t>
            </a:r>
            <a:endParaRPr lang="en-AU" sz="8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r>
              <a:rPr lang="en-AU" dirty="0">
                <a:solidFill>
                  <a:srgbClr val="660066"/>
                </a:solidFill>
                <a:latin typeface="Tahoma" pitchFamily="34" charset="0"/>
                <a:cs typeface="Times New Roman" pitchFamily="18" charset="0"/>
              </a:rPr>
              <a:t>4.	Trunk strength: strength of the trunk muscles.</a:t>
            </a:r>
          </a:p>
          <a:p>
            <a:pPr marL="609600" indent="-609600">
              <a:lnSpc>
                <a:spcPct val="95000"/>
              </a:lnSpc>
              <a:spcBef>
                <a:spcPct val="20000"/>
              </a:spcBef>
              <a:buClr>
                <a:srgbClr val="00FF00"/>
              </a:buClr>
              <a:buSzPct val="65000"/>
              <a:buFont typeface="Wingdings" pitchFamily="2" charset="2"/>
              <a:buNone/>
            </a:pPr>
            <a:r>
              <a:rPr lang="en-AU" dirty="0">
                <a:solidFill>
                  <a:srgbClr val="660066"/>
                </a:solidFill>
                <a:latin typeface="Tahoma" pitchFamily="34" charset="0"/>
                <a:cs typeface="Times New Roman" pitchFamily="18" charset="0"/>
              </a:rPr>
              <a:t>5.	Extent flexibility: the ability to flex or stretch the trunk and back muscles.</a:t>
            </a:r>
          </a:p>
          <a:p>
            <a:pPr marL="609600" indent="-609600">
              <a:lnSpc>
                <a:spcPct val="95000"/>
              </a:lnSpc>
              <a:spcBef>
                <a:spcPct val="20000"/>
              </a:spcBef>
              <a:buClr>
                <a:srgbClr val="00FF00"/>
              </a:buClr>
              <a:buSzPct val="65000"/>
              <a:buFont typeface="Wingdings" pitchFamily="2" charset="2"/>
              <a:buNone/>
            </a:pPr>
            <a:r>
              <a:rPr lang="en-AU" dirty="0">
                <a:solidFill>
                  <a:srgbClr val="660066"/>
                </a:solidFill>
                <a:latin typeface="Tahoma" pitchFamily="34" charset="0"/>
                <a:cs typeface="Times New Roman" pitchFamily="18" charset="0"/>
              </a:rPr>
              <a:t>6.	Dynamic flexibility: the ability to make repeated, rapid trunk flexing movements as in a series of stand and touch toes stretch and touch toes.</a:t>
            </a:r>
            <a:endParaRPr lang="en-AU" sz="25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r>
              <a:rPr lang="en-AU" sz="800" dirty="0">
                <a:solidFill>
                  <a:srgbClr val="660066"/>
                </a:solidFill>
                <a:latin typeface="Tahoma" pitchFamily="34" charset="0"/>
                <a:cs typeface="Times New Roman" pitchFamily="18" charset="0"/>
              </a:rPr>
              <a:t>Wesson et.al (1998)</a:t>
            </a:r>
            <a:endParaRPr lang="en-AU"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900" dirty="0">
              <a:solidFill>
                <a:srgbClr val="660066"/>
              </a:solidFill>
              <a:latin typeface="Tahoma" pitchFamily="34" charset="0"/>
              <a:cs typeface="Times New Roman" pitchFamily="18" charset="0"/>
            </a:endParaRPr>
          </a:p>
        </p:txBody>
      </p:sp>
      <p:sp>
        <p:nvSpPr>
          <p:cNvPr id="66580"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66581"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66582"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68610"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68611"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68612"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68613"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68614"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68615"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68616"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68617"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68618"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68619"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68620"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5.1.6 Outline Fleishman’s taxonomy of motor abilities.</a:t>
            </a:r>
          </a:p>
        </p:txBody>
      </p:sp>
      <p:sp>
        <p:nvSpPr>
          <p:cNvPr id="68621"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68622"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68623"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68624"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68625"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68626" name="Rectangle 19">
            <a:hlinkClick r:id="rId4" action="ppaction://hlinksldjump" tooltip="Click here to go to this dot point"/>
          </p:cNvPr>
          <p:cNvSpPr>
            <a:spLocks noChangeArrowheads="1"/>
          </p:cNvSpPr>
          <p:nvPr/>
        </p:nvSpPr>
        <p:spPr bwMode="auto">
          <a:xfrm>
            <a:off x="1258888" y="263683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68627" name="Rectangle 20">
            <a:hlinkClick r:id="rId5" action="ppaction://hlinksldjump" tooltip="Click here to go to this dot point"/>
          </p:cNvPr>
          <p:cNvSpPr>
            <a:spLocks noChangeArrowheads="1"/>
          </p:cNvSpPr>
          <p:nvPr/>
        </p:nvSpPr>
        <p:spPr bwMode="auto">
          <a:xfrm>
            <a:off x="1547813" y="2781300"/>
            <a:ext cx="6934200" cy="2663825"/>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endParaRPr lang="en-AU">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r>
              <a:rPr lang="en-AU">
                <a:solidFill>
                  <a:srgbClr val="660066"/>
                </a:solidFill>
                <a:latin typeface="Tahoma" pitchFamily="34" charset="0"/>
                <a:cs typeface="Times New Roman" pitchFamily="18" charset="0"/>
              </a:rPr>
              <a:t>7.	Gross body coordination: the ability to coordinate the action of several parts of the body while the body is in motion.</a:t>
            </a:r>
          </a:p>
          <a:p>
            <a:pPr marL="609600" indent="-609600">
              <a:lnSpc>
                <a:spcPct val="95000"/>
              </a:lnSpc>
              <a:spcBef>
                <a:spcPct val="20000"/>
              </a:spcBef>
              <a:buClr>
                <a:srgbClr val="00FF00"/>
              </a:buClr>
              <a:buSzPct val="65000"/>
              <a:buFont typeface="Wingdings" pitchFamily="2" charset="2"/>
              <a:buNone/>
            </a:pPr>
            <a:r>
              <a:rPr lang="en-AU">
                <a:solidFill>
                  <a:srgbClr val="660066"/>
                </a:solidFill>
                <a:latin typeface="Tahoma" pitchFamily="34" charset="0"/>
                <a:cs typeface="Times New Roman" pitchFamily="18" charset="0"/>
              </a:rPr>
              <a:t>8.	Gross body equilibrium: the ability to maintain balance without visual cues.</a:t>
            </a:r>
          </a:p>
          <a:p>
            <a:pPr marL="609600" indent="-609600">
              <a:lnSpc>
                <a:spcPct val="95000"/>
              </a:lnSpc>
              <a:spcBef>
                <a:spcPct val="20000"/>
              </a:spcBef>
              <a:buClr>
                <a:srgbClr val="00FF00"/>
              </a:buClr>
              <a:buSzPct val="65000"/>
              <a:buFont typeface="Wingdings" pitchFamily="2" charset="2"/>
              <a:buNone/>
            </a:pPr>
            <a:r>
              <a:rPr lang="en-AU">
                <a:solidFill>
                  <a:srgbClr val="660066"/>
                </a:solidFill>
                <a:latin typeface="Tahoma" pitchFamily="34" charset="0"/>
                <a:cs typeface="Times New Roman" pitchFamily="18" charset="0"/>
              </a:rPr>
              <a:t>9.	Stamina: the capacity to sustain maximum effort requiring cardiovascular effort, e.g. a long distance run.</a:t>
            </a: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r>
              <a:rPr lang="en-AU" sz="800">
                <a:solidFill>
                  <a:srgbClr val="660066"/>
                </a:solidFill>
                <a:latin typeface="Tahoma" pitchFamily="34" charset="0"/>
                <a:cs typeface="Times New Roman" pitchFamily="18" charset="0"/>
              </a:rPr>
              <a:t>Wesson et.al (1998)</a:t>
            </a:r>
            <a:endParaRPr lang="en-AU">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Char char="§"/>
            </a:pPr>
            <a:endParaRPr lang="en-AU" sz="900">
              <a:solidFill>
                <a:srgbClr val="660066"/>
              </a:solidFill>
              <a:latin typeface="Tahoma" pitchFamily="34" charset="0"/>
              <a:cs typeface="Times New Roman" pitchFamily="18" charset="0"/>
            </a:endParaRPr>
          </a:p>
        </p:txBody>
      </p:sp>
      <p:sp>
        <p:nvSpPr>
          <p:cNvPr id="68628"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68629"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68630"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74754"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74755"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74756"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74757"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74758"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74759"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74760"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74761"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74762"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74763"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74764" name="Text Box 13"/>
          <p:cNvSpPr txBox="1">
            <a:spLocks noChangeArrowheads="1"/>
          </p:cNvSpPr>
          <p:nvPr/>
        </p:nvSpPr>
        <p:spPr bwMode="auto">
          <a:xfrm>
            <a:off x="1524000" y="1447800"/>
            <a:ext cx="7467600" cy="519113"/>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5.1.7 Define the term technique.</a:t>
            </a:r>
          </a:p>
        </p:txBody>
      </p:sp>
      <p:sp>
        <p:nvSpPr>
          <p:cNvPr id="74765"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74766"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74767"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74768"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74769"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74770"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74771" name="Rectangle 20">
            <a:hlinkClick r:id="rId5" action="ppaction://hlinksldjump" tooltip="Click here to go to this dot point"/>
          </p:cNvPr>
          <p:cNvSpPr>
            <a:spLocks noChangeArrowheads="1"/>
          </p:cNvSpPr>
          <p:nvPr/>
        </p:nvSpPr>
        <p:spPr bwMode="auto">
          <a:xfrm>
            <a:off x="1547813" y="2781300"/>
            <a:ext cx="6934200" cy="2663825"/>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	Technique = is a single movement action.</a:t>
            </a: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r>
              <a:rPr lang="en-AU" sz="800" dirty="0">
                <a:solidFill>
                  <a:srgbClr val="660066"/>
                </a:solidFill>
                <a:latin typeface="Tahoma" pitchFamily="34" charset="0"/>
                <a:cs typeface="Times New Roman" pitchFamily="18" charset="0"/>
              </a:rPr>
              <a:t>IBO February 2007</a:t>
            </a: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rPr>
              <a:t>	Techniques are the basic movements of any sport or event e.g. a block start in a 100 metre race is a technique. We combine a number of techniques into a pattern of movement e.g. triple jump - running and then the hop, skip and jump phases.</a:t>
            </a:r>
            <a:r>
              <a:rPr lang="en-AU" sz="3200" dirty="0"/>
              <a:t> </a:t>
            </a:r>
          </a:p>
          <a:p>
            <a:pPr marL="609600" indent="-609600">
              <a:lnSpc>
                <a:spcPct val="95000"/>
              </a:lnSpc>
              <a:spcBef>
                <a:spcPct val="20000"/>
              </a:spcBef>
              <a:buClr>
                <a:srgbClr val="00FF00"/>
              </a:buClr>
              <a:buSzPct val="65000"/>
              <a:buFont typeface="Wingdings" pitchFamily="2" charset="2"/>
              <a:buNone/>
            </a:pPr>
            <a:endParaRPr lang="en-AU" sz="3200" dirty="0"/>
          </a:p>
          <a:p>
            <a:pPr marL="609600" indent="-609600" algn="r">
              <a:lnSpc>
                <a:spcPct val="95000"/>
              </a:lnSpc>
              <a:spcBef>
                <a:spcPct val="20000"/>
              </a:spcBef>
              <a:buClr>
                <a:srgbClr val="00FF00"/>
              </a:buClr>
              <a:buSzPct val="65000"/>
              <a:buFont typeface="Wingdings" pitchFamily="2" charset="2"/>
              <a:buNone/>
            </a:pPr>
            <a:r>
              <a:rPr lang="en-AU" sz="800" dirty="0"/>
              <a:t>http://www.brianmac.co.uk/skills.htm</a:t>
            </a:r>
          </a:p>
          <a:p>
            <a:pPr marL="609600" indent="-609600">
              <a:lnSpc>
                <a:spcPct val="95000"/>
              </a:lnSpc>
              <a:spcBef>
                <a:spcPct val="20000"/>
              </a:spcBef>
              <a:buClr>
                <a:srgbClr val="00FF00"/>
              </a:buClr>
              <a:buSzPct val="65000"/>
              <a:buFont typeface="Wingdings" pitchFamily="2" charset="2"/>
              <a:buNone/>
            </a:pPr>
            <a:endParaRPr lang="en-AU" sz="800" dirty="0"/>
          </a:p>
          <a:p>
            <a:pPr marL="609600" indent="-609600">
              <a:lnSpc>
                <a:spcPct val="95000"/>
              </a:lnSpc>
              <a:spcBef>
                <a:spcPct val="20000"/>
              </a:spcBef>
              <a:buClr>
                <a:srgbClr val="00FF00"/>
              </a:buClr>
              <a:buSzPct val="65000"/>
              <a:buFont typeface="Wingdings" pitchFamily="2" charset="2"/>
              <a:buNone/>
            </a:pPr>
            <a:endParaRPr lang="en-AU" sz="24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p:txBody>
      </p:sp>
      <p:sp>
        <p:nvSpPr>
          <p:cNvPr id="74773"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74774"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Technique</a:t>
            </a:r>
          </a:p>
        </p:txBody>
      </p:sp>
      <p:sp>
        <p:nvSpPr>
          <p:cNvPr id="3" name="Content Placeholder 2"/>
          <p:cNvSpPr>
            <a:spLocks noGrp="1"/>
          </p:cNvSpPr>
          <p:nvPr>
            <p:ph idx="1"/>
          </p:nvPr>
        </p:nvSpPr>
        <p:spPr/>
        <p:txBody>
          <a:bodyPr/>
          <a:lstStyle/>
          <a:p>
            <a:r>
              <a:rPr lang="en-US" dirty="0"/>
              <a:t>Technique in general terms is a “way of doing”.</a:t>
            </a:r>
          </a:p>
          <a:p>
            <a:r>
              <a:rPr lang="en-US" dirty="0"/>
              <a:t>In the performance of a specific sports skill it is defined as the “way in which that sports skill is performed”.</a:t>
            </a:r>
          </a:p>
        </p:txBody>
      </p:sp>
    </p:spTree>
    <p:extLst>
      <p:ext uri="{BB962C8B-B14F-4D97-AF65-F5344CB8AC3E}">
        <p14:creationId xmlns:p14="http://schemas.microsoft.com/office/powerpoint/2010/main" val="16431517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76802"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76803"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76804"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76805"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76806"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76807"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76808"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76809"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76810"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76811"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76812"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5.1.8 State the relationship between ability, skill and technique.</a:t>
            </a:r>
          </a:p>
        </p:txBody>
      </p:sp>
      <p:sp>
        <p:nvSpPr>
          <p:cNvPr id="76813"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76814"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76815"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76816"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76817"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76818"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76819" name="Rectangle 20">
            <a:hlinkClick r:id="rId5" action="ppaction://hlinksldjump" tooltip="Click here to go to this dot point"/>
          </p:cNvPr>
          <p:cNvSpPr>
            <a:spLocks noChangeArrowheads="1"/>
          </p:cNvSpPr>
          <p:nvPr/>
        </p:nvSpPr>
        <p:spPr bwMode="auto">
          <a:xfrm>
            <a:off x="1547813" y="2781300"/>
            <a:ext cx="6934200" cy="2663825"/>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Written task: Using the weblink below, together with your own research “ </a:t>
            </a:r>
            <a:r>
              <a:rPr lang="en-AU" sz="2400">
                <a:solidFill>
                  <a:srgbClr val="660066"/>
                </a:solidFill>
                <a:latin typeface="Tahoma" pitchFamily="34" charset="0"/>
              </a:rPr>
              <a:t>State the relationship between ability, skill and technique ”</a:t>
            </a:r>
          </a:p>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endParaRPr>
          </a:p>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hlinkClick r:id="rId6"/>
              </a:rPr>
              <a:t>http://www.brianmac.co.uk/skills.htm</a:t>
            </a:r>
            <a:endParaRPr lang="en-AU" sz="2400">
              <a:solidFill>
                <a:srgbClr val="660066"/>
              </a:solidFill>
              <a:latin typeface="Tahoma" pitchFamily="34" charset="0"/>
            </a:endParaRPr>
          </a:p>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endParaRPr>
          </a:p>
          <a:p>
            <a:pPr marL="609600" indent="-609600">
              <a:lnSpc>
                <a:spcPct val="95000"/>
              </a:lnSpc>
              <a:spcBef>
                <a:spcPct val="20000"/>
              </a:spcBef>
              <a:buClr>
                <a:srgbClr val="00FF00"/>
              </a:buClr>
              <a:buSzPct val="65000"/>
              <a:buFont typeface="Wingdings" pitchFamily="2" charset="2"/>
              <a:buNone/>
            </a:pPr>
            <a:endParaRPr lang="en-AU" sz="2400">
              <a:latin typeface="Tahoma" pitchFamily="34" charset="0"/>
            </a:endParaRPr>
          </a:p>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p:txBody>
      </p:sp>
      <p:sp>
        <p:nvSpPr>
          <p:cNvPr id="76820" name="Rectangle 21">
            <a:hlinkClick r:id="rId7"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76821"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76822" name="Text Box 23">
            <a:hlinkClick r:id="rId8"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78850"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78851"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78852"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78853"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78854"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78855"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78856"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78857"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78858"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78859"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78860"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5.1.9 Discuss the differences between a skilled and a novice performer.</a:t>
            </a:r>
          </a:p>
        </p:txBody>
      </p:sp>
      <p:sp>
        <p:nvSpPr>
          <p:cNvPr id="78861"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78862"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78863"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78864"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78865"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78866"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78867" name="Rectangle 20">
            <a:hlinkClick r:id="rId5" action="ppaction://hlinksldjump" tooltip="Click here to go to this dot point"/>
          </p:cNvPr>
          <p:cNvSpPr>
            <a:spLocks noChangeArrowheads="1"/>
          </p:cNvSpPr>
          <p:nvPr/>
        </p:nvSpPr>
        <p:spPr bwMode="auto">
          <a:xfrm>
            <a:off x="1547813" y="2781300"/>
            <a:ext cx="6934200" cy="2663825"/>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The main aim of the analysis of human performance is to improve performance.	</a:t>
            </a:r>
            <a:endParaRPr lang="en-AU" sz="2400">
              <a:solidFill>
                <a:srgbClr val="660066"/>
              </a:solidFill>
              <a:latin typeface="Tahoma" pitchFamily="34" charset="0"/>
            </a:endParaRPr>
          </a:p>
          <a:p>
            <a:pPr marL="609600" indent="-609600">
              <a:lnSpc>
                <a:spcPct val="95000"/>
              </a:lnSpc>
              <a:spcBef>
                <a:spcPct val="20000"/>
              </a:spcBef>
              <a:buClr>
                <a:srgbClr val="00FF00"/>
              </a:buClr>
              <a:buSzPct val="65000"/>
              <a:buFont typeface="Wingdings" pitchFamily="2" charset="2"/>
              <a:buNone/>
            </a:pPr>
            <a:endParaRPr lang="en-AU" sz="2400">
              <a:latin typeface="Tahoma" pitchFamily="34" charset="0"/>
            </a:endParaRPr>
          </a:p>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p:txBody>
      </p:sp>
      <p:sp>
        <p:nvSpPr>
          <p:cNvPr id="78868"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78869"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78870"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pic>
        <p:nvPicPr>
          <p:cNvPr id="78871" name="Picture 27" descr="facilities_golf02"/>
          <p:cNvPicPr>
            <a:picLocks noChangeAspect="1" noChangeArrowheads="1"/>
          </p:cNvPicPr>
          <p:nvPr/>
        </p:nvPicPr>
        <p:blipFill>
          <a:blip r:embed="rId8"/>
          <a:srcRect/>
          <a:stretch>
            <a:fillRect/>
          </a:stretch>
        </p:blipFill>
        <p:spPr bwMode="auto">
          <a:xfrm>
            <a:off x="2771775" y="3716338"/>
            <a:ext cx="3810000" cy="2847975"/>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80898"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80899"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80900"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80901"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80902"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80903"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80904"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80905"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80906"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80907"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80908"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5.1.9 Discuss the differences between a skilled and a novice performer.</a:t>
            </a:r>
          </a:p>
        </p:txBody>
      </p:sp>
      <p:sp>
        <p:nvSpPr>
          <p:cNvPr id="80909"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80910"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80911"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80912"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80913"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80914"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80915" name="Rectangle 20">
            <a:hlinkClick r:id="rId5" action="ppaction://hlinksldjump" tooltip="Click here to go to this dot point"/>
          </p:cNvPr>
          <p:cNvSpPr>
            <a:spLocks noChangeArrowheads="1"/>
          </p:cNvSpPr>
          <p:nvPr/>
        </p:nvSpPr>
        <p:spPr bwMode="auto">
          <a:xfrm>
            <a:off x="1547813" y="2781300"/>
            <a:ext cx="6934200" cy="2663825"/>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A skilled performer has learnt how to achieve a particular performance goal at almost every attempt – with minimal waste of physical and mental energy, or time. A number of perceptual abilities and physical attributes has been identified by sports scientists to explain differences between skilled and novice performers.	</a:t>
            </a: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endParaRPr>
          </a:p>
          <a:p>
            <a:pPr marL="609600" indent="-609600" algn="r">
              <a:lnSpc>
                <a:spcPct val="95000"/>
              </a:lnSpc>
              <a:spcBef>
                <a:spcPct val="20000"/>
              </a:spcBef>
              <a:buClr>
                <a:srgbClr val="00FF00"/>
              </a:buClr>
              <a:buSzPct val="65000"/>
              <a:buFont typeface="Wingdings" pitchFamily="2" charset="2"/>
              <a:buNone/>
            </a:pPr>
            <a:r>
              <a:rPr lang="en-AU" sz="800">
                <a:solidFill>
                  <a:srgbClr val="660066"/>
                </a:solidFill>
                <a:latin typeface="Tahoma" pitchFamily="34" charset="0"/>
              </a:rPr>
              <a:t>Browne et.al 2000</a:t>
            </a:r>
          </a:p>
          <a:p>
            <a:pPr marL="609600" indent="-609600">
              <a:lnSpc>
                <a:spcPct val="95000"/>
              </a:lnSpc>
              <a:spcBef>
                <a:spcPct val="20000"/>
              </a:spcBef>
              <a:buClr>
                <a:srgbClr val="00FF00"/>
              </a:buClr>
              <a:buSzPct val="65000"/>
              <a:buFont typeface="Wingdings" pitchFamily="2" charset="2"/>
              <a:buNone/>
            </a:pPr>
            <a:endParaRPr lang="en-AU" sz="2400">
              <a:latin typeface="Tahoma" pitchFamily="34" charset="0"/>
            </a:endParaRPr>
          </a:p>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p:txBody>
      </p:sp>
      <p:sp>
        <p:nvSpPr>
          <p:cNvPr id="80916"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809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80918"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82946"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82947"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82948"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82949"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82950"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82951"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82952"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82953"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82954"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82955"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82956"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5.1.9 Discuss the differences between a skilled and a novice performer.</a:t>
            </a:r>
          </a:p>
        </p:txBody>
      </p:sp>
      <p:sp>
        <p:nvSpPr>
          <p:cNvPr id="82957"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82958"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82959"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82960"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82961"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82962"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82963" name="Rectangle 20">
            <a:hlinkClick r:id="rId5" action="ppaction://hlinksldjump" tooltip="Click here to go to this dot point"/>
          </p:cNvPr>
          <p:cNvSpPr>
            <a:spLocks noChangeArrowheads="1"/>
          </p:cNvSpPr>
          <p:nvPr/>
        </p:nvSpPr>
        <p:spPr bwMode="auto">
          <a:xfrm>
            <a:off x="1547813" y="2781300"/>
            <a:ext cx="6934200" cy="2663825"/>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A skilled performer develops special attributes (such as anticipation and relevant cue recognition) through experience and practice.	</a:t>
            </a: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endParaRPr>
          </a:p>
          <a:p>
            <a:pPr marL="609600" indent="-609600" algn="r">
              <a:lnSpc>
                <a:spcPct val="95000"/>
              </a:lnSpc>
              <a:spcBef>
                <a:spcPct val="20000"/>
              </a:spcBef>
              <a:buClr>
                <a:srgbClr val="00FF00"/>
              </a:buClr>
              <a:buSzPct val="65000"/>
              <a:buFont typeface="Wingdings" pitchFamily="2" charset="2"/>
              <a:buNone/>
            </a:pPr>
            <a:r>
              <a:rPr lang="en-AU" sz="800">
                <a:solidFill>
                  <a:srgbClr val="660066"/>
                </a:solidFill>
                <a:latin typeface="Tahoma" pitchFamily="34" charset="0"/>
              </a:rPr>
              <a:t>Browne et.al 2000</a:t>
            </a:r>
          </a:p>
          <a:p>
            <a:pPr marL="609600" indent="-609600">
              <a:lnSpc>
                <a:spcPct val="95000"/>
              </a:lnSpc>
              <a:spcBef>
                <a:spcPct val="20000"/>
              </a:spcBef>
              <a:buClr>
                <a:srgbClr val="00FF00"/>
              </a:buClr>
              <a:buSzPct val="65000"/>
              <a:buFont typeface="Wingdings" pitchFamily="2" charset="2"/>
              <a:buNone/>
            </a:pPr>
            <a:endParaRPr lang="en-AU" sz="2400">
              <a:latin typeface="Tahoma" pitchFamily="34" charset="0"/>
            </a:endParaRPr>
          </a:p>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p:txBody>
      </p:sp>
      <p:sp>
        <p:nvSpPr>
          <p:cNvPr id="82964"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82965"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82966"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84994"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84995"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84996"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84997"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84998"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84999"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85000"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85001"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85002"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85003"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85004"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5.1.9 Discuss the differences between a skilled and a novice performer.</a:t>
            </a:r>
          </a:p>
        </p:txBody>
      </p:sp>
      <p:sp>
        <p:nvSpPr>
          <p:cNvPr id="85005"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85006"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85007"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85008"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85009"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85010"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85011" name="Rectangle 20">
            <a:hlinkClick r:id="rId5" action="ppaction://hlinksldjump" tooltip="Click here to go to this dot point"/>
          </p:cNvPr>
          <p:cNvSpPr>
            <a:spLocks noChangeArrowheads="1"/>
          </p:cNvSpPr>
          <p:nvPr/>
        </p:nvSpPr>
        <p:spPr bwMode="auto">
          <a:xfrm>
            <a:off x="1547813" y="2205038"/>
            <a:ext cx="6934200" cy="3240087"/>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These are some of the factors which distinguish the skilled performer from the novice: </a:t>
            </a:r>
          </a:p>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1371600" lvl="2" indent="-457200">
              <a:lnSpc>
                <a:spcPct val="95000"/>
              </a:lnSpc>
              <a:spcBef>
                <a:spcPct val="20000"/>
              </a:spcBef>
              <a:buClr>
                <a:srgbClr val="00FF00"/>
              </a:buClr>
              <a:buSzPct val="65000"/>
              <a:buFont typeface="Wingdings" pitchFamily="2" charset="2"/>
              <a:buChar char="§"/>
            </a:pPr>
            <a:r>
              <a:rPr lang="en-AU" sz="1800">
                <a:solidFill>
                  <a:srgbClr val="660066"/>
                </a:solidFill>
                <a:latin typeface="Tahoma" pitchFamily="34" charset="0"/>
                <a:cs typeface="Times New Roman" pitchFamily="18" charset="0"/>
              </a:rPr>
              <a:t>Consistency of performance.</a:t>
            </a:r>
          </a:p>
          <a:p>
            <a:pPr marL="1371600" lvl="2" indent="-457200">
              <a:lnSpc>
                <a:spcPct val="95000"/>
              </a:lnSpc>
              <a:spcBef>
                <a:spcPct val="20000"/>
              </a:spcBef>
              <a:buClr>
                <a:srgbClr val="00FF00"/>
              </a:buClr>
              <a:buSzPct val="65000"/>
              <a:buFont typeface="Wingdings" pitchFamily="2" charset="2"/>
              <a:buChar char="§"/>
            </a:pPr>
            <a:r>
              <a:rPr lang="en-AU" sz="1800">
                <a:solidFill>
                  <a:srgbClr val="660066"/>
                </a:solidFill>
                <a:latin typeface="Tahoma" pitchFamily="34" charset="0"/>
                <a:cs typeface="Times New Roman" pitchFamily="18" charset="0"/>
              </a:rPr>
              <a:t>Accuracy</a:t>
            </a:r>
          </a:p>
          <a:p>
            <a:pPr marL="1371600" lvl="2" indent="-457200">
              <a:lnSpc>
                <a:spcPct val="95000"/>
              </a:lnSpc>
              <a:spcBef>
                <a:spcPct val="20000"/>
              </a:spcBef>
              <a:buClr>
                <a:srgbClr val="00FF00"/>
              </a:buClr>
              <a:buSzPct val="65000"/>
              <a:buFont typeface="Wingdings" pitchFamily="2" charset="2"/>
              <a:buChar char="§"/>
            </a:pPr>
            <a:r>
              <a:rPr lang="en-AU" sz="1800">
                <a:solidFill>
                  <a:srgbClr val="660066"/>
                </a:solidFill>
                <a:latin typeface="Tahoma" pitchFamily="34" charset="0"/>
                <a:cs typeface="Times New Roman" pitchFamily="18" charset="0"/>
              </a:rPr>
              <a:t>Control</a:t>
            </a:r>
          </a:p>
          <a:p>
            <a:pPr marL="1371600" lvl="2" indent="-457200">
              <a:lnSpc>
                <a:spcPct val="95000"/>
              </a:lnSpc>
              <a:spcBef>
                <a:spcPct val="20000"/>
              </a:spcBef>
              <a:buClr>
                <a:srgbClr val="00FF00"/>
              </a:buClr>
              <a:buSzPct val="65000"/>
              <a:buFont typeface="Wingdings" pitchFamily="2" charset="2"/>
              <a:buChar char="§"/>
            </a:pPr>
            <a:r>
              <a:rPr lang="en-AU" sz="1800">
                <a:solidFill>
                  <a:srgbClr val="660066"/>
                </a:solidFill>
                <a:latin typeface="Tahoma" pitchFamily="34" charset="0"/>
                <a:cs typeface="Times New Roman" pitchFamily="18" charset="0"/>
              </a:rPr>
              <a:t>Learned</a:t>
            </a:r>
          </a:p>
          <a:p>
            <a:pPr marL="1371600" lvl="2" indent="-457200">
              <a:lnSpc>
                <a:spcPct val="95000"/>
              </a:lnSpc>
              <a:spcBef>
                <a:spcPct val="20000"/>
              </a:spcBef>
              <a:buClr>
                <a:srgbClr val="00FF00"/>
              </a:buClr>
              <a:buSzPct val="65000"/>
              <a:buFont typeface="Wingdings" pitchFamily="2" charset="2"/>
              <a:buChar char="§"/>
            </a:pPr>
            <a:r>
              <a:rPr lang="en-AU" sz="1800">
                <a:solidFill>
                  <a:srgbClr val="660066"/>
                </a:solidFill>
                <a:latin typeface="Tahoma" pitchFamily="34" charset="0"/>
                <a:cs typeface="Times New Roman" pitchFamily="18" charset="0"/>
              </a:rPr>
              <a:t>Efficiency</a:t>
            </a:r>
          </a:p>
          <a:p>
            <a:pPr marL="1371600" lvl="2" indent="-457200">
              <a:lnSpc>
                <a:spcPct val="95000"/>
              </a:lnSpc>
              <a:spcBef>
                <a:spcPct val="20000"/>
              </a:spcBef>
              <a:buClr>
                <a:srgbClr val="00FF00"/>
              </a:buClr>
              <a:buSzPct val="65000"/>
              <a:buFont typeface="Wingdings" pitchFamily="2" charset="2"/>
              <a:buChar char="§"/>
            </a:pPr>
            <a:r>
              <a:rPr lang="en-AU" sz="1800">
                <a:solidFill>
                  <a:srgbClr val="660066"/>
                </a:solidFill>
                <a:latin typeface="Tahoma" pitchFamily="34" charset="0"/>
                <a:cs typeface="Times New Roman" pitchFamily="18" charset="0"/>
              </a:rPr>
              <a:t>Certainty</a:t>
            </a:r>
          </a:p>
          <a:p>
            <a:pPr marL="1371600" lvl="2" indent="-457200">
              <a:lnSpc>
                <a:spcPct val="95000"/>
              </a:lnSpc>
              <a:spcBef>
                <a:spcPct val="20000"/>
              </a:spcBef>
              <a:buClr>
                <a:srgbClr val="00FF00"/>
              </a:buClr>
              <a:buSzPct val="65000"/>
              <a:buFont typeface="Wingdings" pitchFamily="2" charset="2"/>
              <a:buChar char="§"/>
            </a:pPr>
            <a:r>
              <a:rPr lang="en-AU" sz="1800">
                <a:solidFill>
                  <a:srgbClr val="660066"/>
                </a:solidFill>
                <a:latin typeface="Tahoma" pitchFamily="34" charset="0"/>
                <a:cs typeface="Times New Roman" pitchFamily="18" charset="0"/>
              </a:rPr>
              <a:t>Goal directed	</a:t>
            </a:r>
          </a:p>
          <a:p>
            <a:pPr marL="1371600" lvl="2" indent="-457200">
              <a:lnSpc>
                <a:spcPct val="95000"/>
              </a:lnSpc>
              <a:spcBef>
                <a:spcPct val="20000"/>
              </a:spcBef>
              <a:buClr>
                <a:srgbClr val="00FF00"/>
              </a:buClr>
              <a:buSzPct val="65000"/>
              <a:buFont typeface="Wingdings" pitchFamily="2" charset="2"/>
              <a:buChar char="§"/>
            </a:pPr>
            <a:r>
              <a:rPr lang="en-AU" sz="1800">
                <a:solidFill>
                  <a:srgbClr val="660066"/>
                </a:solidFill>
                <a:latin typeface="Tahoma" pitchFamily="34" charset="0"/>
                <a:cs typeface="Times New Roman" pitchFamily="18" charset="0"/>
              </a:rPr>
              <a:t>Fluency	</a:t>
            </a: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endParaRPr>
          </a:p>
          <a:p>
            <a:pPr marL="609600" indent="-609600">
              <a:lnSpc>
                <a:spcPct val="95000"/>
              </a:lnSpc>
              <a:spcBef>
                <a:spcPct val="20000"/>
              </a:spcBef>
              <a:buClr>
                <a:srgbClr val="00FF00"/>
              </a:buClr>
              <a:buSzPct val="65000"/>
              <a:buFont typeface="Wingdings" pitchFamily="2" charset="2"/>
              <a:buNone/>
            </a:pPr>
            <a:endParaRPr lang="en-AU" sz="2400">
              <a:latin typeface="Tahoma" pitchFamily="34" charset="0"/>
            </a:endParaRPr>
          </a:p>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p:txBody>
      </p:sp>
      <p:sp>
        <p:nvSpPr>
          <p:cNvPr id="85012"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85013"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85014"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74000">
              <a:schemeClr val="accent1">
                <a:lumMod val="45000"/>
                <a:lumOff val="55000"/>
              </a:schemeClr>
            </a:gs>
            <a:gs pos="83000">
              <a:schemeClr val="accent2">
                <a:lumMod val="60000"/>
                <a:lumOff val="40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Section 5.2	</a:t>
            </a:r>
          </a:p>
        </p:txBody>
      </p:sp>
      <p:sp>
        <p:nvSpPr>
          <p:cNvPr id="5" name="Text Placeholder 4"/>
          <p:cNvSpPr>
            <a:spLocks noGrp="1"/>
          </p:cNvSpPr>
          <p:nvPr>
            <p:ph type="body" idx="1"/>
          </p:nvPr>
        </p:nvSpPr>
        <p:spPr/>
        <p:txBody>
          <a:bodyPr/>
          <a:lstStyle/>
          <a:p>
            <a:r>
              <a:rPr lang="en-US" dirty="0"/>
              <a:t>Information Processing</a:t>
            </a:r>
          </a:p>
        </p:txBody>
      </p:sp>
    </p:spTree>
    <p:extLst>
      <p:ext uri="{BB962C8B-B14F-4D97-AF65-F5344CB8AC3E}">
        <p14:creationId xmlns:p14="http://schemas.microsoft.com/office/powerpoint/2010/main" val="33264697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89090"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89091"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89092"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89093"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89094"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89095"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89096"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89097"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89098"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89099"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89100"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5.2.1 Describe model of information processing.</a:t>
            </a:r>
          </a:p>
        </p:txBody>
      </p:sp>
      <p:sp>
        <p:nvSpPr>
          <p:cNvPr id="89101"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89102"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89103"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89104"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89105"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89106"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89107" name="Rectangle 20">
            <a:hlinkClick r:id="rId5" action="ppaction://hlinksldjump" tooltip="Click here to go to this dot point"/>
          </p:cNvPr>
          <p:cNvSpPr>
            <a:spLocks noChangeArrowheads="1"/>
          </p:cNvSpPr>
          <p:nvPr/>
        </p:nvSpPr>
        <p:spPr bwMode="auto">
          <a:xfrm>
            <a:off x="1547813" y="2205038"/>
            <a:ext cx="6934200" cy="3240087"/>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Information processing is the system by which we take information from our surrounding environment, use it to make a decision and then produce a response:</a:t>
            </a:r>
          </a:p>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[input-decision making-output]</a:t>
            </a:r>
          </a:p>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r>
              <a:rPr lang="en-AU" sz="800">
                <a:solidFill>
                  <a:srgbClr val="660066"/>
                </a:solidFill>
                <a:latin typeface="Tahoma" pitchFamily="34" charset="0"/>
                <a:cs typeface="Times New Roman" pitchFamily="18" charset="0"/>
              </a:rPr>
              <a:t>IBO February 2007</a:t>
            </a: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endParaRPr>
          </a:p>
          <a:p>
            <a:pPr marL="609600" indent="-609600">
              <a:lnSpc>
                <a:spcPct val="95000"/>
              </a:lnSpc>
              <a:spcBef>
                <a:spcPct val="20000"/>
              </a:spcBef>
              <a:buClr>
                <a:srgbClr val="00FF00"/>
              </a:buClr>
              <a:buSzPct val="65000"/>
              <a:buFont typeface="Wingdings" pitchFamily="2" charset="2"/>
              <a:buNone/>
            </a:pPr>
            <a:endParaRPr lang="en-AU" sz="2400">
              <a:latin typeface="Tahoma" pitchFamily="34" charset="0"/>
            </a:endParaRPr>
          </a:p>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p:txBody>
      </p:sp>
      <p:sp>
        <p:nvSpPr>
          <p:cNvPr id="89108"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89109"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89110"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89090"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89091"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89092"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89093"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89094"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89095"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89096"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89097"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89098"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89099"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89100" name="Text Box 13"/>
          <p:cNvSpPr txBox="1">
            <a:spLocks noChangeArrowheads="1"/>
          </p:cNvSpPr>
          <p:nvPr/>
        </p:nvSpPr>
        <p:spPr bwMode="auto">
          <a:xfrm>
            <a:off x="1524000" y="1447800"/>
            <a:ext cx="7467600" cy="52322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Black Box Model</a:t>
            </a:r>
          </a:p>
        </p:txBody>
      </p:sp>
      <p:sp>
        <p:nvSpPr>
          <p:cNvPr id="89101"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89102"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89103"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89104"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89105"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89106" name="Rectangle 19">
            <a:hlinkClick r:id="rId4" action="ppaction://hlinksldjump" tooltip="Click here to go to this dot point"/>
          </p:cNvPr>
          <p:cNvSpPr>
            <a:spLocks noChangeArrowheads="1"/>
          </p:cNvSpPr>
          <p:nvPr/>
        </p:nvSpPr>
        <p:spPr bwMode="auto">
          <a:xfrm>
            <a:off x="1258888" y="2708274"/>
            <a:ext cx="7239000" cy="3745062"/>
          </a:xfrm>
          <a:prstGeom prst="rect">
            <a:avLst/>
          </a:prstGeom>
          <a:noFill/>
          <a:ln w="9525">
            <a:noFill/>
            <a:miter lim="800000"/>
            <a:headEnd/>
            <a:tailEnd/>
          </a:ln>
        </p:spPr>
        <p:txBody>
          <a:bodyPr/>
          <a:lstStyle/>
          <a:p>
            <a:r>
              <a:rPr lang="en-US" sz="2400" dirty="0"/>
              <a:t>Input      					Output           </a:t>
            </a:r>
          </a:p>
          <a:p>
            <a:pPr>
              <a:buNone/>
            </a:pPr>
            <a:r>
              <a:rPr lang="en-US" sz="2400" dirty="0"/>
              <a:t>                         Central Nervous System  </a:t>
            </a:r>
          </a:p>
          <a:p>
            <a:pPr>
              <a:buNone/>
            </a:pPr>
            <a:endParaRPr lang="en-US" sz="2400" dirty="0"/>
          </a:p>
          <a:p>
            <a:pPr>
              <a:buNone/>
            </a:pPr>
            <a:endParaRPr lang="en-US" sz="2400" dirty="0"/>
          </a:p>
          <a:p>
            <a:pPr>
              <a:buNone/>
            </a:pPr>
            <a:r>
              <a:rPr lang="en-US" sz="2400" dirty="0"/>
              <a:t>                                      </a:t>
            </a:r>
          </a:p>
          <a:p>
            <a:pPr>
              <a:buNone/>
            </a:pPr>
            <a:r>
              <a:rPr lang="en-US" sz="2400" dirty="0"/>
              <a:t>			Feedback</a:t>
            </a:r>
          </a:p>
          <a:p>
            <a:endParaRPr lang="en-US" sz="2400" dirty="0"/>
          </a:p>
          <a:p>
            <a:r>
              <a:rPr lang="en-US" sz="2400" dirty="0"/>
              <a:t>All the approaches are only models. Input and output are assessable/observable, but the decision-making process can only be speculation</a:t>
            </a:r>
            <a:endParaRPr lang="en-US" sz="2300" dirty="0">
              <a:solidFill>
                <a:srgbClr val="660066"/>
              </a:solidFill>
              <a:latin typeface="Tahoma" pitchFamily="34" charset="0"/>
              <a:cs typeface="Times New Roman" pitchFamily="18" charset="0"/>
            </a:endParaRPr>
          </a:p>
        </p:txBody>
      </p:sp>
      <p:sp>
        <p:nvSpPr>
          <p:cNvPr id="89108"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89109"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89110"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cxnSp>
        <p:nvCxnSpPr>
          <p:cNvPr id="25" name="Straight Arrow Connector 24"/>
          <p:cNvCxnSpPr/>
          <p:nvPr/>
        </p:nvCxnSpPr>
        <p:spPr>
          <a:xfrm>
            <a:off x="1413164" y="3340245"/>
            <a:ext cx="167038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6321086" y="3338658"/>
            <a:ext cx="167038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7991475" y="3429000"/>
            <a:ext cx="0" cy="100742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H="1">
            <a:off x="1413164" y="3443163"/>
            <a:ext cx="25111" cy="993257"/>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flipV="1">
            <a:off x="1465984" y="4436420"/>
            <a:ext cx="6553200" cy="10235"/>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309993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89090"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89091"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89092"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89093"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89094"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89095"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89096"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89097"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89098"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89099"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89100" name="Text Box 13"/>
          <p:cNvSpPr txBox="1">
            <a:spLocks noChangeArrowheads="1"/>
          </p:cNvSpPr>
          <p:nvPr/>
        </p:nvSpPr>
        <p:spPr bwMode="auto">
          <a:xfrm>
            <a:off x="1568896" y="1484784"/>
            <a:ext cx="7467600" cy="52322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Black Box Model – Main Stages</a:t>
            </a:r>
          </a:p>
        </p:txBody>
      </p:sp>
      <p:sp>
        <p:nvSpPr>
          <p:cNvPr id="89101"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89102"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89103"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89104"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89105"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89108" name="Rectangle 21">
            <a:hlinkClick r:id="rId4" action="ppaction://hlinksldjump" tooltip="Click here to go to this dot point"/>
          </p:cNvPr>
          <p:cNvSpPr>
            <a:spLocks noChangeArrowheads="1"/>
          </p:cNvSpPr>
          <p:nvPr/>
        </p:nvSpPr>
        <p:spPr bwMode="auto">
          <a:xfrm>
            <a:off x="1258888" y="2727326"/>
            <a:ext cx="7489576" cy="3798018"/>
          </a:xfrm>
          <a:prstGeom prst="rect">
            <a:avLst/>
          </a:prstGeom>
          <a:noFill/>
          <a:ln w="9525">
            <a:noFill/>
            <a:miter lim="800000"/>
            <a:headEnd/>
            <a:tailEnd/>
          </a:ln>
        </p:spPr>
        <p:txBody>
          <a:bodyPr/>
          <a:lstStyle/>
          <a:p>
            <a:r>
              <a:rPr lang="en-US" dirty="0"/>
              <a:t>Although many different information processing models exist, most have three main stages</a:t>
            </a:r>
          </a:p>
          <a:p>
            <a:pPr lvl="1"/>
            <a:r>
              <a:rPr lang="en-US" dirty="0"/>
              <a:t>1. taking in and analyzing information about what is happening</a:t>
            </a:r>
          </a:p>
          <a:p>
            <a:pPr lvl="1"/>
            <a:r>
              <a:rPr lang="en-US" dirty="0"/>
              <a:t>2. making decisions about what to do on the basis of the information</a:t>
            </a:r>
          </a:p>
          <a:p>
            <a:pPr lvl="1"/>
            <a:r>
              <a:rPr lang="en-US" dirty="0"/>
              <a:t>3. programming the muscles to produce the movement required</a:t>
            </a:r>
          </a:p>
          <a:p>
            <a:pPr marL="285750" indent="-285750">
              <a:buFont typeface="Arial" panose="020B0604020202020204" pitchFamily="34" charset="0"/>
              <a:buChar char="•"/>
            </a:pPr>
            <a:r>
              <a:rPr lang="en-US" dirty="0">
                <a:highlight>
                  <a:srgbClr val="FFFF00"/>
                </a:highlight>
              </a:rPr>
              <a:t>INPUT</a:t>
            </a:r>
          </a:p>
          <a:p>
            <a:pPr marL="742950" lvl="1" indent="-285750">
              <a:buFont typeface="Arial" panose="020B0604020202020204" pitchFamily="34" charset="0"/>
              <a:buChar char="•"/>
            </a:pPr>
            <a:r>
              <a:rPr lang="en-US" dirty="0"/>
              <a:t>The environment the performer can see, hear, &amp; feel</a:t>
            </a:r>
          </a:p>
          <a:p>
            <a:pPr marL="742950" lvl="1" indent="-285750">
              <a:buFont typeface="Arial" panose="020B0604020202020204" pitchFamily="34" charset="0"/>
              <a:buChar char="•"/>
            </a:pPr>
            <a:r>
              <a:rPr lang="en-US" dirty="0"/>
              <a:t>Sometimes called the </a:t>
            </a:r>
            <a:r>
              <a:rPr lang="en-US" b="1" i="1" dirty="0"/>
              <a:t>stimuli</a:t>
            </a:r>
          </a:p>
          <a:p>
            <a:pPr marL="742950" lvl="1" indent="-285750">
              <a:buFont typeface="Arial" panose="020B0604020202020204" pitchFamily="34" charset="0"/>
              <a:buChar char="•"/>
            </a:pPr>
            <a:r>
              <a:rPr lang="en-US" dirty="0"/>
              <a:t>What the performer did/does</a:t>
            </a:r>
          </a:p>
          <a:p>
            <a:pPr marL="285750" indent="-285750">
              <a:buFont typeface="Arial" panose="020B0604020202020204" pitchFamily="34" charset="0"/>
              <a:buChar char="•"/>
            </a:pPr>
            <a:r>
              <a:rPr lang="en-US" dirty="0">
                <a:highlight>
                  <a:srgbClr val="FFFF00"/>
                </a:highlight>
              </a:rPr>
              <a:t>OUTPUT</a:t>
            </a:r>
            <a:r>
              <a:rPr lang="en-US" dirty="0"/>
              <a:t> – The </a:t>
            </a:r>
            <a:r>
              <a:rPr lang="en-US" b="1" i="1" dirty="0"/>
              <a:t>response</a:t>
            </a:r>
            <a:endParaRPr lang="en-US" dirty="0"/>
          </a:p>
        </p:txBody>
      </p:sp>
      <p:sp>
        <p:nvSpPr>
          <p:cNvPr id="89109"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89110"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extLst>
      <p:ext uri="{BB962C8B-B14F-4D97-AF65-F5344CB8AC3E}">
        <p14:creationId xmlns:p14="http://schemas.microsoft.com/office/powerpoint/2010/main" val="7902839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Schmidt’s Model</a:t>
            </a:r>
            <a:endParaRPr lang="en-US" dirty="0"/>
          </a:p>
        </p:txBody>
      </p:sp>
      <p:pic>
        <p:nvPicPr>
          <p:cNvPr id="4" name="Content Placeholder 3"/>
          <p:cNvPicPr>
            <a:picLocks noGrp="1" noChangeAspect="1"/>
          </p:cNvPicPr>
          <p:nvPr>
            <p:ph idx="1"/>
          </p:nvPr>
        </p:nvPicPr>
        <p:blipFill>
          <a:blip r:embed="rId2"/>
          <a:stretch>
            <a:fillRect/>
          </a:stretch>
        </p:blipFill>
        <p:spPr>
          <a:xfrm>
            <a:off x="323528" y="1628800"/>
            <a:ext cx="8568952" cy="1584176"/>
          </a:xfrm>
          <a:prstGeom prst="rect">
            <a:avLst/>
          </a:prstGeom>
        </p:spPr>
      </p:pic>
      <p:sp>
        <p:nvSpPr>
          <p:cNvPr id="5" name="Rectangle 4"/>
          <p:cNvSpPr/>
          <p:nvPr/>
        </p:nvSpPr>
        <p:spPr>
          <a:xfrm>
            <a:off x="685800" y="3284984"/>
            <a:ext cx="7772400" cy="2862322"/>
          </a:xfrm>
          <a:prstGeom prst="rect">
            <a:avLst/>
          </a:prstGeom>
        </p:spPr>
        <p:txBody>
          <a:bodyPr wrap="square">
            <a:spAutoFit/>
          </a:bodyPr>
          <a:lstStyle/>
          <a:p>
            <a:pPr marL="342900" indent="-342900">
              <a:buFont typeface="Arial" panose="020B0604020202020204" pitchFamily="34" charset="0"/>
              <a:buChar char="•"/>
            </a:pPr>
            <a:r>
              <a:rPr lang="en-US" b="1" dirty="0"/>
              <a:t>Stimulus Identification</a:t>
            </a:r>
          </a:p>
          <a:p>
            <a:pPr marL="800100" lvl="1" indent="-342900">
              <a:buFont typeface="Arial" panose="020B0604020202020204" pitchFamily="34" charset="0"/>
              <a:buChar char="•"/>
            </a:pPr>
            <a:r>
              <a:rPr lang="en-US" dirty="0"/>
              <a:t>receive and make sense of info</a:t>
            </a:r>
          </a:p>
          <a:p>
            <a:pPr marL="800100" lvl="1" indent="-342900">
              <a:buFont typeface="Arial" panose="020B0604020202020204" pitchFamily="34" charset="0"/>
              <a:buChar char="•"/>
            </a:pPr>
            <a:r>
              <a:rPr lang="en-US" dirty="0"/>
              <a:t>From environment  </a:t>
            </a:r>
          </a:p>
          <a:p>
            <a:pPr marL="800100" lvl="1" indent="-342900">
              <a:buFont typeface="Arial" panose="020B0604020202020204" pitchFamily="34" charset="0"/>
              <a:buChar char="•"/>
            </a:pPr>
            <a:r>
              <a:rPr lang="en-US" dirty="0"/>
              <a:t>Ex. whether ball is spinning</a:t>
            </a:r>
          </a:p>
          <a:p>
            <a:pPr marL="342900" indent="-342900">
              <a:buFont typeface="Arial" panose="020B0604020202020204" pitchFamily="34" charset="0"/>
              <a:buChar char="•"/>
            </a:pPr>
            <a:r>
              <a:rPr lang="en-US" b="1" dirty="0"/>
              <a:t>Response Selection</a:t>
            </a:r>
            <a:endParaRPr lang="en-US" dirty="0"/>
          </a:p>
          <a:p>
            <a:pPr marL="800100" lvl="1" indent="-342900">
              <a:buFont typeface="Arial" panose="020B0604020202020204" pitchFamily="34" charset="0"/>
              <a:buChar char="•"/>
            </a:pPr>
            <a:r>
              <a:rPr lang="en-US" dirty="0"/>
              <a:t>take interpreted information and decide what to do</a:t>
            </a:r>
          </a:p>
          <a:p>
            <a:pPr marL="342900" indent="-342900">
              <a:buFont typeface="Arial" panose="020B0604020202020204" pitchFamily="34" charset="0"/>
              <a:buChar char="•"/>
            </a:pPr>
            <a:r>
              <a:rPr lang="en-US" b="1" dirty="0"/>
              <a:t>Response Programming</a:t>
            </a:r>
          </a:p>
          <a:p>
            <a:pPr marL="800100" lvl="1" indent="-342900">
              <a:buFont typeface="Arial" panose="020B0604020202020204" pitchFamily="34" charset="0"/>
              <a:buChar char="•"/>
            </a:pPr>
            <a:r>
              <a:rPr lang="en-US" dirty="0"/>
              <a:t>muscles need to carry out movement need to be stimulated</a:t>
            </a:r>
          </a:p>
          <a:p>
            <a:pPr marL="800100" lvl="1" indent="-342900">
              <a:buFont typeface="Arial" panose="020B0604020202020204" pitchFamily="34" charset="0"/>
              <a:buChar char="•"/>
            </a:pPr>
            <a:r>
              <a:rPr lang="en-US" dirty="0"/>
              <a:t>Can become almost automatic in skilled players</a:t>
            </a:r>
          </a:p>
        </p:txBody>
      </p:sp>
    </p:spTree>
    <p:extLst>
      <p:ext uri="{BB962C8B-B14F-4D97-AF65-F5344CB8AC3E}">
        <p14:creationId xmlns:p14="http://schemas.microsoft.com/office/powerpoint/2010/main" val="21865590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91138"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91139"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91140"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91141"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91142"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91143"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91144"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91145"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91146"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91147"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91148"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 Describe a simple model of information processing.</a:t>
            </a:r>
          </a:p>
        </p:txBody>
      </p:sp>
      <p:sp>
        <p:nvSpPr>
          <p:cNvPr id="91149"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91150"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91151"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91152"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91153"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91154"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91155" name="Rectangle 20">
            <a:hlinkClick r:id="rId5" action="ppaction://hlinksldjump" tooltip="Click here to go to this dot point"/>
          </p:cNvPr>
          <p:cNvSpPr>
            <a:spLocks noChangeArrowheads="1"/>
          </p:cNvSpPr>
          <p:nvPr/>
        </p:nvSpPr>
        <p:spPr bwMode="auto">
          <a:xfrm>
            <a:off x="1547813" y="2708274"/>
            <a:ext cx="6934200" cy="4033093"/>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Various psychologists have put forward graphical representations (models) of how they see the various parts of the cognitive process relating together. </a:t>
            </a: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These models are intended to aid understanding by helping teachers/coaches in their task analysis. </a:t>
            </a: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The learning process is, however, a changing, complex, multi-dimensional process and such models must be seen as hypothetical and flexible. </a:t>
            </a:r>
          </a:p>
          <a:p>
            <a:pPr marL="609600" indent="-609600" algn="r">
              <a:lnSpc>
                <a:spcPct val="95000"/>
              </a:lnSpc>
              <a:spcBef>
                <a:spcPct val="20000"/>
              </a:spcBef>
              <a:buClr>
                <a:srgbClr val="00FF00"/>
              </a:buClr>
              <a:buSzPct val="65000"/>
              <a:buFont typeface="Wingdings" pitchFamily="2" charset="2"/>
              <a:buNone/>
            </a:pPr>
            <a:r>
              <a:rPr lang="en-AU" sz="800" dirty="0">
                <a:solidFill>
                  <a:srgbClr val="660066"/>
                </a:solidFill>
                <a:latin typeface="Tahoma" pitchFamily="34" charset="0"/>
              </a:rPr>
              <a:t>Wesson et.al 1998</a:t>
            </a: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endParaRPr>
          </a:p>
          <a:p>
            <a:pPr marL="609600" indent="-609600">
              <a:lnSpc>
                <a:spcPct val="95000"/>
              </a:lnSpc>
              <a:spcBef>
                <a:spcPct val="20000"/>
              </a:spcBef>
              <a:buClr>
                <a:srgbClr val="00FF00"/>
              </a:buClr>
              <a:buSzPct val="65000"/>
              <a:buFont typeface="Wingdings" pitchFamily="2" charset="2"/>
              <a:buNone/>
            </a:pPr>
            <a:endParaRPr lang="en-AU" sz="2400" dirty="0">
              <a:latin typeface="Tahoma" pitchFamily="34" charset="0"/>
            </a:endParaRPr>
          </a:p>
          <a:p>
            <a:pPr marL="609600" indent="-609600">
              <a:lnSpc>
                <a:spcPct val="95000"/>
              </a:lnSpc>
              <a:spcBef>
                <a:spcPct val="20000"/>
              </a:spcBef>
              <a:buClr>
                <a:srgbClr val="00FF00"/>
              </a:buClr>
              <a:buSzPct val="65000"/>
              <a:buFont typeface="Wingdings" pitchFamily="2" charset="2"/>
              <a:buNone/>
            </a:pPr>
            <a:endParaRPr lang="en-AU" sz="24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p:txBody>
      </p:sp>
      <p:sp>
        <p:nvSpPr>
          <p:cNvPr id="91156"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9115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91158"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93186"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93187"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93188"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93189"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93190"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93191"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93192"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93193"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93194"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93195"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93196"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5.2.1 Describe model of information processing.</a:t>
            </a:r>
          </a:p>
        </p:txBody>
      </p:sp>
      <p:sp>
        <p:nvSpPr>
          <p:cNvPr id="93197"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93198"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93199"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93200"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93201"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93202"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93203" name="Rectangle 20">
            <a:hlinkClick r:id="rId5" action="ppaction://hlinksldjump" tooltip="Click here to go to this dot point"/>
          </p:cNvPr>
          <p:cNvSpPr>
            <a:spLocks noChangeArrowheads="1"/>
          </p:cNvSpPr>
          <p:nvPr/>
        </p:nvSpPr>
        <p:spPr bwMode="auto">
          <a:xfrm>
            <a:off x="1547813" y="2708275"/>
            <a:ext cx="6934200" cy="2736850"/>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Two of the better known models which are generally referred to are Welford’s (1976) and Whiting’s (1970)</a:t>
            </a: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endParaRPr>
          </a:p>
          <a:p>
            <a:pPr marL="609600" indent="-609600" algn="r">
              <a:lnSpc>
                <a:spcPct val="95000"/>
              </a:lnSpc>
              <a:spcBef>
                <a:spcPct val="20000"/>
              </a:spcBef>
              <a:buClr>
                <a:srgbClr val="00FF00"/>
              </a:buClr>
              <a:buSzPct val="65000"/>
              <a:buFont typeface="Wingdings" pitchFamily="2" charset="2"/>
              <a:buNone/>
            </a:pPr>
            <a:r>
              <a:rPr lang="en-AU" sz="800">
                <a:solidFill>
                  <a:srgbClr val="660066"/>
                </a:solidFill>
                <a:latin typeface="Tahoma" pitchFamily="34" charset="0"/>
              </a:rPr>
              <a:t>Wesson et.al 1998</a:t>
            </a: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endParaRPr>
          </a:p>
          <a:p>
            <a:pPr marL="609600" indent="-609600">
              <a:lnSpc>
                <a:spcPct val="95000"/>
              </a:lnSpc>
              <a:spcBef>
                <a:spcPct val="20000"/>
              </a:spcBef>
              <a:buClr>
                <a:srgbClr val="00FF00"/>
              </a:buClr>
              <a:buSzPct val="65000"/>
              <a:buFont typeface="Wingdings" pitchFamily="2" charset="2"/>
              <a:buNone/>
            </a:pPr>
            <a:endParaRPr lang="en-AU" sz="2400">
              <a:latin typeface="Tahoma" pitchFamily="34" charset="0"/>
            </a:endParaRPr>
          </a:p>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p:txBody>
      </p:sp>
      <p:sp>
        <p:nvSpPr>
          <p:cNvPr id="93204"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93205"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93206"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95234"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95235"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95236"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95237"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95238"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95239"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95240"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95241"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95242"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95243"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95244"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5.2.1 Describe model of information processing.</a:t>
            </a:r>
          </a:p>
        </p:txBody>
      </p:sp>
      <p:sp>
        <p:nvSpPr>
          <p:cNvPr id="95245"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95246"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95247"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95248"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95249"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95250"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95251" name="Rectangle 20">
            <a:hlinkClick r:id="rId5" action="ppaction://hlinksldjump" tooltip="Click here to go to this dot point"/>
          </p:cNvPr>
          <p:cNvSpPr>
            <a:spLocks noChangeArrowheads="1"/>
          </p:cNvSpPr>
          <p:nvPr/>
        </p:nvSpPr>
        <p:spPr bwMode="auto">
          <a:xfrm>
            <a:off x="1547813" y="2708275"/>
            <a:ext cx="6934200" cy="2736850"/>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Both model’s reflect basically the same process:</a:t>
            </a:r>
          </a:p>
          <a:p>
            <a:pPr marL="1371600" lvl="2" indent="-457200">
              <a:lnSpc>
                <a:spcPct val="95000"/>
              </a:lnSpc>
              <a:spcBef>
                <a:spcPct val="20000"/>
              </a:spcBef>
              <a:buClr>
                <a:srgbClr val="00FF00"/>
              </a:buClr>
              <a:buSzPct val="65000"/>
              <a:buFont typeface="Wingdings" pitchFamily="2" charset="2"/>
              <a:buChar char="§"/>
            </a:pPr>
            <a:endParaRPr lang="en-AU" sz="1800">
              <a:solidFill>
                <a:srgbClr val="660066"/>
              </a:solidFill>
              <a:latin typeface="Tahoma" pitchFamily="34" charset="0"/>
              <a:cs typeface="Times New Roman" pitchFamily="18" charset="0"/>
            </a:endParaRPr>
          </a:p>
          <a:p>
            <a:pPr marL="1371600" lvl="2" indent="-457200">
              <a:lnSpc>
                <a:spcPct val="95000"/>
              </a:lnSpc>
              <a:spcBef>
                <a:spcPct val="20000"/>
              </a:spcBef>
              <a:buClr>
                <a:srgbClr val="00FF00"/>
              </a:buClr>
              <a:buSzPct val="65000"/>
              <a:buFont typeface="Wingdings" pitchFamily="2" charset="2"/>
              <a:buChar char="§"/>
            </a:pPr>
            <a:r>
              <a:rPr lang="en-AU" sz="1800">
                <a:solidFill>
                  <a:srgbClr val="660066"/>
                </a:solidFill>
                <a:latin typeface="Tahoma" pitchFamily="34" charset="0"/>
                <a:cs typeface="Times New Roman" pitchFamily="18" charset="0"/>
              </a:rPr>
              <a:t>Stimulus identification stage/input stage.</a:t>
            </a:r>
          </a:p>
          <a:p>
            <a:pPr marL="1371600" lvl="2" indent="-457200">
              <a:lnSpc>
                <a:spcPct val="95000"/>
              </a:lnSpc>
              <a:spcBef>
                <a:spcPct val="20000"/>
              </a:spcBef>
              <a:buClr>
                <a:srgbClr val="00FF00"/>
              </a:buClr>
              <a:buSzPct val="65000"/>
              <a:buFont typeface="Wingdings" pitchFamily="2" charset="2"/>
              <a:buChar char="§"/>
            </a:pPr>
            <a:r>
              <a:rPr lang="en-AU" sz="1800">
                <a:solidFill>
                  <a:srgbClr val="660066"/>
                </a:solidFill>
                <a:latin typeface="Tahoma" pitchFamily="34" charset="0"/>
                <a:cs typeface="Times New Roman" pitchFamily="18" charset="0"/>
              </a:rPr>
              <a:t>Response identification/selection stage/central stage</a:t>
            </a:r>
          </a:p>
          <a:p>
            <a:pPr marL="1371600" lvl="2" indent="-457200">
              <a:lnSpc>
                <a:spcPct val="95000"/>
              </a:lnSpc>
              <a:spcBef>
                <a:spcPct val="20000"/>
              </a:spcBef>
              <a:buClr>
                <a:srgbClr val="00FF00"/>
              </a:buClr>
              <a:buSzPct val="65000"/>
              <a:buFont typeface="Wingdings" pitchFamily="2" charset="2"/>
              <a:buChar char="§"/>
            </a:pPr>
            <a:r>
              <a:rPr lang="en-AU" sz="1800">
                <a:solidFill>
                  <a:srgbClr val="660066"/>
                </a:solidFill>
                <a:latin typeface="Tahoma" pitchFamily="34" charset="0"/>
                <a:cs typeface="Times New Roman" pitchFamily="18" charset="0"/>
              </a:rPr>
              <a:t>Response programming stage/the output stage</a:t>
            </a:r>
          </a:p>
          <a:p>
            <a:pPr marL="1371600" lvl="2" indent="-457200">
              <a:lnSpc>
                <a:spcPct val="95000"/>
              </a:lnSpc>
              <a:spcBef>
                <a:spcPct val="20000"/>
              </a:spcBef>
              <a:buClr>
                <a:srgbClr val="00FF00"/>
              </a:buClr>
              <a:buSzPct val="65000"/>
              <a:buFont typeface="Wingdings" pitchFamily="2" charset="2"/>
              <a:buChar char="§"/>
            </a:pPr>
            <a:endParaRPr lang="en-AU" sz="18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although they use slightly different terminology.</a:t>
            </a:r>
          </a:p>
          <a:p>
            <a:pPr marL="609600" indent="-609600" algn="r">
              <a:lnSpc>
                <a:spcPct val="95000"/>
              </a:lnSpc>
              <a:spcBef>
                <a:spcPct val="20000"/>
              </a:spcBef>
              <a:buClr>
                <a:srgbClr val="00FF00"/>
              </a:buClr>
              <a:buSzPct val="65000"/>
              <a:buFont typeface="Wingdings" pitchFamily="2" charset="2"/>
              <a:buNone/>
            </a:pPr>
            <a:r>
              <a:rPr lang="en-AU" sz="800">
                <a:solidFill>
                  <a:srgbClr val="660066"/>
                </a:solidFill>
                <a:latin typeface="Tahoma" pitchFamily="34" charset="0"/>
              </a:rPr>
              <a:t>Wesson et.al 1998</a:t>
            </a: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endParaRPr>
          </a:p>
          <a:p>
            <a:pPr marL="609600" indent="-609600">
              <a:lnSpc>
                <a:spcPct val="95000"/>
              </a:lnSpc>
              <a:spcBef>
                <a:spcPct val="20000"/>
              </a:spcBef>
              <a:buClr>
                <a:srgbClr val="00FF00"/>
              </a:buClr>
              <a:buSzPct val="65000"/>
              <a:buFont typeface="Wingdings" pitchFamily="2" charset="2"/>
              <a:buNone/>
            </a:pPr>
            <a:endParaRPr lang="en-AU" sz="2400">
              <a:latin typeface="Tahoma" pitchFamily="34" charset="0"/>
            </a:endParaRPr>
          </a:p>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p:txBody>
      </p:sp>
      <p:sp>
        <p:nvSpPr>
          <p:cNvPr id="95252"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95253"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95254"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97282"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97283"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97284"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97285"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97286"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97287"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97288"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97289"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97290"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97291"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97292"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5.2.1 Describe model of information processing.</a:t>
            </a:r>
          </a:p>
        </p:txBody>
      </p:sp>
      <p:sp>
        <p:nvSpPr>
          <p:cNvPr id="97293"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97294"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97295"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97296"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97297"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97298"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97299" name="Rectangle 20">
            <a:hlinkClick r:id="rId5" action="ppaction://hlinksldjump" tooltip="Click here to go to this dot point"/>
          </p:cNvPr>
          <p:cNvSpPr>
            <a:spLocks noChangeArrowheads="1"/>
          </p:cNvSpPr>
          <p:nvPr/>
        </p:nvSpPr>
        <p:spPr bwMode="auto">
          <a:xfrm>
            <a:off x="1547813" y="2708275"/>
            <a:ext cx="6934200" cy="2736850"/>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All the approaches are only models. Input and output are assessable/observable, but the decision-making process can only be speculation.</a:t>
            </a:r>
          </a:p>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r>
              <a:rPr lang="en-AU" sz="800">
                <a:solidFill>
                  <a:srgbClr val="660066"/>
                </a:solidFill>
                <a:latin typeface="Tahoma" pitchFamily="34" charset="0"/>
              </a:rPr>
              <a:t>IBO February 2007</a:t>
            </a:r>
          </a:p>
          <a:p>
            <a:pPr marL="609600" indent="-609600">
              <a:lnSpc>
                <a:spcPct val="95000"/>
              </a:lnSpc>
              <a:spcBef>
                <a:spcPct val="20000"/>
              </a:spcBef>
              <a:buClr>
                <a:srgbClr val="00FF00"/>
              </a:buClr>
              <a:buSzPct val="65000"/>
              <a:buFont typeface="Wingdings" pitchFamily="2" charset="2"/>
              <a:buNone/>
            </a:pPr>
            <a:endParaRPr lang="en-AU" sz="2400">
              <a:latin typeface="Tahoma" pitchFamily="34" charset="0"/>
            </a:endParaRPr>
          </a:p>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800">
              <a:solidFill>
                <a:srgbClr val="660066"/>
              </a:solidFill>
              <a:latin typeface="Tahoma" pitchFamily="34" charset="0"/>
              <a:cs typeface="Times New Roman" pitchFamily="18" charset="0"/>
            </a:endParaRPr>
          </a:p>
        </p:txBody>
      </p:sp>
      <p:sp>
        <p:nvSpPr>
          <p:cNvPr id="97300"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97301"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97302"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Whiting’s Model</a:t>
            </a:r>
          </a:p>
        </p:txBody>
      </p:sp>
      <p:pic>
        <p:nvPicPr>
          <p:cNvPr id="4" name="Content Placeholder 3"/>
          <p:cNvPicPr>
            <a:picLocks noGrp="1" noChangeAspect="1"/>
          </p:cNvPicPr>
          <p:nvPr>
            <p:ph idx="1"/>
          </p:nvPr>
        </p:nvPicPr>
        <p:blipFill>
          <a:blip r:embed="rId2"/>
          <a:stretch>
            <a:fillRect/>
          </a:stretch>
        </p:blipFill>
        <p:spPr>
          <a:xfrm>
            <a:off x="3483394" y="2438400"/>
            <a:ext cx="4012362" cy="3651250"/>
          </a:xfrm>
          <a:prstGeom prst="rect">
            <a:avLst/>
          </a:prstGeom>
        </p:spPr>
      </p:pic>
    </p:spTree>
    <p:extLst>
      <p:ext uri="{BB962C8B-B14F-4D97-AF65-F5344CB8AC3E}">
        <p14:creationId xmlns:p14="http://schemas.microsoft.com/office/powerpoint/2010/main" val="36802618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01378"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01379"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01380"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01381"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01382"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01383"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01384"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01385"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01386" name="Line 11"/>
          <p:cNvSpPr>
            <a:spLocks noChangeShapeType="1"/>
          </p:cNvSpPr>
          <p:nvPr/>
        </p:nvSpPr>
        <p:spPr bwMode="auto">
          <a:xfrm>
            <a:off x="76200" y="0"/>
            <a:ext cx="990600" cy="0"/>
          </a:xfrm>
          <a:prstGeom prst="line">
            <a:avLst/>
          </a:prstGeom>
          <a:noFill/>
          <a:ln w="25400">
            <a:solidFill>
              <a:srgbClr val="FF00FF"/>
            </a:solidFill>
            <a:round/>
            <a:headEnd/>
            <a:tailEnd/>
          </a:ln>
        </p:spPr>
        <p:txBody>
          <a:bodyPr/>
          <a:lstStyle/>
          <a:p>
            <a:endParaRPr lang="en-US"/>
          </a:p>
        </p:txBody>
      </p:sp>
      <p:sp>
        <p:nvSpPr>
          <p:cNvPr id="101387"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01388"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5.2.2 Describe Welford’s model of information processing.</a:t>
            </a:r>
          </a:p>
        </p:txBody>
      </p:sp>
      <p:sp>
        <p:nvSpPr>
          <p:cNvPr id="101389"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01390"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01391"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01392"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01393"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01394"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101395" name="Rectangle 20">
            <a:hlinkClick r:id="rId5" action="ppaction://hlinksldjump" tooltip="Click here to go to this dot point"/>
          </p:cNvPr>
          <p:cNvSpPr>
            <a:spLocks noChangeArrowheads="1"/>
          </p:cNvSpPr>
          <p:nvPr/>
        </p:nvSpPr>
        <p:spPr bwMode="auto">
          <a:xfrm>
            <a:off x="1547812" y="2133600"/>
            <a:ext cx="7238991" cy="4391741"/>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Welford (1960) saw the processing elements within the brain, called central mechanisms, as three sub-processors: perceptual mechanisms, </a:t>
            </a:r>
            <a:r>
              <a:rPr lang="en-AU" sz="2400" dirty="0" err="1">
                <a:solidFill>
                  <a:srgbClr val="660066"/>
                </a:solidFill>
                <a:latin typeface="Tahoma" pitchFamily="34" charset="0"/>
                <a:cs typeface="Times New Roman" pitchFamily="18" charset="0"/>
              </a:rPr>
              <a:t>translatory</a:t>
            </a:r>
            <a:r>
              <a:rPr lang="en-AU" sz="2400" dirty="0">
                <a:solidFill>
                  <a:srgbClr val="660066"/>
                </a:solidFill>
                <a:latin typeface="Tahoma" pitchFamily="34" charset="0"/>
                <a:cs typeface="Times New Roman" pitchFamily="18" charset="0"/>
              </a:rPr>
              <a:t> mechanisms and effector mechanisms. </a:t>
            </a: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The </a:t>
            </a:r>
            <a:r>
              <a:rPr lang="en-AU" sz="2400" u="sng" dirty="0">
                <a:solidFill>
                  <a:srgbClr val="660066"/>
                </a:solidFill>
                <a:latin typeface="Tahoma" pitchFamily="34" charset="0"/>
                <a:cs typeface="Times New Roman" pitchFamily="18" charset="0"/>
              </a:rPr>
              <a:t>perceptual mechanisms </a:t>
            </a:r>
            <a:r>
              <a:rPr lang="en-AU" sz="2400" dirty="0">
                <a:solidFill>
                  <a:srgbClr val="660066"/>
                </a:solidFill>
                <a:latin typeface="Tahoma" pitchFamily="34" charset="0"/>
                <a:cs typeface="Times New Roman" pitchFamily="18" charset="0"/>
              </a:rPr>
              <a:t>interpret the information</a:t>
            </a: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The </a:t>
            </a:r>
            <a:r>
              <a:rPr lang="en-AU" sz="2400" u="sng" dirty="0" err="1">
                <a:solidFill>
                  <a:srgbClr val="660066"/>
                </a:solidFill>
                <a:latin typeface="Tahoma" pitchFamily="34" charset="0"/>
                <a:cs typeface="Times New Roman" pitchFamily="18" charset="0"/>
              </a:rPr>
              <a:t>translatory</a:t>
            </a:r>
            <a:r>
              <a:rPr lang="en-AU" sz="2400" u="sng" dirty="0">
                <a:solidFill>
                  <a:srgbClr val="660066"/>
                </a:solidFill>
                <a:latin typeface="Tahoma" pitchFamily="34" charset="0"/>
                <a:cs typeface="Times New Roman" pitchFamily="18" charset="0"/>
              </a:rPr>
              <a:t> mechanism </a:t>
            </a:r>
            <a:r>
              <a:rPr lang="en-AU" sz="2400" dirty="0">
                <a:solidFill>
                  <a:srgbClr val="660066"/>
                </a:solidFill>
                <a:latin typeface="Tahoma" pitchFamily="34" charset="0"/>
                <a:cs typeface="Times New Roman" pitchFamily="18" charset="0"/>
              </a:rPr>
              <a:t>makes decisions </a:t>
            </a: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The </a:t>
            </a:r>
            <a:r>
              <a:rPr lang="en-AU" sz="2400" u="sng" dirty="0">
                <a:solidFill>
                  <a:srgbClr val="660066"/>
                </a:solidFill>
                <a:latin typeface="Tahoma" pitchFamily="34" charset="0"/>
                <a:cs typeface="Times New Roman" pitchFamily="18" charset="0"/>
              </a:rPr>
              <a:t>effector mechanism </a:t>
            </a:r>
            <a:r>
              <a:rPr lang="en-AU" sz="2400" dirty="0">
                <a:solidFill>
                  <a:srgbClr val="660066"/>
                </a:solidFill>
                <a:latin typeface="Tahoma" pitchFamily="34" charset="0"/>
                <a:cs typeface="Times New Roman" pitchFamily="18" charset="0"/>
              </a:rPr>
              <a:t>transfers those decisions to the muscles to produce a movement response.</a:t>
            </a: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r>
              <a:rPr lang="en-AU" sz="800" dirty="0" err="1">
                <a:solidFill>
                  <a:srgbClr val="660066"/>
                </a:solidFill>
                <a:latin typeface="Tahoma" pitchFamily="34" charset="0"/>
                <a:cs typeface="Times New Roman" pitchFamily="18" charset="0"/>
              </a:rPr>
              <a:t>Honeybourne</a:t>
            </a:r>
            <a:r>
              <a:rPr lang="en-AU" sz="800" dirty="0">
                <a:solidFill>
                  <a:srgbClr val="660066"/>
                </a:solidFill>
                <a:latin typeface="Tahoma" pitchFamily="34" charset="0"/>
                <a:cs typeface="Times New Roman" pitchFamily="18" charset="0"/>
              </a:rPr>
              <a:t> et.al 2004</a:t>
            </a: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p:txBody>
      </p:sp>
      <p:sp>
        <p:nvSpPr>
          <p:cNvPr id="10139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01398"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600200"/>
            <a:ext cx="9144000" cy="4060152"/>
          </a:xfrm>
          <a:prstGeom prst="rect">
            <a:avLst/>
          </a:prstGeom>
        </p:spPr>
      </p:pic>
      <p:sp>
        <p:nvSpPr>
          <p:cNvPr id="3" name="Title 2"/>
          <p:cNvSpPr>
            <a:spLocks noGrp="1"/>
          </p:cNvSpPr>
          <p:nvPr>
            <p:ph type="title"/>
          </p:nvPr>
        </p:nvSpPr>
        <p:spPr/>
        <p:txBody>
          <a:bodyPr/>
          <a:lstStyle/>
          <a:p>
            <a:r>
              <a:rPr lang="en-US" dirty="0"/>
              <a:t>Welford’s Model</a:t>
            </a:r>
          </a:p>
        </p:txBody>
      </p:sp>
    </p:spTree>
    <p:extLst>
      <p:ext uri="{BB962C8B-B14F-4D97-AF65-F5344CB8AC3E}">
        <p14:creationId xmlns:p14="http://schemas.microsoft.com/office/powerpoint/2010/main" val="38662623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01378"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01379"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01380"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01381"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01382"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01383"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01384"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01385"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01386" name="Line 11"/>
          <p:cNvSpPr>
            <a:spLocks noChangeShapeType="1"/>
          </p:cNvSpPr>
          <p:nvPr/>
        </p:nvSpPr>
        <p:spPr bwMode="auto">
          <a:xfrm>
            <a:off x="76200" y="0"/>
            <a:ext cx="990600" cy="0"/>
          </a:xfrm>
          <a:prstGeom prst="line">
            <a:avLst/>
          </a:prstGeom>
          <a:noFill/>
          <a:ln w="25400">
            <a:solidFill>
              <a:srgbClr val="FF00FF"/>
            </a:solidFill>
            <a:round/>
            <a:headEnd/>
            <a:tailEnd/>
          </a:ln>
        </p:spPr>
        <p:txBody>
          <a:bodyPr/>
          <a:lstStyle/>
          <a:p>
            <a:endParaRPr lang="en-US"/>
          </a:p>
        </p:txBody>
      </p:sp>
      <p:sp>
        <p:nvSpPr>
          <p:cNvPr id="101387"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01388" name="Text Box 13"/>
          <p:cNvSpPr txBox="1">
            <a:spLocks noChangeArrowheads="1"/>
          </p:cNvSpPr>
          <p:nvPr/>
        </p:nvSpPr>
        <p:spPr bwMode="auto">
          <a:xfrm>
            <a:off x="1524000" y="780565"/>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5.2.2 Describe Welford’s model of information processing.</a:t>
            </a:r>
          </a:p>
        </p:txBody>
      </p:sp>
      <p:sp>
        <p:nvSpPr>
          <p:cNvPr id="101389"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01390"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01391"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01392"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01393"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01394"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101395" name="Rectangle 20">
            <a:hlinkClick r:id="rId5" action="ppaction://hlinksldjump" tooltip="Click here to go to this dot point"/>
          </p:cNvPr>
          <p:cNvSpPr>
            <a:spLocks noChangeArrowheads="1"/>
          </p:cNvSpPr>
          <p:nvPr/>
        </p:nvSpPr>
        <p:spPr bwMode="auto">
          <a:xfrm>
            <a:off x="1219200" y="1798275"/>
            <a:ext cx="7772397" cy="4871083"/>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r>
              <a:rPr lang="en-AU" sz="2400" b="1" u="sng" dirty="0">
                <a:solidFill>
                  <a:srgbClr val="660066"/>
                </a:solidFill>
                <a:highlight>
                  <a:srgbClr val="FFFF00"/>
                </a:highlight>
                <a:latin typeface="Tahoma" pitchFamily="34" charset="0"/>
                <a:cs typeface="Times New Roman" pitchFamily="18" charset="0"/>
              </a:rPr>
              <a:t>Sense Organs </a:t>
            </a:r>
            <a:r>
              <a:rPr lang="en-AU" sz="2400" dirty="0">
                <a:solidFill>
                  <a:srgbClr val="660066"/>
                </a:solidFill>
                <a:latin typeface="Tahoma" pitchFamily="34" charset="0"/>
                <a:cs typeface="Times New Roman" pitchFamily="18" charset="0"/>
              </a:rPr>
              <a:t>– organ that responds to external stimuli by sending impulses to sensory nervous system</a:t>
            </a:r>
          </a:p>
          <a:p>
            <a:pPr marL="609600" indent="-609600">
              <a:lnSpc>
                <a:spcPct val="95000"/>
              </a:lnSpc>
              <a:spcBef>
                <a:spcPct val="20000"/>
              </a:spcBef>
              <a:buClr>
                <a:srgbClr val="00FF00"/>
              </a:buClr>
              <a:buSzPct val="65000"/>
              <a:buFont typeface="Wingdings" pitchFamily="2" charset="2"/>
              <a:buNone/>
            </a:pPr>
            <a:r>
              <a:rPr lang="en-AU" sz="2400" b="1" u="sng" dirty="0">
                <a:solidFill>
                  <a:srgbClr val="660066"/>
                </a:solidFill>
                <a:highlight>
                  <a:srgbClr val="FFFF00"/>
                </a:highlight>
                <a:latin typeface="Tahoma" pitchFamily="34" charset="0"/>
                <a:cs typeface="Times New Roman" pitchFamily="18" charset="0"/>
              </a:rPr>
              <a:t>Perception</a:t>
            </a:r>
            <a:r>
              <a:rPr lang="en-AU" sz="2400" dirty="0">
                <a:solidFill>
                  <a:srgbClr val="660066"/>
                </a:solidFill>
                <a:latin typeface="Tahoma" pitchFamily="34" charset="0"/>
                <a:cs typeface="Times New Roman" pitchFamily="18" charset="0"/>
              </a:rPr>
              <a:t> – the ability to see, hear, or become aware through the senses</a:t>
            </a:r>
          </a:p>
          <a:p>
            <a:pPr marL="609600" indent="-609600">
              <a:lnSpc>
                <a:spcPct val="95000"/>
              </a:lnSpc>
              <a:spcBef>
                <a:spcPct val="20000"/>
              </a:spcBef>
              <a:buClr>
                <a:srgbClr val="00FF00"/>
              </a:buClr>
              <a:buSzPct val="65000"/>
              <a:buFont typeface="Wingdings" pitchFamily="2" charset="2"/>
              <a:buNone/>
            </a:pPr>
            <a:r>
              <a:rPr lang="en-AU" sz="2400" b="1" u="sng" dirty="0">
                <a:solidFill>
                  <a:srgbClr val="660066"/>
                </a:solidFill>
                <a:highlight>
                  <a:srgbClr val="FFFF00"/>
                </a:highlight>
                <a:latin typeface="Tahoma" pitchFamily="34" charset="0"/>
                <a:cs typeface="Times New Roman" pitchFamily="18" charset="0"/>
              </a:rPr>
              <a:t>Short-Term Memory (STM) </a:t>
            </a:r>
            <a:r>
              <a:rPr lang="en-AU" sz="2400" dirty="0">
                <a:solidFill>
                  <a:srgbClr val="660066"/>
                </a:solidFill>
                <a:latin typeface="Tahoma" pitchFamily="34" charset="0"/>
                <a:cs typeface="Times New Roman" pitchFamily="18" charset="0"/>
              </a:rPr>
              <a:t>– holding small amount of information in mind </a:t>
            </a:r>
          </a:p>
          <a:p>
            <a:pPr marL="609600" indent="-609600">
              <a:lnSpc>
                <a:spcPct val="95000"/>
              </a:lnSpc>
              <a:spcBef>
                <a:spcPct val="20000"/>
              </a:spcBef>
              <a:buClr>
                <a:srgbClr val="00FF00"/>
              </a:buClr>
              <a:buSzPct val="65000"/>
              <a:buFont typeface="Wingdings" pitchFamily="2" charset="2"/>
              <a:buNone/>
            </a:pPr>
            <a:r>
              <a:rPr lang="en-AU" sz="2400" b="1" u="sng" dirty="0">
                <a:solidFill>
                  <a:srgbClr val="660066"/>
                </a:solidFill>
                <a:highlight>
                  <a:srgbClr val="FFFF00"/>
                </a:highlight>
                <a:latin typeface="Tahoma" pitchFamily="34" charset="0"/>
                <a:cs typeface="Times New Roman" pitchFamily="18" charset="0"/>
              </a:rPr>
              <a:t>Long-Term Memory (LTM) </a:t>
            </a:r>
            <a:r>
              <a:rPr lang="en-AU" sz="2400" dirty="0">
                <a:solidFill>
                  <a:srgbClr val="660066"/>
                </a:solidFill>
                <a:latin typeface="Tahoma" pitchFamily="34" charset="0"/>
                <a:cs typeface="Times New Roman" pitchFamily="18" charset="0"/>
              </a:rPr>
              <a:t>– holding large amounts of information in mind</a:t>
            </a:r>
          </a:p>
          <a:p>
            <a:pPr marL="609600" indent="-609600">
              <a:lnSpc>
                <a:spcPct val="95000"/>
              </a:lnSpc>
              <a:spcBef>
                <a:spcPct val="20000"/>
              </a:spcBef>
              <a:buClr>
                <a:srgbClr val="00FF00"/>
              </a:buClr>
              <a:buSzPct val="65000"/>
              <a:buFont typeface="Wingdings" pitchFamily="2" charset="2"/>
              <a:buNone/>
            </a:pPr>
            <a:r>
              <a:rPr lang="en-AU" sz="2400" b="1" u="sng" dirty="0">
                <a:solidFill>
                  <a:srgbClr val="660066"/>
                </a:solidFill>
                <a:highlight>
                  <a:srgbClr val="FFFF00"/>
                </a:highlight>
                <a:latin typeface="Tahoma" pitchFamily="34" charset="0"/>
                <a:cs typeface="Times New Roman" pitchFamily="18" charset="0"/>
              </a:rPr>
              <a:t>Decision Making </a:t>
            </a:r>
            <a:r>
              <a:rPr lang="en-AU" sz="2400" dirty="0">
                <a:solidFill>
                  <a:srgbClr val="660066"/>
                </a:solidFill>
                <a:latin typeface="Tahoma" pitchFamily="34" charset="0"/>
                <a:cs typeface="Times New Roman" pitchFamily="18" charset="0"/>
              </a:rPr>
              <a:t>– action or process of making decisions</a:t>
            </a:r>
          </a:p>
          <a:p>
            <a:pPr marL="609600" indent="-609600">
              <a:lnSpc>
                <a:spcPct val="95000"/>
              </a:lnSpc>
              <a:spcBef>
                <a:spcPct val="20000"/>
              </a:spcBef>
              <a:buClr>
                <a:srgbClr val="00FF00"/>
              </a:buClr>
              <a:buSzPct val="65000"/>
              <a:buFont typeface="Wingdings" pitchFamily="2" charset="2"/>
              <a:buNone/>
            </a:pPr>
            <a:r>
              <a:rPr lang="en-AU" sz="2400" b="1" u="sng" dirty="0">
                <a:solidFill>
                  <a:srgbClr val="660066"/>
                </a:solidFill>
                <a:highlight>
                  <a:srgbClr val="FFFF00"/>
                </a:highlight>
                <a:latin typeface="Tahoma" pitchFamily="34" charset="0"/>
                <a:cs typeface="Times New Roman" pitchFamily="18" charset="0"/>
              </a:rPr>
              <a:t>Feedback</a:t>
            </a:r>
            <a:r>
              <a:rPr lang="en-AU" sz="2400" dirty="0">
                <a:solidFill>
                  <a:srgbClr val="660066"/>
                </a:solidFill>
                <a:latin typeface="Tahoma" pitchFamily="34" charset="0"/>
                <a:cs typeface="Times New Roman" pitchFamily="18" charset="0"/>
              </a:rPr>
              <a:t> – information about reactions to a product, a person’s performance of a task	</a:t>
            </a:r>
            <a:endParaRPr lang="en-AU" sz="8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p:txBody>
      </p:sp>
      <p:sp>
        <p:nvSpPr>
          <p:cNvPr id="10139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01398"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extLst>
      <p:ext uri="{BB962C8B-B14F-4D97-AF65-F5344CB8AC3E}">
        <p14:creationId xmlns:p14="http://schemas.microsoft.com/office/powerpoint/2010/main" val="1393357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05474"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05475"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05476"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05477"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05478"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05479"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05480"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05481"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05482"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05483"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05484" name="Text Box 13"/>
          <p:cNvSpPr txBox="1">
            <a:spLocks noChangeArrowheads="1"/>
          </p:cNvSpPr>
          <p:nvPr/>
        </p:nvSpPr>
        <p:spPr bwMode="auto">
          <a:xfrm>
            <a:off x="1524000" y="1447800"/>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5.2.3 Outline the components associated with sensory input.</a:t>
            </a:r>
          </a:p>
        </p:txBody>
      </p:sp>
      <p:sp>
        <p:nvSpPr>
          <p:cNvPr id="105485"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05486"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05487"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05488"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05489"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05490"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105491" name="Rectangle 20">
            <a:hlinkClick r:id="rId5" action="ppaction://hlinksldjump" tooltip="Click here to go to this dot point"/>
          </p:cNvPr>
          <p:cNvSpPr>
            <a:spLocks noChangeArrowheads="1"/>
          </p:cNvSpPr>
          <p:nvPr/>
        </p:nvSpPr>
        <p:spPr bwMode="auto">
          <a:xfrm>
            <a:off x="1547813" y="2492375"/>
            <a:ext cx="6934200" cy="2952750"/>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	This stage is mainly a sensory stage where the stimulus (e.g. a ball) is detected along with speed, size, colour, direction of movement from the display. The display (input) is the physical environment in which the learner is performing.</a:t>
            </a:r>
            <a:r>
              <a:rPr lang="en-AU" sz="2400" dirty="0">
                <a:latin typeface="Tahoma" pitchFamily="34" charset="0"/>
                <a:hlinkClick r:id="rId6"/>
              </a:rPr>
              <a:t>- </a:t>
            </a:r>
            <a:endParaRPr lang="en-AU" sz="2400" dirty="0">
              <a:latin typeface="Tahoma" pitchFamily="34" charset="0"/>
            </a:endParaRPr>
          </a:p>
          <a:p>
            <a:pPr marL="609600" indent="-609600">
              <a:lnSpc>
                <a:spcPct val="95000"/>
              </a:lnSpc>
              <a:spcBef>
                <a:spcPct val="20000"/>
              </a:spcBef>
              <a:buClr>
                <a:srgbClr val="00FF00"/>
              </a:buClr>
              <a:buSzPct val="65000"/>
              <a:buFont typeface="Wingdings" pitchFamily="2" charset="2"/>
              <a:buNone/>
            </a:pPr>
            <a:endParaRPr lang="en-AU" sz="2400" dirty="0">
              <a:latin typeface="Tahoma" pitchFamily="34" charset="0"/>
            </a:endParaRPr>
          </a:p>
          <a:p>
            <a:pPr marL="609600" indent="-609600" algn="r">
              <a:lnSpc>
                <a:spcPct val="95000"/>
              </a:lnSpc>
              <a:spcBef>
                <a:spcPct val="20000"/>
              </a:spcBef>
              <a:buClr>
                <a:srgbClr val="00FF00"/>
              </a:buClr>
              <a:buSzPct val="65000"/>
              <a:buFont typeface="Wingdings" pitchFamily="2" charset="2"/>
              <a:buNone/>
            </a:pPr>
            <a:r>
              <a:rPr lang="en-AU" sz="800" dirty="0">
                <a:latin typeface="Tahoma" pitchFamily="34" charset="0"/>
              </a:rPr>
              <a:t>Wesson et.al (1999)</a:t>
            </a:r>
          </a:p>
          <a:p>
            <a:pPr marL="609600" indent="-609600">
              <a:lnSpc>
                <a:spcPct val="95000"/>
              </a:lnSpc>
              <a:spcBef>
                <a:spcPct val="20000"/>
              </a:spcBef>
              <a:buClr>
                <a:srgbClr val="00FF00"/>
              </a:buClr>
              <a:buSzPct val="65000"/>
              <a:buFont typeface="Wingdings" pitchFamily="2" charset="2"/>
              <a:buNone/>
            </a:pPr>
            <a:endParaRPr lang="en-AU" sz="24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p:txBody>
      </p:sp>
      <p:sp>
        <p:nvSpPr>
          <p:cNvPr id="105493"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05494"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09570"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09571"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09572"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09573"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09574"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09575"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09576"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09577"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09578"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09579"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09580" name="Text Box 13"/>
          <p:cNvSpPr txBox="1">
            <a:spLocks noChangeArrowheads="1"/>
          </p:cNvSpPr>
          <p:nvPr/>
        </p:nvSpPr>
        <p:spPr bwMode="auto">
          <a:xfrm>
            <a:off x="1487488" y="858838"/>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5.2.3 Outline the components associated with sensory input.</a:t>
            </a:r>
          </a:p>
        </p:txBody>
      </p:sp>
      <p:sp>
        <p:nvSpPr>
          <p:cNvPr id="109581"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09582"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09583"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09584"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09585"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09586"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109587" name="Rectangle 20">
            <a:hlinkClick r:id="rId5" action="ppaction://hlinksldjump" tooltip="Click here to go to this dot point"/>
          </p:cNvPr>
          <p:cNvSpPr>
            <a:spLocks noChangeArrowheads="1"/>
          </p:cNvSpPr>
          <p:nvPr/>
        </p:nvSpPr>
        <p:spPr bwMode="auto">
          <a:xfrm>
            <a:off x="1487487" y="1757511"/>
            <a:ext cx="6934200" cy="4911843"/>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pPr>
            <a:r>
              <a:rPr lang="en-AU" sz="2400" i="1" dirty="0">
                <a:solidFill>
                  <a:srgbClr val="660066"/>
                </a:solidFill>
                <a:latin typeface="Tahoma" pitchFamily="34" charset="0"/>
                <a:cs typeface="Times New Roman" pitchFamily="18" charset="0"/>
              </a:rPr>
              <a:t>Sense organs, sensory systems and receptors take in the sensory information.</a:t>
            </a:r>
            <a:r>
              <a:rPr lang="en-AU" sz="2400" dirty="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PROPRIOCEPTORS</a:t>
            </a:r>
          </a:p>
          <a:p>
            <a:pPr marL="609600" indent="-609600">
              <a:lnSpc>
                <a:spcPct val="95000"/>
              </a:lnSpc>
              <a:spcBef>
                <a:spcPct val="20000"/>
              </a:spcBef>
              <a:buClr>
                <a:srgbClr val="00FF00"/>
              </a:buClr>
              <a:buSzPct val="65000"/>
              <a:buFont typeface="Arial" panose="020B0604020202020204" pitchFamily="34" charset="0"/>
              <a:buChar char="•"/>
            </a:pPr>
            <a:r>
              <a:rPr lang="en-AU" sz="1800" dirty="0">
                <a:solidFill>
                  <a:srgbClr val="660066"/>
                </a:solidFill>
                <a:latin typeface="Tahoma" pitchFamily="34" charset="0"/>
                <a:cs typeface="Times New Roman" pitchFamily="18" charset="0"/>
              </a:rPr>
              <a:t>nerve receptors within the body in muscles, joints, etc. providing intrinsic information regarding what class of movement is occurring. </a:t>
            </a:r>
          </a:p>
          <a:p>
            <a:pPr marL="609600" indent="-609600">
              <a:lnSpc>
                <a:spcPct val="95000"/>
              </a:lnSpc>
              <a:spcBef>
                <a:spcPct val="20000"/>
              </a:spcBef>
              <a:buClr>
                <a:srgbClr val="00FF00"/>
              </a:buClr>
              <a:buSzPct val="65000"/>
              <a:buFont typeface="Arial" panose="020B0604020202020204" pitchFamily="34" charset="0"/>
              <a:buChar char="•"/>
            </a:pPr>
            <a:r>
              <a:rPr lang="en-AU" sz="1800" dirty="0">
                <a:solidFill>
                  <a:srgbClr val="660066"/>
                </a:solidFill>
                <a:latin typeface="Tahoma" pitchFamily="34" charset="0"/>
                <a:cs typeface="Times New Roman" pitchFamily="18" charset="0"/>
              </a:rPr>
              <a:t>Kinaesthetic information is also provided about the feel or sense of movement. </a:t>
            </a:r>
          </a:p>
          <a:p>
            <a:pPr marL="609600" indent="-609600">
              <a:lnSpc>
                <a:spcPct val="95000"/>
              </a:lnSpc>
              <a:spcBef>
                <a:spcPct val="20000"/>
              </a:spcBef>
              <a:buClr>
                <a:srgbClr val="00FF00"/>
              </a:buClr>
              <a:buSzPct val="65000"/>
              <a:buFont typeface="Arial" panose="020B0604020202020204" pitchFamily="34" charset="0"/>
              <a:buChar char="•"/>
            </a:pPr>
            <a:r>
              <a:rPr lang="en-AU" sz="1800" dirty="0">
                <a:solidFill>
                  <a:srgbClr val="660066"/>
                </a:solidFill>
                <a:latin typeface="Tahoma" pitchFamily="34" charset="0"/>
                <a:cs typeface="Times New Roman" pitchFamily="18" charset="0"/>
              </a:rPr>
              <a:t>The inner ear also provides proprioceptive information </a:t>
            </a:r>
            <a:r>
              <a:rPr lang="en-AU" sz="1800" dirty="0" err="1">
                <a:solidFill>
                  <a:srgbClr val="660066"/>
                </a:solidFill>
                <a:latin typeface="Tahoma" pitchFamily="34" charset="0"/>
                <a:cs typeface="Times New Roman" pitchFamily="18" charset="0"/>
              </a:rPr>
              <a:t>eg.</a:t>
            </a:r>
            <a:r>
              <a:rPr lang="en-AU" sz="1800" dirty="0">
                <a:solidFill>
                  <a:srgbClr val="660066"/>
                </a:solidFill>
                <a:latin typeface="Tahoma" pitchFamily="34" charset="0"/>
                <a:cs typeface="Times New Roman" pitchFamily="18" charset="0"/>
              </a:rPr>
              <a:t> Are you balanced?							</a:t>
            </a:r>
            <a:r>
              <a:rPr lang="en-AU" sz="800" dirty="0">
                <a:solidFill>
                  <a:srgbClr val="660066"/>
                </a:solidFill>
                <a:latin typeface="Tahoma" pitchFamily="34" charset="0"/>
              </a:rPr>
              <a:t>Wesson et.al (1999)</a:t>
            </a:r>
          </a:p>
          <a:p>
            <a:pPr marL="609600" indent="-609600">
              <a:lnSpc>
                <a:spcPct val="95000"/>
              </a:lnSpc>
              <a:spcBef>
                <a:spcPct val="20000"/>
              </a:spcBef>
              <a:buClr>
                <a:srgbClr val="00FF00"/>
              </a:buClr>
              <a:buSzPct val="65000"/>
              <a:buFont typeface="Arial" panose="020B0604020202020204" pitchFamily="34" charset="0"/>
              <a:buChar char="•"/>
            </a:pPr>
            <a:endParaRPr lang="en-AU" sz="800" dirty="0">
              <a:solidFill>
                <a:srgbClr val="660066"/>
              </a:solidFill>
              <a:latin typeface="Tahoma" pitchFamily="34" charset="0"/>
            </a:endParaRPr>
          </a:p>
          <a:p>
            <a:pPr marL="342900" indent="-342900">
              <a:buFont typeface="Arial" panose="020B0604020202020204" pitchFamily="34" charset="0"/>
              <a:buChar char="•"/>
            </a:pPr>
            <a:r>
              <a:rPr lang="en-US" dirty="0"/>
              <a:t>Receptor responsible for telling us where we are oriented in space. Also tells us which muscle are contracted and which joints extended</a:t>
            </a:r>
          </a:p>
          <a:p>
            <a:pPr marL="342900" indent="-342900">
              <a:buFont typeface="Arial" panose="020B0604020202020204" pitchFamily="34" charset="0"/>
              <a:buChar char="•"/>
            </a:pPr>
            <a:r>
              <a:rPr lang="en-US" dirty="0"/>
              <a:t>Three components of proprioception are </a:t>
            </a:r>
            <a:r>
              <a:rPr lang="en-US" b="1" dirty="0"/>
              <a:t>touch, equilibrium, and kinesthesis</a:t>
            </a: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p:txBody>
      </p:sp>
      <p:sp>
        <p:nvSpPr>
          <p:cNvPr id="109589"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09590"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672" y="568345"/>
            <a:ext cx="7158532" cy="1560716"/>
          </a:xfrm>
        </p:spPr>
        <p:txBody>
          <a:bodyPr/>
          <a:lstStyle/>
          <a:p>
            <a:r>
              <a:rPr lang="en-US" dirty="0"/>
              <a:t>Components of Proprioception </a:t>
            </a:r>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a:pPr>
            <a:r>
              <a:rPr lang="en-US" b="1" u="sng" dirty="0"/>
              <a:t>Touch</a:t>
            </a:r>
            <a:r>
              <a:rPr lang="en-US" dirty="0"/>
              <a:t>- </a:t>
            </a:r>
            <a:r>
              <a:rPr lang="en-US" sz="2800" dirty="0"/>
              <a:t>enables us to feel pain, pressure, and temperature</a:t>
            </a:r>
          </a:p>
          <a:p>
            <a:pPr marL="514350" indent="-514350">
              <a:buFont typeface="+mj-lt"/>
              <a:buAutoNum type="arabicPeriod"/>
            </a:pPr>
            <a:r>
              <a:rPr lang="en-US" b="1" u="sng" dirty="0"/>
              <a:t>Equilibrium</a:t>
            </a:r>
            <a:r>
              <a:rPr lang="en-US" dirty="0"/>
              <a:t>- </a:t>
            </a:r>
            <a:r>
              <a:rPr lang="en-US" sz="2800" dirty="0"/>
              <a:t>tells us if body is balanced or if it is tipping, turning or inverting; Controlled by vestibular apparatus in the middle ear</a:t>
            </a:r>
          </a:p>
          <a:p>
            <a:pPr marL="514350" indent="-514350">
              <a:buFont typeface="+mj-lt"/>
              <a:buAutoNum type="arabicPeriod"/>
            </a:pPr>
            <a:r>
              <a:rPr lang="en-US" b="1" u="sng" dirty="0"/>
              <a:t>Kinesthesis</a:t>
            </a:r>
            <a:r>
              <a:rPr lang="en-US" dirty="0"/>
              <a:t>- </a:t>
            </a:r>
            <a:r>
              <a:rPr lang="en-US" sz="2800" dirty="0"/>
              <a:t>sends message about movement, or contraction state of the muscles, joints and tendons</a:t>
            </a:r>
          </a:p>
          <a:p>
            <a:endParaRPr lang="en-US" dirty="0"/>
          </a:p>
        </p:txBody>
      </p:sp>
    </p:spTree>
    <p:extLst>
      <p:ext uri="{BB962C8B-B14F-4D97-AF65-F5344CB8AC3E}">
        <p14:creationId xmlns:p14="http://schemas.microsoft.com/office/powerpoint/2010/main" val="32262082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07522"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07523"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07524"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07525"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07526"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07527"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07528"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07529"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07530"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07531"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07532" name="Text Box 13"/>
          <p:cNvSpPr txBox="1">
            <a:spLocks noChangeArrowheads="1"/>
          </p:cNvSpPr>
          <p:nvPr/>
        </p:nvSpPr>
        <p:spPr bwMode="auto">
          <a:xfrm>
            <a:off x="1295399" y="795339"/>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5.2.3 Outline the components associated with sensory input.</a:t>
            </a:r>
          </a:p>
        </p:txBody>
      </p:sp>
      <p:sp>
        <p:nvSpPr>
          <p:cNvPr id="107533"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07534"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07535"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07536"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07537"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07538"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107539" name="Rectangle 20">
            <a:hlinkClick r:id="rId5" action="ppaction://hlinksldjump" tooltip="Click here to go to this dot point"/>
          </p:cNvPr>
          <p:cNvSpPr>
            <a:spLocks noChangeArrowheads="1"/>
          </p:cNvSpPr>
          <p:nvPr/>
        </p:nvSpPr>
        <p:spPr bwMode="auto">
          <a:xfrm>
            <a:off x="1371599" y="1671153"/>
            <a:ext cx="7238991" cy="4724400"/>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endParaRPr lang="en-AU" sz="24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EXTEROCEPTORS	</a:t>
            </a:r>
          </a:p>
          <a:p>
            <a:pPr marL="609600" indent="-609600">
              <a:lnSpc>
                <a:spcPct val="95000"/>
              </a:lnSpc>
              <a:spcBef>
                <a:spcPct val="20000"/>
              </a:spcBef>
              <a:buClr>
                <a:srgbClr val="00FF00"/>
              </a:buClr>
              <a:buSzPct val="65000"/>
              <a:buFont typeface="Wingdings" pitchFamily="2" charset="2"/>
              <a:buNone/>
            </a:pPr>
            <a:r>
              <a:rPr lang="en-AU" sz="1800" dirty="0">
                <a:solidFill>
                  <a:srgbClr val="660066"/>
                </a:solidFill>
                <a:latin typeface="Tahoma" pitchFamily="34" charset="0"/>
                <a:cs typeface="Times New Roman" pitchFamily="18" charset="0"/>
              </a:rPr>
              <a:t>receive extrinsic information from outside the body (from the display):</a:t>
            </a:r>
          </a:p>
          <a:p>
            <a:pPr marL="838200" lvl="1" indent="-381000">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rPr>
              <a:t>Visual</a:t>
            </a:r>
          </a:p>
          <a:p>
            <a:pPr marL="838200" lvl="1" indent="-381000">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rPr>
              <a:t>Audition</a:t>
            </a:r>
          </a:p>
          <a:p>
            <a:pPr marL="838200" lvl="1" indent="-381000">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rPr>
              <a:t>Touch </a:t>
            </a:r>
          </a:p>
          <a:p>
            <a:pPr marL="838200" lvl="1" indent="-381000">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rPr>
              <a:t>Smell</a:t>
            </a:r>
          </a:p>
          <a:p>
            <a:pPr marL="838200" lvl="1" indent="-381000">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rPr>
              <a:t>Taste</a:t>
            </a:r>
          </a:p>
          <a:p>
            <a:pPr marL="609600" indent="-609600" algn="r">
              <a:lnSpc>
                <a:spcPct val="95000"/>
              </a:lnSpc>
              <a:spcBef>
                <a:spcPct val="20000"/>
              </a:spcBef>
              <a:buClr>
                <a:srgbClr val="00FF00"/>
              </a:buClr>
              <a:buSzPct val="65000"/>
              <a:buFont typeface="Wingdings" pitchFamily="2" charset="2"/>
              <a:buNone/>
            </a:pPr>
            <a:r>
              <a:rPr lang="en-AU" sz="800" dirty="0">
                <a:solidFill>
                  <a:srgbClr val="660066"/>
                </a:solidFill>
                <a:latin typeface="Tahoma" pitchFamily="34" charset="0"/>
              </a:rPr>
              <a:t>Wesson et.al (1999)</a:t>
            </a:r>
          </a:p>
          <a:p>
            <a:pPr marL="609600" indent="-609600">
              <a:lnSpc>
                <a:spcPct val="95000"/>
              </a:lnSpc>
              <a:spcBef>
                <a:spcPct val="20000"/>
              </a:spcBef>
              <a:buClr>
                <a:srgbClr val="00FF00"/>
              </a:buClr>
              <a:buSzPct val="65000"/>
              <a:buFont typeface="Wingdings" pitchFamily="2" charset="2"/>
              <a:buNone/>
            </a:pPr>
            <a:r>
              <a:rPr lang="en-US" sz="2400" dirty="0"/>
              <a:t>Vison and Hearing are most important </a:t>
            </a:r>
            <a:r>
              <a:rPr lang="en-US" sz="2400" dirty="0" err="1"/>
              <a:t>exteroceptors</a:t>
            </a:r>
            <a:r>
              <a:rPr lang="en-US" sz="2400" dirty="0"/>
              <a:t> with regard to sport</a:t>
            </a:r>
            <a:endParaRPr lang="en-AU" sz="24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p:txBody>
      </p:sp>
      <p:sp>
        <p:nvSpPr>
          <p:cNvPr id="107541"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07542"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Vision</a:t>
            </a:r>
          </a:p>
        </p:txBody>
      </p:sp>
      <p:pic>
        <p:nvPicPr>
          <p:cNvPr id="4" name="Content Placeholder 3"/>
          <p:cNvPicPr>
            <a:picLocks noGrp="1" noChangeAspect="1"/>
          </p:cNvPicPr>
          <p:nvPr>
            <p:ph idx="1"/>
          </p:nvPr>
        </p:nvPicPr>
        <p:blipFill>
          <a:blip r:embed="rId2"/>
          <a:stretch>
            <a:fillRect/>
          </a:stretch>
        </p:blipFill>
        <p:spPr>
          <a:xfrm>
            <a:off x="2200275" y="2514591"/>
            <a:ext cx="6578600" cy="3498867"/>
          </a:xfrm>
          <a:prstGeom prst="rect">
            <a:avLst/>
          </a:prstGeom>
        </p:spPr>
      </p:pic>
    </p:spTree>
    <p:extLst>
      <p:ext uri="{BB962C8B-B14F-4D97-AF65-F5344CB8AC3E}">
        <p14:creationId xmlns:p14="http://schemas.microsoft.com/office/powerpoint/2010/main" val="25079030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Hearing</a:t>
            </a:r>
          </a:p>
        </p:txBody>
      </p:sp>
      <p:pic>
        <p:nvPicPr>
          <p:cNvPr id="4" name="Content Placeholder 3"/>
          <p:cNvPicPr>
            <a:picLocks noGrp="1" noChangeAspect="1"/>
          </p:cNvPicPr>
          <p:nvPr>
            <p:ph idx="1"/>
          </p:nvPr>
        </p:nvPicPr>
        <p:blipFill>
          <a:blip r:embed="rId2"/>
          <a:stretch>
            <a:fillRect/>
          </a:stretch>
        </p:blipFill>
        <p:spPr>
          <a:xfrm>
            <a:off x="1043608" y="1595023"/>
            <a:ext cx="6984775" cy="4837283"/>
          </a:xfrm>
          <a:prstGeom prst="rect">
            <a:avLst/>
          </a:prstGeom>
        </p:spPr>
      </p:pic>
    </p:spTree>
    <p:extLst>
      <p:ext uri="{BB962C8B-B14F-4D97-AF65-F5344CB8AC3E}">
        <p14:creationId xmlns:p14="http://schemas.microsoft.com/office/powerpoint/2010/main" val="17081315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11618"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11619"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11620"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11621"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11622"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11623"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11624"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11625"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11626"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11627"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11628" name="Text Box 13"/>
          <p:cNvSpPr txBox="1">
            <a:spLocks noChangeArrowheads="1"/>
          </p:cNvSpPr>
          <p:nvPr/>
        </p:nvSpPr>
        <p:spPr bwMode="auto">
          <a:xfrm>
            <a:off x="1340767" y="804131"/>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5.2.3 Outline the components associated with sensory input.</a:t>
            </a:r>
          </a:p>
        </p:txBody>
      </p:sp>
      <p:sp>
        <p:nvSpPr>
          <p:cNvPr id="111629"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11630"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11631"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11632"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11633"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11634"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111635" name="Rectangle 20">
            <a:hlinkClick r:id="rId5" action="ppaction://hlinksldjump" tooltip="Click here to go to this dot point"/>
          </p:cNvPr>
          <p:cNvSpPr>
            <a:spLocks noChangeArrowheads="1"/>
          </p:cNvSpPr>
          <p:nvPr/>
        </p:nvSpPr>
        <p:spPr bwMode="auto">
          <a:xfrm>
            <a:off x="1547813" y="2133600"/>
            <a:ext cx="6934200" cy="3311525"/>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INTEROCEPTORS</a:t>
            </a:r>
          </a:p>
          <a:p>
            <a:pPr marL="609600" indent="-609600">
              <a:lnSpc>
                <a:spcPct val="95000"/>
              </a:lnSpc>
              <a:spcBef>
                <a:spcPct val="20000"/>
              </a:spcBef>
              <a:buClr>
                <a:srgbClr val="00FF00"/>
              </a:buClr>
              <a:buSzPct val="65000"/>
              <a:buFont typeface="Wingdings" pitchFamily="2" charset="2"/>
              <a:buNone/>
            </a:pPr>
            <a:r>
              <a:rPr lang="en-AU" sz="1800" dirty="0">
                <a:solidFill>
                  <a:srgbClr val="660066"/>
                </a:solidFill>
                <a:latin typeface="Tahoma" pitchFamily="34" charset="0"/>
                <a:cs typeface="Times New Roman" pitchFamily="18" charset="0"/>
              </a:rPr>
              <a:t>information from the internal organs of the body, heart, lungs, digestive system, etc. </a:t>
            </a:r>
          </a:p>
          <a:p>
            <a:pPr marL="609600" indent="-609600">
              <a:lnSpc>
                <a:spcPct val="95000"/>
              </a:lnSpc>
              <a:spcBef>
                <a:spcPct val="20000"/>
              </a:spcBef>
              <a:buClr>
                <a:srgbClr val="00FF00"/>
              </a:buClr>
              <a:buSzPct val="65000"/>
              <a:buFont typeface="Wingdings" pitchFamily="2" charset="2"/>
              <a:buNone/>
            </a:pPr>
            <a:r>
              <a:rPr lang="en-AU" sz="1800" dirty="0">
                <a:solidFill>
                  <a:srgbClr val="660066"/>
                </a:solidFill>
                <a:latin typeface="Tahoma" pitchFamily="34" charset="0"/>
                <a:cs typeface="Times New Roman" pitchFamily="18" charset="0"/>
              </a:rPr>
              <a:t>This information is passed to the central mechanism of the brain via the body’s sensory nervous system, e.g. how fast the heart is beating, register fatigue, etc.</a:t>
            </a:r>
            <a:endParaRPr lang="en-AU" sz="1800" dirty="0">
              <a:latin typeface="Tahoma" pitchFamily="34" charset="0"/>
            </a:endParaRPr>
          </a:p>
          <a:p>
            <a:pPr marL="609600" indent="-609600" algn="r">
              <a:lnSpc>
                <a:spcPct val="95000"/>
              </a:lnSpc>
              <a:spcBef>
                <a:spcPct val="20000"/>
              </a:spcBef>
              <a:buClr>
                <a:srgbClr val="00FF00"/>
              </a:buClr>
              <a:buSzPct val="65000"/>
              <a:buFont typeface="Wingdings" pitchFamily="2" charset="2"/>
              <a:buNone/>
            </a:pPr>
            <a:r>
              <a:rPr lang="en-AU" sz="800" dirty="0">
                <a:solidFill>
                  <a:srgbClr val="660066"/>
                </a:solidFill>
                <a:latin typeface="Tahoma" pitchFamily="34" charset="0"/>
              </a:rPr>
              <a:t>Wesson et.al (1999)</a:t>
            </a:r>
          </a:p>
          <a:p>
            <a:pPr marL="609600" indent="-609600">
              <a:lnSpc>
                <a:spcPct val="95000"/>
              </a:lnSpc>
              <a:spcBef>
                <a:spcPct val="20000"/>
              </a:spcBef>
              <a:buClr>
                <a:srgbClr val="00FF00"/>
              </a:buClr>
              <a:buSzPct val="65000"/>
              <a:buFont typeface="Wingdings" pitchFamily="2" charset="2"/>
              <a:buNone/>
            </a:pPr>
            <a:endParaRPr lang="en-AU" sz="24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endParaRPr lang="en-AU" sz="800" dirty="0">
              <a:solidFill>
                <a:srgbClr val="660066"/>
              </a:solidFill>
              <a:latin typeface="Tahoma" pitchFamily="34" charset="0"/>
              <a:cs typeface="Times New Roman" pitchFamily="18" charset="0"/>
            </a:endParaRPr>
          </a:p>
        </p:txBody>
      </p:sp>
      <p:sp>
        <p:nvSpPr>
          <p:cNvPr id="111636"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1163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11638"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15714"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15715"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15716"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15717"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15718"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15719"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15720"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15721"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15722"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15723"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15724" name="Text Box 13"/>
          <p:cNvSpPr txBox="1">
            <a:spLocks noChangeArrowheads="1"/>
          </p:cNvSpPr>
          <p:nvPr/>
        </p:nvSpPr>
        <p:spPr bwMode="auto">
          <a:xfrm>
            <a:off x="1524000" y="1447800"/>
            <a:ext cx="7467600" cy="519113"/>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5.2.4 Explain the signal detection process.</a:t>
            </a:r>
          </a:p>
        </p:txBody>
      </p:sp>
      <p:sp>
        <p:nvSpPr>
          <p:cNvPr id="115725"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15726"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15727"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15728"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15729"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15730"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115731" name="Rectangle 20">
            <a:hlinkClick r:id="rId5" action="ppaction://hlinksldjump" tooltip="Click here to go to this dot point"/>
          </p:cNvPr>
          <p:cNvSpPr>
            <a:spLocks noChangeArrowheads="1"/>
          </p:cNvSpPr>
          <p:nvPr/>
        </p:nvSpPr>
        <p:spPr bwMode="auto">
          <a:xfrm>
            <a:off x="1547813" y="2428875"/>
            <a:ext cx="6934200" cy="3016250"/>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	The signal detection process is often referred to as the detection – comparison –recognition process (D-C-R)</a:t>
            </a:r>
          </a:p>
          <a:p>
            <a:pPr marL="609600" indent="-609600">
              <a:lnSpc>
                <a:spcPct val="95000"/>
              </a:lnSpc>
              <a:spcBef>
                <a:spcPct val="20000"/>
              </a:spcBef>
              <a:buClr>
                <a:srgbClr val="00FF00"/>
              </a:buClr>
              <a:buSzPct val="65000"/>
              <a:buFont typeface="Wingdings" pitchFamily="2" charset="2"/>
              <a:buNone/>
            </a:pPr>
            <a:endParaRPr lang="en-AU" sz="24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	</a:t>
            </a:r>
          </a:p>
        </p:txBody>
      </p:sp>
      <p:sp>
        <p:nvSpPr>
          <p:cNvPr id="115732"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15733"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15734"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19810"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19811"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19812"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19813"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19814"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19815"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19816"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19817"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19818"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19819"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19820" name="Text Box 13"/>
          <p:cNvSpPr txBox="1">
            <a:spLocks noChangeArrowheads="1"/>
          </p:cNvSpPr>
          <p:nvPr/>
        </p:nvSpPr>
        <p:spPr bwMode="auto">
          <a:xfrm>
            <a:off x="1524000" y="1447800"/>
            <a:ext cx="7467600" cy="519113"/>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5.2.4 Explain the signal detection process.</a:t>
            </a:r>
          </a:p>
        </p:txBody>
      </p:sp>
      <p:sp>
        <p:nvSpPr>
          <p:cNvPr id="119821"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19822"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19823"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19824"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19825"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19826"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119827" name="Rectangle 20">
            <a:hlinkClick r:id="rId5" action="ppaction://hlinksldjump" tooltip="Click here to go to this dot point"/>
          </p:cNvPr>
          <p:cNvSpPr>
            <a:spLocks noChangeArrowheads="1"/>
          </p:cNvSpPr>
          <p:nvPr/>
        </p:nvSpPr>
        <p:spPr bwMode="auto">
          <a:xfrm>
            <a:off x="1547813" y="2428875"/>
            <a:ext cx="6934200" cy="3016250"/>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609600" indent="-609600"/>
            <a:r>
              <a:rPr lang="en-AU" sz="2400" b="1">
                <a:solidFill>
                  <a:srgbClr val="660066"/>
                </a:solidFill>
                <a:latin typeface="Tahoma" pitchFamily="34" charset="0"/>
              </a:rPr>
              <a:t>PERCEPTION</a:t>
            </a:r>
            <a:endParaRPr lang="en-AU" sz="2400">
              <a:solidFill>
                <a:srgbClr val="660066"/>
              </a:solidFill>
              <a:latin typeface="Tahoma" pitchFamily="34" charset="0"/>
            </a:endParaRPr>
          </a:p>
          <a:p>
            <a:pPr marL="609600" indent="-609600"/>
            <a:endParaRPr lang="en-AU" sz="2400">
              <a:solidFill>
                <a:srgbClr val="660066"/>
              </a:solidFill>
              <a:latin typeface="Tahoma" pitchFamily="34" charset="0"/>
            </a:endParaRPr>
          </a:p>
          <a:p>
            <a:pPr marL="609600" indent="-609600"/>
            <a:r>
              <a:rPr lang="en-AU" sz="2400">
                <a:solidFill>
                  <a:srgbClr val="660066"/>
                </a:solidFill>
                <a:latin typeface="Tahoma" pitchFamily="34" charset="0"/>
              </a:rPr>
              <a:t>Imagine you are playing in a game. You are waiting to receive a pass. </a:t>
            </a:r>
            <a:endParaRPr lang="en-AU" sz="2400" b="1">
              <a:solidFill>
                <a:srgbClr val="660066"/>
              </a:solidFill>
              <a:latin typeface="Tahoma" pitchFamily="34" charset="0"/>
            </a:endParaRPr>
          </a:p>
          <a:p>
            <a:pPr marL="609600" indent="-609600"/>
            <a:r>
              <a:rPr lang="en-AU" sz="2400" b="1">
                <a:solidFill>
                  <a:srgbClr val="660066"/>
                </a:solidFill>
                <a:latin typeface="Tahoma" pitchFamily="34" charset="0"/>
              </a:rPr>
              <a:t>What are the things that your senses have to detect, in order for you to be able to perform the skill of receiving the pass? Make a list:</a:t>
            </a:r>
          </a:p>
          <a:p>
            <a:pPr marL="609600" indent="-609600"/>
            <a:r>
              <a:rPr lang="en-AU" sz="2400" b="1"/>
              <a:t> </a:t>
            </a:r>
          </a:p>
          <a:p>
            <a:pPr marL="609600" indent="-609600"/>
            <a:r>
              <a:rPr lang="en-AU" sz="2400" b="1"/>
              <a:t> </a:t>
            </a:r>
          </a:p>
          <a:p>
            <a:pPr marL="609600" indent="-609600"/>
            <a:r>
              <a:rPr lang="en-AU" sz="2400" b="1"/>
              <a:t> </a:t>
            </a:r>
          </a:p>
          <a:p>
            <a:pPr marL="609600" indent="-609600"/>
            <a:r>
              <a:rPr lang="en-AU" sz="2400" b="1"/>
              <a:t> </a:t>
            </a:r>
          </a:p>
          <a:p>
            <a:pPr marL="609600" indent="-609600"/>
            <a:r>
              <a:rPr lang="en-AU" sz="2400" b="1"/>
              <a:t> </a:t>
            </a:r>
          </a:p>
          <a:p>
            <a:pPr marL="609600" indent="-609600" algn="just">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a:t>
            </a:r>
          </a:p>
        </p:txBody>
      </p:sp>
      <p:sp>
        <p:nvSpPr>
          <p:cNvPr id="119828"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19829"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19830"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21858"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21859"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21860"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21861"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21862"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21863"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21864"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21865"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21866"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21867"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21868" name="Text Box 13"/>
          <p:cNvSpPr txBox="1">
            <a:spLocks noChangeArrowheads="1"/>
          </p:cNvSpPr>
          <p:nvPr/>
        </p:nvSpPr>
        <p:spPr bwMode="auto">
          <a:xfrm>
            <a:off x="1524000" y="1447800"/>
            <a:ext cx="7467600" cy="519113"/>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5.2.4 Explain the signal detection process.</a:t>
            </a:r>
          </a:p>
        </p:txBody>
      </p:sp>
      <p:sp>
        <p:nvSpPr>
          <p:cNvPr id="121869"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21870"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21871"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21872"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21873"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21874"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121875" name="Rectangle 20">
            <a:hlinkClick r:id="rId5" action="ppaction://hlinksldjump" tooltip="Click here to go to this dot point"/>
          </p:cNvPr>
          <p:cNvSpPr>
            <a:spLocks noChangeArrowheads="1"/>
          </p:cNvSpPr>
          <p:nvPr/>
        </p:nvSpPr>
        <p:spPr bwMode="auto">
          <a:xfrm>
            <a:off x="1547813" y="2428875"/>
            <a:ext cx="6934200" cy="3016250"/>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endParaRPr lang="en-AU" sz="2400" b="1"/>
          </a:p>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rPr>
              <a:t>These factors are all stimuli. A stimulus is any item of information which stands out from the background (the noise).</a:t>
            </a:r>
          </a:p>
          <a:p>
            <a:pPr marL="609600" indent="-609600"/>
            <a:r>
              <a:rPr lang="en-AU" sz="2400">
                <a:solidFill>
                  <a:srgbClr val="660066"/>
                </a:solidFill>
                <a:latin typeface="Tahoma" pitchFamily="34" charset="0"/>
              </a:rPr>
              <a:t>Stimuli in a game situation include things like the ball, but also includes opponents, conditions, team-mates, etc.</a:t>
            </a:r>
          </a:p>
          <a:p>
            <a:pPr marL="609600" indent="-609600"/>
            <a:r>
              <a:rPr lang="en-AU" sz="2400">
                <a:solidFill>
                  <a:srgbClr val="660066"/>
                </a:solidFill>
                <a:latin typeface="Tahoma" pitchFamily="34" charset="0"/>
              </a:rPr>
              <a:t>It is usually easier to sense and identify things if they are loud, bright, large, contrasting, fast-moving, or unusual. </a:t>
            </a:r>
          </a:p>
          <a:p>
            <a:pPr marL="609600" indent="-609600"/>
            <a:endParaRPr lang="en-AU" sz="2400">
              <a:solidFill>
                <a:srgbClr val="660066"/>
              </a:solidFill>
              <a:latin typeface="Tahoma" pitchFamily="34" charset="0"/>
            </a:endParaRPr>
          </a:p>
          <a:p>
            <a:pPr marL="609600" indent="-609600"/>
            <a:endParaRPr lang="en-AU" sz="2400" b="1"/>
          </a:p>
          <a:p>
            <a:pPr marL="609600" indent="-609600"/>
            <a:endParaRPr lang="en-AU" sz="2400" b="1"/>
          </a:p>
          <a:p>
            <a:pPr marL="609600" indent="-609600"/>
            <a:endParaRPr lang="en-AU" sz="2400" b="1"/>
          </a:p>
          <a:p>
            <a:pPr marL="609600" indent="-609600" algn="just">
              <a:lnSpc>
                <a:spcPct val="95000"/>
              </a:lnSpc>
              <a:spcBef>
                <a:spcPct val="20000"/>
              </a:spcBef>
              <a:buClr>
                <a:srgbClr val="00FF00"/>
              </a:buClr>
              <a:buSzPct val="65000"/>
              <a:buFont typeface="Wingdings" pitchFamily="2" charset="2"/>
              <a:buNone/>
            </a:pPr>
            <a:endParaRPr lang="en-AU" sz="240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a:t>
            </a:r>
          </a:p>
        </p:txBody>
      </p:sp>
      <p:sp>
        <p:nvSpPr>
          <p:cNvPr id="121876"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2187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21878"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23906"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23907"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23908"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23909"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23910"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23911"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23912"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23913"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23914"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23915"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23916" name="Text Box 13"/>
          <p:cNvSpPr txBox="1">
            <a:spLocks noChangeArrowheads="1"/>
          </p:cNvSpPr>
          <p:nvPr/>
        </p:nvSpPr>
        <p:spPr bwMode="auto">
          <a:xfrm>
            <a:off x="1524000" y="1447800"/>
            <a:ext cx="7467600" cy="519113"/>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5.2.4 Explain the signal detection process.</a:t>
            </a:r>
          </a:p>
        </p:txBody>
      </p:sp>
      <p:sp>
        <p:nvSpPr>
          <p:cNvPr id="123917"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23918"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23919"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23920"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23921"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23922"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123923" name="Rectangle 20">
            <a:hlinkClick r:id="rId5" action="ppaction://hlinksldjump" tooltip="Click here to go to this dot point"/>
          </p:cNvPr>
          <p:cNvSpPr>
            <a:spLocks noChangeArrowheads="1"/>
          </p:cNvSpPr>
          <p:nvPr/>
        </p:nvSpPr>
        <p:spPr bwMode="auto">
          <a:xfrm>
            <a:off x="1547813" y="2428874"/>
            <a:ext cx="6934200" cy="4429125"/>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rPr>
              <a:t>Hence, your team-mates wear the same uniform as you, not to look good, but to make identification easier. </a:t>
            </a:r>
          </a:p>
          <a:p>
            <a:pPr marL="609600" indent="-609600"/>
            <a:r>
              <a:rPr lang="en-AU" sz="2400" dirty="0">
                <a:solidFill>
                  <a:srgbClr val="660066"/>
                </a:solidFill>
                <a:latin typeface="Tahoma" pitchFamily="34" charset="0"/>
              </a:rPr>
              <a:t>In what other ways are the stimuli involved in sport made easier to detect?</a:t>
            </a:r>
          </a:p>
          <a:p>
            <a:pPr marL="609600" indent="-609600"/>
            <a:r>
              <a:rPr lang="en-AU" sz="2400" b="1" dirty="0">
                <a:solidFill>
                  <a:srgbClr val="660066"/>
                </a:solidFill>
                <a:latin typeface="Tahoma" pitchFamily="34" charset="0"/>
              </a:rPr>
              <a:t> </a:t>
            </a:r>
          </a:p>
          <a:p>
            <a:pPr marL="609600" indent="-609600"/>
            <a:r>
              <a:rPr lang="en-AU" sz="2400" b="1" dirty="0">
                <a:solidFill>
                  <a:srgbClr val="660066"/>
                </a:solidFill>
                <a:latin typeface="Tahoma" pitchFamily="34" charset="0"/>
              </a:rPr>
              <a:t>  </a:t>
            </a:r>
            <a:endParaRPr lang="en-AU" sz="24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	</a:t>
            </a:r>
          </a:p>
        </p:txBody>
      </p:sp>
      <p:sp>
        <p:nvSpPr>
          <p:cNvPr id="123924"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23925"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23926"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25954"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25955"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25956"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25957"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25958"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25959"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25960"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25961"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25962"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25963"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25964" name="Text Box 13"/>
          <p:cNvSpPr txBox="1">
            <a:spLocks noChangeArrowheads="1"/>
          </p:cNvSpPr>
          <p:nvPr/>
        </p:nvSpPr>
        <p:spPr bwMode="auto">
          <a:xfrm>
            <a:off x="1539130" y="814511"/>
            <a:ext cx="7467600" cy="519113"/>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5.2.4 Explain the signal detection process.</a:t>
            </a:r>
          </a:p>
        </p:txBody>
      </p:sp>
      <p:sp>
        <p:nvSpPr>
          <p:cNvPr id="125965"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25966"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25967"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25968"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25969"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25970"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125971" name="Rectangle 20">
            <a:hlinkClick r:id="rId5" action="ppaction://hlinksldjump" tooltip="Click here to go to this dot point"/>
          </p:cNvPr>
          <p:cNvSpPr>
            <a:spLocks noChangeArrowheads="1"/>
          </p:cNvSpPr>
          <p:nvPr/>
        </p:nvSpPr>
        <p:spPr bwMode="auto">
          <a:xfrm>
            <a:off x="1411288" y="1401470"/>
            <a:ext cx="6934200" cy="5195882"/>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rPr>
              <a:t>During the perception stage identification of a stimulus occurs, this involves three elements:</a:t>
            </a:r>
          </a:p>
          <a:p>
            <a:pPr marL="609600" indent="-609600"/>
            <a:r>
              <a:rPr lang="en-AU" sz="2400" dirty="0">
                <a:solidFill>
                  <a:srgbClr val="660066"/>
                </a:solidFill>
                <a:latin typeface="Tahoma" pitchFamily="34" charset="0"/>
              </a:rPr>
              <a:t>Detection, Comparison and Recognition .....the D C R process.</a:t>
            </a:r>
          </a:p>
          <a:p>
            <a:pPr marL="609600" indent="-609600"/>
            <a:r>
              <a:rPr lang="en-AU" sz="2400" dirty="0">
                <a:solidFill>
                  <a:srgbClr val="660066"/>
                </a:solidFill>
                <a:latin typeface="Tahoma" pitchFamily="34" charset="0"/>
              </a:rPr>
              <a:t>· </a:t>
            </a:r>
            <a:r>
              <a:rPr lang="en-AU" sz="2400" u="sng" dirty="0">
                <a:solidFill>
                  <a:srgbClr val="660066"/>
                </a:solidFill>
                <a:latin typeface="Tahoma" pitchFamily="34" charset="0"/>
              </a:rPr>
              <a:t>Detection</a:t>
            </a:r>
            <a:r>
              <a:rPr lang="en-AU" sz="2400" dirty="0">
                <a:solidFill>
                  <a:srgbClr val="660066"/>
                </a:solidFill>
                <a:latin typeface="Tahoma" pitchFamily="34" charset="0"/>
              </a:rPr>
              <a:t> is the process of the registering of the stimulus, by the sense organ.</a:t>
            </a:r>
          </a:p>
          <a:p>
            <a:pPr marL="609600" indent="-609600"/>
            <a:r>
              <a:rPr lang="en-AU" sz="2400" dirty="0">
                <a:solidFill>
                  <a:srgbClr val="660066"/>
                </a:solidFill>
                <a:latin typeface="Tahoma" pitchFamily="34" charset="0"/>
              </a:rPr>
              <a:t>· </a:t>
            </a:r>
            <a:r>
              <a:rPr lang="en-AU" sz="2400" u="sng" dirty="0">
                <a:solidFill>
                  <a:srgbClr val="660066"/>
                </a:solidFill>
                <a:latin typeface="Tahoma" pitchFamily="34" charset="0"/>
              </a:rPr>
              <a:t>Comparison</a:t>
            </a:r>
            <a:r>
              <a:rPr lang="en-AU" sz="2400" dirty="0">
                <a:solidFill>
                  <a:srgbClr val="660066"/>
                </a:solidFill>
                <a:latin typeface="Tahoma" pitchFamily="34" charset="0"/>
              </a:rPr>
              <a:t> is the process of referring the stimulus to the memory, to compare it to previously stored stimuli.</a:t>
            </a:r>
          </a:p>
          <a:p>
            <a:pPr marL="609600" indent="-609600"/>
            <a:r>
              <a:rPr lang="en-AU" sz="2400" dirty="0">
                <a:solidFill>
                  <a:srgbClr val="660066"/>
                </a:solidFill>
                <a:latin typeface="Tahoma" pitchFamily="34" charset="0"/>
              </a:rPr>
              <a:t>· </a:t>
            </a:r>
            <a:r>
              <a:rPr lang="en-AU" sz="2400" u="sng" dirty="0">
                <a:solidFill>
                  <a:srgbClr val="660066"/>
                </a:solidFill>
                <a:latin typeface="Tahoma" pitchFamily="34" charset="0"/>
              </a:rPr>
              <a:t>Recognition </a:t>
            </a:r>
            <a:r>
              <a:rPr lang="en-AU" sz="2400" dirty="0">
                <a:solidFill>
                  <a:srgbClr val="660066"/>
                </a:solidFill>
                <a:latin typeface="Tahoma" pitchFamily="34" charset="0"/>
              </a:rPr>
              <a:t>is the process of finding a corresponding stimuli in the memory.</a:t>
            </a:r>
          </a:p>
          <a:p>
            <a:pPr marL="609600" indent="-609600" algn="just">
              <a:lnSpc>
                <a:spcPct val="95000"/>
              </a:lnSpc>
              <a:spcBef>
                <a:spcPct val="20000"/>
              </a:spcBef>
              <a:buClr>
                <a:srgbClr val="00FF00"/>
              </a:buClr>
              <a:buSzPct val="65000"/>
              <a:buFont typeface="Wingdings" pitchFamily="2" charset="2"/>
              <a:buNone/>
            </a:pPr>
            <a:endParaRPr lang="en-AU" sz="24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	</a:t>
            </a:r>
          </a:p>
        </p:txBody>
      </p:sp>
      <p:sp>
        <p:nvSpPr>
          <p:cNvPr id="125972"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25973"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25974"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28002"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28003"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28004"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28005"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28006"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28007"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28008"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28009"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28010"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28011"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28012" name="Text Box 13"/>
          <p:cNvSpPr txBox="1">
            <a:spLocks noChangeArrowheads="1"/>
          </p:cNvSpPr>
          <p:nvPr/>
        </p:nvSpPr>
        <p:spPr bwMode="auto">
          <a:xfrm>
            <a:off x="1524000" y="1447800"/>
            <a:ext cx="7467600" cy="519113"/>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5.2.4 Explain the signal detection process.</a:t>
            </a:r>
          </a:p>
        </p:txBody>
      </p:sp>
      <p:sp>
        <p:nvSpPr>
          <p:cNvPr id="128013"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28014"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28015"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28016"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28017"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28018"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128019" name="Rectangle 20">
            <a:hlinkClick r:id="rId5" action="ppaction://hlinksldjump" tooltip="Click here to go to this dot point"/>
          </p:cNvPr>
          <p:cNvSpPr>
            <a:spLocks noChangeArrowheads="1"/>
          </p:cNvSpPr>
          <p:nvPr/>
        </p:nvSpPr>
        <p:spPr bwMode="auto">
          <a:xfrm>
            <a:off x="1547813" y="2205038"/>
            <a:ext cx="6934200" cy="3232150"/>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endParaRPr lang="en-AU" sz="2400" b="1"/>
          </a:p>
          <a:p>
            <a:pPr marL="609600" indent="-609600"/>
            <a:r>
              <a:rPr lang="en-AU">
                <a:solidFill>
                  <a:srgbClr val="660066"/>
                </a:solidFill>
                <a:latin typeface="Tahoma" pitchFamily="34" charset="0"/>
              </a:rPr>
              <a:t>During a sporting activity, we will be receiving a tremendous amount of information (detection) the vast majority of which is largely ignored.</a:t>
            </a:r>
          </a:p>
          <a:p>
            <a:pPr marL="609600" indent="-609600"/>
            <a:r>
              <a:rPr lang="en-AU">
                <a:solidFill>
                  <a:srgbClr val="660066"/>
                </a:solidFill>
                <a:latin typeface="Tahoma" pitchFamily="34" charset="0"/>
              </a:rPr>
              <a:t>For example, during a game, such as basketball, we tend to be unaware of many stimuli, such as the temperature, the touch of our clothes on our skin, the noise of the crowd, buses passing outside the hall, the firmness of the ground beneath our feet, etc. </a:t>
            </a:r>
          </a:p>
          <a:p>
            <a:pPr marL="609600" indent="-609600"/>
            <a:endParaRPr lang="en-AU" b="1">
              <a:solidFill>
                <a:srgbClr val="660066"/>
              </a:solidFill>
              <a:latin typeface="Tahoma" pitchFamily="34" charset="0"/>
            </a:endParaRPr>
          </a:p>
          <a:p>
            <a:pPr marL="609600" indent="-609600"/>
            <a:r>
              <a:rPr lang="en-AU" b="1">
                <a:solidFill>
                  <a:srgbClr val="660066"/>
                </a:solidFill>
                <a:latin typeface="Tahoma" pitchFamily="34" charset="0"/>
              </a:rPr>
              <a:t>In basketball what important stimuli might be detected when defending the ball carrier?</a:t>
            </a:r>
            <a:r>
              <a:rPr lang="en-AU" b="1"/>
              <a:t> </a:t>
            </a:r>
          </a:p>
          <a:p>
            <a:pPr marL="609600" indent="-609600"/>
            <a:r>
              <a:rPr lang="en-AU" sz="2400" b="1"/>
              <a:t> </a:t>
            </a:r>
          </a:p>
          <a:p>
            <a:pPr marL="609600" indent="-609600"/>
            <a:r>
              <a:rPr lang="en-AU" sz="2400" b="1"/>
              <a:t> </a:t>
            </a:r>
          </a:p>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a:solidFill>
                  <a:srgbClr val="660066"/>
                </a:solidFill>
                <a:latin typeface="Tahoma" pitchFamily="34" charset="0"/>
                <a:cs typeface="Times New Roman" pitchFamily="18" charset="0"/>
              </a:rPr>
              <a:t>	</a:t>
            </a:r>
          </a:p>
        </p:txBody>
      </p:sp>
      <p:sp>
        <p:nvSpPr>
          <p:cNvPr id="128020"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28021"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28022"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30050"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30051"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30052"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30053"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30054"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30055"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30056"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30057"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30058"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30059"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30060" name="Text Box 13"/>
          <p:cNvSpPr txBox="1">
            <a:spLocks noChangeArrowheads="1"/>
          </p:cNvSpPr>
          <p:nvPr/>
        </p:nvSpPr>
        <p:spPr bwMode="auto">
          <a:xfrm>
            <a:off x="1524000" y="1447800"/>
            <a:ext cx="7467600" cy="519113"/>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5.2.4 Explain the signal detection process.</a:t>
            </a:r>
          </a:p>
        </p:txBody>
      </p:sp>
      <p:sp>
        <p:nvSpPr>
          <p:cNvPr id="130061"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30062"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30063"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30064"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30065"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30066"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130067" name="Rectangle 20">
            <a:hlinkClick r:id="rId5" action="ppaction://hlinksldjump" tooltip="Click here to go to this dot point"/>
          </p:cNvPr>
          <p:cNvSpPr>
            <a:spLocks noChangeArrowheads="1"/>
          </p:cNvSpPr>
          <p:nvPr/>
        </p:nvSpPr>
        <p:spPr bwMode="auto">
          <a:xfrm>
            <a:off x="1547813" y="2060574"/>
            <a:ext cx="6934200" cy="4797425"/>
          </a:xfrm>
          <a:prstGeom prst="rect">
            <a:avLst/>
          </a:prstGeom>
          <a:noFill/>
          <a:ln w="9525">
            <a:noFill/>
            <a:miter lim="800000"/>
            <a:headEnd/>
            <a:tailEnd/>
          </a:ln>
        </p:spPr>
        <p:txBody>
          <a:bodyPr/>
          <a:lstStyle/>
          <a:p>
            <a:pPr marL="609600" indent="-609600"/>
            <a:r>
              <a:rPr lang="en-AU" sz="2400" b="1" dirty="0"/>
              <a:t> </a:t>
            </a:r>
            <a:r>
              <a:rPr lang="en-AU" sz="2400" dirty="0">
                <a:solidFill>
                  <a:srgbClr val="660066"/>
                </a:solidFill>
                <a:latin typeface="Tahoma" pitchFamily="34" charset="0"/>
              </a:rPr>
              <a:t>We try to be solely concerned with the activity in question, and more importantly, those aspects of the game that are directly our concern.</a:t>
            </a:r>
          </a:p>
          <a:p>
            <a:pPr marL="609600" indent="-609600"/>
            <a:r>
              <a:rPr lang="en-AU" sz="2400" dirty="0">
                <a:solidFill>
                  <a:srgbClr val="660066"/>
                </a:solidFill>
                <a:latin typeface="Tahoma" pitchFamily="34" charset="0"/>
              </a:rPr>
              <a:t> </a:t>
            </a:r>
          </a:p>
          <a:p>
            <a:pPr marL="609600" indent="-609600"/>
            <a:r>
              <a:rPr lang="en-AU" sz="2400" b="1" dirty="0">
                <a:solidFill>
                  <a:srgbClr val="660066"/>
                </a:solidFill>
                <a:latin typeface="Tahoma" pitchFamily="34" charset="0"/>
              </a:rPr>
              <a:t>In the basketball game what comparison might be looked for when defending the ball carrier?</a:t>
            </a:r>
          </a:p>
          <a:p>
            <a:pPr marL="609600" indent="-609600"/>
            <a:r>
              <a:rPr lang="en-AU" sz="2400" dirty="0">
                <a:solidFill>
                  <a:srgbClr val="660066"/>
                </a:solidFill>
                <a:latin typeface="Tahoma" pitchFamily="34" charset="0"/>
              </a:rPr>
              <a:t> </a:t>
            </a:r>
          </a:p>
          <a:p>
            <a:pPr marL="609600" indent="-609600"/>
            <a:r>
              <a:rPr lang="en-AU" sz="2400" b="1" dirty="0">
                <a:solidFill>
                  <a:srgbClr val="660066"/>
                </a:solidFill>
                <a:latin typeface="Tahoma" pitchFamily="34" charset="0"/>
              </a:rPr>
              <a:t>What can be done once you have recognise the stimuli that indicate the ball carrier is about to fake a shot and dribble to the basket?</a:t>
            </a:r>
          </a:p>
          <a:p>
            <a:pPr marL="609600" indent="-609600"/>
            <a:r>
              <a:rPr lang="en-AU" sz="2400" b="1" dirty="0"/>
              <a:t> </a:t>
            </a:r>
          </a:p>
          <a:p>
            <a:pPr marL="609600" indent="-609600"/>
            <a:r>
              <a:rPr lang="en-AU" sz="2400" b="1" dirty="0"/>
              <a:t> </a:t>
            </a:r>
          </a:p>
          <a:p>
            <a:pPr marL="609600" indent="-609600"/>
            <a:r>
              <a:rPr lang="en-AU" sz="2400" b="1" dirty="0"/>
              <a:t> </a:t>
            </a:r>
          </a:p>
          <a:p>
            <a:pPr marL="609600" indent="-609600" algn="just">
              <a:lnSpc>
                <a:spcPct val="95000"/>
              </a:lnSpc>
              <a:spcBef>
                <a:spcPct val="20000"/>
              </a:spcBef>
              <a:buClr>
                <a:srgbClr val="00FF00"/>
              </a:buClr>
              <a:buSzPct val="65000"/>
              <a:buFont typeface="Wingdings" pitchFamily="2" charset="2"/>
              <a:buNone/>
            </a:pPr>
            <a:endParaRPr lang="en-AU" sz="24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	</a:t>
            </a:r>
          </a:p>
        </p:txBody>
      </p:sp>
      <p:sp>
        <p:nvSpPr>
          <p:cNvPr id="130069"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30070"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32098"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32099"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32100"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32101"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32102"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32103"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32104"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32105"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32106"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32107"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32108" name="Text Box 13"/>
          <p:cNvSpPr txBox="1">
            <a:spLocks noChangeArrowheads="1"/>
          </p:cNvSpPr>
          <p:nvPr/>
        </p:nvSpPr>
        <p:spPr bwMode="auto">
          <a:xfrm>
            <a:off x="1524000" y="1447800"/>
            <a:ext cx="7467600" cy="519113"/>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5.2.4 Explain the signal detection process.</a:t>
            </a:r>
          </a:p>
        </p:txBody>
      </p:sp>
      <p:sp>
        <p:nvSpPr>
          <p:cNvPr id="132109"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32110"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32111"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32112"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32113"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32114"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132115" name="Rectangle 20">
            <a:hlinkClick r:id="rId5" action="ppaction://hlinksldjump" tooltip="Click here to go to this dot point"/>
          </p:cNvPr>
          <p:cNvSpPr>
            <a:spLocks noChangeArrowheads="1"/>
          </p:cNvSpPr>
          <p:nvPr/>
        </p:nvSpPr>
        <p:spPr bwMode="auto">
          <a:xfrm>
            <a:off x="1547813" y="2428874"/>
            <a:ext cx="6934200" cy="4096469"/>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endParaRPr lang="en-AU" sz="2400" b="1" dirty="0"/>
          </a:p>
          <a:p>
            <a:pPr marL="609600" indent="-609600"/>
            <a:r>
              <a:rPr lang="en-AU" sz="2400" dirty="0">
                <a:solidFill>
                  <a:srgbClr val="660066"/>
                </a:solidFill>
                <a:latin typeface="Tahoma" pitchFamily="34" charset="0"/>
              </a:rPr>
              <a:t>REMEMBER DCR OCCURS within PERCEPTION: Exactly where we will find out later.</a:t>
            </a:r>
          </a:p>
          <a:p>
            <a:pPr marL="609600" indent="-609600"/>
            <a:r>
              <a:rPr lang="en-AU" sz="2400" dirty="0">
                <a:solidFill>
                  <a:srgbClr val="660066"/>
                </a:solidFill>
                <a:latin typeface="Tahoma" pitchFamily="34" charset="0"/>
              </a:rPr>
              <a:t>The vast amount of information received during a basketball game demands that we have to learn to concentrate on the stimuli that are important. </a:t>
            </a:r>
          </a:p>
          <a:p>
            <a:pPr marL="609600" indent="-609600"/>
            <a:r>
              <a:rPr lang="en-AU" sz="2400" dirty="0">
                <a:solidFill>
                  <a:srgbClr val="660066"/>
                </a:solidFill>
                <a:latin typeface="Tahoma" pitchFamily="34" charset="0"/>
              </a:rPr>
              <a:t>This is called SELECTIVE ATTENTION. </a:t>
            </a:r>
          </a:p>
          <a:p>
            <a:pPr marL="609600" indent="-609600" algn="just">
              <a:lnSpc>
                <a:spcPct val="95000"/>
              </a:lnSpc>
              <a:spcBef>
                <a:spcPct val="20000"/>
              </a:spcBef>
              <a:buClr>
                <a:srgbClr val="00FF00"/>
              </a:buClr>
              <a:buSzPct val="65000"/>
              <a:buFont typeface="Wingdings" pitchFamily="2" charset="2"/>
              <a:buNone/>
            </a:pPr>
            <a:endParaRPr lang="en-AU" sz="24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		</a:t>
            </a:r>
            <a:r>
              <a:rPr lang="en-AU" sz="800" dirty="0"/>
              <a:t>http://www.cix.co.uk/~dkeegan/PE/psychology/information%20processing/information%20processing.htm</a:t>
            </a:r>
            <a:endParaRPr lang="en-AU" sz="8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	</a:t>
            </a:r>
          </a:p>
        </p:txBody>
      </p:sp>
      <p:sp>
        <p:nvSpPr>
          <p:cNvPr id="1321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32118"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34146"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34147"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34148"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34149"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34150"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34151"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34152"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34153"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34154"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34155"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34156" name="Text Box 13"/>
          <p:cNvSpPr txBox="1">
            <a:spLocks noChangeArrowheads="1"/>
          </p:cNvSpPr>
          <p:nvPr/>
        </p:nvSpPr>
        <p:spPr bwMode="auto">
          <a:xfrm>
            <a:off x="1524000" y="1196975"/>
            <a:ext cx="7467600" cy="1373188"/>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5.2.5 Distinguish between the characteristics of short-term sensory store, short-term memory and long-term memory.</a:t>
            </a:r>
          </a:p>
        </p:txBody>
      </p:sp>
      <p:sp>
        <p:nvSpPr>
          <p:cNvPr id="134157"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34158"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34159"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34160"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34161"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34162"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134163" name="Rectangle 20">
            <a:hlinkClick r:id="rId5" action="ppaction://hlinksldjump" tooltip="Click here to go to this dot point"/>
          </p:cNvPr>
          <p:cNvSpPr>
            <a:spLocks noChangeArrowheads="1"/>
          </p:cNvSpPr>
          <p:nvPr/>
        </p:nvSpPr>
        <p:spPr bwMode="auto">
          <a:xfrm>
            <a:off x="1547813" y="2428874"/>
            <a:ext cx="6934200" cy="3808435"/>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endParaRPr lang="en-AU" sz="24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The memory is seen as a critical part of the</a:t>
            </a: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overall learning process. </a:t>
            </a:r>
          </a:p>
          <a:p>
            <a:pPr marL="609600" indent="-609600">
              <a:lnSpc>
                <a:spcPct val="95000"/>
              </a:lnSpc>
              <a:spcBef>
                <a:spcPct val="20000"/>
              </a:spcBef>
              <a:buClr>
                <a:srgbClr val="00FF00"/>
              </a:buClr>
              <a:buSzPct val="65000"/>
              <a:buFont typeface="Wingdings" pitchFamily="2" charset="2"/>
              <a:buNone/>
            </a:pPr>
            <a:endParaRPr lang="en-AU" sz="2400" dirty="0">
              <a:solidFill>
                <a:srgbClr val="660066"/>
              </a:solidFill>
              <a:latin typeface="Tahoma" pitchFamily="34" charset="0"/>
              <a:cs typeface="Times New Roman" pitchFamily="18" charset="0"/>
            </a:endParaRP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It is central to our ability to receive the relevant</a:t>
            </a: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information, interpret it, use it to make decisions </a:t>
            </a: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and then pass out the appropriate information via</a:t>
            </a: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the body’s effector systems.</a:t>
            </a:r>
          </a:p>
          <a:p>
            <a:pPr marL="609600" indent="-609600">
              <a:lnSpc>
                <a:spcPct val="95000"/>
              </a:lnSpc>
              <a:spcBef>
                <a:spcPct val="20000"/>
              </a:spcBef>
              <a:buClr>
                <a:srgbClr val="00FF00"/>
              </a:buClr>
              <a:buSzPct val="65000"/>
              <a:buFont typeface="Wingdings" pitchFamily="2" charset="2"/>
              <a:buNone/>
            </a:pPr>
            <a:endParaRPr lang="en-AU" sz="2400" dirty="0">
              <a:solidFill>
                <a:srgbClr val="660066"/>
              </a:solidFill>
              <a:latin typeface="Tahoma" pitchFamily="34" charset="0"/>
              <a:cs typeface="Times New Roman" pitchFamily="18" charset="0"/>
            </a:endParaRPr>
          </a:p>
          <a:p>
            <a:pPr marL="609600" indent="-609600" algn="r">
              <a:lnSpc>
                <a:spcPct val="95000"/>
              </a:lnSpc>
              <a:spcBef>
                <a:spcPct val="20000"/>
              </a:spcBef>
              <a:buClr>
                <a:srgbClr val="00FF00"/>
              </a:buClr>
              <a:buSzPct val="65000"/>
              <a:buFont typeface="Wingdings" pitchFamily="2" charset="2"/>
              <a:buNone/>
            </a:pPr>
            <a:r>
              <a:rPr lang="en-AU" sz="800" dirty="0">
                <a:solidFill>
                  <a:srgbClr val="660066"/>
                </a:solidFill>
                <a:latin typeface="Tahoma" pitchFamily="34" charset="0"/>
                <a:cs typeface="Times New Roman" pitchFamily="18" charset="0"/>
              </a:rPr>
              <a:t>	</a:t>
            </a:r>
            <a:r>
              <a:rPr lang="en-AU" sz="800" dirty="0" err="1">
                <a:solidFill>
                  <a:srgbClr val="660066"/>
                </a:solidFill>
                <a:latin typeface="Tahoma" pitchFamily="34" charset="0"/>
                <a:cs typeface="Times New Roman" pitchFamily="18" charset="0"/>
              </a:rPr>
              <a:t>wesson</a:t>
            </a:r>
            <a:r>
              <a:rPr lang="en-AU" sz="800" dirty="0">
                <a:solidFill>
                  <a:srgbClr val="660066"/>
                </a:solidFill>
                <a:latin typeface="Tahoma" pitchFamily="34" charset="0"/>
                <a:cs typeface="Times New Roman" pitchFamily="18" charset="0"/>
              </a:rPr>
              <a:t> et.al (1998)</a:t>
            </a:r>
          </a:p>
        </p:txBody>
      </p:sp>
      <p:sp>
        <p:nvSpPr>
          <p:cNvPr id="134164"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34165"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34166"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36194"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36195"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36196"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36197"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36198"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36199"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36200"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36201"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36202"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36203"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36204" name="Text Box 13"/>
          <p:cNvSpPr txBox="1">
            <a:spLocks noChangeArrowheads="1"/>
          </p:cNvSpPr>
          <p:nvPr/>
        </p:nvSpPr>
        <p:spPr bwMode="auto">
          <a:xfrm>
            <a:off x="1524000" y="1196975"/>
            <a:ext cx="7467600" cy="1373188"/>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5.2.5 Distinguish between the characteristics of short-term sensory store, short-term memory and long-term memory.</a:t>
            </a:r>
          </a:p>
        </p:txBody>
      </p:sp>
      <p:sp>
        <p:nvSpPr>
          <p:cNvPr id="136205"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36206"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36207"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36208"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36209"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36210"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136211" name="Rectangle 20">
            <a:hlinkClick r:id="rId5" action="ppaction://hlinksldjump" tooltip="Click here to go to this dot point"/>
          </p:cNvPr>
          <p:cNvSpPr>
            <a:spLocks noChangeArrowheads="1"/>
          </p:cNvSpPr>
          <p:nvPr/>
        </p:nvSpPr>
        <p:spPr bwMode="auto">
          <a:xfrm>
            <a:off x="1547813" y="2428874"/>
            <a:ext cx="6934200" cy="4168477"/>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	</a:t>
            </a: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	There has been much debate about the structure, organization and capacity of the memory process with many modifications being suggested to the basic “two dimensional process” or “multi-store” model of memory as described by Atkinson and Shiffrin (1968). </a:t>
            </a:r>
          </a:p>
          <a:p>
            <a:pPr marL="609600" indent="-609600" algn="r">
              <a:lnSpc>
                <a:spcPct val="95000"/>
              </a:lnSpc>
              <a:spcBef>
                <a:spcPct val="20000"/>
              </a:spcBef>
              <a:buClr>
                <a:srgbClr val="00FF00"/>
              </a:buClr>
              <a:buSzPct val="65000"/>
              <a:buFont typeface="Wingdings" pitchFamily="2" charset="2"/>
              <a:buNone/>
            </a:pPr>
            <a:r>
              <a:rPr lang="en-AU" sz="800" dirty="0">
                <a:solidFill>
                  <a:srgbClr val="660066"/>
                </a:solidFill>
                <a:latin typeface="Tahoma" pitchFamily="34" charset="0"/>
                <a:cs typeface="Times New Roman" pitchFamily="18" charset="0"/>
              </a:rPr>
              <a:t>	</a:t>
            </a:r>
            <a:r>
              <a:rPr lang="en-AU" sz="800" dirty="0" err="1">
                <a:solidFill>
                  <a:srgbClr val="660066"/>
                </a:solidFill>
                <a:latin typeface="Tahoma" pitchFamily="34" charset="0"/>
                <a:cs typeface="Times New Roman" pitchFamily="18" charset="0"/>
              </a:rPr>
              <a:t>wesson</a:t>
            </a:r>
            <a:r>
              <a:rPr lang="en-AU" sz="800" dirty="0">
                <a:solidFill>
                  <a:srgbClr val="660066"/>
                </a:solidFill>
                <a:latin typeface="Tahoma" pitchFamily="34" charset="0"/>
                <a:cs typeface="Times New Roman" pitchFamily="18" charset="0"/>
              </a:rPr>
              <a:t> et.al (1998)</a:t>
            </a:r>
          </a:p>
        </p:txBody>
      </p:sp>
      <p:sp>
        <p:nvSpPr>
          <p:cNvPr id="136213"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36214"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38242"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38243"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38244"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38245"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38246"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38247"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38248"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38249"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38250"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38251"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38252" name="Text Box 13"/>
          <p:cNvSpPr txBox="1">
            <a:spLocks noChangeArrowheads="1"/>
          </p:cNvSpPr>
          <p:nvPr/>
        </p:nvSpPr>
        <p:spPr bwMode="auto">
          <a:xfrm>
            <a:off x="1524000" y="1196975"/>
            <a:ext cx="7467600" cy="1373188"/>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5.2.5 Distinguish between the characteristics of short-term sensory store, short-term memory and long-term memory.</a:t>
            </a:r>
          </a:p>
        </p:txBody>
      </p:sp>
      <p:sp>
        <p:nvSpPr>
          <p:cNvPr id="138253"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38254"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38255"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38256"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38257"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38258"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138259" name="Rectangle 20">
            <a:hlinkClick r:id="rId5" action="ppaction://hlinksldjump" tooltip="Click here to go to this dot point"/>
          </p:cNvPr>
          <p:cNvSpPr>
            <a:spLocks noChangeArrowheads="1"/>
          </p:cNvSpPr>
          <p:nvPr/>
        </p:nvSpPr>
        <p:spPr bwMode="auto">
          <a:xfrm>
            <a:off x="1371600" y="2722562"/>
            <a:ext cx="6934200" cy="3442742"/>
          </a:xfrm>
          <a:prstGeom prst="rect">
            <a:avLst/>
          </a:prstGeom>
          <a:noFill/>
          <a:ln w="9525">
            <a:noFill/>
            <a:miter lim="800000"/>
            <a:headEnd/>
            <a:tailEnd/>
          </a:ln>
        </p:spPr>
        <p:txBody>
          <a:bodyPr/>
          <a:lstStyle/>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It is generally suggested, however, that there are two main aspects of memory: short term memory (STM) and long term memory (LTM). </a:t>
            </a:r>
          </a:p>
          <a:p>
            <a:pPr marL="609600" indent="-609600">
              <a:lnSpc>
                <a:spcPct val="95000"/>
              </a:lnSpc>
              <a:spcBef>
                <a:spcPct val="20000"/>
              </a:spcBef>
              <a:buClr>
                <a:srgbClr val="00FF00"/>
              </a:buClr>
              <a:buSzPct val="65000"/>
              <a:buFont typeface="Wingdings" pitchFamily="2" charset="2"/>
              <a:buNone/>
            </a:pPr>
            <a:r>
              <a:rPr lang="en-AU" sz="2400" dirty="0">
                <a:solidFill>
                  <a:srgbClr val="660066"/>
                </a:solidFill>
                <a:latin typeface="Tahoma" pitchFamily="34" charset="0"/>
                <a:cs typeface="Times New Roman" pitchFamily="18" charset="0"/>
              </a:rPr>
              <a:t>These two parts are in some way preceded by a third area known as the sensory system or short-term sensory store (STSS) which involves a selection and attention process.</a:t>
            </a:r>
          </a:p>
          <a:p>
            <a:pPr marL="609600" indent="-609600" algn="r">
              <a:lnSpc>
                <a:spcPct val="95000"/>
              </a:lnSpc>
              <a:spcBef>
                <a:spcPct val="20000"/>
              </a:spcBef>
              <a:buClr>
                <a:srgbClr val="00FF00"/>
              </a:buClr>
              <a:buSzPct val="65000"/>
              <a:buFont typeface="Wingdings" pitchFamily="2" charset="2"/>
              <a:buNone/>
            </a:pPr>
            <a:r>
              <a:rPr lang="en-AU" sz="800" dirty="0">
                <a:solidFill>
                  <a:srgbClr val="660066"/>
                </a:solidFill>
                <a:latin typeface="Tahoma" pitchFamily="34" charset="0"/>
                <a:cs typeface="Times New Roman" pitchFamily="18" charset="0"/>
              </a:rPr>
              <a:t>	</a:t>
            </a:r>
          </a:p>
          <a:p>
            <a:pPr marL="609600" indent="-609600" algn="r">
              <a:lnSpc>
                <a:spcPct val="95000"/>
              </a:lnSpc>
              <a:spcBef>
                <a:spcPct val="20000"/>
              </a:spcBef>
              <a:buClr>
                <a:srgbClr val="00FF00"/>
              </a:buClr>
              <a:buSzPct val="65000"/>
              <a:buFont typeface="Wingdings" pitchFamily="2" charset="2"/>
              <a:buNone/>
            </a:pPr>
            <a:r>
              <a:rPr lang="en-AU" sz="800" dirty="0" err="1">
                <a:solidFill>
                  <a:srgbClr val="660066"/>
                </a:solidFill>
                <a:latin typeface="Tahoma" pitchFamily="34" charset="0"/>
                <a:cs typeface="Times New Roman" pitchFamily="18" charset="0"/>
              </a:rPr>
              <a:t>wesson</a:t>
            </a:r>
            <a:r>
              <a:rPr lang="en-AU" sz="800" dirty="0">
                <a:solidFill>
                  <a:srgbClr val="660066"/>
                </a:solidFill>
                <a:latin typeface="Tahoma" pitchFamily="34" charset="0"/>
                <a:cs typeface="Times New Roman" pitchFamily="18" charset="0"/>
              </a:rPr>
              <a:t> et.al (1998)</a:t>
            </a:r>
          </a:p>
        </p:txBody>
      </p:sp>
      <p:sp>
        <p:nvSpPr>
          <p:cNvPr id="138261"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38262"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Systems </a:t>
            </a:r>
          </a:p>
        </p:txBody>
      </p:sp>
      <p:pic>
        <p:nvPicPr>
          <p:cNvPr id="4" name="Content Placeholder 3"/>
          <p:cNvPicPr>
            <a:picLocks noGrp="1" noChangeAspect="1"/>
          </p:cNvPicPr>
          <p:nvPr>
            <p:ph idx="1"/>
          </p:nvPr>
        </p:nvPicPr>
        <p:blipFill>
          <a:blip r:embed="rId2"/>
          <a:stretch>
            <a:fillRect/>
          </a:stretch>
        </p:blipFill>
        <p:spPr>
          <a:xfrm>
            <a:off x="2413397" y="2438400"/>
            <a:ext cx="6152356" cy="3651250"/>
          </a:xfrm>
          <a:prstGeom prst="rect">
            <a:avLst/>
          </a:prstGeom>
        </p:spPr>
      </p:pic>
    </p:spTree>
    <p:extLst>
      <p:ext uri="{BB962C8B-B14F-4D97-AF65-F5344CB8AC3E}">
        <p14:creationId xmlns:p14="http://schemas.microsoft.com/office/powerpoint/2010/main" val="23453566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 Term Sensory Store</a:t>
            </a:r>
          </a:p>
        </p:txBody>
      </p:sp>
      <p:sp>
        <p:nvSpPr>
          <p:cNvPr id="3" name="Content Placeholder 2"/>
          <p:cNvSpPr>
            <a:spLocks noGrp="1"/>
          </p:cNvSpPr>
          <p:nvPr>
            <p:ph idx="1"/>
          </p:nvPr>
        </p:nvSpPr>
        <p:spPr/>
        <p:txBody>
          <a:bodyPr/>
          <a:lstStyle/>
          <a:p>
            <a:r>
              <a:rPr lang="en-US" dirty="0"/>
              <a:t>All the information that is received from the senses and held for a very brief time</a:t>
            </a:r>
          </a:p>
          <a:p>
            <a:pPr lvl="2"/>
            <a:r>
              <a:rPr lang="en-US" b="1" dirty="0"/>
              <a:t>Capacity- Unlimited </a:t>
            </a:r>
          </a:p>
          <a:p>
            <a:pPr lvl="2"/>
            <a:r>
              <a:rPr lang="en-US" b="1" dirty="0"/>
              <a:t>Duration- Less than a second </a:t>
            </a:r>
          </a:p>
          <a:p>
            <a:pPr lvl="3"/>
            <a:r>
              <a:rPr lang="en-US" b="1" dirty="0"/>
              <a:t>Just enough time to make a decision on its importance</a:t>
            </a:r>
          </a:p>
          <a:p>
            <a:r>
              <a:rPr lang="en-US" dirty="0"/>
              <a:t>Job is to filter out relevant information</a:t>
            </a:r>
          </a:p>
          <a:p>
            <a:r>
              <a:rPr lang="en-US" dirty="0"/>
              <a:t>Much of the work of sensory memory is done before we are consciously aware of it. </a:t>
            </a:r>
          </a:p>
        </p:txBody>
      </p:sp>
    </p:spTree>
    <p:extLst>
      <p:ext uri="{BB962C8B-B14F-4D97-AF65-F5344CB8AC3E}">
        <p14:creationId xmlns:p14="http://schemas.microsoft.com/office/powerpoint/2010/main" val="148258840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42338"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42339"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42340"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42341"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42342"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42343"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42344"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42345"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42346"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42347"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42348" name="Text Box 13"/>
          <p:cNvSpPr txBox="1">
            <a:spLocks noChangeArrowheads="1"/>
          </p:cNvSpPr>
          <p:nvPr/>
        </p:nvSpPr>
        <p:spPr bwMode="auto">
          <a:xfrm>
            <a:off x="1524000" y="1196975"/>
            <a:ext cx="7467600" cy="1373188"/>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5.2.5 Distinguish between the characteristics of short-term sensory store, short-term memory and long-term memory.</a:t>
            </a:r>
          </a:p>
        </p:txBody>
      </p:sp>
      <p:sp>
        <p:nvSpPr>
          <p:cNvPr id="142349"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42350"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42351"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42352"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42353"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42354"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142355"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42356"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42357"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pic>
        <p:nvPicPr>
          <p:cNvPr id="142358" name="Picture 23" descr="Multi-Store-Model%20"/>
          <p:cNvPicPr>
            <a:picLocks noChangeAspect="1" noChangeArrowheads="1"/>
          </p:cNvPicPr>
          <p:nvPr/>
        </p:nvPicPr>
        <p:blipFill>
          <a:blip r:embed="rId7"/>
          <a:srcRect/>
          <a:stretch>
            <a:fillRect/>
          </a:stretch>
        </p:blipFill>
        <p:spPr bwMode="auto">
          <a:xfrm>
            <a:off x="1258888" y="3429000"/>
            <a:ext cx="7664450" cy="2200275"/>
          </a:xfrm>
          <a:prstGeom prst="rect">
            <a:avLst/>
          </a:prstGeom>
          <a:noFill/>
          <a:ln w="9525">
            <a:noFill/>
            <a:miter lim="800000"/>
            <a:headEnd/>
            <a:tailEnd/>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44386"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44387"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44388"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44389"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44390"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44391"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44392"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44393"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44394"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44395"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44396"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5.2.6 Discuss the relationship between selective attention and memory.</a:t>
            </a:r>
          </a:p>
        </p:txBody>
      </p:sp>
      <p:sp>
        <p:nvSpPr>
          <p:cNvPr id="144397"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44398"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44399"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44400"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44401"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44402"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Owing to the apparent limited neurological capacity of the short term memory suggested by many single channel models (e.g. Broadbent 1958, Norman 1969, 1976) it is acknowledged that there is some form of selection system in order to </a:t>
            </a:r>
            <a:r>
              <a:rPr lang="en-US" sz="2300" dirty="0" err="1">
                <a:solidFill>
                  <a:srgbClr val="660066"/>
                </a:solidFill>
                <a:latin typeface="Tahoma" pitchFamily="34" charset="0"/>
                <a:cs typeface="Times New Roman" pitchFamily="18" charset="0"/>
              </a:rPr>
              <a:t>prioritise</a:t>
            </a:r>
            <a:r>
              <a:rPr lang="en-US" sz="2300" dirty="0">
                <a:solidFill>
                  <a:srgbClr val="660066"/>
                </a:solidFill>
                <a:latin typeface="Tahoma" pitchFamily="34" charset="0"/>
                <a:cs typeface="Times New Roman" pitchFamily="18" charset="0"/>
              </a:rPr>
              <a:t> information, although there are disagreements about the positioning of the filtering system. </a:t>
            </a:r>
            <a:r>
              <a:rPr lang="en-AU" sz="2400" dirty="0">
                <a:hlinkClick r:id="rId5"/>
              </a:rPr>
              <a:t>http://juni.osfc.ac.uk/Extension/level_3_extension/physical_education/lesson_3/welfords_model.asp</a:t>
            </a:r>
            <a:endParaRPr lang="en-AU" sz="2400" dirty="0"/>
          </a:p>
          <a:p>
            <a:pPr marL="342900" indent="-342900" algn="r">
              <a:lnSpc>
                <a:spcPct val="95000"/>
              </a:lnSpc>
              <a:spcBef>
                <a:spcPct val="20000"/>
              </a:spcBef>
              <a:buClr>
                <a:srgbClr val="00FF00"/>
              </a:buClr>
              <a:buSzPct val="65000"/>
              <a:buFont typeface="Wingdings" pitchFamily="2" charset="2"/>
              <a:buNone/>
            </a:pPr>
            <a:r>
              <a:rPr lang="en-US" sz="800" dirty="0">
                <a:solidFill>
                  <a:srgbClr val="660066"/>
                </a:solidFill>
                <a:latin typeface="Tahoma" pitchFamily="34" charset="0"/>
                <a:cs typeface="Times New Roman" pitchFamily="18" charset="0"/>
              </a:rPr>
              <a:t>Wesson et.al 2005</a:t>
            </a:r>
          </a:p>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144403"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44404"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44405"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50530"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50531"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50532"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50533"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50534"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50535"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50536"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50537"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50538"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50539"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50540"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5.2.6 Discuss the relationship between selective attention and memory.</a:t>
            </a:r>
          </a:p>
        </p:txBody>
      </p:sp>
      <p:sp>
        <p:nvSpPr>
          <p:cNvPr id="150541"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50542"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50543"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50544"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50545"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50546"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a:solidFill>
                  <a:srgbClr val="660066"/>
                </a:solidFill>
                <a:latin typeface="Tahoma" pitchFamily="34" charset="0"/>
                <a:cs typeface="Times New Roman" pitchFamily="18" charset="0"/>
              </a:rPr>
              <a:t>	The process of selective attention is responsible for selecting relevant from irrelevant information from the display. This allows the tennis player, for example, to focus on specific cues being presented by their opponent when receiving serve (the grip, throw up of the ball, angle of raquet, position in relation to service court etc) and ignore other aspects of the environment (display) which may distract them (eg crowd, noise from the next court, ball boys etc) thus preventing a potential information overload.</a:t>
            </a:r>
            <a:endParaRPr lang="en-AU" sz="2400"/>
          </a:p>
          <a:p>
            <a:pPr marL="342900" indent="-342900" algn="r">
              <a:lnSpc>
                <a:spcPct val="95000"/>
              </a:lnSpc>
              <a:spcBef>
                <a:spcPct val="20000"/>
              </a:spcBef>
              <a:buClr>
                <a:srgbClr val="00FF00"/>
              </a:buClr>
              <a:buSzPct val="65000"/>
              <a:buFont typeface="Wingdings" pitchFamily="2" charset="2"/>
              <a:buNone/>
            </a:pPr>
            <a:r>
              <a:rPr lang="en-US" sz="800">
                <a:solidFill>
                  <a:srgbClr val="660066"/>
                </a:solidFill>
                <a:latin typeface="Tahoma" pitchFamily="34" charset="0"/>
                <a:cs typeface="Times New Roman" pitchFamily="18" charset="0"/>
              </a:rPr>
              <a:t>Wesson et.al 2005</a:t>
            </a:r>
          </a:p>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150547"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50548"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50549"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Selective Attention</a:t>
            </a:r>
            <a:endParaRPr lang="en-US" dirty="0"/>
          </a:p>
        </p:txBody>
      </p:sp>
      <p:sp>
        <p:nvSpPr>
          <p:cNvPr id="3" name="Content Placeholder 2"/>
          <p:cNvSpPr>
            <a:spLocks noGrp="1"/>
          </p:cNvSpPr>
          <p:nvPr>
            <p:ph idx="1"/>
          </p:nvPr>
        </p:nvSpPr>
        <p:spPr>
          <a:xfrm>
            <a:off x="685800" y="1556792"/>
            <a:ext cx="7772400" cy="4539208"/>
          </a:xfrm>
        </p:spPr>
        <p:txBody>
          <a:bodyPr/>
          <a:lstStyle/>
          <a:p>
            <a:r>
              <a:rPr lang="en-US" dirty="0"/>
              <a:t>Selective attention (SA) operates in the short-term sensory store (STSS). Only the relevant information is passed to the short-term memory (STM) where it is held for several seconds.</a:t>
            </a:r>
          </a:p>
          <a:p>
            <a:r>
              <a:rPr lang="en-US" dirty="0"/>
              <a:t>SA ensures that information overload does not occur and prevents confusion as the brain would not be able to cope with streams of information.</a:t>
            </a:r>
          </a:p>
        </p:txBody>
      </p:sp>
    </p:spTree>
    <p:extLst>
      <p:ext uri="{BB962C8B-B14F-4D97-AF65-F5344CB8AC3E}">
        <p14:creationId xmlns:p14="http://schemas.microsoft.com/office/powerpoint/2010/main" val="33417733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568345"/>
            <a:ext cx="8166644" cy="1560716"/>
          </a:xfrm>
        </p:spPr>
        <p:txBody>
          <a:bodyPr/>
          <a:lstStyle/>
          <a:p>
            <a:r>
              <a:rPr lang="en-US" b="1" dirty="0"/>
              <a:t>Selective Attention and Sport</a:t>
            </a:r>
            <a:endParaRPr lang="en-US" dirty="0"/>
          </a:p>
        </p:txBody>
      </p:sp>
      <p:sp>
        <p:nvSpPr>
          <p:cNvPr id="3" name="Content Placeholder 2"/>
          <p:cNvSpPr>
            <a:spLocks noGrp="1"/>
          </p:cNvSpPr>
          <p:nvPr>
            <p:ph idx="1"/>
          </p:nvPr>
        </p:nvSpPr>
        <p:spPr>
          <a:xfrm>
            <a:off x="685800" y="1556792"/>
            <a:ext cx="7772400" cy="5112568"/>
          </a:xfrm>
        </p:spPr>
        <p:txBody>
          <a:bodyPr/>
          <a:lstStyle/>
          <a:p>
            <a:r>
              <a:rPr lang="en-US" sz="2800" dirty="0"/>
              <a:t>A filtering mechanism operates, which separates the relevant information from the irrelevant (noise) information so that athletes concentrate on one cue or stimulus (for example, the ball, position of player in a game of tennis) to the exclusion of others.</a:t>
            </a:r>
          </a:p>
          <a:p>
            <a:r>
              <a:rPr lang="en-US" sz="2800" dirty="0"/>
              <a:t>SA is very important when accuracy or fast responses are required and can be improved by learning through past experience and interaction with long-term memory.</a:t>
            </a:r>
          </a:p>
        </p:txBody>
      </p:sp>
    </p:spTree>
    <p:extLst>
      <p:ext uri="{BB962C8B-B14F-4D97-AF65-F5344CB8AC3E}">
        <p14:creationId xmlns:p14="http://schemas.microsoft.com/office/powerpoint/2010/main" val="19585698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52578"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52579"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52580"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52581"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52582"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52583"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52584"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52585"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52586"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52587"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52588"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5.2.6 Discuss the relationship between selective attention and memory.</a:t>
            </a:r>
          </a:p>
        </p:txBody>
      </p:sp>
      <p:sp>
        <p:nvSpPr>
          <p:cNvPr id="152589"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52590"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52591"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52592"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52593"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52594" name="Rectangle 19">
            <a:hlinkClick r:id="rId4" action="ppaction://hlinksldjump" tooltip="Click here to go to this dot point"/>
          </p:cNvPr>
          <p:cNvSpPr>
            <a:spLocks noChangeArrowheads="1"/>
          </p:cNvSpPr>
          <p:nvPr/>
        </p:nvSpPr>
        <p:spPr bwMode="auto">
          <a:xfrm>
            <a:off x="1258888" y="2708275"/>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As well as increasing the time that a stimulus can remain in the STM, effective selective attention can help to reduce reaction time.</a:t>
            </a:r>
          </a:p>
          <a:p>
            <a:pPr marL="342900" indent="-342900" algn="r"/>
            <a:r>
              <a:rPr lang="en-US" sz="800" dirty="0">
                <a:solidFill>
                  <a:srgbClr val="660066"/>
                </a:solidFill>
              </a:rPr>
              <a:t>Wesson et.al 2005</a:t>
            </a:r>
          </a:p>
          <a:p>
            <a:pPr marL="342900" indent="-342900"/>
            <a:endParaRPr lang="en-US" dirty="0">
              <a:solidFill>
                <a:srgbClr val="660066"/>
              </a:solidFill>
            </a:endParaRPr>
          </a:p>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Read the following website for detailed link between selective attention and memory.</a:t>
            </a:r>
          </a:p>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r>
              <a:rPr lang="en-AU" sz="2300" dirty="0">
                <a:solidFill>
                  <a:srgbClr val="660066"/>
                </a:solidFill>
                <a:latin typeface="Tahoma" pitchFamily="34" charset="0"/>
                <a:cs typeface="Times New Roman" pitchFamily="18" charset="0"/>
                <a:hlinkClick r:id="rId5"/>
              </a:rPr>
              <a:t>Information processing</a:t>
            </a: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152595"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52596"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52597" name="Text Box 23">
            <a:hlinkClick r:id="rId7"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54626"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54627"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54628"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54629"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54630"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54631"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54632"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54633"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54634"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54635"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54636"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5.2.6 Discuss the relationship between selective attention and memory.</a:t>
            </a:r>
          </a:p>
        </p:txBody>
      </p:sp>
      <p:sp>
        <p:nvSpPr>
          <p:cNvPr id="154637"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54638"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54639"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54640"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54641"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54642" name="Rectangle 19">
            <a:hlinkClick r:id="rId4" action="ppaction://hlinksldjump" tooltip="Click here to go to this dot point"/>
          </p:cNvPr>
          <p:cNvSpPr>
            <a:spLocks noChangeArrowheads="1"/>
          </p:cNvSpPr>
          <p:nvPr/>
        </p:nvSpPr>
        <p:spPr bwMode="auto">
          <a:xfrm>
            <a:off x="1258888" y="2205038"/>
            <a:ext cx="7239000" cy="9604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a:solidFill>
                  <a:srgbClr val="660066"/>
                </a:solidFill>
                <a:latin typeface="Tahoma" pitchFamily="34" charset="0"/>
                <a:cs typeface="Times New Roman" pitchFamily="18" charset="0"/>
              </a:rPr>
              <a:t>	</a:t>
            </a:r>
          </a:p>
          <a:p>
            <a:pPr marL="342900" indent="-342900"/>
            <a:endParaRPr lang="en-AU">
              <a:solidFill>
                <a:srgbClr val="660066"/>
              </a:solidFill>
              <a:latin typeface="Tahoma" pitchFamily="34" charset="0"/>
            </a:endParaRPr>
          </a:p>
          <a:p>
            <a:pPr marL="342900" indent="-342900"/>
            <a:r>
              <a:rPr lang="en-AU">
                <a:solidFill>
                  <a:srgbClr val="660066"/>
                </a:solidFill>
                <a:latin typeface="Tahoma" pitchFamily="34" charset="0"/>
              </a:rPr>
              <a:t>Certain stimuli attract our attention better, e.g., loud, bright, fast, contrasting, unusual but so do stimuli which we are interested in.</a:t>
            </a:r>
          </a:p>
          <a:p>
            <a:pPr marL="342900" indent="-342900"/>
            <a:r>
              <a:rPr lang="en-AU">
                <a:solidFill>
                  <a:srgbClr val="660066"/>
                </a:solidFill>
                <a:latin typeface="Tahoma" pitchFamily="34" charset="0"/>
              </a:rPr>
              <a:t>A demonstration of an overhead clear in badminton would present much more information to somebody who had never seen it performed before, than it presents to an expert. </a:t>
            </a:r>
          </a:p>
          <a:p>
            <a:pPr marL="342900" indent="-342900"/>
            <a:r>
              <a:rPr lang="en-AU">
                <a:solidFill>
                  <a:srgbClr val="660066"/>
                </a:solidFill>
                <a:latin typeface="Tahoma" pitchFamily="34" charset="0"/>
              </a:rPr>
              <a:t>Thus the amount of information, as used in this context, is directly proportional to the amount of uncertainty an event holds for a given individual. </a:t>
            </a:r>
          </a:p>
          <a:p>
            <a:pPr marL="342900" indent="-342900"/>
            <a:r>
              <a:rPr lang="en-AU">
                <a:solidFill>
                  <a:srgbClr val="660066"/>
                </a:solidFill>
                <a:latin typeface="Tahoma" pitchFamily="34" charset="0"/>
              </a:rPr>
              <a:t>If the situation presented to you is novel, then there is considerable information to be taken in, and you can easily suffer from information overload.</a:t>
            </a:r>
          </a:p>
        </p:txBody>
      </p:sp>
      <p:sp>
        <p:nvSpPr>
          <p:cNvPr id="154643"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54644"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54645"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56674"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56675"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56676"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56677"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56678"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56679"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56680"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56681"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56682"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56683"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56684"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5.2.6 Discuss the relationship between selective attention and memory.</a:t>
            </a:r>
          </a:p>
        </p:txBody>
      </p:sp>
      <p:sp>
        <p:nvSpPr>
          <p:cNvPr id="156685"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56686"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56687"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56688"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56689"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56690" name="Rectangle 19">
            <a:hlinkClick r:id="rId4" action="ppaction://hlinksldjump" tooltip="Click here to go to this dot point"/>
          </p:cNvPr>
          <p:cNvSpPr>
            <a:spLocks noChangeArrowheads="1"/>
          </p:cNvSpPr>
          <p:nvPr/>
        </p:nvSpPr>
        <p:spPr bwMode="auto">
          <a:xfrm>
            <a:off x="1258888" y="2205038"/>
            <a:ext cx="7239000" cy="9604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a:solidFill>
                  <a:srgbClr val="660066"/>
                </a:solidFill>
                <a:latin typeface="Tahoma" pitchFamily="34" charset="0"/>
                <a:cs typeface="Times New Roman" pitchFamily="18" charset="0"/>
              </a:rPr>
              <a:t>	</a:t>
            </a:r>
          </a:p>
          <a:p>
            <a:pPr marL="342900" indent="-342900"/>
            <a:endParaRPr lang="en-AU">
              <a:solidFill>
                <a:srgbClr val="660066"/>
              </a:solidFill>
              <a:latin typeface="Tahoma" pitchFamily="34" charset="0"/>
            </a:endParaRPr>
          </a:p>
          <a:p>
            <a:pPr marL="342900" indent="-342900"/>
            <a:endParaRPr lang="en-AU">
              <a:solidFill>
                <a:srgbClr val="660066"/>
              </a:solidFill>
              <a:latin typeface="Tahoma" pitchFamily="34" charset="0"/>
            </a:endParaRPr>
          </a:p>
          <a:p>
            <a:pPr marL="342900" indent="-342900"/>
            <a:r>
              <a:rPr lang="en-AU">
                <a:solidFill>
                  <a:srgbClr val="660066"/>
                </a:solidFill>
                <a:latin typeface="Tahoma" pitchFamily="34" charset="0"/>
              </a:rPr>
              <a:t>If however, you are an expert, then there is less information to be concerned about. You filter out the unnecessary junk that is part of the environment</a:t>
            </a:r>
          </a:p>
          <a:p>
            <a:pPr marL="342900" indent="-342900"/>
            <a:r>
              <a:rPr lang="en-AU">
                <a:solidFill>
                  <a:srgbClr val="660066"/>
                </a:solidFill>
                <a:latin typeface="Tahoma" pitchFamily="34" charset="0"/>
              </a:rPr>
              <a:t>Selective attention allows us to focus on just a few of the millions of stimuli arriving. This is helpful in a game situation, why?</a:t>
            </a:r>
          </a:p>
          <a:p>
            <a:pPr marL="342900" indent="-342900"/>
            <a:r>
              <a:rPr lang="en-AU">
                <a:solidFill>
                  <a:srgbClr val="660066"/>
                </a:solidFill>
                <a:latin typeface="Tahoma" pitchFamily="34" charset="0"/>
              </a:rPr>
              <a:t>Information is invariably detected by the senses. All information being received by the senses is stored in the.... </a:t>
            </a:r>
          </a:p>
          <a:p>
            <a:pPr marL="342900" indent="-342900"/>
            <a:endParaRPr lang="en-AU">
              <a:solidFill>
                <a:srgbClr val="660066"/>
              </a:solidFill>
              <a:latin typeface="Tahoma" pitchFamily="34" charset="0"/>
            </a:endParaRPr>
          </a:p>
          <a:p>
            <a:pPr marL="342900" indent="-342900"/>
            <a:endParaRPr lang="en-AU">
              <a:solidFill>
                <a:srgbClr val="660066"/>
              </a:solidFill>
              <a:latin typeface="Tahoma" pitchFamily="34" charset="0"/>
            </a:endParaRPr>
          </a:p>
          <a:p>
            <a:pPr marL="342900" indent="-342900"/>
            <a:endParaRPr lang="en-AU">
              <a:solidFill>
                <a:srgbClr val="660066"/>
              </a:solidFill>
              <a:latin typeface="Tahoma" pitchFamily="34" charset="0"/>
            </a:endParaRPr>
          </a:p>
          <a:p>
            <a:pPr marL="342900" indent="-342900"/>
            <a:r>
              <a:rPr lang="en-AU" b="1"/>
              <a:t> </a:t>
            </a:r>
          </a:p>
          <a:p>
            <a:pPr marL="342900" indent="-342900"/>
            <a:r>
              <a:rPr lang="en-AU" b="1"/>
              <a:t> </a:t>
            </a:r>
          </a:p>
          <a:p>
            <a:pPr marL="342900" indent="-342900"/>
            <a:r>
              <a:rPr lang="en-AU" b="1"/>
              <a:t> </a:t>
            </a:r>
          </a:p>
          <a:p>
            <a:pPr marL="342900" indent="-342900"/>
            <a:r>
              <a:rPr lang="en-AU" b="1"/>
              <a:t> </a:t>
            </a:r>
          </a:p>
          <a:p>
            <a:pPr marL="342900" indent="-342900"/>
            <a:r>
              <a:rPr lang="en-AU" b="1"/>
              <a:t> </a:t>
            </a:r>
          </a:p>
          <a:p>
            <a:pPr marL="342900" indent="-342900"/>
            <a:r>
              <a:rPr lang="en-AU" b="1"/>
              <a:t> </a:t>
            </a:r>
          </a:p>
        </p:txBody>
      </p:sp>
      <p:sp>
        <p:nvSpPr>
          <p:cNvPr id="156691"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56692"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56693"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58722"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58723"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58724"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58725"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58726"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58727"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58728"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58729"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58730"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58731"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58732"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5.2.6 Discuss the relationship between selective attention and memory.</a:t>
            </a:r>
          </a:p>
        </p:txBody>
      </p:sp>
      <p:sp>
        <p:nvSpPr>
          <p:cNvPr id="158733"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58734"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58735"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58736"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58737"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58738" name="Rectangle 19">
            <a:hlinkClick r:id="rId4" action="ppaction://hlinksldjump" tooltip="Click here to go to this dot point"/>
          </p:cNvPr>
          <p:cNvSpPr>
            <a:spLocks noChangeArrowheads="1"/>
          </p:cNvSpPr>
          <p:nvPr/>
        </p:nvSpPr>
        <p:spPr bwMode="auto">
          <a:xfrm>
            <a:off x="1258888" y="2205038"/>
            <a:ext cx="7239000" cy="9604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a:solidFill>
                  <a:srgbClr val="660066"/>
                </a:solidFill>
                <a:latin typeface="Tahoma" pitchFamily="34" charset="0"/>
                <a:cs typeface="Times New Roman" pitchFamily="18" charset="0"/>
              </a:rPr>
              <a:t>	</a:t>
            </a:r>
          </a:p>
          <a:p>
            <a:pPr marL="342900" indent="-342900"/>
            <a:r>
              <a:rPr lang="en-AU">
                <a:solidFill>
                  <a:srgbClr val="660066"/>
                </a:solidFill>
                <a:latin typeface="Tahoma" pitchFamily="34" charset="0"/>
              </a:rPr>
              <a:t>MEMORY</a:t>
            </a:r>
          </a:p>
          <a:p>
            <a:pPr marL="342900" indent="-342900"/>
            <a:endParaRPr lang="en-AU">
              <a:solidFill>
                <a:srgbClr val="660066"/>
              </a:solidFill>
              <a:latin typeface="Tahoma" pitchFamily="34" charset="0"/>
            </a:endParaRPr>
          </a:p>
          <a:p>
            <a:pPr marL="342900" indent="-342900"/>
            <a:r>
              <a:rPr lang="en-AU">
                <a:solidFill>
                  <a:srgbClr val="660066"/>
                </a:solidFill>
                <a:latin typeface="Tahoma" pitchFamily="34" charset="0"/>
              </a:rPr>
              <a:t>In sport, perceiving the flight path of a ball, or knowing which muscle commands to use to be able to perform a somersault, require that remembered information be used, in the execution of the action.</a:t>
            </a:r>
            <a:endParaRPr lang="en-AU" b="1">
              <a:latin typeface="Tahoma" pitchFamily="34" charset="0"/>
            </a:endParaRPr>
          </a:p>
          <a:p>
            <a:pPr marL="342900" indent="-342900"/>
            <a:endParaRPr lang="en-AU" b="1">
              <a:latin typeface="Tahoma" pitchFamily="34" charset="0"/>
            </a:endParaRPr>
          </a:p>
          <a:p>
            <a:pPr marL="342900" indent="-342900"/>
            <a:endParaRPr lang="en-AU" b="1"/>
          </a:p>
          <a:p>
            <a:pPr marL="342900" indent="-342900"/>
            <a:r>
              <a:rPr lang="en-AU">
                <a:solidFill>
                  <a:srgbClr val="660066"/>
                </a:solidFill>
                <a:latin typeface="Tahoma" pitchFamily="34" charset="0"/>
              </a:rPr>
              <a:t>There are three aspects to memory:</a:t>
            </a:r>
          </a:p>
          <a:p>
            <a:pPr marL="342900" indent="-342900"/>
            <a:endParaRPr lang="en-AU">
              <a:solidFill>
                <a:srgbClr val="660066"/>
              </a:solidFill>
              <a:latin typeface="Tahoma" pitchFamily="34" charset="0"/>
            </a:endParaRPr>
          </a:p>
          <a:p>
            <a:pPr marL="742950" lvl="1" indent="-285750">
              <a:buFontTx/>
              <a:buChar char="•"/>
            </a:pPr>
            <a:r>
              <a:rPr lang="en-AU">
                <a:solidFill>
                  <a:srgbClr val="660066"/>
                </a:solidFill>
                <a:latin typeface="Tahoma" pitchFamily="34" charset="0"/>
              </a:rPr>
              <a:t>SHORT-TERM SENSORY STORAGE (STSS)</a:t>
            </a:r>
          </a:p>
          <a:p>
            <a:pPr marL="742950" lvl="1" indent="-285750">
              <a:buFontTx/>
              <a:buChar char="•"/>
            </a:pPr>
            <a:r>
              <a:rPr lang="en-AU">
                <a:solidFill>
                  <a:srgbClr val="660066"/>
                </a:solidFill>
                <a:latin typeface="Tahoma" pitchFamily="34" charset="0"/>
              </a:rPr>
              <a:t>SHORT-TERM MEMORY (STM)</a:t>
            </a:r>
          </a:p>
          <a:p>
            <a:pPr marL="742950" lvl="1" indent="-285750">
              <a:buFontTx/>
              <a:buChar char="•"/>
            </a:pPr>
            <a:r>
              <a:rPr lang="en-AU">
                <a:solidFill>
                  <a:srgbClr val="660066"/>
                </a:solidFill>
                <a:latin typeface="Tahoma" pitchFamily="34" charset="0"/>
              </a:rPr>
              <a:t>LONG-TERM MEMORY (LTM)</a:t>
            </a:r>
          </a:p>
          <a:p>
            <a:pPr marL="342900" indent="-342900"/>
            <a:r>
              <a:rPr lang="en-AU" b="1"/>
              <a:t> </a:t>
            </a:r>
          </a:p>
        </p:txBody>
      </p:sp>
      <p:sp>
        <p:nvSpPr>
          <p:cNvPr id="158739"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58740"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58741"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60770" name="Line 3"/>
          <p:cNvSpPr>
            <a:spLocks noChangeShapeType="1"/>
          </p:cNvSpPr>
          <p:nvPr/>
        </p:nvSpPr>
        <p:spPr bwMode="auto">
          <a:xfrm>
            <a:off x="1187450" y="0"/>
            <a:ext cx="0" cy="6858000"/>
          </a:xfrm>
          <a:prstGeom prst="line">
            <a:avLst/>
          </a:prstGeom>
          <a:noFill/>
          <a:ln w="3175">
            <a:solidFill>
              <a:srgbClr val="FF00FF"/>
            </a:solidFill>
            <a:round/>
            <a:headEnd/>
            <a:tailEnd/>
          </a:ln>
        </p:spPr>
        <p:txBody>
          <a:bodyPr/>
          <a:lstStyle/>
          <a:p>
            <a:endParaRPr lang="en-US"/>
          </a:p>
        </p:txBody>
      </p:sp>
      <p:sp>
        <p:nvSpPr>
          <p:cNvPr id="160771"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60772"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60773"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60774"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60775"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60776"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60777"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60778"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60779"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60780"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5.2.6 Discuss the relationship between selective attention and memory.</a:t>
            </a:r>
          </a:p>
        </p:txBody>
      </p:sp>
      <p:sp>
        <p:nvSpPr>
          <p:cNvPr id="160781"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60782"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60783"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60784"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60785"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60786"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a:solidFill>
                  <a:srgbClr val="660066"/>
                </a:solidFill>
                <a:latin typeface="Tahoma" pitchFamily="34" charset="0"/>
                <a:cs typeface="Times New Roman" pitchFamily="18" charset="0"/>
              </a:rPr>
              <a:t>	</a:t>
            </a:r>
          </a:p>
          <a:p>
            <a:pPr marL="342900" indent="-342900"/>
            <a:r>
              <a:rPr lang="en-US" sz="2300">
                <a:solidFill>
                  <a:srgbClr val="660066"/>
                </a:solidFill>
                <a:latin typeface="Tahoma" pitchFamily="34" charset="0"/>
                <a:cs typeface="Times New Roman" pitchFamily="18" charset="0"/>
              </a:rPr>
              <a:t>	</a:t>
            </a:r>
            <a:endParaRPr lang="en-AU" b="1"/>
          </a:p>
          <a:p>
            <a:pPr marL="342900" indent="-342900"/>
            <a:r>
              <a:rPr lang="en-AU" b="1"/>
              <a:t>  </a:t>
            </a:r>
          </a:p>
          <a:p>
            <a:pPr marL="342900" indent="-342900"/>
            <a:r>
              <a:rPr lang="en-AU">
                <a:solidFill>
                  <a:srgbClr val="660066"/>
                </a:solidFill>
                <a:latin typeface="Tahoma" pitchFamily="34" charset="0"/>
              </a:rPr>
              <a:t>STSS - all the information coming in from the environment can be stored in the STSS. This lasts about half a second or less. It is the first 'compartment' of memory. Separate STSS compartments are thought to operate for each form of sensory information. It is sub-conscious, and if not immediately attended to, is lost. </a:t>
            </a:r>
          </a:p>
          <a:p>
            <a:pPr marL="342900" indent="-342900"/>
            <a:endParaRPr lang="en-AU">
              <a:solidFill>
                <a:srgbClr val="660066"/>
              </a:solidFill>
              <a:latin typeface="Tahoma" pitchFamily="34" charset="0"/>
            </a:endParaRPr>
          </a:p>
          <a:p>
            <a:pPr marL="342900" indent="-342900"/>
            <a:r>
              <a:rPr lang="en-AU">
                <a:solidFill>
                  <a:srgbClr val="660066"/>
                </a:solidFill>
                <a:latin typeface="Tahoma" pitchFamily="34" charset="0"/>
              </a:rPr>
              <a:t>STM - Only information that is attended to, is moved from </a:t>
            </a:r>
          </a:p>
          <a:p>
            <a:pPr marL="342900" indent="-342900"/>
            <a:r>
              <a:rPr lang="en-AU">
                <a:solidFill>
                  <a:srgbClr val="660066"/>
                </a:solidFill>
                <a:latin typeface="Tahoma" pitchFamily="34" charset="0"/>
              </a:rPr>
              <a:t>STSS to STM. It is important in sport, that attention is maintained whilst performing a skill, e.g., keep your eye on the ball until you have caught it before attending to the next skill of moving</a:t>
            </a:r>
          </a:p>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160787"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60788"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60789"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62818"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62819"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62820"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62821"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62822"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62823"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62824"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62825"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62826"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62827"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62828"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5.2.6 Discuss the relationship between selective attention and memory.</a:t>
            </a:r>
          </a:p>
        </p:txBody>
      </p:sp>
      <p:sp>
        <p:nvSpPr>
          <p:cNvPr id="162829"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62830"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62831"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62832"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62833"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62834"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a:solidFill>
                  <a:srgbClr val="660066"/>
                </a:solidFill>
                <a:latin typeface="Tahoma" pitchFamily="34" charset="0"/>
                <a:cs typeface="Times New Roman" pitchFamily="18" charset="0"/>
              </a:rPr>
              <a:t>	</a:t>
            </a:r>
          </a:p>
          <a:p>
            <a:pPr marL="342900" indent="-342900"/>
            <a:r>
              <a:rPr lang="en-US" sz="2300">
                <a:solidFill>
                  <a:srgbClr val="660066"/>
                </a:solidFill>
                <a:latin typeface="Tahoma" pitchFamily="34" charset="0"/>
                <a:cs typeface="Times New Roman" pitchFamily="18" charset="0"/>
              </a:rPr>
              <a:t>	</a:t>
            </a:r>
            <a:endParaRPr lang="en-AU" b="1"/>
          </a:p>
          <a:p>
            <a:pPr marL="342900" indent="-342900"/>
            <a:r>
              <a:rPr lang="en-AU" b="1"/>
              <a:t>  </a:t>
            </a:r>
          </a:p>
          <a:p>
            <a:pPr marL="342900" indent="-342900"/>
            <a:r>
              <a:rPr lang="en-AU">
                <a:solidFill>
                  <a:srgbClr val="660066"/>
                </a:solidFill>
                <a:latin typeface="Tahoma" pitchFamily="34" charset="0"/>
              </a:rPr>
              <a:t>The capacity of the STM is limited. Information can be retained for up to 60 sec's, but the capacity is limited to 5-9 items. "Chunking" helps. </a:t>
            </a:r>
          </a:p>
          <a:p>
            <a:pPr marL="342900" indent="-342900"/>
            <a:r>
              <a:rPr lang="en-AU">
                <a:solidFill>
                  <a:srgbClr val="660066"/>
                </a:solidFill>
                <a:latin typeface="Tahoma" pitchFamily="34" charset="0"/>
              </a:rPr>
              <a:t>Information remains in the STM only as long as it is attended to, e.g., by rehearsal. If attention is directed elsewhere, information is lost within 30 sec's. </a:t>
            </a:r>
          </a:p>
          <a:p>
            <a:pPr marL="342900" indent="-342900"/>
            <a:r>
              <a:rPr lang="en-AU">
                <a:solidFill>
                  <a:srgbClr val="660066"/>
                </a:solidFill>
                <a:latin typeface="Tahoma" pitchFamily="34" charset="0"/>
              </a:rPr>
              <a:t>STM is important in learning motor skills. You need to recall information about a performance, to compare it to previous performances. </a:t>
            </a:r>
          </a:p>
          <a:p>
            <a:pPr marL="342900" indent="-342900"/>
            <a:r>
              <a:rPr lang="en-AU">
                <a:solidFill>
                  <a:srgbClr val="660066"/>
                </a:solidFill>
                <a:latin typeface="Tahoma" pitchFamily="34" charset="0"/>
              </a:rPr>
              <a:t>Hence, all the information involved in the learning and performing of skills is compared to existing information via the STM, and for this reason it is sometimes called the "working memory".</a:t>
            </a:r>
          </a:p>
        </p:txBody>
      </p:sp>
      <p:sp>
        <p:nvSpPr>
          <p:cNvPr id="162835"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62836"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62837"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64866"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64867"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64868"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64869"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64870"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64871"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64872"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64873"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64874"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64875"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64876"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5.2.6 Discuss the relationship between selective attention and memory.</a:t>
            </a:r>
          </a:p>
        </p:txBody>
      </p:sp>
      <p:sp>
        <p:nvSpPr>
          <p:cNvPr id="164877"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64878"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64879"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64880"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64881"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64882" name="Rectangle 19">
            <a:hlinkClick r:id="rId4" action="ppaction://hlinksldjump" tooltip="Click here to go to this dot point"/>
          </p:cNvPr>
          <p:cNvSpPr>
            <a:spLocks noChangeArrowheads="1"/>
          </p:cNvSpPr>
          <p:nvPr/>
        </p:nvSpPr>
        <p:spPr bwMode="auto">
          <a:xfrm>
            <a:off x="1258888" y="1773238"/>
            <a:ext cx="7239000" cy="4752106"/>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buFont typeface="Arial" panose="020B0604020202020204" pitchFamily="34" charset="0"/>
              <a:buChar char="•"/>
            </a:pPr>
            <a:r>
              <a:rPr lang="en-AU" b="1" dirty="0"/>
              <a:t> </a:t>
            </a:r>
            <a:r>
              <a:rPr lang="en-AU" dirty="0">
                <a:solidFill>
                  <a:srgbClr val="660066"/>
                </a:solidFill>
                <a:latin typeface="Tahoma" pitchFamily="34" charset="0"/>
              </a:rPr>
              <a:t>DCR occurs within the short term memory. </a:t>
            </a:r>
          </a:p>
          <a:p>
            <a:pPr marL="342900" indent="-342900">
              <a:buFont typeface="Arial" panose="020B0604020202020204" pitchFamily="34" charset="0"/>
              <a:buChar char="•"/>
            </a:pPr>
            <a:r>
              <a:rPr lang="en-AU" dirty="0">
                <a:solidFill>
                  <a:srgbClr val="660066"/>
                </a:solidFill>
                <a:latin typeface="Tahoma" pitchFamily="34" charset="0"/>
              </a:rPr>
              <a:t>STM is also important for the coach. The limited capacity of the STM, means that instructions should be:</a:t>
            </a:r>
          </a:p>
          <a:p>
            <a:pPr marL="685800" lvl="1" indent="-228600">
              <a:buFontTx/>
              <a:buChar char="•"/>
            </a:pPr>
            <a:r>
              <a:rPr lang="en-AU" dirty="0">
                <a:solidFill>
                  <a:srgbClr val="660066"/>
                </a:solidFill>
                <a:latin typeface="Tahoma" pitchFamily="34" charset="0"/>
              </a:rPr>
              <a:t> Brief </a:t>
            </a:r>
          </a:p>
          <a:p>
            <a:pPr marL="742950" lvl="1" indent="-285750">
              <a:buFontTx/>
              <a:buChar char="•"/>
            </a:pPr>
            <a:r>
              <a:rPr lang="en-AU" dirty="0">
                <a:solidFill>
                  <a:srgbClr val="660066"/>
                </a:solidFill>
                <a:latin typeface="Tahoma" pitchFamily="34" charset="0"/>
              </a:rPr>
              <a:t>Succinct </a:t>
            </a:r>
          </a:p>
          <a:p>
            <a:pPr marL="742950" lvl="1" indent="-285750">
              <a:buFontTx/>
              <a:buChar char="•"/>
            </a:pPr>
            <a:r>
              <a:rPr lang="en-AU" dirty="0">
                <a:solidFill>
                  <a:srgbClr val="660066"/>
                </a:solidFill>
                <a:latin typeface="Tahoma" pitchFamily="34" charset="0"/>
              </a:rPr>
              <a:t>Given when learner is paying attention. </a:t>
            </a:r>
          </a:p>
          <a:p>
            <a:pPr marL="285750" indent="-285750">
              <a:buFontTx/>
              <a:buChar char="•"/>
            </a:pPr>
            <a:r>
              <a:rPr lang="en-AU" dirty="0">
                <a:solidFill>
                  <a:srgbClr val="660066"/>
                </a:solidFill>
                <a:latin typeface="Tahoma" pitchFamily="34" charset="0"/>
              </a:rPr>
              <a:t>Otherwise the information will be lost from the STM before the learner can use it. </a:t>
            </a:r>
          </a:p>
          <a:p>
            <a:pPr marL="342900" indent="-342900">
              <a:buFont typeface="Arial" panose="020B0604020202020204" pitchFamily="34" charset="0"/>
              <a:buChar char="•"/>
            </a:pPr>
            <a:r>
              <a:rPr lang="en-AU" dirty="0">
                <a:solidFill>
                  <a:srgbClr val="660066"/>
                </a:solidFill>
                <a:latin typeface="Tahoma" pitchFamily="34" charset="0"/>
              </a:rPr>
              <a:t>Selective attention lengthens the time that a stimulus remains in short term memory.</a:t>
            </a:r>
          </a:p>
          <a:p>
            <a:pPr marL="342900" indent="-342900">
              <a:buFont typeface="Arial" panose="020B0604020202020204" pitchFamily="34" charset="0"/>
              <a:buChar char="•"/>
            </a:pPr>
            <a:r>
              <a:rPr lang="en-AU" b="1" u="sng" dirty="0">
                <a:solidFill>
                  <a:srgbClr val="660066"/>
                </a:solidFill>
                <a:latin typeface="Tahoma" pitchFamily="34" charset="0"/>
              </a:rPr>
              <a:t>STM Capacity</a:t>
            </a:r>
            <a:r>
              <a:rPr lang="en-AU" dirty="0">
                <a:solidFill>
                  <a:srgbClr val="660066"/>
                </a:solidFill>
                <a:latin typeface="Tahoma" pitchFamily="34" charset="0"/>
              </a:rPr>
              <a:t> – 5-9 items (7+2)</a:t>
            </a:r>
          </a:p>
          <a:p>
            <a:pPr marL="342900" indent="-342900">
              <a:buFont typeface="Arial" panose="020B0604020202020204" pitchFamily="34" charset="0"/>
              <a:buChar char="•"/>
            </a:pPr>
            <a:r>
              <a:rPr lang="en-AU" b="1" u="sng" dirty="0">
                <a:solidFill>
                  <a:srgbClr val="660066"/>
                </a:solidFill>
                <a:latin typeface="Tahoma" pitchFamily="34" charset="0"/>
              </a:rPr>
              <a:t>STM Duration </a:t>
            </a:r>
            <a:r>
              <a:rPr lang="en-AU" dirty="0">
                <a:solidFill>
                  <a:srgbClr val="660066"/>
                </a:solidFill>
                <a:latin typeface="Tahoma" pitchFamily="34" charset="0"/>
              </a:rPr>
              <a:t>- 10-20 seconds unless rehearsed</a:t>
            </a:r>
          </a:p>
        </p:txBody>
      </p:sp>
      <p:sp>
        <p:nvSpPr>
          <p:cNvPr id="164884"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64885"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66914"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66915"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66916"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66917"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66918"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66919"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66920"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66921"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66922"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66923"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66924"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5.2.6 Discuss the relationship between selective attention and memory.</a:t>
            </a:r>
          </a:p>
        </p:txBody>
      </p:sp>
      <p:sp>
        <p:nvSpPr>
          <p:cNvPr id="166925"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66926"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66927"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66928"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66929"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66930" name="Rectangle 19">
            <a:hlinkClick r:id="rId4" action="ppaction://hlinksldjump" tooltip="Click here to go to this dot point"/>
          </p:cNvPr>
          <p:cNvSpPr>
            <a:spLocks noChangeArrowheads="1"/>
          </p:cNvSpPr>
          <p:nvPr/>
        </p:nvSpPr>
        <p:spPr bwMode="auto">
          <a:xfrm>
            <a:off x="1258888" y="1773238"/>
            <a:ext cx="7239000" cy="4896122"/>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r>
              <a:rPr lang="en-AU" b="1" dirty="0"/>
              <a:t>  </a:t>
            </a:r>
          </a:p>
          <a:p>
            <a:pPr marL="342900" indent="-342900">
              <a:buFont typeface="Arial" panose="020B0604020202020204" pitchFamily="34" charset="0"/>
              <a:buChar char="•"/>
            </a:pPr>
            <a:r>
              <a:rPr lang="en-AU" dirty="0">
                <a:solidFill>
                  <a:srgbClr val="660066"/>
                </a:solidFill>
                <a:latin typeface="Tahoma" pitchFamily="34" charset="0"/>
              </a:rPr>
              <a:t>LTM is where all information that enters the STM that is rehearsed, is stored. </a:t>
            </a:r>
          </a:p>
          <a:p>
            <a:pPr marL="342900" indent="-342900">
              <a:buFont typeface="Arial" panose="020B0604020202020204" pitchFamily="34" charset="0"/>
              <a:buChar char="•"/>
            </a:pPr>
            <a:r>
              <a:rPr lang="en-AU" dirty="0">
                <a:solidFill>
                  <a:srgbClr val="660066"/>
                </a:solidFill>
                <a:latin typeface="Tahoma" pitchFamily="34" charset="0"/>
              </a:rPr>
              <a:t>All information in the STM is either stored in the LTM or lost.</a:t>
            </a:r>
          </a:p>
          <a:p>
            <a:pPr marL="342900" indent="-342900">
              <a:buFont typeface="Arial" panose="020B0604020202020204" pitchFamily="34" charset="0"/>
              <a:buChar char="•"/>
            </a:pPr>
            <a:r>
              <a:rPr lang="en-AU" b="1" u="sng" dirty="0">
                <a:solidFill>
                  <a:srgbClr val="660066"/>
                </a:solidFill>
                <a:latin typeface="Tahoma" pitchFamily="34" charset="0"/>
              </a:rPr>
              <a:t>LTM Capacity</a:t>
            </a:r>
            <a:r>
              <a:rPr lang="en-AU" dirty="0">
                <a:solidFill>
                  <a:srgbClr val="660066"/>
                </a:solidFill>
                <a:latin typeface="Tahoma" pitchFamily="34" charset="0"/>
              </a:rPr>
              <a:t> – unlimited</a:t>
            </a:r>
          </a:p>
          <a:p>
            <a:pPr marL="342900" indent="-342900">
              <a:buFont typeface="Arial" panose="020B0604020202020204" pitchFamily="34" charset="0"/>
              <a:buChar char="•"/>
            </a:pPr>
            <a:r>
              <a:rPr lang="en-AU" b="1" u="sng" dirty="0">
                <a:solidFill>
                  <a:srgbClr val="660066"/>
                </a:solidFill>
                <a:latin typeface="Tahoma" pitchFamily="34" charset="0"/>
              </a:rPr>
              <a:t>LTM Duration </a:t>
            </a:r>
            <a:r>
              <a:rPr lang="en-AU" dirty="0">
                <a:solidFill>
                  <a:srgbClr val="660066"/>
                </a:solidFill>
                <a:latin typeface="Tahoma" pitchFamily="34" charset="0"/>
              </a:rPr>
              <a:t>- ~ 1 Century </a:t>
            </a:r>
          </a:p>
          <a:p>
            <a:pPr marL="342900" indent="-342900"/>
            <a:endParaRPr lang="en-AU" dirty="0">
              <a:solidFill>
                <a:srgbClr val="660066"/>
              </a:solidFill>
              <a:latin typeface="Tahoma" pitchFamily="34" charset="0"/>
            </a:endParaRPr>
          </a:p>
          <a:p>
            <a:pPr marL="342900" indent="-342900"/>
            <a:r>
              <a:rPr lang="en-AU" b="1" dirty="0">
                <a:solidFill>
                  <a:srgbClr val="660066"/>
                </a:solidFill>
                <a:latin typeface="Tahoma" pitchFamily="34" charset="0"/>
              </a:rPr>
              <a:t>As a basketball player may have played against a defender on a number of occasions, what information might be stored in the LTM and how might it effect their response? Alternately give an analogy of this nature applicable to your sport.</a:t>
            </a:r>
          </a:p>
          <a:p>
            <a:pPr marL="342900" indent="-342900"/>
            <a:r>
              <a:rPr lang="en-AU" b="1" dirty="0"/>
              <a:t> </a:t>
            </a:r>
          </a:p>
          <a:p>
            <a:pPr marL="342900" indent="-342900"/>
            <a:r>
              <a:rPr lang="en-AU" b="1" dirty="0"/>
              <a:t> </a:t>
            </a:r>
          </a:p>
          <a:p>
            <a:pPr marL="342900" indent="-342900"/>
            <a:r>
              <a:rPr lang="en-AU" b="1" dirty="0"/>
              <a:t> </a:t>
            </a:r>
          </a:p>
          <a:p>
            <a:pPr marL="342900" indent="-342900" algn="just">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166932"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66933"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3"/>
          <a:stretch>
            <a:fillRect/>
          </a:stretch>
        </p:blipFill>
        <p:spPr>
          <a:xfrm>
            <a:off x="1258888" y="3645024"/>
            <a:ext cx="7872412" cy="3283257"/>
          </a:xfrm>
          <a:prstGeom prst="rect">
            <a:avLst/>
          </a:prstGeom>
        </p:spPr>
      </p:pic>
      <p:sp>
        <p:nvSpPr>
          <p:cNvPr id="168961"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68962"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68963"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68964"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68965"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68966"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68967"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68968"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68969"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68970"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68971"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68972"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5.2.6 Discuss the relationship between selective attention and memory.</a:t>
            </a:r>
          </a:p>
        </p:txBody>
      </p:sp>
      <p:sp>
        <p:nvSpPr>
          <p:cNvPr id="168973"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68974"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68975" name="Text Box 16">
            <a:hlinkClick r:id="rId4"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68976"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68977"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68978" name="Rectangle 19">
            <a:hlinkClick r:id="rId5" action="ppaction://hlinksldjump" tooltip="Click here to go to this dot point"/>
          </p:cNvPr>
          <p:cNvSpPr>
            <a:spLocks noChangeArrowheads="1"/>
          </p:cNvSpPr>
          <p:nvPr/>
        </p:nvSpPr>
        <p:spPr bwMode="auto">
          <a:xfrm>
            <a:off x="1258888" y="1773238"/>
            <a:ext cx="7239000" cy="2187575"/>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buFont typeface="Arial" panose="020B0604020202020204" pitchFamily="34" charset="0"/>
              <a:buChar char="•"/>
            </a:pPr>
            <a:r>
              <a:rPr lang="en-AU" dirty="0">
                <a:solidFill>
                  <a:srgbClr val="660066"/>
                </a:solidFill>
                <a:cs typeface="Times New Roman" panose="02020603050405020304" pitchFamily="18" charset="0"/>
              </a:rPr>
              <a:t>The LTM is therefore a store of well-learned past experiences.</a:t>
            </a:r>
          </a:p>
          <a:p>
            <a:pPr marL="342900" indent="-342900">
              <a:buFont typeface="Arial" panose="020B0604020202020204" pitchFamily="34" charset="0"/>
              <a:buChar char="•"/>
            </a:pPr>
            <a:r>
              <a:rPr lang="en-AU" dirty="0">
                <a:solidFill>
                  <a:srgbClr val="660066"/>
                </a:solidFill>
                <a:cs typeface="Times New Roman" panose="02020603050405020304" pitchFamily="18" charset="0"/>
              </a:rPr>
              <a:t>The information held in the LTM is used to compare against new experiences. </a:t>
            </a:r>
          </a:p>
          <a:p>
            <a:pPr marL="342900" indent="-342900">
              <a:buFont typeface="Arial" panose="020B0604020202020204" pitchFamily="34" charset="0"/>
              <a:buChar char="•"/>
            </a:pPr>
            <a:r>
              <a:rPr lang="en-AU" dirty="0">
                <a:solidFill>
                  <a:srgbClr val="660066"/>
                </a:solidFill>
                <a:latin typeface="+mn-lt"/>
                <a:cs typeface="Times New Roman" panose="02020603050405020304" pitchFamily="18" charset="0"/>
              </a:rPr>
              <a:t>It als</a:t>
            </a:r>
            <a:r>
              <a:rPr lang="en-AU" dirty="0">
                <a:solidFill>
                  <a:srgbClr val="660066"/>
                </a:solidFill>
                <a:latin typeface="+mn-lt"/>
              </a:rPr>
              <a:t>o stores responses used in these different situations.</a:t>
            </a:r>
          </a:p>
          <a:p>
            <a:pPr marL="342900" indent="-342900" algn="just">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pitchFamily="18" charset="0"/>
            </a:endParaRPr>
          </a:p>
        </p:txBody>
      </p:sp>
      <p:sp>
        <p:nvSpPr>
          <p:cNvPr id="168980" name="Text Box 22">
            <a:hlinkClick r:id="rId4"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68981"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71010"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71011"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71012"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71013"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71014"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71015"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71016"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71017"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71018"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71019"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71020"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5.2.6 Discuss the relationship between selective attention and memory.</a:t>
            </a:r>
          </a:p>
        </p:txBody>
      </p:sp>
      <p:sp>
        <p:nvSpPr>
          <p:cNvPr id="171021"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71022"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71023"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71024"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71025"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71026"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a:solidFill>
                  <a:srgbClr val="660066"/>
                </a:solidFill>
                <a:latin typeface="Tahoma" pitchFamily="34" charset="0"/>
                <a:cs typeface="Times New Roman" pitchFamily="18" charset="0"/>
              </a:rPr>
              <a:t>	</a:t>
            </a:r>
          </a:p>
          <a:p>
            <a:pPr marL="342900" indent="-342900"/>
            <a:r>
              <a:rPr lang="en-US" sz="2300">
                <a:solidFill>
                  <a:srgbClr val="660066"/>
                </a:solidFill>
                <a:latin typeface="Tahoma" pitchFamily="34" charset="0"/>
                <a:cs typeface="Times New Roman" pitchFamily="18" charset="0"/>
              </a:rPr>
              <a:t>	</a:t>
            </a:r>
            <a:endParaRPr lang="en-AU" b="1"/>
          </a:p>
          <a:p>
            <a:pPr marL="342900" indent="-342900"/>
            <a:r>
              <a:rPr lang="en-AU" b="1"/>
              <a:t> </a:t>
            </a:r>
          </a:p>
          <a:p>
            <a:pPr marL="342900" indent="-342900"/>
            <a:r>
              <a:rPr lang="en-AU">
                <a:solidFill>
                  <a:srgbClr val="660066"/>
                </a:solidFill>
                <a:latin typeface="Tahoma" pitchFamily="34" charset="0"/>
              </a:rPr>
              <a:t>Retention and retrieval of information from LTM is influenced by:</a:t>
            </a:r>
          </a:p>
          <a:p>
            <a:pPr marL="342900" indent="-342900"/>
            <a:endParaRPr lang="en-AU">
              <a:solidFill>
                <a:srgbClr val="660066"/>
              </a:solidFill>
              <a:latin typeface="Tahoma" pitchFamily="34" charset="0"/>
            </a:endParaRPr>
          </a:p>
          <a:p>
            <a:pPr marL="342900" indent="-342900">
              <a:buFontTx/>
              <a:buChar char="•"/>
            </a:pPr>
            <a:r>
              <a:rPr lang="en-AU">
                <a:solidFill>
                  <a:srgbClr val="660066"/>
                </a:solidFill>
                <a:latin typeface="Tahoma" pitchFamily="34" charset="0"/>
              </a:rPr>
              <a:t> rehearsal - the more a memory is rehearsed, the more likely it is that it will be remembered</a:t>
            </a:r>
          </a:p>
          <a:p>
            <a:pPr marL="342900" indent="-342900"/>
            <a:endParaRPr lang="en-AU">
              <a:solidFill>
                <a:srgbClr val="660066"/>
              </a:solidFill>
              <a:latin typeface="Tahoma" pitchFamily="34" charset="0"/>
            </a:endParaRPr>
          </a:p>
          <a:p>
            <a:pPr marL="342900" indent="-342900">
              <a:buFontTx/>
              <a:buChar char="•"/>
            </a:pPr>
            <a:r>
              <a:rPr lang="en-AU">
                <a:solidFill>
                  <a:srgbClr val="660066"/>
                </a:solidFill>
                <a:latin typeface="Tahoma" pitchFamily="34" charset="0"/>
              </a:rPr>
              <a:t> meaningfulness - the more meaningful a memory is, the more likely it is to be remembered</a:t>
            </a:r>
          </a:p>
          <a:p>
            <a:pPr marL="342900" indent="-342900"/>
            <a:endParaRPr lang="en-AU">
              <a:solidFill>
                <a:srgbClr val="660066"/>
              </a:solidFill>
              <a:latin typeface="Tahoma" pitchFamily="34" charset="0"/>
            </a:endParaRPr>
          </a:p>
          <a:p>
            <a:pPr marL="342900" indent="-342900">
              <a:buFontTx/>
              <a:buChar char="•"/>
            </a:pPr>
            <a:r>
              <a:rPr lang="en-AU">
                <a:solidFill>
                  <a:srgbClr val="660066"/>
                </a:solidFill>
                <a:latin typeface="Tahoma" pitchFamily="34" charset="0"/>
              </a:rPr>
              <a:t> speed of learning - the quicker a process is learned, the more likely it is to be remembered</a:t>
            </a:r>
          </a:p>
          <a:p>
            <a:pPr marL="342900" indent="-342900"/>
            <a:endParaRPr lang="en-AU">
              <a:solidFill>
                <a:srgbClr val="660066"/>
              </a:solidFill>
              <a:latin typeface="Tahoma" pitchFamily="34" charset="0"/>
            </a:endParaRPr>
          </a:p>
          <a:p>
            <a:pPr marL="342900" indent="-342900"/>
            <a:endParaRPr lang="en-AU">
              <a:solidFill>
                <a:srgbClr val="660066"/>
              </a:solidFill>
              <a:latin typeface="Tahoma" pitchFamily="34" charset="0"/>
            </a:endParaRPr>
          </a:p>
          <a:p>
            <a:pPr marL="342900" indent="-342900" algn="just">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171027"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71028"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71029"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73058"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73059"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73060"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73061"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73062"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73063"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73064"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73065"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73066"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73067"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73068"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5.2.6 Discuss the relationship between selective attention and memory.</a:t>
            </a:r>
          </a:p>
        </p:txBody>
      </p:sp>
      <p:sp>
        <p:nvSpPr>
          <p:cNvPr id="173069"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73070"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73071"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73072"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73073"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73074"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a:solidFill>
                  <a:srgbClr val="660066"/>
                </a:solidFill>
                <a:latin typeface="Tahoma" pitchFamily="34" charset="0"/>
                <a:cs typeface="Times New Roman" pitchFamily="18" charset="0"/>
              </a:rPr>
              <a:t>	</a:t>
            </a:r>
          </a:p>
          <a:p>
            <a:pPr marL="342900" indent="-342900"/>
            <a:r>
              <a:rPr lang="en-US" sz="2300">
                <a:solidFill>
                  <a:srgbClr val="660066"/>
                </a:solidFill>
                <a:latin typeface="Tahoma" pitchFamily="34" charset="0"/>
                <a:cs typeface="Times New Roman" pitchFamily="18" charset="0"/>
              </a:rPr>
              <a:t>	</a:t>
            </a:r>
            <a:endParaRPr lang="en-AU" b="1"/>
          </a:p>
          <a:p>
            <a:pPr marL="342900" indent="-342900"/>
            <a:r>
              <a:rPr lang="en-AU" b="1"/>
              <a:t> </a:t>
            </a:r>
          </a:p>
          <a:p>
            <a:pPr marL="342900" indent="-342900"/>
            <a:endParaRPr lang="en-AU">
              <a:solidFill>
                <a:srgbClr val="660066"/>
              </a:solidFill>
              <a:latin typeface="Tahoma" pitchFamily="34" charset="0"/>
            </a:endParaRPr>
          </a:p>
          <a:p>
            <a:pPr marL="342900" indent="-342900">
              <a:buFontTx/>
              <a:buChar char="•"/>
            </a:pPr>
            <a:r>
              <a:rPr lang="en-AU">
                <a:solidFill>
                  <a:srgbClr val="660066"/>
                </a:solidFill>
                <a:latin typeface="Tahoma" pitchFamily="34" charset="0"/>
              </a:rPr>
              <a:t> over-learning - the more a skill is practised, even when perfected, the better it will be remembered</a:t>
            </a:r>
          </a:p>
          <a:p>
            <a:pPr marL="342900" indent="-342900"/>
            <a:endParaRPr lang="en-AU">
              <a:solidFill>
                <a:srgbClr val="660066"/>
              </a:solidFill>
              <a:latin typeface="Tahoma" pitchFamily="34" charset="0"/>
            </a:endParaRPr>
          </a:p>
          <a:p>
            <a:pPr marL="342900" indent="-342900"/>
            <a:r>
              <a:rPr lang="en-AU">
                <a:solidFill>
                  <a:srgbClr val="660066"/>
                </a:solidFill>
                <a:latin typeface="Tahoma" pitchFamily="34" charset="0"/>
              </a:rPr>
              <a:t>All of the processes discussed so far involve information, that appears to be stored in some way within the Central Nervous System. </a:t>
            </a:r>
          </a:p>
          <a:p>
            <a:pPr marL="342900" indent="-342900" algn="just">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endParaRPr lang="en-US" sz="2300">
              <a:solidFill>
                <a:srgbClr val="660066"/>
              </a:solidFill>
              <a:latin typeface="Tahoma" pitchFamily="34" charset="0"/>
              <a:cs typeface="Times New Roman" pitchFamily="18" charset="0"/>
            </a:endParaRPr>
          </a:p>
        </p:txBody>
      </p:sp>
      <p:sp>
        <p:nvSpPr>
          <p:cNvPr id="173075"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73076"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73077"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75106"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75107"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75108"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75109"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75110"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75111"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75112"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75113"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75114"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75115"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75116"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5.2.6 Discuss the relationship between selective attention and memory.</a:t>
            </a:r>
          </a:p>
        </p:txBody>
      </p:sp>
      <p:sp>
        <p:nvSpPr>
          <p:cNvPr id="175117"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75118"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75119"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75120"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75121"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75122"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a:solidFill>
                  <a:srgbClr val="660066"/>
                </a:solidFill>
                <a:latin typeface="Tahoma" pitchFamily="34" charset="0"/>
                <a:cs typeface="Times New Roman" pitchFamily="18" charset="0"/>
              </a:rPr>
              <a:t>	</a:t>
            </a:r>
          </a:p>
          <a:p>
            <a:pPr marL="342900" indent="-342900"/>
            <a:r>
              <a:rPr lang="en-US" sz="2300">
                <a:solidFill>
                  <a:srgbClr val="660066"/>
                </a:solidFill>
                <a:latin typeface="Tahoma" pitchFamily="34" charset="0"/>
                <a:cs typeface="Times New Roman" pitchFamily="18" charset="0"/>
              </a:rPr>
              <a:t>	</a:t>
            </a:r>
            <a:endParaRPr lang="en-AU" b="1"/>
          </a:p>
          <a:p>
            <a:pPr marL="342900" indent="-342900"/>
            <a:r>
              <a:rPr lang="en-AU" b="1"/>
              <a:t> </a:t>
            </a:r>
          </a:p>
          <a:p>
            <a:pPr marL="342900" indent="-342900"/>
            <a:r>
              <a:rPr lang="en-US">
                <a:solidFill>
                  <a:srgbClr val="660066"/>
                </a:solidFill>
                <a:latin typeface="Tahoma" pitchFamily="34" charset="0"/>
                <a:cs typeface="Times New Roman" pitchFamily="18" charset="0"/>
              </a:rPr>
              <a:t>The efficiency of short term sensory store and the selective attention process is influenced by several factors.</a:t>
            </a:r>
          </a:p>
          <a:p>
            <a:pPr marL="342900" indent="-342900"/>
            <a:endParaRPr lang="en-US">
              <a:solidFill>
                <a:srgbClr val="660066"/>
              </a:solidFill>
              <a:latin typeface="Tahoma" pitchFamily="34" charset="0"/>
              <a:cs typeface="Times New Roman" pitchFamily="18" charset="0"/>
            </a:endParaRPr>
          </a:p>
          <a:p>
            <a:pPr marL="1143000" lvl="2" indent="-228600">
              <a:buFontTx/>
              <a:buChar char="•"/>
            </a:pPr>
            <a:r>
              <a:rPr lang="en-US">
                <a:solidFill>
                  <a:srgbClr val="660066"/>
                </a:solidFill>
                <a:latin typeface="Tahoma" pitchFamily="34" charset="0"/>
                <a:cs typeface="Times New Roman" pitchFamily="18" charset="0"/>
              </a:rPr>
              <a:t>Experience: know what to look for – an 	experienced 	tennis player will no what to look for when facing an 	opponent.</a:t>
            </a:r>
          </a:p>
          <a:p>
            <a:pPr marL="1143000" lvl="2" indent="-228600">
              <a:buFontTx/>
              <a:buChar char="•"/>
            </a:pPr>
            <a:endParaRPr lang="en-US">
              <a:solidFill>
                <a:srgbClr val="660066"/>
              </a:solidFill>
              <a:latin typeface="Tahoma" pitchFamily="34" charset="0"/>
              <a:cs typeface="Times New Roman" pitchFamily="18" charset="0"/>
            </a:endParaRPr>
          </a:p>
          <a:p>
            <a:pPr marL="1143000" lvl="2" indent="-228600">
              <a:buFontTx/>
              <a:buChar char="•"/>
            </a:pPr>
            <a:r>
              <a:rPr lang="en-US">
                <a:solidFill>
                  <a:srgbClr val="660066"/>
                </a:solidFill>
                <a:latin typeface="Tahoma" pitchFamily="34" charset="0"/>
                <a:cs typeface="Times New Roman" pitchFamily="18" charset="0"/>
              </a:rPr>
              <a:t>Arousal: the more alert you are the more likely you 	are to chose appropriate cues. In cricket, a batsman 	who is alert is able to pick up on spin, speed and 	direction of the ball.</a:t>
            </a:r>
          </a:p>
          <a:p>
            <a:pPr marL="342900" indent="-342900" algn="r">
              <a:lnSpc>
                <a:spcPct val="95000"/>
              </a:lnSpc>
              <a:spcBef>
                <a:spcPct val="20000"/>
              </a:spcBef>
              <a:buClr>
                <a:srgbClr val="00FF00"/>
              </a:buClr>
              <a:buSzPct val="65000"/>
              <a:buFont typeface="Wingdings" pitchFamily="2" charset="2"/>
              <a:buNone/>
            </a:pPr>
            <a:endParaRPr lang="en-US" sz="80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buFont typeface="Wingdings" pitchFamily="2" charset="2"/>
              <a:buNone/>
            </a:pPr>
            <a:r>
              <a:rPr lang="en-US" sz="800">
                <a:solidFill>
                  <a:srgbClr val="660066"/>
                </a:solidFill>
                <a:latin typeface="Tahoma" pitchFamily="34" charset="0"/>
                <a:cs typeface="Times New Roman" pitchFamily="18" charset="0"/>
              </a:rPr>
              <a:t>Wesson et.al 2005</a:t>
            </a:r>
          </a:p>
        </p:txBody>
      </p:sp>
      <p:sp>
        <p:nvSpPr>
          <p:cNvPr id="175123"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75124"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75125"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77154"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77155"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77156"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77157"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77158"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77159"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77160"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77161"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77162"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77163"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77164"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5.2.6 Discuss the relationship between selective attention and memory.</a:t>
            </a:r>
          </a:p>
        </p:txBody>
      </p:sp>
      <p:sp>
        <p:nvSpPr>
          <p:cNvPr id="177165"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77166"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77167"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77168"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77169"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77170"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a:solidFill>
                  <a:srgbClr val="660066"/>
                </a:solidFill>
                <a:latin typeface="Tahoma" pitchFamily="34" charset="0"/>
                <a:cs typeface="Times New Roman" pitchFamily="18" charset="0"/>
              </a:rPr>
              <a:t>	</a:t>
            </a:r>
          </a:p>
          <a:p>
            <a:pPr marL="342900" indent="-342900"/>
            <a:r>
              <a:rPr lang="en-US" sz="2300">
                <a:solidFill>
                  <a:srgbClr val="660066"/>
                </a:solidFill>
                <a:latin typeface="Tahoma" pitchFamily="34" charset="0"/>
                <a:cs typeface="Times New Roman" pitchFamily="18" charset="0"/>
              </a:rPr>
              <a:t>	</a:t>
            </a:r>
            <a:endParaRPr lang="en-AU" b="1"/>
          </a:p>
          <a:p>
            <a:pPr marL="342900" indent="-342900"/>
            <a:r>
              <a:rPr lang="en-AU" b="1"/>
              <a:t> </a:t>
            </a:r>
          </a:p>
          <a:p>
            <a:pPr marL="342900" indent="-342900"/>
            <a:endParaRPr lang="en-US">
              <a:solidFill>
                <a:srgbClr val="660066"/>
              </a:solidFill>
              <a:latin typeface="Tahoma" pitchFamily="34" charset="0"/>
              <a:cs typeface="Times New Roman" pitchFamily="18" charset="0"/>
            </a:endParaRPr>
          </a:p>
          <a:p>
            <a:pPr marL="1143000" lvl="2" indent="-228600">
              <a:buFontTx/>
              <a:buChar char="•"/>
            </a:pPr>
            <a:r>
              <a:rPr lang="en-US">
                <a:solidFill>
                  <a:srgbClr val="660066"/>
                </a:solidFill>
                <a:latin typeface="Tahoma" pitchFamily="34" charset="0"/>
                <a:cs typeface="Times New Roman" pitchFamily="18" charset="0"/>
              </a:rPr>
              <a:t>Quality of instruction: as a beginner you don’t always 	know what to respond to. The coach or teacher can 	direct your attention verbally, visually, mechanically</a:t>
            </a:r>
          </a:p>
          <a:p>
            <a:pPr marL="1143000" lvl="2" indent="-228600">
              <a:buFontTx/>
              <a:buChar char="•"/>
            </a:pPr>
            <a:endParaRPr lang="en-US">
              <a:solidFill>
                <a:srgbClr val="660066"/>
              </a:solidFill>
              <a:latin typeface="Tahoma" pitchFamily="34" charset="0"/>
              <a:cs typeface="Times New Roman" pitchFamily="18" charset="0"/>
            </a:endParaRPr>
          </a:p>
          <a:p>
            <a:pPr marL="1143000" lvl="2" indent="-228600">
              <a:buFontTx/>
              <a:buChar char="•"/>
            </a:pPr>
            <a:r>
              <a:rPr lang="en-US">
                <a:solidFill>
                  <a:srgbClr val="660066"/>
                </a:solidFill>
                <a:latin typeface="Tahoma" pitchFamily="34" charset="0"/>
                <a:cs typeface="Times New Roman" pitchFamily="18" charset="0"/>
              </a:rPr>
              <a:t>Intensity of stimulus: the effectiveness of the senses 	(e.g. short sighted, poor hearing) when detecting, e.g. 	Speed, noise, size/shape and colour.</a:t>
            </a:r>
          </a:p>
          <a:p>
            <a:pPr marL="1143000" lvl="2" indent="-228600">
              <a:buFontTx/>
              <a:buChar char="•"/>
            </a:pPr>
            <a:endParaRPr lang="en-US">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buFont typeface="Wingdings" pitchFamily="2" charset="2"/>
              <a:buNone/>
            </a:pPr>
            <a:endParaRPr lang="en-US" sz="80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buFont typeface="Wingdings" pitchFamily="2" charset="2"/>
              <a:buNone/>
            </a:pPr>
            <a:r>
              <a:rPr lang="en-US" sz="800">
                <a:solidFill>
                  <a:srgbClr val="660066"/>
                </a:solidFill>
                <a:latin typeface="Tahoma" pitchFamily="34" charset="0"/>
                <a:cs typeface="Times New Roman" pitchFamily="18" charset="0"/>
              </a:rPr>
              <a:t>Wesson et.al 2005</a:t>
            </a:r>
          </a:p>
        </p:txBody>
      </p:sp>
      <p:sp>
        <p:nvSpPr>
          <p:cNvPr id="177171"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77172"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77173"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79202"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79203"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79204"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79205"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79206"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79207"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79208"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79209"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79210"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79211"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79212"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5.2.6 Discuss the relationship between selective attention and memory.</a:t>
            </a:r>
          </a:p>
        </p:txBody>
      </p:sp>
      <p:sp>
        <p:nvSpPr>
          <p:cNvPr id="179213"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79214"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79215"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79216"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79217"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79218"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a:solidFill>
                  <a:srgbClr val="660066"/>
                </a:solidFill>
                <a:latin typeface="Tahoma" pitchFamily="34" charset="0"/>
                <a:cs typeface="Times New Roman" pitchFamily="18" charset="0"/>
              </a:rPr>
              <a:t>	</a:t>
            </a:r>
          </a:p>
          <a:p>
            <a:pPr marL="342900" indent="-342900"/>
            <a:r>
              <a:rPr lang="en-US" sz="2300">
                <a:solidFill>
                  <a:srgbClr val="660066"/>
                </a:solidFill>
                <a:latin typeface="Tahoma" pitchFamily="34" charset="0"/>
                <a:cs typeface="Times New Roman" pitchFamily="18" charset="0"/>
              </a:rPr>
              <a:t>	</a:t>
            </a:r>
            <a:endParaRPr lang="en-AU" b="1"/>
          </a:p>
          <a:p>
            <a:pPr marL="342900" indent="-342900"/>
            <a:r>
              <a:rPr lang="en-AU" b="1"/>
              <a:t> </a:t>
            </a:r>
          </a:p>
          <a:p>
            <a:pPr marL="342900" indent="-342900"/>
            <a:r>
              <a:rPr lang="en-US">
                <a:solidFill>
                  <a:srgbClr val="660066"/>
                </a:solidFill>
                <a:latin typeface="Tahoma" pitchFamily="34" charset="0"/>
                <a:cs typeface="Times New Roman" pitchFamily="18" charset="0"/>
              </a:rPr>
              <a:t>Selective attention can be improved by:</a:t>
            </a:r>
          </a:p>
          <a:p>
            <a:pPr marL="342900" indent="-342900"/>
            <a:endParaRPr lang="en-US">
              <a:solidFill>
                <a:srgbClr val="660066"/>
              </a:solidFill>
              <a:latin typeface="Tahoma" pitchFamily="34" charset="0"/>
              <a:cs typeface="Times New Roman" pitchFamily="18" charset="0"/>
            </a:endParaRPr>
          </a:p>
          <a:p>
            <a:pPr marL="1143000" lvl="2" indent="-228600">
              <a:buFontTx/>
              <a:buChar char="•"/>
            </a:pPr>
            <a:r>
              <a:rPr lang="en-US">
                <a:solidFill>
                  <a:srgbClr val="660066"/>
                </a:solidFill>
                <a:latin typeface="Tahoma" pitchFamily="34" charset="0"/>
                <a:cs typeface="Times New Roman" pitchFamily="18" charset="0"/>
              </a:rPr>
              <a:t>Lots of relevant practice</a:t>
            </a:r>
          </a:p>
          <a:p>
            <a:pPr marL="1143000" lvl="2" indent="-228600">
              <a:buFontTx/>
              <a:buChar char="•"/>
            </a:pPr>
            <a:r>
              <a:rPr lang="en-US">
                <a:solidFill>
                  <a:srgbClr val="660066"/>
                </a:solidFill>
                <a:latin typeface="Tahoma" pitchFamily="34" charset="0"/>
                <a:cs typeface="Times New Roman" pitchFamily="18" charset="0"/>
              </a:rPr>
              <a:t>Increasing intensity of stimulus</a:t>
            </a:r>
          </a:p>
          <a:p>
            <a:pPr marL="1143000" lvl="2" indent="-228600">
              <a:buFontTx/>
              <a:buChar char="•"/>
            </a:pPr>
            <a:r>
              <a:rPr lang="en-US">
                <a:solidFill>
                  <a:srgbClr val="660066"/>
                </a:solidFill>
                <a:latin typeface="Tahoma" pitchFamily="34" charset="0"/>
                <a:cs typeface="Times New Roman" pitchFamily="18" charset="0"/>
              </a:rPr>
              <a:t>Use of language associated with or appropriate to 	the performer in order to motivate and arouse</a:t>
            </a:r>
          </a:p>
          <a:p>
            <a:pPr marL="1143000" lvl="2" indent="-228600">
              <a:buFontTx/>
              <a:buChar char="•"/>
            </a:pPr>
            <a:r>
              <a:rPr lang="en-US">
                <a:solidFill>
                  <a:srgbClr val="660066"/>
                </a:solidFill>
                <a:latin typeface="Tahoma" pitchFamily="34" charset="0"/>
                <a:cs typeface="Times New Roman" pitchFamily="18" charset="0"/>
              </a:rPr>
              <a:t>Use of past experience/transfer to help explanations</a:t>
            </a:r>
          </a:p>
          <a:p>
            <a:pPr marL="1143000" lvl="2" indent="-228600">
              <a:buFontTx/>
              <a:buChar char="•"/>
            </a:pPr>
            <a:r>
              <a:rPr lang="en-US">
                <a:solidFill>
                  <a:srgbClr val="660066"/>
                </a:solidFill>
                <a:latin typeface="Tahoma" pitchFamily="34" charset="0"/>
                <a:cs typeface="Times New Roman" pitchFamily="18" charset="0"/>
              </a:rPr>
              <a:t>Direct attention</a:t>
            </a:r>
          </a:p>
          <a:p>
            <a:pPr marL="1143000" lvl="2" indent="-228600">
              <a:buFontTx/>
              <a:buChar char="•"/>
            </a:pPr>
            <a:endParaRPr lang="en-US" sz="2400">
              <a:solidFill>
                <a:srgbClr val="660066"/>
              </a:solidFill>
              <a:latin typeface="Tahoma" pitchFamily="34" charset="0"/>
              <a:cs typeface="Times New Roman" pitchFamily="18" charset="0"/>
            </a:endParaRPr>
          </a:p>
          <a:p>
            <a:pPr marL="1143000" lvl="2" indent="-228600">
              <a:buFontTx/>
              <a:buChar char="•"/>
            </a:pPr>
            <a:endParaRPr lang="en-US" sz="240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buFont typeface="Wingdings" pitchFamily="2" charset="2"/>
              <a:buNone/>
            </a:pPr>
            <a:endParaRPr lang="en-US" sz="80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buFont typeface="Wingdings" pitchFamily="2" charset="2"/>
              <a:buNone/>
            </a:pPr>
            <a:r>
              <a:rPr lang="en-US" sz="800">
                <a:solidFill>
                  <a:srgbClr val="660066"/>
                </a:solidFill>
                <a:latin typeface="Tahoma" pitchFamily="34" charset="0"/>
                <a:cs typeface="Times New Roman" pitchFamily="18" charset="0"/>
              </a:rPr>
              <a:t>Wesson et.al 2005</a:t>
            </a:r>
          </a:p>
        </p:txBody>
      </p:sp>
      <p:sp>
        <p:nvSpPr>
          <p:cNvPr id="179219"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79220"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79221"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81250"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81251"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81252"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81253"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81254"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81255"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81256"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81257"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81258"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81259"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81260"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5.2.6 Discuss the relationship between selective attention and memory.</a:t>
            </a:r>
          </a:p>
        </p:txBody>
      </p:sp>
      <p:sp>
        <p:nvSpPr>
          <p:cNvPr id="181261"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81262"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81263"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81264"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81265"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81266"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a:solidFill>
                  <a:srgbClr val="660066"/>
                </a:solidFill>
                <a:latin typeface="Tahoma" pitchFamily="34" charset="0"/>
                <a:cs typeface="Times New Roman" pitchFamily="18" charset="0"/>
              </a:rPr>
              <a:t>	</a:t>
            </a:r>
          </a:p>
          <a:p>
            <a:pPr marL="342900" indent="-342900"/>
            <a:r>
              <a:rPr lang="en-US" sz="2300">
                <a:solidFill>
                  <a:srgbClr val="660066"/>
                </a:solidFill>
                <a:latin typeface="Tahoma" pitchFamily="34" charset="0"/>
                <a:cs typeface="Times New Roman" pitchFamily="18" charset="0"/>
              </a:rPr>
              <a:t>	</a:t>
            </a:r>
            <a:endParaRPr lang="en-AU" b="1"/>
          </a:p>
          <a:p>
            <a:pPr marL="342900" indent="-342900"/>
            <a:r>
              <a:rPr lang="en-AU" b="1"/>
              <a:t> </a:t>
            </a:r>
            <a:endParaRPr lang="en-AU" sz="2400" b="1">
              <a:latin typeface="Tahoma" pitchFamily="34" charset="0"/>
            </a:endParaRPr>
          </a:p>
          <a:p>
            <a:pPr marL="342900" indent="-342900"/>
            <a:r>
              <a:rPr lang="en-AU" sz="2400">
                <a:solidFill>
                  <a:srgbClr val="660066"/>
                </a:solidFill>
                <a:latin typeface="Tahoma" pitchFamily="34" charset="0"/>
              </a:rPr>
              <a:t>Research</a:t>
            </a:r>
            <a:r>
              <a:rPr lang="en-AU" sz="2400">
                <a:latin typeface="Tahoma" pitchFamily="34" charset="0"/>
              </a:rPr>
              <a:t> </a:t>
            </a:r>
            <a:r>
              <a:rPr lang="en-AU" sz="2400">
                <a:solidFill>
                  <a:srgbClr val="660066"/>
                </a:solidFill>
                <a:latin typeface="Tahoma" pitchFamily="34" charset="0"/>
              </a:rPr>
              <a:t>task: </a:t>
            </a:r>
          </a:p>
          <a:p>
            <a:pPr marL="342900" indent="-342900"/>
            <a:endParaRPr lang="en-AU" sz="2400">
              <a:solidFill>
                <a:srgbClr val="660066"/>
              </a:solidFill>
              <a:latin typeface="Tahoma" pitchFamily="34" charset="0"/>
            </a:endParaRPr>
          </a:p>
          <a:p>
            <a:pPr marL="342900" indent="-342900"/>
            <a:r>
              <a:rPr lang="en-AU">
                <a:solidFill>
                  <a:srgbClr val="660066"/>
                </a:solidFill>
                <a:latin typeface="Tahoma" pitchFamily="34" charset="0"/>
              </a:rPr>
              <a:t>Discuss the following terms:</a:t>
            </a:r>
          </a:p>
          <a:p>
            <a:pPr marL="342900" indent="-342900"/>
            <a:endParaRPr lang="en-AU" sz="2400">
              <a:solidFill>
                <a:srgbClr val="660066"/>
              </a:solidFill>
              <a:latin typeface="Tahoma" pitchFamily="34" charset="0"/>
            </a:endParaRPr>
          </a:p>
          <a:p>
            <a:pPr marL="1143000" lvl="2" indent="-228600">
              <a:buFontTx/>
              <a:buChar char="•"/>
            </a:pPr>
            <a:r>
              <a:rPr lang="en-AU">
                <a:solidFill>
                  <a:srgbClr val="660066"/>
                </a:solidFill>
                <a:latin typeface="Tahoma" pitchFamily="34" charset="0"/>
              </a:rPr>
              <a:t>Filtering</a:t>
            </a:r>
          </a:p>
          <a:p>
            <a:pPr marL="1143000" lvl="2" indent="-228600">
              <a:buFontTx/>
              <a:buChar char="•"/>
            </a:pPr>
            <a:r>
              <a:rPr lang="en-AU">
                <a:solidFill>
                  <a:srgbClr val="660066"/>
                </a:solidFill>
                <a:latin typeface="Tahoma" pitchFamily="34" charset="0"/>
              </a:rPr>
              <a:t>Channel capacity (single channel hypothesis/series or parallel.</a:t>
            </a:r>
          </a:p>
        </p:txBody>
      </p:sp>
      <p:sp>
        <p:nvSpPr>
          <p:cNvPr id="181267"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1600200" lvl="3" indent="-2286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81268"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81269"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83298"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83299"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83300"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83301"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83302"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83303"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83304"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83305"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83306"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83307"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83308"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5.2.6 Discuss the relationship between selective attention and memory.</a:t>
            </a:r>
          </a:p>
        </p:txBody>
      </p:sp>
      <p:sp>
        <p:nvSpPr>
          <p:cNvPr id="183309"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83310"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83311"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83312"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83313"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83314"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a:solidFill>
                  <a:srgbClr val="660066"/>
                </a:solidFill>
                <a:latin typeface="Tahoma" pitchFamily="34" charset="0"/>
                <a:cs typeface="Times New Roman" pitchFamily="18" charset="0"/>
              </a:rPr>
              <a:t>	</a:t>
            </a:r>
          </a:p>
          <a:p>
            <a:pPr marL="342900" indent="-342900"/>
            <a:r>
              <a:rPr lang="en-US" sz="2300">
                <a:solidFill>
                  <a:srgbClr val="660066"/>
                </a:solidFill>
                <a:latin typeface="Tahoma" pitchFamily="34" charset="0"/>
                <a:cs typeface="Times New Roman" pitchFamily="18" charset="0"/>
              </a:rPr>
              <a:t>	</a:t>
            </a:r>
            <a:endParaRPr lang="en-AU" b="1"/>
          </a:p>
          <a:p>
            <a:pPr marL="342900" indent="-342900"/>
            <a:r>
              <a:rPr lang="en-AU" b="1"/>
              <a:t> </a:t>
            </a:r>
          </a:p>
          <a:p>
            <a:pPr marL="342900" indent="-342900"/>
            <a:r>
              <a:rPr lang="en-AU" sz="2400">
                <a:solidFill>
                  <a:srgbClr val="660066"/>
                </a:solidFill>
                <a:latin typeface="Tahoma" pitchFamily="34" charset="0"/>
              </a:rPr>
              <a:t>Serial and parallel processing</a:t>
            </a:r>
          </a:p>
          <a:p>
            <a:pPr marL="342900" indent="-342900"/>
            <a:endParaRPr lang="en-AU" sz="2400">
              <a:solidFill>
                <a:srgbClr val="660066"/>
              </a:solidFill>
              <a:latin typeface="Tahoma" pitchFamily="34" charset="0"/>
            </a:endParaRPr>
          </a:p>
          <a:p>
            <a:pPr marL="342900" indent="-342900"/>
            <a:r>
              <a:rPr lang="en-AU">
                <a:solidFill>
                  <a:srgbClr val="660066"/>
                </a:solidFill>
                <a:latin typeface="Tahoma" pitchFamily="34" charset="0"/>
              </a:rPr>
              <a:t>	Some of the processes within the information processing model involve decisions that are sequential - one decision follows on from another and affects the next one. Some decisions, however, are simultaneous or parallel in nature, in other words, processes are occurring independently from one another. It is generally recognised that if information processing is to be applied to the learning of motor skills there is mixture of serial and parallel processing.</a:t>
            </a:r>
          </a:p>
          <a:p>
            <a:pPr marL="342900" indent="-342900"/>
            <a:endParaRPr lang="en-AU">
              <a:solidFill>
                <a:srgbClr val="660066"/>
              </a:solidFill>
              <a:latin typeface="Tahoma" pitchFamily="34" charset="0"/>
            </a:endParaRPr>
          </a:p>
          <a:p>
            <a:pPr marL="342900" indent="-342900" algn="r"/>
            <a:r>
              <a:rPr lang="en-AU" sz="800">
                <a:solidFill>
                  <a:srgbClr val="660066"/>
                </a:solidFill>
                <a:latin typeface="Tahoma" pitchFamily="34" charset="0"/>
              </a:rPr>
              <a:t>Hneybourne et.al 2004</a:t>
            </a:r>
          </a:p>
          <a:p>
            <a:pPr marL="342900" indent="-342900"/>
            <a:endParaRPr lang="en-AU" b="1"/>
          </a:p>
          <a:p>
            <a:pPr marL="342900" indent="-342900"/>
            <a:endParaRPr lang="en-AU" sz="2400" b="1">
              <a:latin typeface="Tahoma" pitchFamily="34" charset="0"/>
            </a:endParaRPr>
          </a:p>
        </p:txBody>
      </p:sp>
      <p:sp>
        <p:nvSpPr>
          <p:cNvPr id="183315"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83316"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83317"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85346"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85347"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85348"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85349"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85350"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85351"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85352"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85353"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85354"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85355"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85356"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5.2.6 Discuss the relationship between selective attention and memory.</a:t>
            </a:r>
          </a:p>
        </p:txBody>
      </p:sp>
      <p:sp>
        <p:nvSpPr>
          <p:cNvPr id="185357"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85358"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85359"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85360"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85361"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85362"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a:solidFill>
                  <a:srgbClr val="660066"/>
                </a:solidFill>
                <a:latin typeface="Tahoma" pitchFamily="34" charset="0"/>
                <a:cs typeface="Times New Roman" pitchFamily="18" charset="0"/>
              </a:rPr>
              <a:t>	</a:t>
            </a:r>
          </a:p>
          <a:p>
            <a:pPr marL="342900" indent="-342900"/>
            <a:r>
              <a:rPr lang="en-US" sz="2300">
                <a:solidFill>
                  <a:srgbClr val="660066"/>
                </a:solidFill>
                <a:latin typeface="Tahoma" pitchFamily="34" charset="0"/>
                <a:cs typeface="Times New Roman" pitchFamily="18" charset="0"/>
              </a:rPr>
              <a:t>	</a:t>
            </a:r>
            <a:endParaRPr lang="en-AU" b="1"/>
          </a:p>
          <a:p>
            <a:pPr marL="342900" indent="-342900"/>
            <a:r>
              <a:rPr lang="en-AU" b="1"/>
              <a:t> </a:t>
            </a:r>
          </a:p>
          <a:p>
            <a:pPr marL="342900" indent="-342900"/>
            <a:r>
              <a:rPr lang="en-AU" sz="2400">
                <a:solidFill>
                  <a:srgbClr val="660066"/>
                </a:solidFill>
                <a:latin typeface="Tahoma" pitchFamily="34" charset="0"/>
              </a:rPr>
              <a:t>Single Channel Hypothesis</a:t>
            </a:r>
          </a:p>
          <a:p>
            <a:pPr marL="342900" indent="-342900"/>
            <a:endParaRPr lang="en-AU" sz="2400">
              <a:solidFill>
                <a:srgbClr val="660066"/>
              </a:solidFill>
              <a:latin typeface="Tahoma" pitchFamily="34" charset="0"/>
            </a:endParaRPr>
          </a:p>
          <a:p>
            <a:pPr marL="342900" indent="-342900"/>
            <a:r>
              <a:rPr lang="en-AU">
                <a:solidFill>
                  <a:srgbClr val="660066"/>
                </a:solidFill>
                <a:latin typeface="Tahoma" pitchFamily="34" charset="0"/>
              </a:rPr>
              <a:t>	This states that when handling stimuli from the environment the brain can deal with only one stimulus at a time. This is because the brain is thought of as a single channel organ, it can only deal with one piece of information at a time, which has to be processed before the next stimulus can be dealt with. This is often referred to as the “bottleneck”.</a:t>
            </a:r>
          </a:p>
          <a:p>
            <a:pPr marL="342900" indent="-342900"/>
            <a:endParaRPr lang="en-AU">
              <a:solidFill>
                <a:srgbClr val="660066"/>
              </a:solidFill>
              <a:latin typeface="Tahoma" pitchFamily="34" charset="0"/>
            </a:endParaRPr>
          </a:p>
          <a:p>
            <a:pPr marL="342900" indent="-342900" algn="r"/>
            <a:r>
              <a:rPr lang="en-AU" sz="800">
                <a:solidFill>
                  <a:srgbClr val="660066"/>
                </a:solidFill>
                <a:latin typeface="Tahoma" pitchFamily="34" charset="0"/>
              </a:rPr>
              <a:t>Honeybourne et.al 2004</a:t>
            </a:r>
          </a:p>
          <a:p>
            <a:pPr marL="342900" indent="-342900"/>
            <a:endParaRPr lang="en-AU" sz="2400">
              <a:solidFill>
                <a:srgbClr val="660066"/>
              </a:solidFill>
              <a:latin typeface="Tahoma" pitchFamily="34" charset="0"/>
            </a:endParaRPr>
          </a:p>
          <a:p>
            <a:pPr marL="342900" indent="-342900"/>
            <a:r>
              <a:rPr lang="en-AU">
                <a:solidFill>
                  <a:srgbClr val="660066"/>
                </a:solidFill>
                <a:latin typeface="Tahoma" pitchFamily="34" charset="0"/>
              </a:rPr>
              <a:t>	</a:t>
            </a:r>
            <a:endParaRPr lang="en-AU" sz="800">
              <a:solidFill>
                <a:srgbClr val="660066"/>
              </a:solidFill>
              <a:latin typeface="Tahoma" pitchFamily="34" charset="0"/>
            </a:endParaRPr>
          </a:p>
          <a:p>
            <a:pPr marL="342900" indent="-342900"/>
            <a:endParaRPr lang="en-AU" b="1"/>
          </a:p>
          <a:p>
            <a:pPr marL="342900" indent="-342900"/>
            <a:endParaRPr lang="en-AU" sz="2400" b="1">
              <a:latin typeface="Tahoma" pitchFamily="34" charset="0"/>
            </a:endParaRPr>
          </a:p>
        </p:txBody>
      </p:sp>
      <p:sp>
        <p:nvSpPr>
          <p:cNvPr id="185363"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2057400" lvl="4" indent="-2286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85364"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85365"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87394"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87395"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87396"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87397"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87398"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87399"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87400"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87401"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87402"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87403"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87404"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5.2.7 Compare different methods of memory improvement.</a:t>
            </a:r>
          </a:p>
        </p:txBody>
      </p:sp>
      <p:sp>
        <p:nvSpPr>
          <p:cNvPr id="187405"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87406"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87407"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87408"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87409"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87410" name="Rectangle 19">
            <a:hlinkClick r:id="rId4" action="ppaction://hlinksldjump" tooltip="Click here to go to this dot point"/>
          </p:cNvPr>
          <p:cNvSpPr>
            <a:spLocks noChangeArrowheads="1"/>
          </p:cNvSpPr>
          <p:nvPr/>
        </p:nvSpPr>
        <p:spPr bwMode="auto">
          <a:xfrm>
            <a:off x="1258888" y="1773238"/>
            <a:ext cx="77056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Improving Memory Techniques</a:t>
            </a:r>
            <a:endParaRPr lang="en-AU" b="1" dirty="0"/>
          </a:p>
          <a:p>
            <a:pPr marL="342900" indent="-342900">
              <a:buFont typeface="Arial" panose="020B0604020202020204" pitchFamily="34" charset="0"/>
              <a:buChar char="•"/>
            </a:pPr>
            <a:r>
              <a:rPr lang="en-US" sz="2400" b="1" dirty="0">
                <a:latin typeface="+mn-lt"/>
              </a:rPr>
              <a:t>Rehearsal</a:t>
            </a:r>
          </a:p>
          <a:p>
            <a:pPr marL="800100" lvl="1" indent="-342900">
              <a:buFont typeface="Arial" panose="020B0604020202020204" pitchFamily="34" charset="0"/>
              <a:buChar char="•"/>
            </a:pPr>
            <a:r>
              <a:rPr lang="en-US" sz="2400" dirty="0">
                <a:latin typeface="+mn-lt"/>
              </a:rPr>
              <a:t>go over information again and again to ensure relevant information is passed into our long term memory</a:t>
            </a:r>
          </a:p>
          <a:p>
            <a:pPr marL="800100" lvl="1" indent="-342900">
              <a:buFont typeface="Arial" panose="020B0604020202020204" pitchFamily="34" charset="0"/>
              <a:buChar char="•"/>
            </a:pPr>
            <a:r>
              <a:rPr lang="en-US" sz="2400" dirty="0">
                <a:latin typeface="+mn-lt"/>
              </a:rPr>
              <a:t>Needs to be stored if it is to be remembered</a:t>
            </a:r>
          </a:p>
          <a:p>
            <a:pPr marL="800100" lvl="1" indent="-342900">
              <a:buFont typeface="Arial" panose="020B0604020202020204" pitchFamily="34" charset="0"/>
              <a:buChar char="•"/>
            </a:pPr>
            <a:r>
              <a:rPr lang="en-AU" sz="2400" dirty="0">
                <a:solidFill>
                  <a:srgbClr val="660066"/>
                </a:solidFill>
                <a:latin typeface="+mn-lt"/>
              </a:rPr>
              <a:t>Rehearsal and repetition of information helps to ensure encoding and enhanced memory. </a:t>
            </a:r>
          </a:p>
          <a:p>
            <a:pPr marL="800100" lvl="1" indent="-342900">
              <a:buFont typeface="Arial" panose="020B0604020202020204" pitchFamily="34" charset="0"/>
              <a:buChar char="•"/>
            </a:pPr>
            <a:r>
              <a:rPr lang="en-AU" sz="2400" dirty="0">
                <a:solidFill>
                  <a:srgbClr val="660066"/>
                </a:solidFill>
                <a:latin typeface="+mn-lt"/>
              </a:rPr>
              <a:t>How does it work? - It is the process whereby material is presented over and over until it is encoded. </a:t>
            </a: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lgn="r"/>
            <a:r>
              <a:rPr lang="en-AU" sz="800" dirty="0"/>
              <a:t>http://www.usq.edu.au/studentservices/counselling/issues/memory/rehearsal.htm</a:t>
            </a:r>
          </a:p>
        </p:txBody>
      </p:sp>
      <p:sp>
        <p:nvSpPr>
          <p:cNvPr id="187411"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1600200" lvl="3" indent="-2286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87412"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87413"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89442"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89443"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89444"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89445"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89446"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89447"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89448"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89449"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89450"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89451"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89452"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5.2.7 Compare different methods of memory improvement.</a:t>
            </a:r>
          </a:p>
        </p:txBody>
      </p:sp>
      <p:sp>
        <p:nvSpPr>
          <p:cNvPr id="189453"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89454"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89455"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89456"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89457"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89458"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a:solidFill>
                  <a:srgbClr val="660066"/>
                </a:solidFill>
                <a:latin typeface="Tahoma" pitchFamily="34" charset="0"/>
                <a:cs typeface="Times New Roman" pitchFamily="18" charset="0"/>
              </a:rPr>
              <a:t>	</a:t>
            </a:r>
          </a:p>
          <a:p>
            <a:pPr marL="342900" indent="-342900"/>
            <a:r>
              <a:rPr lang="en-US" sz="2300">
                <a:solidFill>
                  <a:srgbClr val="660066"/>
                </a:solidFill>
                <a:latin typeface="Tahoma" pitchFamily="34" charset="0"/>
                <a:cs typeface="Times New Roman" pitchFamily="18" charset="0"/>
              </a:rPr>
              <a:t>	</a:t>
            </a:r>
            <a:endParaRPr lang="en-AU" b="1"/>
          </a:p>
          <a:p>
            <a:pPr marL="342900" indent="-342900"/>
            <a:endParaRPr lang="en-AU" sz="2400">
              <a:solidFill>
                <a:srgbClr val="660066"/>
              </a:solidFill>
              <a:latin typeface="Tahoma" pitchFamily="34" charset="0"/>
            </a:endParaRPr>
          </a:p>
          <a:p>
            <a:pPr marL="342900" indent="-342900"/>
            <a:r>
              <a:rPr lang="en-AU">
                <a:solidFill>
                  <a:srgbClr val="660066"/>
                </a:solidFill>
                <a:latin typeface="Tahoma" pitchFamily="34" charset="0"/>
              </a:rPr>
              <a:t>It can occur in any sensory modality, for example:</a:t>
            </a:r>
          </a:p>
          <a:p>
            <a:pPr marL="342900" indent="-342900"/>
            <a:r>
              <a:rPr lang="en-AU">
                <a:solidFill>
                  <a:srgbClr val="660066"/>
                </a:solidFill>
                <a:latin typeface="Tahoma" pitchFamily="34" charset="0"/>
              </a:rPr>
              <a:t>verbal - repeating information over and over either aloud or silently</a:t>
            </a:r>
          </a:p>
          <a:p>
            <a:pPr marL="342900" indent="-342900"/>
            <a:r>
              <a:rPr lang="en-AU">
                <a:solidFill>
                  <a:srgbClr val="660066"/>
                </a:solidFill>
                <a:latin typeface="Tahoma" pitchFamily="34" charset="0"/>
              </a:rPr>
              <a:t>motor - drawing or writing information or performing a sequence of actions repeatedly</a:t>
            </a:r>
          </a:p>
          <a:p>
            <a:pPr marL="342900" indent="-342900"/>
            <a:r>
              <a:rPr lang="en-AU">
                <a:solidFill>
                  <a:srgbClr val="660066"/>
                </a:solidFill>
                <a:latin typeface="Tahoma" pitchFamily="34" charset="0"/>
              </a:rPr>
              <a:t>visual - looking at information over and over. </a:t>
            </a:r>
          </a:p>
          <a:p>
            <a:pPr marL="342900" indent="-342900"/>
            <a:endParaRPr lang="en-AU">
              <a:solidFill>
                <a:srgbClr val="660066"/>
              </a:solidFill>
              <a:latin typeface="Tahoma" pitchFamily="34" charset="0"/>
            </a:endParaRPr>
          </a:p>
          <a:p>
            <a:pPr marL="342900" indent="-342900"/>
            <a:r>
              <a:rPr lang="en-AU">
                <a:solidFill>
                  <a:srgbClr val="660066"/>
                </a:solidFill>
                <a:latin typeface="Tahoma" pitchFamily="34" charset="0"/>
              </a:rPr>
              <a:t>The more sensory modalities used in the repetition of information, the more likely that information will be remembered.</a:t>
            </a:r>
          </a:p>
          <a:p>
            <a:pPr marL="342900" indent="-342900"/>
            <a:endParaRPr lang="en-AU">
              <a:solidFill>
                <a:srgbClr val="660066"/>
              </a:solidFill>
              <a:latin typeface="Tahoma" pitchFamily="34" charset="0"/>
            </a:endParaRPr>
          </a:p>
          <a:p>
            <a:pPr marL="342900" indent="-342900" algn="r"/>
            <a:endParaRPr lang="en-AU" sz="800">
              <a:solidFill>
                <a:srgbClr val="660066"/>
              </a:solidFill>
              <a:latin typeface="Tahoma" pitchFamily="34" charset="0"/>
            </a:endParaRPr>
          </a:p>
          <a:p>
            <a:pPr marL="342900" indent="-342900" algn="r"/>
            <a:r>
              <a:rPr lang="en-AU" sz="800"/>
              <a:t>http://www.usq.edu.au/studentservices/counselling/issues/memory/rehearsal.htm</a:t>
            </a:r>
            <a:endParaRPr lang="en-AU" sz="800">
              <a:solidFill>
                <a:srgbClr val="660066"/>
              </a:solidFill>
              <a:latin typeface="Tahoma" pitchFamily="34" charset="0"/>
            </a:endParaRPr>
          </a:p>
          <a:p>
            <a:pPr marL="342900" indent="-342900"/>
            <a:endParaRPr lang="en-AU" sz="2400">
              <a:solidFill>
                <a:srgbClr val="660066"/>
              </a:solidFill>
              <a:latin typeface="Tahoma" pitchFamily="34" charset="0"/>
            </a:endParaRPr>
          </a:p>
        </p:txBody>
      </p:sp>
      <p:sp>
        <p:nvSpPr>
          <p:cNvPr id="189459"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1600200" lvl="3" indent="-2286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89460"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89461"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568345"/>
            <a:ext cx="8598692" cy="844431"/>
          </a:xfrm>
        </p:spPr>
        <p:txBody>
          <a:bodyPr/>
          <a:lstStyle/>
          <a:p>
            <a:r>
              <a:rPr lang="en-US" sz="4000" b="1" dirty="0"/>
              <a:t>Improving Memory Techniques</a:t>
            </a:r>
            <a:endParaRPr lang="en-US" sz="4000" dirty="0"/>
          </a:p>
        </p:txBody>
      </p:sp>
      <p:sp>
        <p:nvSpPr>
          <p:cNvPr id="3" name="Content Placeholder 2"/>
          <p:cNvSpPr>
            <a:spLocks noGrp="1"/>
          </p:cNvSpPr>
          <p:nvPr>
            <p:ph idx="1"/>
          </p:nvPr>
        </p:nvSpPr>
        <p:spPr>
          <a:xfrm>
            <a:off x="539552" y="2438400"/>
            <a:ext cx="8238652" cy="3651504"/>
          </a:xfrm>
        </p:spPr>
        <p:txBody>
          <a:bodyPr>
            <a:normAutofit/>
          </a:bodyPr>
          <a:lstStyle/>
          <a:p>
            <a:r>
              <a:rPr lang="en-US" sz="2800" b="1" dirty="0">
                <a:highlight>
                  <a:srgbClr val="FFFF00"/>
                </a:highlight>
              </a:rPr>
              <a:t>Brevity</a:t>
            </a:r>
            <a:r>
              <a:rPr lang="en-US" sz="2800" dirty="0"/>
              <a:t>- Only able to process a little at a time.</a:t>
            </a:r>
          </a:p>
          <a:p>
            <a:pPr lvl="1"/>
            <a:r>
              <a:rPr lang="en-US" sz="2800" dirty="0"/>
              <a:t>“three coaching points, then practice”</a:t>
            </a:r>
          </a:p>
          <a:p>
            <a:r>
              <a:rPr lang="en-US" sz="2800" b="1" dirty="0">
                <a:highlight>
                  <a:srgbClr val="FFFF00"/>
                </a:highlight>
              </a:rPr>
              <a:t>Clarity</a:t>
            </a:r>
            <a:r>
              <a:rPr lang="en-US" sz="2800" b="1" dirty="0"/>
              <a:t>- </a:t>
            </a:r>
            <a:r>
              <a:rPr lang="en-US" sz="2800" dirty="0"/>
              <a:t>Keep it simple to start and add complexity later. Introducing similar topics at the same time can cause </a:t>
            </a:r>
            <a:r>
              <a:rPr lang="en-US" sz="2800" b="1" dirty="0"/>
              <a:t>‘interference’</a:t>
            </a:r>
          </a:p>
          <a:p>
            <a:pPr lvl="1"/>
            <a:r>
              <a:rPr lang="en-US" sz="2800" dirty="0"/>
              <a:t>Ex.- Tennis to badminton transfer</a:t>
            </a:r>
          </a:p>
        </p:txBody>
      </p:sp>
    </p:spTree>
    <p:extLst>
      <p:ext uri="{BB962C8B-B14F-4D97-AF65-F5344CB8AC3E}">
        <p14:creationId xmlns:p14="http://schemas.microsoft.com/office/powerpoint/2010/main" val="124967588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Improving Memory Techniques</a:t>
            </a:r>
            <a:endParaRPr lang="en-US" sz="4000" dirty="0"/>
          </a:p>
        </p:txBody>
      </p:sp>
      <p:sp>
        <p:nvSpPr>
          <p:cNvPr id="3" name="Content Placeholder 2"/>
          <p:cNvSpPr>
            <a:spLocks noGrp="1"/>
          </p:cNvSpPr>
          <p:nvPr>
            <p:ph idx="1"/>
          </p:nvPr>
        </p:nvSpPr>
        <p:spPr>
          <a:xfrm>
            <a:off x="1005804" y="2129061"/>
            <a:ext cx="7772400" cy="4616152"/>
          </a:xfrm>
        </p:spPr>
        <p:txBody>
          <a:bodyPr>
            <a:normAutofit/>
          </a:bodyPr>
          <a:lstStyle/>
          <a:p>
            <a:r>
              <a:rPr lang="en-US" sz="2800" b="1" dirty="0">
                <a:highlight>
                  <a:srgbClr val="FFFF00"/>
                </a:highlight>
              </a:rPr>
              <a:t>Association</a:t>
            </a:r>
            <a:r>
              <a:rPr lang="en-US" sz="2800" dirty="0"/>
              <a:t>- link new knowledge to that you already know; Teach individual components that will be linked into one fluid movement </a:t>
            </a:r>
          </a:p>
          <a:p>
            <a:r>
              <a:rPr lang="en-US" sz="2800" b="1" dirty="0">
                <a:highlight>
                  <a:srgbClr val="FFFF00"/>
                </a:highlight>
              </a:rPr>
              <a:t>Organization</a:t>
            </a:r>
            <a:r>
              <a:rPr lang="en-US" sz="2800" dirty="0"/>
              <a:t>- organize the information we are to learn and make it meaningful; Coaches sometimes use imagery to accomplish this</a:t>
            </a:r>
          </a:p>
        </p:txBody>
      </p:sp>
    </p:spTree>
    <p:extLst>
      <p:ext uri="{BB962C8B-B14F-4D97-AF65-F5344CB8AC3E}">
        <p14:creationId xmlns:p14="http://schemas.microsoft.com/office/powerpoint/2010/main" val="63557119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91490"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91491"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91492"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91493"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91494"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91495"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91496"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91497"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91498"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91499"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Skill in sport</a:t>
            </a:r>
          </a:p>
        </p:txBody>
      </p:sp>
      <p:sp>
        <p:nvSpPr>
          <p:cNvPr id="191500"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5.2.7 Compare different methods of memory improvement.</a:t>
            </a:r>
          </a:p>
        </p:txBody>
      </p:sp>
      <p:sp>
        <p:nvSpPr>
          <p:cNvPr id="191501"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91502"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91503"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91504"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91505"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91506" name="Rectangle 19">
            <a:hlinkClick r:id="rId4" action="ppaction://hlinksldjump" tooltip="Click here to go to this dot point"/>
          </p:cNvPr>
          <p:cNvSpPr>
            <a:spLocks noChangeArrowheads="1"/>
          </p:cNvSpPr>
          <p:nvPr/>
        </p:nvSpPr>
        <p:spPr bwMode="auto">
          <a:xfrm>
            <a:off x="1258888" y="1773238"/>
            <a:ext cx="7239000" cy="4752106"/>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r>
              <a:rPr lang="en-US" sz="2400" b="1" dirty="0">
                <a:highlight>
                  <a:srgbClr val="FFFF00"/>
                </a:highlight>
              </a:rPr>
              <a:t>Chunking</a:t>
            </a:r>
          </a:p>
          <a:p>
            <a:pPr marL="342900" indent="-342900">
              <a:buFont typeface="Arial" panose="020B0604020202020204" pitchFamily="34" charset="0"/>
              <a:buChar char="•"/>
            </a:pPr>
            <a:r>
              <a:rPr lang="en-US" sz="2400" dirty="0">
                <a:latin typeface="+mn-lt"/>
              </a:rPr>
              <a:t>Can hold more information in our short term memory if we ‘chunk’ it into meaningful units. </a:t>
            </a:r>
          </a:p>
          <a:p>
            <a:pPr marL="342900" indent="-342900">
              <a:buFont typeface="Arial" panose="020B0604020202020204" pitchFamily="34" charset="0"/>
              <a:buChar char="•"/>
            </a:pPr>
            <a:r>
              <a:rPr lang="en-AU" sz="2400" dirty="0">
                <a:latin typeface="+mn-lt"/>
              </a:rPr>
              <a:t>Different pieces of information can be grouped (or chunked) together then remembered as one piece of information. </a:t>
            </a:r>
          </a:p>
          <a:p>
            <a:pPr marL="342900" indent="-342900">
              <a:buFont typeface="Arial" panose="020B0604020202020204" pitchFamily="34" charset="0"/>
              <a:buChar char="•"/>
            </a:pPr>
            <a:r>
              <a:rPr lang="en-AU" sz="2400" dirty="0">
                <a:latin typeface="+mn-lt"/>
              </a:rPr>
              <a:t>For example, instead of trying to remember each separate move made by each player in a line-out in Rugby or a penalty corner in Hockey, a player might remember the whole drill as a single number</a:t>
            </a:r>
            <a:r>
              <a:rPr lang="en-AU" sz="2400" dirty="0">
                <a:solidFill>
                  <a:srgbClr val="660066"/>
                </a:solidFill>
                <a:latin typeface="Tahoma" pitchFamily="34" charset="0"/>
              </a:rPr>
              <a:t>.</a:t>
            </a:r>
          </a:p>
          <a:p>
            <a:pPr marL="342900" indent="-342900"/>
            <a:endParaRPr lang="en-AU" dirty="0">
              <a:solidFill>
                <a:srgbClr val="660066"/>
              </a:solidFill>
              <a:latin typeface="Tahoma" pitchFamily="34" charset="0"/>
            </a:endParaRPr>
          </a:p>
          <a:p>
            <a:pPr marL="342900" indent="-342900" algn="r"/>
            <a:r>
              <a:rPr lang="en-AU" sz="800" dirty="0" err="1">
                <a:solidFill>
                  <a:srgbClr val="660066"/>
                </a:solidFill>
                <a:latin typeface="Tahoma" pitchFamily="34" charset="0"/>
              </a:rPr>
              <a:t>Honeybourne</a:t>
            </a:r>
            <a:r>
              <a:rPr lang="en-AU" sz="800" dirty="0">
                <a:solidFill>
                  <a:srgbClr val="660066"/>
                </a:solidFill>
                <a:latin typeface="Tahoma" pitchFamily="34" charset="0"/>
              </a:rPr>
              <a:t> et.al 2004</a:t>
            </a:r>
          </a:p>
        </p:txBody>
      </p:sp>
      <p:sp>
        <p:nvSpPr>
          <p:cNvPr id="191508"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91509"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Improving Memory Techniques</a:t>
            </a:r>
            <a:endParaRPr lang="en-US" sz="4000" dirty="0"/>
          </a:p>
        </p:txBody>
      </p:sp>
      <p:sp>
        <p:nvSpPr>
          <p:cNvPr id="3" name="Content Placeholder 2"/>
          <p:cNvSpPr>
            <a:spLocks noGrp="1"/>
          </p:cNvSpPr>
          <p:nvPr>
            <p:ph idx="1"/>
          </p:nvPr>
        </p:nvSpPr>
        <p:spPr/>
        <p:txBody>
          <a:bodyPr/>
          <a:lstStyle/>
          <a:p>
            <a:r>
              <a:rPr lang="en-US" sz="2800" b="1" dirty="0">
                <a:highlight>
                  <a:srgbClr val="FFFF00"/>
                </a:highlight>
              </a:rPr>
              <a:t>Practice</a:t>
            </a:r>
            <a:r>
              <a:rPr lang="en-US" sz="2800" dirty="0"/>
              <a:t>- related to rehearsal</a:t>
            </a:r>
          </a:p>
          <a:p>
            <a:pPr lvl="1"/>
            <a:r>
              <a:rPr lang="en-US" sz="2800" dirty="0"/>
              <a:t>practicing new things shuttles information between short and long term memory</a:t>
            </a:r>
          </a:p>
          <a:p>
            <a:pPr lvl="1"/>
            <a:r>
              <a:rPr lang="en-US" sz="2800" dirty="0"/>
              <a:t>Improves ‘memory trace’ making information more readily available</a:t>
            </a:r>
            <a:r>
              <a:rPr lang="en-US" dirty="0"/>
              <a:t>.  </a:t>
            </a:r>
          </a:p>
          <a:p>
            <a:endParaRPr lang="en-US" dirty="0"/>
          </a:p>
        </p:txBody>
      </p:sp>
    </p:spTree>
    <p:extLst>
      <p:ext uri="{BB962C8B-B14F-4D97-AF65-F5344CB8AC3E}">
        <p14:creationId xmlns:p14="http://schemas.microsoft.com/office/powerpoint/2010/main" val="7954591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97634"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97635"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97636"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97637"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97638"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97639"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97640"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97641"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97642"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97643"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97644" name="Text Box 13"/>
          <p:cNvSpPr txBox="1">
            <a:spLocks noChangeArrowheads="1"/>
          </p:cNvSpPr>
          <p:nvPr/>
        </p:nvSpPr>
        <p:spPr bwMode="auto">
          <a:xfrm>
            <a:off x="1676400" y="1341438"/>
            <a:ext cx="7467600" cy="519112"/>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5.2.8 Define the term response time</a:t>
            </a:r>
          </a:p>
        </p:txBody>
      </p:sp>
      <p:sp>
        <p:nvSpPr>
          <p:cNvPr id="197645"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97646"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97647"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97648"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97649"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97650"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a:solidFill>
                  <a:srgbClr val="660066"/>
                </a:solidFill>
                <a:latin typeface="Tahoma" pitchFamily="34" charset="0"/>
                <a:cs typeface="Times New Roman" pitchFamily="18" charset="0"/>
              </a:rPr>
              <a:t>	</a:t>
            </a:r>
          </a:p>
          <a:p>
            <a:pPr marL="342900" indent="-342900"/>
            <a:r>
              <a:rPr lang="en-US" sz="2300">
                <a:solidFill>
                  <a:srgbClr val="660066"/>
                </a:solidFill>
                <a:latin typeface="Tahoma" pitchFamily="34" charset="0"/>
                <a:cs typeface="Times New Roman" pitchFamily="18" charset="0"/>
              </a:rPr>
              <a:t>	</a:t>
            </a:r>
            <a:endParaRPr lang="en-AU" b="1"/>
          </a:p>
          <a:p>
            <a:pPr marL="342900" indent="-342900"/>
            <a:endParaRPr lang="en-AU" sz="2400">
              <a:solidFill>
                <a:srgbClr val="660066"/>
              </a:solidFill>
              <a:latin typeface="Tahoma" pitchFamily="34" charset="0"/>
            </a:endParaRPr>
          </a:p>
          <a:p>
            <a:pPr marL="342900" indent="-342900"/>
            <a:r>
              <a:rPr lang="en-AU" sz="2400">
                <a:solidFill>
                  <a:srgbClr val="660066"/>
                </a:solidFill>
                <a:latin typeface="Tahoma" pitchFamily="34" charset="0"/>
              </a:rPr>
              <a:t>Response time = reaction time + movement time.</a:t>
            </a:r>
          </a:p>
          <a:p>
            <a:pPr marL="342900" indent="-342900"/>
            <a:endParaRPr lang="en-AU" sz="2400">
              <a:solidFill>
                <a:srgbClr val="660066"/>
              </a:solidFill>
              <a:latin typeface="Tahoma" pitchFamily="34" charset="0"/>
            </a:endParaRPr>
          </a:p>
          <a:p>
            <a:pPr marL="342900" indent="-342900" algn="r"/>
            <a:r>
              <a:rPr lang="en-AU" sz="800">
                <a:solidFill>
                  <a:srgbClr val="660066"/>
                </a:solidFill>
                <a:latin typeface="Tahoma" pitchFamily="34" charset="0"/>
              </a:rPr>
              <a:t>IBO February 2007</a:t>
            </a:r>
          </a:p>
          <a:p>
            <a:pPr marL="342900" indent="-342900"/>
            <a:endParaRPr lang="en-AU" sz="2400">
              <a:solidFill>
                <a:srgbClr val="660066"/>
              </a:solidFill>
              <a:latin typeface="Tahoma" pitchFamily="34" charset="0"/>
            </a:endParaRPr>
          </a:p>
          <a:p>
            <a:pPr marL="342900" indent="-342900"/>
            <a:endParaRPr lang="en-AU">
              <a:solidFill>
                <a:srgbClr val="660066"/>
              </a:solidFill>
              <a:latin typeface="Tahoma" pitchFamily="34" charset="0"/>
            </a:endParaRPr>
          </a:p>
          <a:p>
            <a:pPr marL="342900" indent="-342900"/>
            <a:endParaRPr lang="en-AU">
              <a:solidFill>
                <a:srgbClr val="660066"/>
              </a:solidFill>
              <a:latin typeface="Tahoma" pitchFamily="34" charset="0"/>
            </a:endParaRPr>
          </a:p>
        </p:txBody>
      </p:sp>
      <p:sp>
        <p:nvSpPr>
          <p:cNvPr id="197651"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97652"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97653"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199682"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199683"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99684"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99685"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199686"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199687"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199688"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199689"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199690"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199691"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199692"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5.2.9 Outline factors that determine response time</a:t>
            </a:r>
          </a:p>
        </p:txBody>
      </p:sp>
      <p:sp>
        <p:nvSpPr>
          <p:cNvPr id="199693"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199694"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199695"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199696"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199697"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199698" name="Rectangle 19">
            <a:hlinkClick r:id="rId4" action="ppaction://hlinksldjump" tooltip="Click here to go to this dot point"/>
          </p:cNvPr>
          <p:cNvSpPr>
            <a:spLocks noChangeArrowheads="1"/>
          </p:cNvSpPr>
          <p:nvPr/>
        </p:nvSpPr>
        <p:spPr bwMode="auto">
          <a:xfrm>
            <a:off x="1258888" y="1773238"/>
            <a:ext cx="7239000" cy="3960011"/>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sz="2400" dirty="0">
              <a:solidFill>
                <a:srgbClr val="660066"/>
              </a:solidFill>
              <a:latin typeface="Tahoma" pitchFamily="34" charset="0"/>
            </a:endParaRPr>
          </a:p>
          <a:p>
            <a:pPr marL="342900" indent="-342900"/>
            <a:endParaRPr lang="en-AU" sz="800" dirty="0">
              <a:solidFill>
                <a:srgbClr val="660066"/>
              </a:solidFill>
              <a:latin typeface="Tahoma" pitchFamily="34" charset="0"/>
            </a:endParaRPr>
          </a:p>
          <a:p>
            <a:pPr marL="342900" indent="-342900"/>
            <a:r>
              <a:rPr lang="en-AU" sz="2400" dirty="0">
                <a:solidFill>
                  <a:srgbClr val="660066"/>
                </a:solidFill>
                <a:latin typeface="Tahoma" pitchFamily="34" charset="0"/>
              </a:rPr>
              <a:t>Response time is defined as the </a:t>
            </a:r>
            <a:r>
              <a:rPr lang="en-AU" sz="2400" u="sng" dirty="0">
                <a:solidFill>
                  <a:srgbClr val="660066"/>
                </a:solidFill>
                <a:latin typeface="Tahoma" pitchFamily="34" charset="0"/>
              </a:rPr>
              <a:t>time from the initiation of movement to the completion of that movement.</a:t>
            </a:r>
            <a:r>
              <a:rPr lang="en-AU" sz="2400" dirty="0">
                <a:solidFill>
                  <a:srgbClr val="660066"/>
                </a:solidFill>
                <a:latin typeface="Tahoma" pitchFamily="34" charset="0"/>
              </a:rPr>
              <a:t>									</a:t>
            </a:r>
            <a:r>
              <a:rPr lang="en-AU" sz="800" dirty="0">
                <a:solidFill>
                  <a:srgbClr val="660066"/>
                </a:solidFill>
                <a:latin typeface="Tahoma" pitchFamily="34" charset="0"/>
              </a:rPr>
              <a:t>Wesson et.al 2005</a:t>
            </a:r>
          </a:p>
          <a:p>
            <a:pPr marL="342900" indent="-342900" algn="r"/>
            <a:endParaRPr lang="en-AU" sz="800" dirty="0">
              <a:solidFill>
                <a:srgbClr val="660066"/>
              </a:solidFill>
              <a:latin typeface="Tahoma" pitchFamily="34" charset="0"/>
            </a:endParaRPr>
          </a:p>
          <a:p>
            <a:pPr marL="342900" indent="-342900"/>
            <a:endParaRPr lang="en-AU" sz="800" dirty="0">
              <a:solidFill>
                <a:srgbClr val="660066"/>
              </a:solidFill>
              <a:latin typeface="Tahoma" pitchFamily="34" charset="0"/>
            </a:endParaRPr>
          </a:p>
          <a:p>
            <a:pPr marL="342900" indent="-342900"/>
            <a:r>
              <a:rPr lang="en-AU" sz="2400" dirty="0">
                <a:solidFill>
                  <a:srgbClr val="660066"/>
                </a:solidFill>
                <a:latin typeface="Tahoma" pitchFamily="34" charset="0"/>
              </a:rPr>
              <a:t>Response time is an ability, having individual and group variance (for example gender and age)</a:t>
            </a:r>
          </a:p>
          <a:p>
            <a:pPr marL="342900" indent="-342900" algn="r"/>
            <a:r>
              <a:rPr lang="en-AU" sz="800" dirty="0">
                <a:solidFill>
                  <a:srgbClr val="660066"/>
                </a:solidFill>
                <a:latin typeface="Tahoma" pitchFamily="34" charset="0"/>
              </a:rPr>
              <a:t>IBO February 2007</a:t>
            </a:r>
          </a:p>
          <a:p>
            <a:pPr marL="342900" indent="-342900"/>
            <a:endParaRPr lang="en-AU" sz="800" dirty="0">
              <a:solidFill>
                <a:srgbClr val="660066"/>
              </a:solidFill>
              <a:latin typeface="Tahoma" pitchFamily="34" charset="0"/>
            </a:endParaRPr>
          </a:p>
          <a:p>
            <a:pPr marL="342900" indent="-342900"/>
            <a:r>
              <a:rPr lang="en-AU" sz="2400" dirty="0">
                <a:solidFill>
                  <a:srgbClr val="660066"/>
                </a:solidFill>
                <a:latin typeface="Tahoma" pitchFamily="34" charset="0"/>
              </a:rPr>
              <a:t>Made up of reaction time + movement time</a:t>
            </a:r>
          </a:p>
        </p:txBody>
      </p:sp>
      <p:sp>
        <p:nvSpPr>
          <p:cNvPr id="199699"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199700"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199701"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01730"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01731"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01732"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01733"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01734"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01735"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01736"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01737"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01738"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01739"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01740"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5.2.9 Outline factors that determine response time</a:t>
            </a:r>
          </a:p>
        </p:txBody>
      </p:sp>
      <p:sp>
        <p:nvSpPr>
          <p:cNvPr id="201741"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01742"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01743"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01744"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01745"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01746"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endParaRPr lang="en-AU" sz="2400" dirty="0">
              <a:solidFill>
                <a:srgbClr val="660066"/>
              </a:solidFill>
              <a:latin typeface="Tahoma" pitchFamily="34" charset="0"/>
            </a:endParaRPr>
          </a:p>
          <a:p>
            <a:pPr marL="342900" indent="-342900"/>
            <a:endParaRPr lang="en-AU" sz="800" dirty="0">
              <a:solidFill>
                <a:srgbClr val="660066"/>
              </a:solidFill>
              <a:latin typeface="Tahoma" pitchFamily="34" charset="0"/>
            </a:endParaRPr>
          </a:p>
          <a:p>
            <a:pPr marL="342900" indent="-342900"/>
            <a:r>
              <a:rPr lang="en-AU" sz="2400" dirty="0">
                <a:solidFill>
                  <a:srgbClr val="660066"/>
                </a:solidFill>
                <a:latin typeface="Tahoma" pitchFamily="34" charset="0"/>
              </a:rPr>
              <a:t>Reaction Time is defined as :</a:t>
            </a:r>
          </a:p>
          <a:p>
            <a:pPr marL="342900" indent="-342900"/>
            <a:endParaRPr lang="en-AU" sz="2400" dirty="0">
              <a:solidFill>
                <a:srgbClr val="660066"/>
              </a:solidFill>
              <a:latin typeface="Tahoma" pitchFamily="34" charset="0"/>
            </a:endParaRPr>
          </a:p>
          <a:p>
            <a:pPr marL="342900" indent="-342900"/>
            <a:r>
              <a:rPr lang="en-AU" sz="2400" dirty="0">
                <a:solidFill>
                  <a:srgbClr val="660066"/>
                </a:solidFill>
                <a:latin typeface="Tahoma" pitchFamily="34" charset="0"/>
              </a:rPr>
              <a:t>“</a:t>
            </a:r>
            <a:r>
              <a:rPr lang="en-AU" sz="2400" u="sng" dirty="0">
                <a:solidFill>
                  <a:srgbClr val="660066"/>
                </a:solidFill>
                <a:latin typeface="Tahoma" pitchFamily="34" charset="0"/>
              </a:rPr>
              <a:t>the time between the onset of a signal to respond (stimulus) and the initiation of that response”</a:t>
            </a:r>
          </a:p>
          <a:p>
            <a:pPr marL="342900" indent="-342900"/>
            <a:endParaRPr lang="en-AU" sz="2400" dirty="0">
              <a:solidFill>
                <a:srgbClr val="660066"/>
              </a:solidFill>
              <a:latin typeface="Tahoma" pitchFamily="34" charset="0"/>
            </a:endParaRPr>
          </a:p>
          <a:p>
            <a:pPr marL="342900" indent="-342900" algn="r"/>
            <a:r>
              <a:rPr lang="en-AU" sz="2400" dirty="0">
                <a:solidFill>
                  <a:srgbClr val="660066"/>
                </a:solidFill>
                <a:latin typeface="Tahoma" pitchFamily="34" charset="0"/>
              </a:rPr>
              <a:t>R. A Magill</a:t>
            </a:r>
          </a:p>
        </p:txBody>
      </p:sp>
      <p:sp>
        <p:nvSpPr>
          <p:cNvPr id="201748"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01749"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03778"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03779"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03780"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03781"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03782"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03783"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03784"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03785"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03786"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03787"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03788"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5.2.9 Outline factors that determine response time</a:t>
            </a:r>
          </a:p>
        </p:txBody>
      </p:sp>
      <p:sp>
        <p:nvSpPr>
          <p:cNvPr id="203789"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03790"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03791"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03792"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03793"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03794" name="Rectangle 19">
            <a:hlinkClick r:id="rId4" action="ppaction://hlinksldjump" tooltip="Click here to go to this dot point"/>
          </p:cNvPr>
          <p:cNvSpPr>
            <a:spLocks noChangeArrowheads="1"/>
          </p:cNvSpPr>
          <p:nvPr/>
        </p:nvSpPr>
        <p:spPr bwMode="auto">
          <a:xfrm>
            <a:off x="1258888" y="1773238"/>
            <a:ext cx="7239000" cy="4752102"/>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r>
              <a:rPr lang="en-AU" sz="2400" dirty="0">
                <a:solidFill>
                  <a:srgbClr val="660066"/>
                </a:solidFill>
                <a:latin typeface="Tahoma" pitchFamily="34" charset="0"/>
              </a:rPr>
              <a:t>Movement time is defined as the time from the</a:t>
            </a:r>
          </a:p>
          <a:p>
            <a:pPr marL="342900" indent="-342900"/>
            <a:r>
              <a:rPr lang="en-AU" sz="2400" dirty="0">
                <a:solidFill>
                  <a:srgbClr val="660066"/>
                </a:solidFill>
                <a:latin typeface="Tahoma" pitchFamily="34" charset="0"/>
              </a:rPr>
              <a:t>initiation of the first movement to the completion of </a:t>
            </a:r>
          </a:p>
          <a:p>
            <a:pPr marL="342900" indent="-342900"/>
            <a:r>
              <a:rPr lang="en-AU" sz="2400" dirty="0">
                <a:solidFill>
                  <a:srgbClr val="660066"/>
                </a:solidFill>
                <a:latin typeface="Tahoma" pitchFamily="34" charset="0"/>
              </a:rPr>
              <a:t>that movement.							</a:t>
            </a:r>
            <a:r>
              <a:rPr lang="en-AU" sz="800" dirty="0">
                <a:solidFill>
                  <a:srgbClr val="660066"/>
                </a:solidFill>
                <a:latin typeface="Tahoma" pitchFamily="34" charset="0"/>
              </a:rPr>
              <a:t>Wesson et.al2005</a:t>
            </a:r>
          </a:p>
          <a:p>
            <a:pPr marL="342900" indent="-342900"/>
            <a:endParaRPr lang="en-AU" sz="2400" dirty="0">
              <a:solidFill>
                <a:srgbClr val="660066"/>
              </a:solidFill>
              <a:latin typeface="Tahoma" pitchFamily="34" charset="0"/>
            </a:endParaRPr>
          </a:p>
          <a:p>
            <a:pPr marL="342900" indent="-342900"/>
            <a:r>
              <a:rPr lang="en-AU" sz="2400" dirty="0">
                <a:solidFill>
                  <a:srgbClr val="660066"/>
                </a:solidFill>
                <a:latin typeface="Tahoma" pitchFamily="34" charset="0"/>
              </a:rPr>
              <a:t>In other words……it is the </a:t>
            </a:r>
            <a:r>
              <a:rPr lang="en-AU" sz="2400" u="sng" dirty="0">
                <a:solidFill>
                  <a:srgbClr val="660066"/>
                </a:solidFill>
                <a:latin typeface="Tahoma" pitchFamily="34" charset="0"/>
              </a:rPr>
              <a:t>time it takes to carry out the motor aspect of the movement</a:t>
            </a:r>
          </a:p>
        </p:txBody>
      </p:sp>
      <p:sp>
        <p:nvSpPr>
          <p:cNvPr id="203796"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03797"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1520" y="764704"/>
            <a:ext cx="8473986" cy="5250276"/>
          </a:xfrm>
          <a:prstGeom prst="rect">
            <a:avLst/>
          </a:prstGeom>
        </p:spPr>
      </p:pic>
    </p:spTree>
    <p:extLst>
      <p:ext uri="{BB962C8B-B14F-4D97-AF65-F5344CB8AC3E}">
        <p14:creationId xmlns:p14="http://schemas.microsoft.com/office/powerpoint/2010/main" val="25466503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05826"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05827"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05828"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05829"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05830"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05831"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05832"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05833"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05834"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05835"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05836"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5.2.9 Outline factors that determine response time</a:t>
            </a:r>
          </a:p>
        </p:txBody>
      </p:sp>
      <p:sp>
        <p:nvSpPr>
          <p:cNvPr id="205837"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05838"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05839"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05840"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05841"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05842" name="Rectangle 19">
            <a:hlinkClick r:id="rId4" action="ppaction://hlinksldjump" tooltip="Click here to go to this dot point"/>
          </p:cNvPr>
          <p:cNvSpPr>
            <a:spLocks noChangeArrowheads="1"/>
          </p:cNvSpPr>
          <p:nvPr/>
        </p:nvSpPr>
        <p:spPr bwMode="auto">
          <a:xfrm>
            <a:off x="1258888" y="1773238"/>
            <a:ext cx="7239000" cy="4752105"/>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endParaRPr lang="en-AU" sz="800" dirty="0">
              <a:solidFill>
                <a:srgbClr val="660066"/>
              </a:solidFill>
              <a:latin typeface="Tahoma" pitchFamily="34" charset="0"/>
            </a:endParaRPr>
          </a:p>
          <a:p>
            <a:pPr marL="342900" indent="-342900"/>
            <a:r>
              <a:rPr lang="en-AU" sz="2400" dirty="0">
                <a:solidFill>
                  <a:srgbClr val="660066"/>
                </a:solidFill>
                <a:latin typeface="Tahoma" pitchFamily="34" charset="0"/>
              </a:rPr>
              <a:t>	Several factors affect response time:</a:t>
            </a:r>
          </a:p>
          <a:p>
            <a:pPr marL="342900" indent="-342900"/>
            <a:endParaRPr lang="en-AU" sz="2400" dirty="0">
              <a:solidFill>
                <a:srgbClr val="660066"/>
              </a:solidFill>
              <a:latin typeface="Tahoma" pitchFamily="34" charset="0"/>
            </a:endParaRPr>
          </a:p>
          <a:p>
            <a:pPr marL="742950" lvl="1" indent="-285750">
              <a:buFontTx/>
              <a:buChar char="•"/>
            </a:pPr>
            <a:r>
              <a:rPr lang="en-AU" dirty="0">
                <a:solidFill>
                  <a:srgbClr val="660066"/>
                </a:solidFill>
                <a:latin typeface="Tahoma" pitchFamily="34" charset="0"/>
              </a:rPr>
              <a:t>Gender: Males generally have quicker reactions than females, but the reaction times of females deteriorate less quickly than males.</a:t>
            </a:r>
          </a:p>
          <a:p>
            <a:pPr marL="742950" lvl="1" indent="-285750">
              <a:buFontTx/>
              <a:buChar char="•"/>
            </a:pPr>
            <a:r>
              <a:rPr lang="en-AU" dirty="0">
                <a:solidFill>
                  <a:srgbClr val="660066"/>
                </a:solidFill>
                <a:latin typeface="Tahoma" pitchFamily="34" charset="0"/>
              </a:rPr>
              <a:t>Age: Your reaction time gets quicker up to an optimum age and then deteriorates.</a:t>
            </a:r>
          </a:p>
          <a:p>
            <a:pPr marL="742950" lvl="1" indent="-285750">
              <a:buFontTx/>
              <a:buChar char="•"/>
            </a:pPr>
            <a:r>
              <a:rPr lang="en-AU" dirty="0">
                <a:solidFill>
                  <a:srgbClr val="660066"/>
                </a:solidFill>
                <a:latin typeface="Tahoma" pitchFamily="34" charset="0"/>
              </a:rPr>
              <a:t>Number of choices: </a:t>
            </a:r>
          </a:p>
          <a:p>
            <a:pPr marL="1200150" lvl="2" indent="-285750">
              <a:buFontTx/>
              <a:buChar char="•"/>
            </a:pPr>
            <a:r>
              <a:rPr lang="en-AU" dirty="0">
                <a:solidFill>
                  <a:srgbClr val="660066"/>
                </a:solidFill>
                <a:latin typeface="Tahoma" pitchFamily="34" charset="0"/>
              </a:rPr>
              <a:t>Simple reaction time – no choices</a:t>
            </a:r>
          </a:p>
          <a:p>
            <a:pPr marL="1200150" lvl="2" indent="-285750">
              <a:buFontTx/>
              <a:buChar char="•"/>
            </a:pPr>
            <a:r>
              <a:rPr lang="en-AU" dirty="0">
                <a:solidFill>
                  <a:srgbClr val="660066"/>
                </a:solidFill>
                <a:latin typeface="Tahoma" pitchFamily="34" charset="0"/>
              </a:rPr>
              <a:t>Choice reaction time – more than 1 choice – slower reaction</a:t>
            </a:r>
          </a:p>
          <a:p>
            <a:pPr marL="742950" lvl="1" indent="-285750">
              <a:buFontTx/>
              <a:buChar char="•"/>
            </a:pPr>
            <a:endParaRPr lang="en-AU" dirty="0">
              <a:solidFill>
                <a:srgbClr val="660066"/>
              </a:solidFill>
              <a:latin typeface="Tahoma" pitchFamily="34" charset="0"/>
            </a:endParaRPr>
          </a:p>
          <a:p>
            <a:pPr marL="742950" lvl="1" indent="-285750" algn="r"/>
            <a:r>
              <a:rPr lang="en-AU" sz="800" dirty="0" err="1">
                <a:solidFill>
                  <a:srgbClr val="660066"/>
                </a:solidFill>
                <a:latin typeface="Tahoma" pitchFamily="34" charset="0"/>
              </a:rPr>
              <a:t>Hoenybourne</a:t>
            </a:r>
            <a:r>
              <a:rPr lang="en-AU" sz="800" dirty="0">
                <a:solidFill>
                  <a:srgbClr val="660066"/>
                </a:solidFill>
                <a:latin typeface="Tahoma" pitchFamily="34" charset="0"/>
              </a:rPr>
              <a:t> et.al 2004</a:t>
            </a:r>
          </a:p>
          <a:p>
            <a:pPr marL="742950" lvl="1" indent="-285750">
              <a:buFontTx/>
              <a:buChar char="•"/>
            </a:pPr>
            <a:endParaRPr lang="en-AU" sz="2400" dirty="0">
              <a:solidFill>
                <a:srgbClr val="660066"/>
              </a:solidFill>
              <a:latin typeface="Tahoma" pitchFamily="34" charset="0"/>
            </a:endParaRPr>
          </a:p>
          <a:p>
            <a:pPr marL="342900" indent="-342900"/>
            <a:endParaRPr lang="en-AU" sz="2400" dirty="0">
              <a:solidFill>
                <a:srgbClr val="660066"/>
              </a:solidFill>
              <a:latin typeface="Tahoma" pitchFamily="34" charset="0"/>
            </a:endParaRPr>
          </a:p>
          <a:p>
            <a:pPr marL="342900" indent="-342900"/>
            <a:endParaRPr lang="en-AU" sz="2400" dirty="0">
              <a:solidFill>
                <a:srgbClr val="660066"/>
              </a:solidFill>
              <a:latin typeface="Tahoma" pitchFamily="34" charset="0"/>
            </a:endParaRPr>
          </a:p>
          <a:p>
            <a:pPr marL="342900" indent="-342900"/>
            <a:r>
              <a:rPr lang="en-AU" sz="2400" dirty="0">
                <a:solidFill>
                  <a:srgbClr val="660066"/>
                </a:solidFill>
                <a:latin typeface="Tahoma" pitchFamily="34" charset="0"/>
              </a:rPr>
              <a:t>	</a:t>
            </a:r>
          </a:p>
        </p:txBody>
      </p:sp>
      <p:sp>
        <p:nvSpPr>
          <p:cNvPr id="205843"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205844"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05845"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07874"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07875"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07876"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07877"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07878"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07879"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07880"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07881"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07882"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07883"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07884"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5.2.9 Outline factors that determine response time</a:t>
            </a:r>
          </a:p>
        </p:txBody>
      </p:sp>
      <p:sp>
        <p:nvSpPr>
          <p:cNvPr id="207885"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07886"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07887"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07888"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07889"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07890"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a:solidFill>
                  <a:srgbClr val="660066"/>
                </a:solidFill>
                <a:latin typeface="Tahoma" pitchFamily="34" charset="0"/>
                <a:cs typeface="Times New Roman" pitchFamily="18" charset="0"/>
              </a:rPr>
              <a:t>	</a:t>
            </a:r>
          </a:p>
          <a:p>
            <a:pPr marL="342900" indent="-342900"/>
            <a:r>
              <a:rPr lang="en-US" sz="2300">
                <a:solidFill>
                  <a:srgbClr val="660066"/>
                </a:solidFill>
                <a:latin typeface="Tahoma" pitchFamily="34" charset="0"/>
                <a:cs typeface="Times New Roman" pitchFamily="18" charset="0"/>
              </a:rPr>
              <a:t>	</a:t>
            </a:r>
            <a:endParaRPr lang="en-AU" b="1"/>
          </a:p>
          <a:p>
            <a:pPr marL="342900" indent="-342900"/>
            <a:endParaRPr lang="en-AU" sz="2400">
              <a:solidFill>
                <a:srgbClr val="660066"/>
              </a:solidFill>
              <a:latin typeface="Tahoma" pitchFamily="34" charset="0"/>
            </a:endParaRPr>
          </a:p>
          <a:p>
            <a:pPr marL="342900" indent="-342900"/>
            <a:endParaRPr lang="en-AU" sz="800">
              <a:solidFill>
                <a:srgbClr val="660066"/>
              </a:solidFill>
              <a:latin typeface="Tahoma" pitchFamily="34" charset="0"/>
            </a:endParaRPr>
          </a:p>
          <a:p>
            <a:pPr marL="342900" indent="-342900"/>
            <a:r>
              <a:rPr lang="en-AU" sz="2400">
                <a:solidFill>
                  <a:srgbClr val="660066"/>
                </a:solidFill>
                <a:latin typeface="Tahoma" pitchFamily="34" charset="0"/>
              </a:rPr>
              <a:t>	Reaction time includes:</a:t>
            </a:r>
          </a:p>
          <a:p>
            <a:pPr marL="342900" indent="-342900"/>
            <a:endParaRPr lang="en-AU" sz="2400">
              <a:solidFill>
                <a:srgbClr val="660066"/>
              </a:solidFill>
              <a:latin typeface="Tahoma" pitchFamily="34" charset="0"/>
            </a:endParaRPr>
          </a:p>
          <a:p>
            <a:pPr marL="742950" lvl="1" indent="-285750">
              <a:buFontTx/>
              <a:buChar char="•"/>
            </a:pPr>
            <a:r>
              <a:rPr lang="en-AU">
                <a:solidFill>
                  <a:srgbClr val="660066"/>
                </a:solidFill>
                <a:latin typeface="Tahoma" pitchFamily="34" charset="0"/>
              </a:rPr>
              <a:t>Stimulus transmission</a:t>
            </a:r>
          </a:p>
          <a:p>
            <a:pPr marL="742950" lvl="1" indent="-285750">
              <a:buFontTx/>
              <a:buChar char="•"/>
            </a:pPr>
            <a:r>
              <a:rPr lang="en-AU">
                <a:solidFill>
                  <a:srgbClr val="660066"/>
                </a:solidFill>
                <a:latin typeface="Tahoma" pitchFamily="34" charset="0"/>
              </a:rPr>
              <a:t>Detection</a:t>
            </a:r>
          </a:p>
          <a:p>
            <a:pPr marL="742950" lvl="1" indent="-285750">
              <a:buFontTx/>
              <a:buChar char="•"/>
            </a:pPr>
            <a:r>
              <a:rPr lang="en-AU">
                <a:solidFill>
                  <a:srgbClr val="660066"/>
                </a:solidFill>
                <a:latin typeface="Tahoma" pitchFamily="34" charset="0"/>
              </a:rPr>
              <a:t>Recognition</a:t>
            </a:r>
          </a:p>
          <a:p>
            <a:pPr marL="742950" lvl="1" indent="-285750">
              <a:buFontTx/>
              <a:buChar char="•"/>
            </a:pPr>
            <a:r>
              <a:rPr lang="en-AU">
                <a:solidFill>
                  <a:srgbClr val="660066"/>
                </a:solidFill>
                <a:latin typeface="Tahoma" pitchFamily="34" charset="0"/>
              </a:rPr>
              <a:t>Decision to respond</a:t>
            </a:r>
          </a:p>
          <a:p>
            <a:pPr marL="742950" lvl="1" indent="-285750">
              <a:buFontTx/>
              <a:buChar char="•"/>
            </a:pPr>
            <a:r>
              <a:rPr lang="en-AU">
                <a:solidFill>
                  <a:srgbClr val="660066"/>
                </a:solidFill>
                <a:latin typeface="Tahoma" pitchFamily="34" charset="0"/>
              </a:rPr>
              <a:t>Nerve transmission</a:t>
            </a:r>
          </a:p>
          <a:p>
            <a:pPr marL="742950" lvl="1" indent="-285750">
              <a:buFontTx/>
              <a:buChar char="•"/>
            </a:pPr>
            <a:r>
              <a:rPr lang="en-AU">
                <a:solidFill>
                  <a:srgbClr val="660066"/>
                </a:solidFill>
                <a:latin typeface="Tahoma" pitchFamily="34" charset="0"/>
              </a:rPr>
              <a:t>Initiation of action</a:t>
            </a:r>
          </a:p>
          <a:p>
            <a:pPr marL="742950" lvl="1" indent="-285750">
              <a:buFontTx/>
              <a:buChar char="•"/>
            </a:pPr>
            <a:endParaRPr lang="en-AU">
              <a:solidFill>
                <a:srgbClr val="660066"/>
              </a:solidFill>
              <a:latin typeface="Tahoma" pitchFamily="34" charset="0"/>
            </a:endParaRPr>
          </a:p>
          <a:p>
            <a:pPr marL="742950" lvl="1" indent="-285750" algn="r"/>
            <a:endParaRPr lang="en-AU" sz="800">
              <a:solidFill>
                <a:srgbClr val="660066"/>
              </a:solidFill>
              <a:latin typeface="Tahoma" pitchFamily="34" charset="0"/>
            </a:endParaRPr>
          </a:p>
          <a:p>
            <a:pPr marL="742950" lvl="1" indent="-285750" algn="r"/>
            <a:endParaRPr lang="en-AU" sz="800">
              <a:solidFill>
                <a:srgbClr val="660066"/>
              </a:solidFill>
              <a:latin typeface="Tahoma" pitchFamily="34" charset="0"/>
            </a:endParaRPr>
          </a:p>
          <a:p>
            <a:pPr marL="742950" lvl="1" indent="-285750" algn="r"/>
            <a:r>
              <a:rPr lang="en-AU" sz="800">
                <a:solidFill>
                  <a:srgbClr val="660066"/>
                </a:solidFill>
                <a:latin typeface="Tahoma" pitchFamily="34" charset="0"/>
              </a:rPr>
              <a:t>IBO February 2007</a:t>
            </a:r>
          </a:p>
          <a:p>
            <a:pPr marL="342900" indent="-342900"/>
            <a:endParaRPr lang="en-AU" sz="2400">
              <a:solidFill>
                <a:srgbClr val="660066"/>
              </a:solidFill>
              <a:latin typeface="Tahoma" pitchFamily="34" charset="0"/>
            </a:endParaRPr>
          </a:p>
          <a:p>
            <a:pPr marL="342900" indent="-342900"/>
            <a:endParaRPr lang="en-AU" sz="2400">
              <a:solidFill>
                <a:srgbClr val="660066"/>
              </a:solidFill>
              <a:latin typeface="Tahoma" pitchFamily="34" charset="0"/>
            </a:endParaRPr>
          </a:p>
          <a:p>
            <a:pPr marL="342900" indent="-342900"/>
            <a:r>
              <a:rPr lang="en-AU" sz="2400">
                <a:solidFill>
                  <a:srgbClr val="660066"/>
                </a:solidFill>
                <a:latin typeface="Tahoma" pitchFamily="34" charset="0"/>
              </a:rPr>
              <a:t>	</a:t>
            </a:r>
          </a:p>
        </p:txBody>
      </p:sp>
      <p:sp>
        <p:nvSpPr>
          <p:cNvPr id="207891"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207892"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07893"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04664"/>
            <a:ext cx="8712968" cy="792088"/>
          </a:xfrm>
        </p:spPr>
        <p:txBody>
          <a:bodyPr/>
          <a:lstStyle/>
          <a:p>
            <a:r>
              <a:rPr lang="en-US" sz="4000" b="1" dirty="0"/>
              <a:t>Factors affecting Reaction Time</a:t>
            </a:r>
            <a:endParaRPr lang="en-US" sz="4000" dirty="0"/>
          </a:p>
        </p:txBody>
      </p:sp>
      <p:sp>
        <p:nvSpPr>
          <p:cNvPr id="3" name="Content Placeholder 2"/>
          <p:cNvSpPr>
            <a:spLocks noGrp="1"/>
          </p:cNvSpPr>
          <p:nvPr>
            <p:ph idx="1"/>
          </p:nvPr>
        </p:nvSpPr>
        <p:spPr>
          <a:xfrm>
            <a:off x="611560" y="2132856"/>
            <a:ext cx="7772400" cy="4536504"/>
          </a:xfrm>
        </p:spPr>
        <p:txBody>
          <a:bodyPr>
            <a:noAutofit/>
          </a:bodyPr>
          <a:lstStyle/>
          <a:p>
            <a:r>
              <a:rPr lang="en-US" sz="2800" dirty="0"/>
              <a:t>Reaction Time is an ability</a:t>
            </a:r>
          </a:p>
          <a:p>
            <a:r>
              <a:rPr lang="en-US" sz="2800" dirty="0"/>
              <a:t>Can be affected by:</a:t>
            </a:r>
          </a:p>
          <a:p>
            <a:pPr lvl="1"/>
            <a:r>
              <a:rPr lang="en-US" sz="2400" dirty="0"/>
              <a:t>Age and sex</a:t>
            </a:r>
          </a:p>
          <a:p>
            <a:pPr lvl="1"/>
            <a:r>
              <a:rPr lang="en-US" sz="2400" dirty="0"/>
              <a:t>Health</a:t>
            </a:r>
          </a:p>
          <a:p>
            <a:pPr lvl="1"/>
            <a:r>
              <a:rPr lang="en-US" sz="2400" dirty="0"/>
              <a:t>Body Temperature (the colder the slower the reaction</a:t>
            </a:r>
          </a:p>
          <a:p>
            <a:pPr lvl="1"/>
            <a:r>
              <a:rPr lang="en-US" sz="2400" dirty="0"/>
              <a:t>Personality- extroverts faster than introverts</a:t>
            </a:r>
          </a:p>
          <a:p>
            <a:pPr lvl="1"/>
            <a:r>
              <a:rPr lang="en-US" sz="2400" dirty="0"/>
              <a:t>Length of Neural Pathways</a:t>
            </a:r>
          </a:p>
          <a:p>
            <a:pPr lvl="1"/>
            <a:r>
              <a:rPr lang="en-US" sz="2400" dirty="0"/>
              <a:t>State of alertness, arousal, and motivation</a:t>
            </a:r>
          </a:p>
        </p:txBody>
      </p:sp>
    </p:spTree>
    <p:extLst>
      <p:ext uri="{BB962C8B-B14F-4D97-AF65-F5344CB8AC3E}">
        <p14:creationId xmlns:p14="http://schemas.microsoft.com/office/powerpoint/2010/main" val="329422364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568345"/>
            <a:ext cx="8598692" cy="1560716"/>
          </a:xfrm>
        </p:spPr>
        <p:txBody>
          <a:bodyPr/>
          <a:lstStyle/>
          <a:p>
            <a:pPr algn="ctr"/>
            <a:r>
              <a:rPr lang="en-US" sz="3600" b="1" dirty="0"/>
              <a:t>Conditions Affecting </a:t>
            </a:r>
            <a:br>
              <a:rPr lang="en-US" sz="3600" b="1" dirty="0"/>
            </a:br>
            <a:r>
              <a:rPr lang="en-US" sz="3600" b="1" dirty="0"/>
              <a:t>Reaction Time</a:t>
            </a:r>
            <a:endParaRPr lang="en-US" sz="3600" dirty="0"/>
          </a:p>
        </p:txBody>
      </p:sp>
      <p:sp>
        <p:nvSpPr>
          <p:cNvPr id="3" name="Content Placeholder 2"/>
          <p:cNvSpPr>
            <a:spLocks noGrp="1"/>
          </p:cNvSpPr>
          <p:nvPr>
            <p:ph idx="1"/>
          </p:nvPr>
        </p:nvSpPr>
        <p:spPr>
          <a:xfrm>
            <a:off x="685800" y="2097784"/>
            <a:ext cx="7772400" cy="4539208"/>
          </a:xfrm>
        </p:spPr>
        <p:txBody>
          <a:bodyPr>
            <a:normAutofit/>
          </a:bodyPr>
          <a:lstStyle/>
          <a:p>
            <a:r>
              <a:rPr lang="en-US" sz="2400" dirty="0"/>
              <a:t>The type of task and nature of stimulus can also effect reaction time</a:t>
            </a:r>
          </a:p>
          <a:p>
            <a:pPr lvl="1"/>
            <a:r>
              <a:rPr lang="en-US" sz="2400" dirty="0"/>
              <a:t>Intensity of the stimulus</a:t>
            </a:r>
          </a:p>
          <a:p>
            <a:pPr lvl="1"/>
            <a:r>
              <a:rPr lang="en-US" sz="2400" dirty="0"/>
              <a:t>The probability of the stimulus occurring</a:t>
            </a:r>
          </a:p>
          <a:p>
            <a:pPr lvl="1"/>
            <a:r>
              <a:rPr lang="en-US" sz="2400" dirty="0"/>
              <a:t>The existence of warning signals and the extent to which stimulus is expected</a:t>
            </a:r>
          </a:p>
          <a:p>
            <a:pPr lvl="1"/>
            <a:r>
              <a:rPr lang="en-US" sz="2400" dirty="0"/>
              <a:t>The sense being used for detection</a:t>
            </a:r>
          </a:p>
        </p:txBody>
      </p:sp>
    </p:spTree>
    <p:extLst>
      <p:ext uri="{BB962C8B-B14F-4D97-AF65-F5344CB8AC3E}">
        <p14:creationId xmlns:p14="http://schemas.microsoft.com/office/powerpoint/2010/main" val="14735159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Sense and Reaction Time</a:t>
            </a:r>
            <a:endParaRPr lang="en-US" dirty="0"/>
          </a:p>
        </p:txBody>
      </p:sp>
      <p:pic>
        <p:nvPicPr>
          <p:cNvPr id="4" name="Content Placeholder 3"/>
          <p:cNvPicPr>
            <a:picLocks noGrp="1" noChangeAspect="1"/>
          </p:cNvPicPr>
          <p:nvPr>
            <p:ph idx="1"/>
          </p:nvPr>
        </p:nvPicPr>
        <p:blipFill>
          <a:blip r:embed="rId2"/>
          <a:stretch>
            <a:fillRect/>
          </a:stretch>
        </p:blipFill>
        <p:spPr>
          <a:xfrm>
            <a:off x="1043608" y="1392306"/>
            <a:ext cx="6768752" cy="5076564"/>
          </a:xfrm>
          <a:prstGeom prst="rect">
            <a:avLst/>
          </a:prstGeom>
        </p:spPr>
      </p:pic>
    </p:spTree>
    <p:extLst>
      <p:ext uri="{BB962C8B-B14F-4D97-AF65-F5344CB8AC3E}">
        <p14:creationId xmlns:p14="http://schemas.microsoft.com/office/powerpoint/2010/main" val="267156775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09922"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09923"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09924"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09925"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09926"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09927"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09928"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09929"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09930"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09931"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09932" name="Text Box 13"/>
          <p:cNvSpPr txBox="1">
            <a:spLocks noChangeArrowheads="1"/>
          </p:cNvSpPr>
          <p:nvPr/>
        </p:nvSpPr>
        <p:spPr bwMode="auto">
          <a:xfrm>
            <a:off x="1295399" y="1227137"/>
            <a:ext cx="7467600" cy="94615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5.2.9 Outline factors that determine response time</a:t>
            </a:r>
          </a:p>
        </p:txBody>
      </p:sp>
      <p:sp>
        <p:nvSpPr>
          <p:cNvPr id="209933"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09934"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09935"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09936"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09937"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09938"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r>
              <a:rPr lang="en-AU" sz="2400" dirty="0">
                <a:solidFill>
                  <a:srgbClr val="660066"/>
                </a:solidFill>
                <a:latin typeface="Tahoma" pitchFamily="34" charset="0"/>
              </a:rPr>
              <a:t>Choice reaction time</a:t>
            </a:r>
          </a:p>
          <a:p>
            <a:pPr marL="342900" indent="-342900"/>
            <a:endParaRPr lang="en-AU" sz="2400" dirty="0">
              <a:solidFill>
                <a:srgbClr val="660066"/>
              </a:solidFill>
              <a:latin typeface="Tahoma" pitchFamily="34" charset="0"/>
            </a:endParaRPr>
          </a:p>
          <a:p>
            <a:pPr marL="342900" indent="-342900"/>
            <a:r>
              <a:rPr lang="en-AU" sz="2400" dirty="0">
                <a:solidFill>
                  <a:srgbClr val="660066"/>
                </a:solidFill>
                <a:latin typeface="Tahoma" pitchFamily="34" charset="0"/>
              </a:rPr>
              <a:t>	</a:t>
            </a:r>
            <a:r>
              <a:rPr lang="en-AU" dirty="0">
                <a:solidFill>
                  <a:srgbClr val="660066"/>
                </a:solidFill>
                <a:latin typeface="Tahoma" pitchFamily="34" charset="0"/>
              </a:rPr>
              <a:t>This is when there are a number of alternatives: either a performer has to respond correctly when faced with several stimuli all requiring a different response or a performer has to respond correctly to a specific stimulus with a choice of stimuli. Generally, the more choices a performer has to face with regard to the number of stimuli or more importantly the number of optional responses, the more information they have to process and the longer or slower the reaction time is.</a:t>
            </a:r>
          </a:p>
          <a:p>
            <a:pPr marL="342900" indent="-342900"/>
            <a:endParaRPr lang="en-AU" dirty="0">
              <a:solidFill>
                <a:srgbClr val="660066"/>
              </a:solidFill>
              <a:latin typeface="Tahoma" pitchFamily="34" charset="0"/>
            </a:endParaRPr>
          </a:p>
          <a:p>
            <a:pPr marL="342900" indent="-342900" algn="r"/>
            <a:r>
              <a:rPr lang="en-AU" sz="800" dirty="0">
                <a:solidFill>
                  <a:srgbClr val="660066"/>
                </a:solidFill>
                <a:latin typeface="Tahoma" pitchFamily="34" charset="0"/>
              </a:rPr>
              <a:t>Wesson et.al 2005</a:t>
            </a:r>
          </a:p>
          <a:p>
            <a:pPr marL="342900" indent="-342900"/>
            <a:endParaRPr lang="en-AU" sz="2400" dirty="0">
              <a:solidFill>
                <a:srgbClr val="660066"/>
              </a:solidFill>
              <a:latin typeface="Tahoma" pitchFamily="34" charset="0"/>
            </a:endParaRPr>
          </a:p>
          <a:p>
            <a:pPr marL="342900" indent="-342900"/>
            <a:endParaRPr lang="en-AU" sz="2400" dirty="0">
              <a:solidFill>
                <a:srgbClr val="660066"/>
              </a:solidFill>
              <a:latin typeface="Tahoma" pitchFamily="34" charset="0"/>
            </a:endParaRPr>
          </a:p>
          <a:p>
            <a:pPr marL="342900" indent="-342900"/>
            <a:r>
              <a:rPr lang="en-AU" sz="2400" dirty="0">
                <a:solidFill>
                  <a:srgbClr val="660066"/>
                </a:solidFill>
                <a:latin typeface="Tahoma" pitchFamily="34" charset="0"/>
              </a:rPr>
              <a:t>	</a:t>
            </a:r>
          </a:p>
        </p:txBody>
      </p:sp>
      <p:sp>
        <p:nvSpPr>
          <p:cNvPr id="209939"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209940"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09941"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SRT vs. CRT</a:t>
            </a:r>
            <a:endParaRPr lang="en-US" dirty="0"/>
          </a:p>
        </p:txBody>
      </p:sp>
      <p:sp>
        <p:nvSpPr>
          <p:cNvPr id="3" name="Content Placeholder 2"/>
          <p:cNvSpPr>
            <a:spLocks noGrp="1"/>
          </p:cNvSpPr>
          <p:nvPr>
            <p:ph idx="1"/>
          </p:nvPr>
        </p:nvSpPr>
        <p:spPr/>
        <p:txBody>
          <a:bodyPr/>
          <a:lstStyle/>
          <a:p>
            <a:r>
              <a:rPr lang="en-US" b="1" dirty="0"/>
              <a:t>Simple Reaction Time</a:t>
            </a:r>
            <a:r>
              <a:rPr lang="en-US" dirty="0"/>
              <a:t>- Reaction time hen there is only on possible response</a:t>
            </a:r>
          </a:p>
          <a:p>
            <a:r>
              <a:rPr lang="en-US" b="1" dirty="0"/>
              <a:t>Choice Reaction Time</a:t>
            </a:r>
            <a:r>
              <a:rPr lang="en-US" dirty="0"/>
              <a:t>- Reaction time when there is more than once choice</a:t>
            </a:r>
          </a:p>
          <a:p>
            <a:r>
              <a:rPr lang="en-US" b="1" dirty="0"/>
              <a:t>Hicks Law- </a:t>
            </a:r>
            <a:r>
              <a:rPr lang="en-US" dirty="0"/>
              <a:t>the more choices that are available to us (the greater the number of stimulus-response alternatives), the longer we take to react</a:t>
            </a:r>
          </a:p>
        </p:txBody>
      </p:sp>
    </p:spTree>
    <p:extLst>
      <p:ext uri="{BB962C8B-B14F-4D97-AF65-F5344CB8AC3E}">
        <p14:creationId xmlns:p14="http://schemas.microsoft.com/office/powerpoint/2010/main" val="238357431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11970"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11971"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11972"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11973"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11974"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11975"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11976"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11977"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11978"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11979"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11980"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5.2.9 Outline factors that determine response time</a:t>
            </a:r>
          </a:p>
        </p:txBody>
      </p:sp>
      <p:sp>
        <p:nvSpPr>
          <p:cNvPr id="211981"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11982"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11983"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11984"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11985"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11986"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a:solidFill>
                  <a:srgbClr val="660066"/>
                </a:solidFill>
                <a:latin typeface="Tahoma" pitchFamily="34" charset="0"/>
                <a:cs typeface="Times New Roman" pitchFamily="18" charset="0"/>
              </a:rPr>
              <a:t>	</a:t>
            </a:r>
          </a:p>
          <a:p>
            <a:pPr marL="342900" indent="-342900"/>
            <a:r>
              <a:rPr lang="en-US" sz="2300">
                <a:solidFill>
                  <a:srgbClr val="660066"/>
                </a:solidFill>
                <a:latin typeface="Tahoma" pitchFamily="34" charset="0"/>
                <a:cs typeface="Times New Roman" pitchFamily="18" charset="0"/>
              </a:rPr>
              <a:t>	</a:t>
            </a:r>
            <a:endParaRPr lang="en-AU" b="1"/>
          </a:p>
          <a:p>
            <a:pPr marL="342900" indent="-342900"/>
            <a:endParaRPr lang="en-AU">
              <a:solidFill>
                <a:srgbClr val="660066"/>
              </a:solidFill>
              <a:latin typeface="Tahoma" pitchFamily="34" charset="0"/>
            </a:endParaRPr>
          </a:p>
          <a:p>
            <a:pPr marL="342900" indent="-342900"/>
            <a:r>
              <a:rPr lang="en-AU">
                <a:solidFill>
                  <a:srgbClr val="660066"/>
                </a:solidFill>
                <a:latin typeface="Tahoma" pitchFamily="34" charset="0"/>
              </a:rPr>
              <a:t>This rule of thumb is based on Hick’s Law (1952). </a:t>
            </a:r>
          </a:p>
          <a:p>
            <a:pPr marL="342900" indent="-342900"/>
            <a:endParaRPr lang="en-AU">
              <a:solidFill>
                <a:srgbClr val="660066"/>
              </a:solidFill>
              <a:latin typeface="Tahoma" pitchFamily="34" charset="0"/>
            </a:endParaRPr>
          </a:p>
          <a:p>
            <a:pPr marL="342900" indent="-342900"/>
            <a:r>
              <a:rPr lang="en-AU">
                <a:solidFill>
                  <a:srgbClr val="660066"/>
                </a:solidFill>
                <a:latin typeface="Tahoma" pitchFamily="34" charset="0"/>
              </a:rPr>
              <a:t>	Hick’s Law states that: “Reaction time will increase logarithmically as the number of stimulus response choices increase.”</a:t>
            </a:r>
          </a:p>
          <a:p>
            <a:pPr marL="342900" indent="-342900"/>
            <a:endParaRPr lang="en-AU">
              <a:solidFill>
                <a:srgbClr val="660066"/>
              </a:solidFill>
              <a:latin typeface="Tahoma" pitchFamily="34" charset="0"/>
            </a:endParaRPr>
          </a:p>
          <a:p>
            <a:pPr marL="342900" indent="-342900"/>
            <a:r>
              <a:rPr lang="en-AU">
                <a:solidFill>
                  <a:srgbClr val="660066"/>
                </a:solidFill>
                <a:latin typeface="Tahoma" pitchFamily="34" charset="0"/>
              </a:rPr>
              <a:t>	The linear relationship implies that reaction time increases at a constant rate every time the number of response choices is doubled. </a:t>
            </a:r>
          </a:p>
          <a:p>
            <a:pPr marL="342900" indent="-342900"/>
            <a:endParaRPr lang="en-AU">
              <a:solidFill>
                <a:srgbClr val="660066"/>
              </a:solidFill>
              <a:latin typeface="Tahoma" pitchFamily="34" charset="0"/>
            </a:endParaRPr>
          </a:p>
          <a:p>
            <a:pPr marL="342900" indent="-342900" algn="r"/>
            <a:r>
              <a:rPr lang="en-AU" sz="800">
                <a:solidFill>
                  <a:srgbClr val="660066"/>
                </a:solidFill>
                <a:latin typeface="Tahoma" pitchFamily="34" charset="0"/>
              </a:rPr>
              <a:t>Wesson et.al 2005</a:t>
            </a:r>
          </a:p>
          <a:p>
            <a:pPr marL="342900" indent="-342900"/>
            <a:endParaRPr lang="en-AU" sz="2400">
              <a:solidFill>
                <a:srgbClr val="660066"/>
              </a:solidFill>
              <a:latin typeface="Tahoma" pitchFamily="34" charset="0"/>
            </a:endParaRPr>
          </a:p>
          <a:p>
            <a:pPr marL="342900" indent="-342900"/>
            <a:endParaRPr lang="en-AU" sz="2400">
              <a:solidFill>
                <a:srgbClr val="660066"/>
              </a:solidFill>
              <a:latin typeface="Tahoma" pitchFamily="34" charset="0"/>
            </a:endParaRPr>
          </a:p>
          <a:p>
            <a:pPr marL="342900" indent="-342900"/>
            <a:r>
              <a:rPr lang="en-AU" sz="2400">
                <a:solidFill>
                  <a:srgbClr val="660066"/>
                </a:solidFill>
                <a:latin typeface="Tahoma" pitchFamily="34" charset="0"/>
              </a:rPr>
              <a:t>	</a:t>
            </a:r>
          </a:p>
        </p:txBody>
      </p:sp>
      <p:sp>
        <p:nvSpPr>
          <p:cNvPr id="211987"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211988"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11989"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Hick’s Law</a:t>
            </a:r>
          </a:p>
        </p:txBody>
      </p:sp>
      <p:pic>
        <p:nvPicPr>
          <p:cNvPr id="5" name="Content Placeholder 4"/>
          <p:cNvPicPr>
            <a:picLocks noGrp="1" noChangeAspect="1"/>
          </p:cNvPicPr>
          <p:nvPr>
            <p:ph idx="1"/>
          </p:nvPr>
        </p:nvPicPr>
        <p:blipFill>
          <a:blip r:embed="rId2"/>
          <a:stretch>
            <a:fillRect/>
          </a:stretch>
        </p:blipFill>
        <p:spPr>
          <a:xfrm>
            <a:off x="992465" y="1490885"/>
            <a:ext cx="4444444" cy="3555555"/>
          </a:xfrm>
          <a:prstGeom prst="rect">
            <a:avLst/>
          </a:prstGeom>
        </p:spPr>
      </p:pic>
      <p:sp>
        <p:nvSpPr>
          <p:cNvPr id="4" name="Text Placeholder 3"/>
          <p:cNvSpPr>
            <a:spLocks noGrp="1"/>
          </p:cNvSpPr>
          <p:nvPr>
            <p:ph type="body" sz="half" idx="2"/>
          </p:nvPr>
        </p:nvSpPr>
        <p:spPr/>
        <p:txBody>
          <a:bodyPr>
            <a:normAutofit fontScale="85000" lnSpcReduction="20000"/>
          </a:bodyPr>
          <a:lstStyle/>
          <a:p>
            <a:r>
              <a:rPr lang="en-US" sz="2800" dirty="0"/>
              <a:t>Reaction time increases by 150 milliseconds every time the stimulus-response alternatives doubles</a:t>
            </a:r>
          </a:p>
          <a:p>
            <a:endParaRPr lang="en-US" sz="2800" dirty="0"/>
          </a:p>
        </p:txBody>
      </p:sp>
    </p:spTree>
    <p:extLst>
      <p:ext uri="{BB962C8B-B14F-4D97-AF65-F5344CB8AC3E}">
        <p14:creationId xmlns:p14="http://schemas.microsoft.com/office/powerpoint/2010/main" val="417157905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14018"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14019"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14020"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14021"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14022"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14023"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14024"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14025"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14026"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14027"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14028"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5.2.9 Outline factors that determine response time</a:t>
            </a:r>
          </a:p>
        </p:txBody>
      </p:sp>
      <p:sp>
        <p:nvSpPr>
          <p:cNvPr id="214029"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14030"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14031"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14032"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14033"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14034"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This has obvious implications for a performer when trying to outwit an opponent. </a:t>
            </a: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e.g. a bowler in cricket is better placed to dismiss a batsman if they have more types of delivery at there disposal and can use them at various times to create uncertainty in the batsman’s mind. In this instance reaction time can be increased by over 50%.</a:t>
            </a:r>
          </a:p>
          <a:p>
            <a:pPr marL="342900" indent="-342900"/>
            <a:endParaRPr lang="en-AU" dirty="0">
              <a:solidFill>
                <a:srgbClr val="660066"/>
              </a:solidFill>
              <a:latin typeface="Tahoma" pitchFamily="34" charset="0"/>
            </a:endParaRPr>
          </a:p>
          <a:p>
            <a:pPr marL="342900" indent="-342900" algn="r"/>
            <a:r>
              <a:rPr lang="en-AU" sz="800" dirty="0">
                <a:solidFill>
                  <a:srgbClr val="660066"/>
                </a:solidFill>
                <a:latin typeface="Tahoma" pitchFamily="34" charset="0"/>
              </a:rPr>
              <a:t>Wesson et.al 2005</a:t>
            </a:r>
          </a:p>
          <a:p>
            <a:pPr marL="342900" indent="-342900"/>
            <a:endParaRPr lang="en-AU" sz="2400" dirty="0">
              <a:solidFill>
                <a:srgbClr val="660066"/>
              </a:solidFill>
              <a:latin typeface="Tahoma" pitchFamily="34" charset="0"/>
            </a:endParaRPr>
          </a:p>
          <a:p>
            <a:pPr marL="342900" indent="-342900"/>
            <a:endParaRPr lang="en-AU" sz="2400" dirty="0">
              <a:solidFill>
                <a:srgbClr val="660066"/>
              </a:solidFill>
              <a:latin typeface="Tahoma" pitchFamily="34" charset="0"/>
            </a:endParaRPr>
          </a:p>
          <a:p>
            <a:pPr marL="342900" indent="-342900"/>
            <a:r>
              <a:rPr lang="en-AU" sz="2400" dirty="0">
                <a:solidFill>
                  <a:srgbClr val="660066"/>
                </a:solidFill>
                <a:latin typeface="Tahoma" pitchFamily="34" charset="0"/>
              </a:rPr>
              <a:t>	</a:t>
            </a:r>
          </a:p>
        </p:txBody>
      </p:sp>
      <p:sp>
        <p:nvSpPr>
          <p:cNvPr id="214036"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14037"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bg>
      <p:bgPr>
        <a:solidFill>
          <a:srgbClr val="99CC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ACTIVITY</a:t>
            </a:r>
            <a:br>
              <a:rPr lang="en-US" b="1" dirty="0"/>
            </a:br>
            <a:r>
              <a:rPr lang="en-US" b="1" dirty="0"/>
              <a:t>Reaction Time and Choices</a:t>
            </a:r>
            <a:endParaRPr lang="en-US" dirty="0"/>
          </a:p>
        </p:txBody>
      </p:sp>
      <p:sp>
        <p:nvSpPr>
          <p:cNvPr id="3" name="Content Placeholder 2"/>
          <p:cNvSpPr>
            <a:spLocks noGrp="1"/>
          </p:cNvSpPr>
          <p:nvPr>
            <p:ph idx="1"/>
          </p:nvPr>
        </p:nvSpPr>
        <p:spPr>
          <a:xfrm>
            <a:off x="685800" y="1981200"/>
            <a:ext cx="7772400" cy="4876800"/>
          </a:xfrm>
        </p:spPr>
        <p:txBody>
          <a:bodyPr>
            <a:normAutofit lnSpcReduction="10000"/>
          </a:bodyPr>
          <a:lstStyle/>
          <a:p>
            <a:r>
              <a:rPr lang="en-US" sz="2800" dirty="0"/>
              <a:t>Work in pairs. </a:t>
            </a:r>
          </a:p>
          <a:p>
            <a:r>
              <a:rPr lang="en-US" sz="2800" dirty="0"/>
              <a:t>You will need a stopwatch and a set of playing cards. The task is to sort the shuffled pack. </a:t>
            </a:r>
          </a:p>
          <a:p>
            <a:r>
              <a:rPr lang="en-US" sz="2800" dirty="0"/>
              <a:t>Your partner will give you a start signal, time you to the completion of the sort and note the time</a:t>
            </a:r>
          </a:p>
          <a:p>
            <a:r>
              <a:rPr lang="en-US" sz="2800" dirty="0"/>
              <a:t>Tasks to be done w/low &amp; high lighting in room</a:t>
            </a:r>
          </a:p>
          <a:p>
            <a:pPr lvl="1"/>
            <a:r>
              <a:rPr lang="en-US" sz="2400" dirty="0"/>
              <a:t>Separate red cards from black (two groups)</a:t>
            </a:r>
          </a:p>
          <a:p>
            <a:pPr lvl="1"/>
            <a:r>
              <a:rPr lang="en-US" sz="2400" dirty="0"/>
              <a:t>Separate the four suits (four groups)</a:t>
            </a:r>
          </a:p>
          <a:p>
            <a:pPr lvl="1"/>
            <a:r>
              <a:rPr lang="en-US" sz="2400" dirty="0"/>
              <a:t>Separate four suits of court cards and four suits of non-court cards (eight groups)</a:t>
            </a:r>
          </a:p>
        </p:txBody>
      </p:sp>
    </p:spTree>
    <p:extLst>
      <p:ext uri="{BB962C8B-B14F-4D97-AF65-F5344CB8AC3E}">
        <p14:creationId xmlns:p14="http://schemas.microsoft.com/office/powerpoint/2010/main" val="10202945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bg>
      <p:bgPr>
        <a:solidFill>
          <a:srgbClr val="99CC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332656"/>
            <a:ext cx="7772400" cy="1800200"/>
          </a:xfrm>
        </p:spPr>
        <p:txBody>
          <a:bodyPr>
            <a:normAutofit fontScale="90000"/>
          </a:bodyPr>
          <a:lstStyle/>
          <a:p>
            <a:pPr algn="ctr"/>
            <a:r>
              <a:rPr lang="en-US" b="1" dirty="0"/>
              <a:t>Reaction Time </a:t>
            </a:r>
            <a:br>
              <a:rPr lang="en-US" b="1" dirty="0"/>
            </a:br>
            <a:r>
              <a:rPr lang="en-US" b="1" dirty="0"/>
              <a:t>&amp;</a:t>
            </a:r>
            <a:br>
              <a:rPr lang="en-US" b="1" dirty="0"/>
            </a:br>
            <a:r>
              <a:rPr lang="en-US" b="1" dirty="0"/>
              <a:t>Choice Discussion</a:t>
            </a:r>
            <a:endParaRPr lang="en-US" dirty="0"/>
          </a:p>
        </p:txBody>
      </p:sp>
      <p:sp>
        <p:nvSpPr>
          <p:cNvPr id="3" name="Content Placeholder 2"/>
          <p:cNvSpPr>
            <a:spLocks noGrp="1"/>
          </p:cNvSpPr>
          <p:nvPr>
            <p:ph idx="1"/>
          </p:nvPr>
        </p:nvSpPr>
        <p:spPr>
          <a:xfrm>
            <a:off x="395536" y="2438400"/>
            <a:ext cx="8382668" cy="3651504"/>
          </a:xfrm>
        </p:spPr>
        <p:txBody>
          <a:bodyPr>
            <a:noAutofit/>
          </a:bodyPr>
          <a:lstStyle/>
          <a:p>
            <a:r>
              <a:rPr lang="en-US" sz="2800" dirty="0"/>
              <a:t>What do your results tell you about the relationship between response time and the number of stimulus response alternatives available?</a:t>
            </a:r>
          </a:p>
          <a:p>
            <a:r>
              <a:rPr lang="en-US" sz="2800" dirty="0"/>
              <a:t>Choose a sport/activity in which choice response time is important. Explain why?</a:t>
            </a:r>
          </a:p>
          <a:p>
            <a:r>
              <a:rPr lang="en-US" sz="2800" dirty="0"/>
              <a:t>List some sports in which short reaction time is not particularly important and explain why or why not. </a:t>
            </a:r>
          </a:p>
        </p:txBody>
      </p:sp>
    </p:spTree>
    <p:extLst>
      <p:ext uri="{BB962C8B-B14F-4D97-AF65-F5344CB8AC3E}">
        <p14:creationId xmlns:p14="http://schemas.microsoft.com/office/powerpoint/2010/main" val="377897779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16066"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16067"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16068"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16069"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16070"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16071"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16072"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16073"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16074"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16075"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16076"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5.2.10 Evaluate the concept of psychological refractory period (PRP)</a:t>
            </a:r>
          </a:p>
        </p:txBody>
      </p:sp>
      <p:sp>
        <p:nvSpPr>
          <p:cNvPr id="216077"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16078"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16079"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16080"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16081"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16082"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a:solidFill>
                  <a:srgbClr val="660066"/>
                </a:solidFill>
                <a:latin typeface="Tahoma" pitchFamily="34" charset="0"/>
                <a:cs typeface="Times New Roman" pitchFamily="18" charset="0"/>
              </a:rPr>
              <a:t>	</a:t>
            </a:r>
          </a:p>
          <a:p>
            <a:pPr marL="342900" indent="-342900"/>
            <a:r>
              <a:rPr lang="en-US" sz="2300">
                <a:solidFill>
                  <a:srgbClr val="660066"/>
                </a:solidFill>
                <a:latin typeface="Tahoma" pitchFamily="34" charset="0"/>
                <a:cs typeface="Times New Roman" pitchFamily="18" charset="0"/>
              </a:rPr>
              <a:t>	</a:t>
            </a:r>
            <a:endParaRPr lang="en-AU" b="1"/>
          </a:p>
          <a:p>
            <a:pPr marL="342900" indent="-342900"/>
            <a:endParaRPr lang="en-AU">
              <a:solidFill>
                <a:srgbClr val="660066"/>
              </a:solidFill>
              <a:latin typeface="Tahoma" pitchFamily="34" charset="0"/>
            </a:endParaRPr>
          </a:p>
          <a:p>
            <a:pPr marL="342900" indent="-342900"/>
            <a:r>
              <a:rPr lang="en-AU">
                <a:solidFill>
                  <a:srgbClr val="660066"/>
                </a:solidFill>
                <a:latin typeface="Tahoma" pitchFamily="34" charset="0"/>
              </a:rPr>
              <a:t>	A performer using previous experience in order to help them anticipate certain moves or actions depends heavily on making the correct predictions in order to reduce the time to make a response. </a:t>
            </a:r>
          </a:p>
          <a:p>
            <a:pPr marL="342900" indent="-342900"/>
            <a:endParaRPr lang="en-AU">
              <a:solidFill>
                <a:srgbClr val="660066"/>
              </a:solidFill>
              <a:latin typeface="Tahoma" pitchFamily="34" charset="0"/>
            </a:endParaRPr>
          </a:p>
          <a:p>
            <a:pPr marL="342900" indent="-342900"/>
            <a:r>
              <a:rPr lang="en-AU">
                <a:solidFill>
                  <a:srgbClr val="660066"/>
                </a:solidFill>
                <a:latin typeface="Tahoma" pitchFamily="34" charset="0"/>
              </a:rPr>
              <a:t>	One way a performer can try to increase the reaction time of their opponent is by presenting certain false information, a certain stance or movement of a racket in tennis implies to the opponent that a certain shot or movement will occur (predicting).</a:t>
            </a:r>
          </a:p>
          <a:p>
            <a:pPr marL="342900" indent="-342900"/>
            <a:endParaRPr lang="en-AU">
              <a:solidFill>
                <a:srgbClr val="660066"/>
              </a:solidFill>
              <a:latin typeface="Tahoma" pitchFamily="34" charset="0"/>
            </a:endParaRPr>
          </a:p>
          <a:p>
            <a:pPr marL="342900" indent="-342900" algn="r"/>
            <a:r>
              <a:rPr lang="en-AU" sz="800">
                <a:solidFill>
                  <a:srgbClr val="660066"/>
                </a:solidFill>
                <a:latin typeface="Tahoma" pitchFamily="34" charset="0"/>
              </a:rPr>
              <a:t>Wesson et.al 2005</a:t>
            </a:r>
          </a:p>
          <a:p>
            <a:pPr marL="342900" indent="-342900"/>
            <a:endParaRPr lang="en-AU" sz="2400">
              <a:solidFill>
                <a:srgbClr val="660066"/>
              </a:solidFill>
              <a:latin typeface="Tahoma" pitchFamily="34" charset="0"/>
            </a:endParaRPr>
          </a:p>
          <a:p>
            <a:pPr marL="342900" indent="-342900"/>
            <a:endParaRPr lang="en-AU" sz="2400">
              <a:solidFill>
                <a:srgbClr val="660066"/>
              </a:solidFill>
              <a:latin typeface="Tahoma" pitchFamily="34" charset="0"/>
            </a:endParaRPr>
          </a:p>
          <a:p>
            <a:pPr marL="342900" indent="-342900"/>
            <a:r>
              <a:rPr lang="en-AU" sz="2400">
                <a:solidFill>
                  <a:srgbClr val="660066"/>
                </a:solidFill>
                <a:latin typeface="Tahoma" pitchFamily="34" charset="0"/>
              </a:rPr>
              <a:t>	</a:t>
            </a:r>
          </a:p>
        </p:txBody>
      </p:sp>
      <p:sp>
        <p:nvSpPr>
          <p:cNvPr id="216083"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216084"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16085"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18114"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18115"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18116"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18117"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18118"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18119"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18120"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18121"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18122"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18123"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18124"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5.2.10 Evaluate the concept of psychological refractory period (PRP)</a:t>
            </a:r>
          </a:p>
        </p:txBody>
      </p:sp>
      <p:sp>
        <p:nvSpPr>
          <p:cNvPr id="218125"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18126"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18127"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18128"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18129"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18130"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a:solidFill>
                  <a:srgbClr val="660066"/>
                </a:solidFill>
                <a:latin typeface="Tahoma" pitchFamily="34" charset="0"/>
                <a:cs typeface="Times New Roman" pitchFamily="18" charset="0"/>
              </a:rPr>
              <a:t>	</a:t>
            </a:r>
          </a:p>
          <a:p>
            <a:pPr marL="342900" indent="-342900"/>
            <a:r>
              <a:rPr lang="en-US" sz="2300">
                <a:solidFill>
                  <a:srgbClr val="660066"/>
                </a:solidFill>
                <a:latin typeface="Tahoma" pitchFamily="34" charset="0"/>
                <a:cs typeface="Times New Roman" pitchFamily="18" charset="0"/>
              </a:rPr>
              <a:t>	</a:t>
            </a:r>
            <a:endParaRPr lang="en-AU" b="1"/>
          </a:p>
          <a:p>
            <a:pPr marL="342900" indent="-342900"/>
            <a:endParaRPr lang="en-AU">
              <a:solidFill>
                <a:srgbClr val="660066"/>
              </a:solidFill>
              <a:latin typeface="Tahoma" pitchFamily="34" charset="0"/>
            </a:endParaRPr>
          </a:p>
          <a:p>
            <a:pPr marL="342900" indent="-342900"/>
            <a:r>
              <a:rPr lang="en-AU">
                <a:solidFill>
                  <a:srgbClr val="660066"/>
                </a:solidFill>
                <a:latin typeface="Tahoma" pitchFamily="34" charset="0"/>
              </a:rPr>
              <a:t>	The opponent then processes this information in order to prepare and initiate a response. As the opponent’s response to the first “dummy” or fake action is initiated, the player changes the move or shot causing the opponent to re-evaluate the situation and react to the second set of stimuli. </a:t>
            </a:r>
          </a:p>
          <a:p>
            <a:pPr marL="342900" indent="-342900"/>
            <a:endParaRPr lang="en-AU">
              <a:solidFill>
                <a:srgbClr val="660066"/>
              </a:solidFill>
              <a:latin typeface="Tahoma" pitchFamily="34" charset="0"/>
            </a:endParaRPr>
          </a:p>
          <a:p>
            <a:pPr marL="342900" indent="-342900"/>
            <a:r>
              <a:rPr lang="en-AU">
                <a:solidFill>
                  <a:srgbClr val="660066"/>
                </a:solidFill>
                <a:latin typeface="Tahoma" pitchFamily="34" charset="0"/>
              </a:rPr>
              <a:t>	The processing of the new information, for instance a drop shot in badminton rather than the anticipated overhead shot, takes time, creating a slight time delay.</a:t>
            </a:r>
          </a:p>
          <a:p>
            <a:pPr marL="342900" indent="-342900" algn="r"/>
            <a:endParaRPr lang="en-AU" sz="800">
              <a:solidFill>
                <a:srgbClr val="660066"/>
              </a:solidFill>
              <a:latin typeface="Tahoma" pitchFamily="34" charset="0"/>
            </a:endParaRPr>
          </a:p>
          <a:p>
            <a:pPr marL="342900" indent="-342900" algn="r"/>
            <a:r>
              <a:rPr lang="en-AU" sz="800">
                <a:solidFill>
                  <a:srgbClr val="660066"/>
                </a:solidFill>
                <a:latin typeface="Tahoma" pitchFamily="34" charset="0"/>
              </a:rPr>
              <a:t>Wesson et.al 2005</a:t>
            </a:r>
          </a:p>
          <a:p>
            <a:pPr marL="342900" indent="-342900"/>
            <a:endParaRPr lang="en-AU" sz="2400">
              <a:solidFill>
                <a:srgbClr val="660066"/>
              </a:solidFill>
              <a:latin typeface="Tahoma" pitchFamily="34" charset="0"/>
            </a:endParaRPr>
          </a:p>
          <a:p>
            <a:pPr marL="342900" indent="-342900"/>
            <a:endParaRPr lang="en-AU" sz="2400">
              <a:solidFill>
                <a:srgbClr val="660066"/>
              </a:solidFill>
              <a:latin typeface="Tahoma" pitchFamily="34" charset="0"/>
            </a:endParaRPr>
          </a:p>
          <a:p>
            <a:pPr marL="342900" indent="-342900"/>
            <a:r>
              <a:rPr lang="en-AU" sz="2400">
                <a:solidFill>
                  <a:srgbClr val="660066"/>
                </a:solidFill>
                <a:latin typeface="Tahoma" pitchFamily="34" charset="0"/>
              </a:rPr>
              <a:t>	</a:t>
            </a:r>
          </a:p>
        </p:txBody>
      </p:sp>
      <p:sp>
        <p:nvSpPr>
          <p:cNvPr id="218131"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218132"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18133"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20162"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20163"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20164"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20165"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20166"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20167"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20168"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20169"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20170"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20171"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20172"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5.2.10 Evaluate the concept of psychological refractory period (PRP)</a:t>
            </a:r>
          </a:p>
        </p:txBody>
      </p:sp>
      <p:sp>
        <p:nvSpPr>
          <p:cNvPr id="220173"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20174"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20175"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20176"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20177"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20178"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a:solidFill>
                  <a:srgbClr val="660066"/>
                </a:solidFill>
                <a:latin typeface="Tahoma" pitchFamily="34" charset="0"/>
                <a:cs typeface="Times New Roman" pitchFamily="18" charset="0"/>
              </a:rPr>
              <a:t>	</a:t>
            </a:r>
          </a:p>
          <a:p>
            <a:pPr marL="342900" indent="-342900"/>
            <a:r>
              <a:rPr lang="en-US" sz="2300">
                <a:solidFill>
                  <a:srgbClr val="660066"/>
                </a:solidFill>
                <a:latin typeface="Tahoma" pitchFamily="34" charset="0"/>
                <a:cs typeface="Times New Roman" pitchFamily="18" charset="0"/>
              </a:rPr>
              <a:t>	</a:t>
            </a:r>
            <a:endParaRPr lang="en-AU" b="1"/>
          </a:p>
          <a:p>
            <a:pPr marL="342900" indent="-342900"/>
            <a:endParaRPr lang="en-AU">
              <a:solidFill>
                <a:srgbClr val="660066"/>
              </a:solidFill>
              <a:latin typeface="Tahoma" pitchFamily="34" charset="0"/>
            </a:endParaRPr>
          </a:p>
          <a:p>
            <a:pPr marL="342900" indent="-342900"/>
            <a:r>
              <a:rPr lang="en-AU">
                <a:solidFill>
                  <a:srgbClr val="660066"/>
                </a:solidFill>
                <a:latin typeface="Tahoma" pitchFamily="34" charset="0"/>
              </a:rPr>
              <a:t>	This delay in being able to respond to the second of two closely spaced stimuli is termed the </a:t>
            </a:r>
            <a:r>
              <a:rPr lang="en-AU" b="1">
                <a:solidFill>
                  <a:srgbClr val="660066"/>
                </a:solidFill>
                <a:latin typeface="Tahoma" pitchFamily="34" charset="0"/>
              </a:rPr>
              <a:t>psychological refractory period (PRP)</a:t>
            </a:r>
            <a:r>
              <a:rPr lang="en-AU">
                <a:solidFill>
                  <a:srgbClr val="660066"/>
                </a:solidFill>
                <a:latin typeface="Tahoma" pitchFamily="34" charset="0"/>
              </a:rPr>
              <a:t>. </a:t>
            </a:r>
          </a:p>
          <a:p>
            <a:pPr marL="342900" indent="-342900"/>
            <a:endParaRPr lang="en-AU">
              <a:solidFill>
                <a:srgbClr val="660066"/>
              </a:solidFill>
              <a:latin typeface="Tahoma" pitchFamily="34" charset="0"/>
            </a:endParaRPr>
          </a:p>
          <a:p>
            <a:pPr marL="342900" indent="-342900"/>
            <a:r>
              <a:rPr lang="en-AU">
                <a:solidFill>
                  <a:srgbClr val="660066"/>
                </a:solidFill>
                <a:latin typeface="Tahoma" pitchFamily="34" charset="0"/>
              </a:rPr>
              <a:t>	In game situations, defenders are made to look foolish as by the time they have reorganised their movement to deal with the second stimulus, the point has been won or they have been beaten by the attack.</a:t>
            </a:r>
            <a:endParaRPr lang="en-AU" b="1">
              <a:solidFill>
                <a:srgbClr val="660066"/>
              </a:solidFill>
              <a:latin typeface="Tahoma" pitchFamily="34" charset="0"/>
            </a:endParaRPr>
          </a:p>
          <a:p>
            <a:pPr marL="342900" indent="-342900" algn="r"/>
            <a:endParaRPr lang="en-AU" sz="800">
              <a:solidFill>
                <a:srgbClr val="660066"/>
              </a:solidFill>
              <a:latin typeface="Tahoma" pitchFamily="34" charset="0"/>
            </a:endParaRPr>
          </a:p>
          <a:p>
            <a:pPr marL="342900" indent="-342900" algn="r"/>
            <a:r>
              <a:rPr lang="en-AU" sz="800">
                <a:solidFill>
                  <a:srgbClr val="660066"/>
                </a:solidFill>
                <a:latin typeface="Tahoma" pitchFamily="34" charset="0"/>
              </a:rPr>
              <a:t>Wesson et.al 2005</a:t>
            </a:r>
          </a:p>
          <a:p>
            <a:pPr marL="342900" indent="-342900"/>
            <a:endParaRPr lang="en-AU" sz="2400">
              <a:solidFill>
                <a:srgbClr val="660066"/>
              </a:solidFill>
              <a:latin typeface="Tahoma" pitchFamily="34" charset="0"/>
            </a:endParaRPr>
          </a:p>
          <a:p>
            <a:pPr marL="342900" indent="-342900"/>
            <a:endParaRPr lang="en-AU" sz="2400">
              <a:solidFill>
                <a:srgbClr val="660066"/>
              </a:solidFill>
              <a:latin typeface="Tahoma" pitchFamily="34" charset="0"/>
            </a:endParaRPr>
          </a:p>
          <a:p>
            <a:pPr marL="342900" indent="-342900"/>
            <a:r>
              <a:rPr lang="en-AU" sz="2400">
                <a:solidFill>
                  <a:srgbClr val="660066"/>
                </a:solidFill>
                <a:latin typeface="Tahoma" pitchFamily="34" charset="0"/>
              </a:rPr>
              <a:t>	</a:t>
            </a:r>
          </a:p>
        </p:txBody>
      </p:sp>
      <p:sp>
        <p:nvSpPr>
          <p:cNvPr id="220179"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220180"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20181"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22210"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22211"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22212"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22213"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22214"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22215"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22216"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22217"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22218"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22219"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22220"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5.2.10 Evaluate the concept of psychological refractory period (PRP)</a:t>
            </a:r>
          </a:p>
        </p:txBody>
      </p:sp>
      <p:sp>
        <p:nvSpPr>
          <p:cNvPr id="222221"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22222"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22223"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22224"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22225"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22226"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a:solidFill>
                  <a:srgbClr val="660066"/>
                </a:solidFill>
                <a:latin typeface="Tahoma" pitchFamily="34" charset="0"/>
                <a:cs typeface="Times New Roman" pitchFamily="18" charset="0"/>
              </a:rPr>
              <a:t>	</a:t>
            </a:r>
          </a:p>
          <a:p>
            <a:pPr marL="342900" indent="-342900"/>
            <a:r>
              <a:rPr lang="en-US" sz="2300">
                <a:solidFill>
                  <a:srgbClr val="660066"/>
                </a:solidFill>
                <a:latin typeface="Tahoma" pitchFamily="34" charset="0"/>
                <a:cs typeface="Times New Roman" pitchFamily="18" charset="0"/>
              </a:rPr>
              <a:t>	</a:t>
            </a:r>
            <a:endParaRPr lang="en-AU" b="1"/>
          </a:p>
          <a:p>
            <a:pPr marL="342900" indent="-342900"/>
            <a:endParaRPr lang="en-AU">
              <a:solidFill>
                <a:srgbClr val="660066"/>
              </a:solidFill>
              <a:latin typeface="Tahoma" pitchFamily="34" charset="0"/>
            </a:endParaRPr>
          </a:p>
          <a:p>
            <a:pPr marL="342900" indent="-342900"/>
            <a:r>
              <a:rPr lang="en-AU">
                <a:solidFill>
                  <a:srgbClr val="660066"/>
                </a:solidFill>
                <a:latin typeface="Tahoma" pitchFamily="34" charset="0"/>
              </a:rPr>
              <a:t>	Theoretically the delay is created by the increased processing time caused by a hold up or “bottleneck effect” within the response programming stage.</a:t>
            </a:r>
          </a:p>
          <a:p>
            <a:pPr marL="342900" indent="-342900"/>
            <a:endParaRPr lang="en-AU">
              <a:solidFill>
                <a:srgbClr val="660066"/>
              </a:solidFill>
              <a:latin typeface="Tahoma" pitchFamily="34" charset="0"/>
            </a:endParaRPr>
          </a:p>
          <a:p>
            <a:pPr marL="342900" indent="-342900"/>
            <a:r>
              <a:rPr lang="en-AU">
                <a:solidFill>
                  <a:srgbClr val="660066"/>
                </a:solidFill>
                <a:latin typeface="Tahoma" pitchFamily="34" charset="0"/>
              </a:rPr>
              <a:t>	Within this stage it is suggested that the brain can only deal with the initiation of one action or response when presented with two closely following stimuli. This is known as the single channel hypothesis.</a:t>
            </a:r>
            <a:endParaRPr lang="en-AU" sz="800">
              <a:solidFill>
                <a:srgbClr val="660066"/>
              </a:solidFill>
              <a:latin typeface="Tahoma" pitchFamily="34" charset="0"/>
            </a:endParaRPr>
          </a:p>
          <a:p>
            <a:pPr marL="342900" indent="-342900" algn="r"/>
            <a:endParaRPr lang="en-AU" sz="800">
              <a:solidFill>
                <a:srgbClr val="660066"/>
              </a:solidFill>
              <a:latin typeface="Tahoma" pitchFamily="34" charset="0"/>
            </a:endParaRPr>
          </a:p>
          <a:p>
            <a:pPr marL="342900" indent="-342900" algn="r"/>
            <a:r>
              <a:rPr lang="en-AU" sz="800">
                <a:solidFill>
                  <a:srgbClr val="660066"/>
                </a:solidFill>
                <a:latin typeface="Tahoma" pitchFamily="34" charset="0"/>
              </a:rPr>
              <a:t>Wesson et.al 2005</a:t>
            </a:r>
          </a:p>
          <a:p>
            <a:pPr marL="342900" indent="-342900"/>
            <a:endParaRPr lang="en-AU" sz="2400">
              <a:solidFill>
                <a:srgbClr val="660066"/>
              </a:solidFill>
              <a:latin typeface="Tahoma" pitchFamily="34" charset="0"/>
            </a:endParaRPr>
          </a:p>
          <a:p>
            <a:pPr marL="342900" indent="-342900"/>
            <a:endParaRPr lang="en-AU" sz="2400">
              <a:solidFill>
                <a:srgbClr val="660066"/>
              </a:solidFill>
              <a:latin typeface="Tahoma" pitchFamily="34" charset="0"/>
            </a:endParaRPr>
          </a:p>
          <a:p>
            <a:pPr marL="342900" indent="-342900"/>
            <a:r>
              <a:rPr lang="en-AU" sz="2400">
                <a:solidFill>
                  <a:srgbClr val="660066"/>
                </a:solidFill>
                <a:latin typeface="Tahoma" pitchFamily="34" charset="0"/>
              </a:rPr>
              <a:t>	</a:t>
            </a:r>
          </a:p>
        </p:txBody>
      </p:sp>
      <p:sp>
        <p:nvSpPr>
          <p:cNvPr id="222227"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222228"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22229"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24258"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24259"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24260"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24261"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24262"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24263"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24264"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24265"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24266"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24267"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24268"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5.2.10 Evaluate the concept of psychological refractory period (PRP)</a:t>
            </a:r>
          </a:p>
        </p:txBody>
      </p:sp>
      <p:sp>
        <p:nvSpPr>
          <p:cNvPr id="224269"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24270"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24271"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24272"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24273"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24274"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a:solidFill>
                  <a:srgbClr val="660066"/>
                </a:solidFill>
                <a:latin typeface="Tahoma" pitchFamily="34" charset="0"/>
                <a:cs typeface="Times New Roman" pitchFamily="18" charset="0"/>
              </a:rPr>
              <a:t>	</a:t>
            </a:r>
          </a:p>
          <a:p>
            <a:pPr marL="342900" indent="-342900"/>
            <a:r>
              <a:rPr lang="en-US" sz="2300">
                <a:solidFill>
                  <a:srgbClr val="660066"/>
                </a:solidFill>
                <a:latin typeface="Tahoma" pitchFamily="34" charset="0"/>
                <a:cs typeface="Times New Roman" pitchFamily="18" charset="0"/>
              </a:rPr>
              <a:t>	</a:t>
            </a:r>
            <a:endParaRPr lang="en-AU" b="1"/>
          </a:p>
          <a:p>
            <a:pPr marL="342900" indent="-342900"/>
            <a:endParaRPr lang="en-AU">
              <a:solidFill>
                <a:srgbClr val="660066"/>
              </a:solidFill>
              <a:latin typeface="Tahoma" pitchFamily="34" charset="0"/>
            </a:endParaRPr>
          </a:p>
          <a:p>
            <a:pPr marL="342900" indent="-342900"/>
            <a:r>
              <a:rPr lang="en-AU">
                <a:solidFill>
                  <a:srgbClr val="660066"/>
                </a:solidFill>
                <a:latin typeface="Tahoma" pitchFamily="34" charset="0"/>
              </a:rPr>
              <a:t>	</a:t>
            </a:r>
          </a:p>
          <a:p>
            <a:pPr marL="342900" indent="-342900"/>
            <a:r>
              <a:rPr lang="en-AU">
                <a:solidFill>
                  <a:srgbClr val="660066"/>
                </a:solidFill>
                <a:latin typeface="Tahoma" pitchFamily="34" charset="0"/>
              </a:rPr>
              <a:t>	A PRP will only occur, however, if the “fake” or “dummy” move or action is significant enough to cause the opponent to think it is actually going to happen.</a:t>
            </a:r>
          </a:p>
          <a:p>
            <a:pPr marL="342900" indent="-342900"/>
            <a:endParaRPr lang="en-AU">
              <a:solidFill>
                <a:srgbClr val="660066"/>
              </a:solidFill>
              <a:latin typeface="Tahoma" pitchFamily="34" charset="0"/>
            </a:endParaRPr>
          </a:p>
          <a:p>
            <a:pPr marL="342900" indent="-342900"/>
            <a:r>
              <a:rPr lang="en-AU">
                <a:solidFill>
                  <a:srgbClr val="660066"/>
                </a:solidFill>
                <a:latin typeface="Tahoma" pitchFamily="34" charset="0"/>
              </a:rPr>
              <a:t>	There must be no lengthy delay in carrying out the stimulus or “real” action as this may negate the whole significance of the PRP&gt;</a:t>
            </a:r>
            <a:endParaRPr lang="en-AU" sz="800">
              <a:solidFill>
                <a:srgbClr val="660066"/>
              </a:solidFill>
              <a:latin typeface="Tahoma" pitchFamily="34" charset="0"/>
            </a:endParaRPr>
          </a:p>
          <a:p>
            <a:pPr marL="342900" indent="-342900" algn="r"/>
            <a:endParaRPr lang="en-AU" sz="800">
              <a:solidFill>
                <a:srgbClr val="660066"/>
              </a:solidFill>
              <a:latin typeface="Tahoma" pitchFamily="34" charset="0"/>
            </a:endParaRPr>
          </a:p>
          <a:p>
            <a:pPr marL="342900" indent="-342900" algn="r"/>
            <a:endParaRPr lang="en-AU" sz="800">
              <a:solidFill>
                <a:srgbClr val="660066"/>
              </a:solidFill>
              <a:latin typeface="Tahoma" pitchFamily="34" charset="0"/>
            </a:endParaRPr>
          </a:p>
          <a:p>
            <a:pPr marL="342900" indent="-342900" algn="r"/>
            <a:r>
              <a:rPr lang="en-AU" sz="800">
                <a:solidFill>
                  <a:srgbClr val="660066"/>
                </a:solidFill>
                <a:latin typeface="Tahoma" pitchFamily="34" charset="0"/>
              </a:rPr>
              <a:t>Wesson et.al 2005</a:t>
            </a:r>
          </a:p>
          <a:p>
            <a:pPr marL="342900" indent="-342900"/>
            <a:endParaRPr lang="en-AU" sz="2400">
              <a:solidFill>
                <a:srgbClr val="660066"/>
              </a:solidFill>
              <a:latin typeface="Tahoma" pitchFamily="34" charset="0"/>
            </a:endParaRPr>
          </a:p>
          <a:p>
            <a:pPr marL="342900" indent="-342900"/>
            <a:endParaRPr lang="en-AU" sz="2400">
              <a:solidFill>
                <a:srgbClr val="660066"/>
              </a:solidFill>
              <a:latin typeface="Tahoma" pitchFamily="34" charset="0"/>
            </a:endParaRPr>
          </a:p>
          <a:p>
            <a:pPr marL="342900" indent="-342900"/>
            <a:r>
              <a:rPr lang="en-AU" sz="2400">
                <a:solidFill>
                  <a:srgbClr val="660066"/>
                </a:solidFill>
                <a:latin typeface="Tahoma" pitchFamily="34" charset="0"/>
              </a:rPr>
              <a:t>	</a:t>
            </a:r>
          </a:p>
        </p:txBody>
      </p:sp>
      <p:sp>
        <p:nvSpPr>
          <p:cNvPr id="224275"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224276"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24277"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Psychological Refractory Period</a:t>
            </a:r>
          </a:p>
        </p:txBody>
      </p:sp>
      <p:pic>
        <p:nvPicPr>
          <p:cNvPr id="4" name="Content Placeholder 3"/>
          <p:cNvPicPr>
            <a:picLocks noGrp="1" noChangeAspect="1"/>
          </p:cNvPicPr>
          <p:nvPr>
            <p:ph idx="1"/>
          </p:nvPr>
        </p:nvPicPr>
        <p:blipFill>
          <a:blip r:embed="rId2"/>
          <a:stretch>
            <a:fillRect/>
          </a:stretch>
        </p:blipFill>
        <p:spPr>
          <a:xfrm>
            <a:off x="3057482" y="2438400"/>
            <a:ext cx="4864186" cy="3651250"/>
          </a:xfrm>
          <a:prstGeom prst="rect">
            <a:avLst/>
          </a:prstGeom>
        </p:spPr>
      </p:pic>
    </p:spTree>
    <p:extLst>
      <p:ext uri="{BB962C8B-B14F-4D97-AF65-F5344CB8AC3E}">
        <p14:creationId xmlns:p14="http://schemas.microsoft.com/office/powerpoint/2010/main" val="297677713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Improving Reaction Time</a:t>
            </a:r>
            <a:endParaRPr lang="en-US" dirty="0"/>
          </a:p>
        </p:txBody>
      </p:sp>
      <p:sp>
        <p:nvSpPr>
          <p:cNvPr id="3" name="Content Placeholder 2"/>
          <p:cNvSpPr>
            <a:spLocks noGrp="1"/>
          </p:cNvSpPr>
          <p:nvPr>
            <p:ph idx="1"/>
          </p:nvPr>
        </p:nvSpPr>
        <p:spPr/>
        <p:txBody>
          <a:bodyPr/>
          <a:lstStyle/>
          <a:p>
            <a:r>
              <a:rPr lang="en-US" dirty="0"/>
              <a:t>Detecting the Cue</a:t>
            </a:r>
          </a:p>
          <a:p>
            <a:r>
              <a:rPr lang="en-US" dirty="0"/>
              <a:t>Detecting Relevant Cue</a:t>
            </a:r>
          </a:p>
          <a:p>
            <a:r>
              <a:rPr lang="en-US" dirty="0"/>
              <a:t>Decision Making </a:t>
            </a:r>
          </a:p>
          <a:p>
            <a:r>
              <a:rPr lang="en-US" dirty="0"/>
              <a:t>Changes in Attentional Focus</a:t>
            </a:r>
          </a:p>
          <a:p>
            <a:r>
              <a:rPr lang="en-US" dirty="0"/>
              <a:t>Controlling Anxiety</a:t>
            </a:r>
          </a:p>
          <a:p>
            <a:r>
              <a:rPr lang="en-US" dirty="0"/>
              <a:t>Creating Optimum Levels of Motivation</a:t>
            </a:r>
          </a:p>
          <a:p>
            <a:r>
              <a:rPr lang="en-US" dirty="0"/>
              <a:t>Warm-Up</a:t>
            </a:r>
          </a:p>
        </p:txBody>
      </p:sp>
    </p:spTree>
    <p:extLst>
      <p:ext uri="{BB962C8B-B14F-4D97-AF65-F5344CB8AC3E}">
        <p14:creationId xmlns:p14="http://schemas.microsoft.com/office/powerpoint/2010/main" val="174746466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Anticipation</a:t>
            </a:r>
            <a:endParaRPr lang="en-US" dirty="0"/>
          </a:p>
        </p:txBody>
      </p:sp>
      <p:sp>
        <p:nvSpPr>
          <p:cNvPr id="3" name="Content Placeholder 2"/>
          <p:cNvSpPr>
            <a:spLocks noGrp="1"/>
          </p:cNvSpPr>
          <p:nvPr>
            <p:ph idx="1"/>
          </p:nvPr>
        </p:nvSpPr>
        <p:spPr/>
        <p:txBody>
          <a:bodyPr/>
          <a:lstStyle/>
          <a:p>
            <a:r>
              <a:rPr lang="en-US" dirty="0"/>
              <a:t>Strategy used to reduce response to a stimulus</a:t>
            </a:r>
          </a:p>
          <a:p>
            <a:pPr lvl="1"/>
            <a:r>
              <a:rPr lang="en-US" dirty="0"/>
              <a:t>Ex anticipating the starting gun in a race (temporal anticipation</a:t>
            </a:r>
          </a:p>
          <a:p>
            <a:pPr lvl="1"/>
            <a:r>
              <a:rPr lang="en-US" dirty="0"/>
              <a:t>Anticipating what type of serve your opponent will hit in your tennis match (spatial or event anticipation)</a:t>
            </a:r>
          </a:p>
          <a:p>
            <a:r>
              <a:rPr lang="en-US" dirty="0"/>
              <a:t>Can be improved through practice</a:t>
            </a:r>
          </a:p>
        </p:txBody>
      </p:sp>
    </p:spTree>
    <p:extLst>
      <p:ext uri="{BB962C8B-B14F-4D97-AF65-F5344CB8AC3E}">
        <p14:creationId xmlns:p14="http://schemas.microsoft.com/office/powerpoint/2010/main" val="116452090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24258"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24259"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24260"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24261"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24262"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24263"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24264"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24265"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24266"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24267"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24268" name="Text Box 13"/>
          <p:cNvSpPr txBox="1">
            <a:spLocks noChangeArrowheads="1"/>
          </p:cNvSpPr>
          <p:nvPr/>
        </p:nvSpPr>
        <p:spPr bwMode="auto">
          <a:xfrm>
            <a:off x="1676400" y="1341438"/>
            <a:ext cx="7467600" cy="946150"/>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5.2.10 Evaluate the concept of psychological refractory period (PRP)</a:t>
            </a:r>
          </a:p>
        </p:txBody>
      </p:sp>
      <p:sp>
        <p:nvSpPr>
          <p:cNvPr id="224269"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24270"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24271"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24272"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24273"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24274" name="Rectangle 19">
            <a:hlinkClick r:id="rId4" action="ppaction://hlinksldjump" tooltip="Click here to go to this dot point"/>
          </p:cNvPr>
          <p:cNvSpPr>
            <a:spLocks noChangeArrowheads="1"/>
          </p:cNvSpPr>
          <p:nvPr/>
        </p:nvSpPr>
        <p:spPr bwMode="auto">
          <a:xfrm>
            <a:off x="1258888" y="2638426"/>
            <a:ext cx="7239000" cy="4030932"/>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Welford (</a:t>
            </a:r>
            <a:r>
              <a:rPr lang="en-US" sz="2300">
                <a:solidFill>
                  <a:srgbClr val="660066"/>
                </a:solidFill>
                <a:latin typeface="Tahoma" pitchFamily="34" charset="0"/>
                <a:cs typeface="Times New Roman" pitchFamily="18" charset="0"/>
              </a:rPr>
              <a:t>1968)  - Experiment </a:t>
            </a:r>
            <a:r>
              <a:rPr lang="en-US" sz="2300" dirty="0">
                <a:solidFill>
                  <a:srgbClr val="660066"/>
                </a:solidFill>
                <a:latin typeface="Tahoma" pitchFamily="34" charset="0"/>
                <a:cs typeface="Times New Roman" pitchFamily="18" charset="0"/>
              </a:rPr>
              <a:t>with 2 stimuli</a:t>
            </a:r>
          </a:p>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When a 2</a:t>
            </a:r>
            <a:r>
              <a:rPr lang="en-US" sz="2300" baseline="30000" dirty="0">
                <a:solidFill>
                  <a:srgbClr val="660066"/>
                </a:solidFill>
                <a:latin typeface="Tahoma" pitchFamily="34" charset="0"/>
                <a:cs typeface="Times New Roman" pitchFamily="18" charset="0"/>
              </a:rPr>
              <a:t>nd</a:t>
            </a:r>
            <a:r>
              <a:rPr lang="en-US" sz="2300" dirty="0">
                <a:solidFill>
                  <a:srgbClr val="660066"/>
                </a:solidFill>
                <a:latin typeface="Tahoma" pitchFamily="34" charset="0"/>
                <a:cs typeface="Times New Roman" pitchFamily="18" charset="0"/>
              </a:rPr>
              <a:t> stimuli is introduced shortly after the 1</a:t>
            </a:r>
            <a:r>
              <a:rPr lang="en-US" sz="2300" baseline="30000" dirty="0">
                <a:solidFill>
                  <a:srgbClr val="660066"/>
                </a:solidFill>
                <a:latin typeface="Tahoma" pitchFamily="34" charset="0"/>
                <a:cs typeface="Times New Roman" pitchFamily="18" charset="0"/>
              </a:rPr>
              <a:t>st</a:t>
            </a:r>
            <a:r>
              <a:rPr lang="en-US" sz="2300" dirty="0">
                <a:solidFill>
                  <a:srgbClr val="660066"/>
                </a:solidFill>
                <a:latin typeface="Tahoma" pitchFamily="34" charset="0"/>
                <a:cs typeface="Times New Roman" pitchFamily="18" charset="0"/>
              </a:rPr>
              <a:t> stimuli, the reaction time is slower</a:t>
            </a:r>
          </a:p>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The time gap between the 2 stimuli is called </a:t>
            </a:r>
            <a:r>
              <a:rPr lang="en-US" sz="2300" u="sng" dirty="0">
                <a:solidFill>
                  <a:srgbClr val="660066"/>
                </a:solidFill>
                <a:latin typeface="Tahoma" pitchFamily="34" charset="0"/>
                <a:cs typeface="Times New Roman" pitchFamily="18" charset="0"/>
              </a:rPr>
              <a:t>psychological refractory period (PRP)</a:t>
            </a: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a:p>
            <a:pPr marL="342900" indent="-342900" algn="r"/>
            <a:endParaRPr lang="en-AU" sz="800" dirty="0">
              <a:solidFill>
                <a:srgbClr val="660066"/>
              </a:solidFill>
              <a:latin typeface="Tahoma" pitchFamily="34" charset="0"/>
            </a:endParaRPr>
          </a:p>
          <a:p>
            <a:pPr marL="342900" indent="-342900"/>
            <a:endParaRPr lang="en-AU" sz="2400" dirty="0">
              <a:solidFill>
                <a:srgbClr val="660066"/>
              </a:solidFill>
              <a:latin typeface="Tahoma" pitchFamily="34" charset="0"/>
            </a:endParaRPr>
          </a:p>
          <a:p>
            <a:pPr marL="342900" indent="-342900"/>
            <a:r>
              <a:rPr lang="en-AU" sz="2400" dirty="0">
                <a:solidFill>
                  <a:srgbClr val="660066"/>
                </a:solidFill>
                <a:latin typeface="Tahoma" pitchFamily="34" charset="0"/>
              </a:rPr>
              <a:t>	</a:t>
            </a:r>
          </a:p>
        </p:txBody>
      </p:sp>
      <p:sp>
        <p:nvSpPr>
          <p:cNvPr id="224275"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224276"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24277"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extLst>
      <p:ext uri="{BB962C8B-B14F-4D97-AF65-F5344CB8AC3E}">
        <p14:creationId xmlns:p14="http://schemas.microsoft.com/office/powerpoint/2010/main" val="285760111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28355"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28356"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28357"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28358"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28359"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28360"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28361"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28362"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28363"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28364"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28365" name="Text Box 13"/>
          <p:cNvSpPr txBox="1">
            <a:spLocks noChangeArrowheads="1"/>
          </p:cNvSpPr>
          <p:nvPr/>
        </p:nvSpPr>
        <p:spPr bwMode="auto">
          <a:xfrm>
            <a:off x="1676400" y="1341438"/>
            <a:ext cx="7467600" cy="519112"/>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5.2.11Define a motor programme</a:t>
            </a:r>
          </a:p>
        </p:txBody>
      </p:sp>
      <p:sp>
        <p:nvSpPr>
          <p:cNvPr id="228366"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28367"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28368"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28369"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28370"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28371"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a:solidFill>
                  <a:srgbClr val="660066"/>
                </a:solidFill>
                <a:latin typeface="Tahoma" pitchFamily="34" charset="0"/>
                <a:cs typeface="Times New Roman" pitchFamily="18" charset="0"/>
              </a:rPr>
              <a:t>	</a:t>
            </a:r>
          </a:p>
          <a:p>
            <a:pPr marL="342900" indent="-342900"/>
            <a:r>
              <a:rPr lang="en-US" sz="2300">
                <a:solidFill>
                  <a:srgbClr val="660066"/>
                </a:solidFill>
                <a:latin typeface="Tahoma" pitchFamily="34" charset="0"/>
                <a:cs typeface="Times New Roman" pitchFamily="18" charset="0"/>
              </a:rPr>
              <a:t>	</a:t>
            </a:r>
            <a:endParaRPr lang="en-AU" b="1"/>
          </a:p>
          <a:p>
            <a:pPr marL="342900" indent="-342900"/>
            <a:r>
              <a:rPr lang="en-AU">
                <a:solidFill>
                  <a:srgbClr val="660066"/>
                </a:solidFill>
                <a:latin typeface="Tahoma" pitchFamily="34" charset="0"/>
              </a:rPr>
              <a:t>	</a:t>
            </a:r>
          </a:p>
          <a:p>
            <a:pPr marL="342900" indent="-342900"/>
            <a:r>
              <a:rPr lang="en-AU">
                <a:solidFill>
                  <a:srgbClr val="660066"/>
                </a:solidFill>
                <a:latin typeface="Tahoma" pitchFamily="34" charset="0"/>
              </a:rPr>
              <a:t>	Defined as a set of movements stored as a whole in the memory regardless of whether feedback is used in their execution.</a:t>
            </a:r>
          </a:p>
          <a:p>
            <a:pPr marL="342900" indent="-342900"/>
            <a:endParaRPr lang="en-AU">
              <a:solidFill>
                <a:srgbClr val="660066"/>
              </a:solidFill>
              <a:latin typeface="Tahoma" pitchFamily="34" charset="0"/>
            </a:endParaRPr>
          </a:p>
          <a:p>
            <a:pPr marL="342900" indent="-342900" algn="r"/>
            <a:r>
              <a:rPr lang="en-AU" sz="800">
                <a:solidFill>
                  <a:srgbClr val="660066"/>
                </a:solidFill>
                <a:latin typeface="Tahoma" pitchFamily="34" charset="0"/>
              </a:rPr>
              <a:t>IBO February 2007</a:t>
            </a:r>
          </a:p>
          <a:p>
            <a:pPr marL="342900" indent="-342900" algn="r"/>
            <a:endParaRPr lang="en-AU" sz="800">
              <a:solidFill>
                <a:srgbClr val="660066"/>
              </a:solidFill>
              <a:latin typeface="Tahoma" pitchFamily="34" charset="0"/>
            </a:endParaRPr>
          </a:p>
          <a:p>
            <a:pPr marL="342900" indent="-342900"/>
            <a:endParaRPr lang="en-AU" sz="800">
              <a:solidFill>
                <a:srgbClr val="660066"/>
              </a:solidFill>
              <a:latin typeface="Tahoma" pitchFamily="34" charset="0"/>
            </a:endParaRPr>
          </a:p>
          <a:p>
            <a:pPr marL="342900" indent="-342900"/>
            <a:r>
              <a:rPr lang="en-AU">
                <a:solidFill>
                  <a:srgbClr val="660066"/>
                </a:solidFill>
                <a:latin typeface="Tahoma" pitchFamily="34" charset="0"/>
              </a:rPr>
              <a:t>	An abstract code or structure, representing one or more skilled movements, stored in the central nervous system. The motor programme resembles a computer programme because it appears to consist of a series of neural commands, which when initiated result in the production of a particular sequence of coordinated movement.</a:t>
            </a:r>
          </a:p>
          <a:p>
            <a:pPr marL="342900" indent="-342900"/>
            <a:endParaRPr lang="en-AU" sz="2400">
              <a:solidFill>
                <a:srgbClr val="660066"/>
              </a:solidFill>
              <a:latin typeface="Tahoma" pitchFamily="34" charset="0"/>
            </a:endParaRPr>
          </a:p>
          <a:p>
            <a:pPr marL="342900" indent="-342900" algn="r"/>
            <a:r>
              <a:rPr lang="en-AU" sz="800"/>
              <a:t>http://www.answers.com/topic/motor-programme</a:t>
            </a:r>
            <a:endParaRPr lang="en-AU" sz="800">
              <a:solidFill>
                <a:srgbClr val="660066"/>
              </a:solidFill>
              <a:latin typeface="Tahoma" pitchFamily="34" charset="0"/>
            </a:endParaRPr>
          </a:p>
          <a:p>
            <a:pPr marL="342900" indent="-342900"/>
            <a:r>
              <a:rPr lang="en-AU" sz="2400">
                <a:solidFill>
                  <a:srgbClr val="660066"/>
                </a:solidFill>
                <a:latin typeface="Tahoma" pitchFamily="34" charset="0"/>
              </a:rPr>
              <a:t>	</a:t>
            </a:r>
          </a:p>
        </p:txBody>
      </p:sp>
      <p:sp>
        <p:nvSpPr>
          <p:cNvPr id="228372"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228373"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28374"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0403"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0404"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0405"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0406"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0407"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0408"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0409"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0410"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0411"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0412"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0413" name="Text Box 13"/>
          <p:cNvSpPr txBox="1">
            <a:spLocks noChangeArrowheads="1"/>
          </p:cNvSpPr>
          <p:nvPr/>
        </p:nvSpPr>
        <p:spPr bwMode="auto">
          <a:xfrm>
            <a:off x="1676400" y="1341438"/>
            <a:ext cx="7467600" cy="519112"/>
          </a:xfrm>
          <a:prstGeom prst="rect">
            <a:avLst/>
          </a:prstGeom>
          <a:noFill/>
          <a:ln w="9525">
            <a:noFill/>
            <a:miter lim="800000"/>
            <a:headEnd/>
            <a:tailEnd/>
          </a:ln>
        </p:spPr>
        <p:txBody>
          <a:bodyPr>
            <a:spAutoFit/>
          </a:bodyPr>
          <a:lstStyle/>
          <a:p>
            <a:pPr>
              <a:spcBef>
                <a:spcPct val="50000"/>
              </a:spcBef>
            </a:pPr>
            <a:r>
              <a:rPr lang="en-AU" sz="2800">
                <a:solidFill>
                  <a:srgbClr val="660066"/>
                </a:solidFill>
                <a:latin typeface="Tahoma" pitchFamily="34" charset="0"/>
              </a:rPr>
              <a:t>5.2.11Define a motor programme</a:t>
            </a:r>
          </a:p>
        </p:txBody>
      </p:sp>
      <p:sp>
        <p:nvSpPr>
          <p:cNvPr id="230414"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0415"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0416"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0417"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0418"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0419"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a:solidFill>
                  <a:srgbClr val="660066"/>
                </a:solidFill>
                <a:latin typeface="Tahoma" pitchFamily="34" charset="0"/>
                <a:cs typeface="Times New Roman" pitchFamily="18" charset="0"/>
              </a:rPr>
              <a:t>	</a:t>
            </a:r>
          </a:p>
          <a:p>
            <a:pPr marL="342900" indent="-342900"/>
            <a:r>
              <a:rPr lang="en-US" sz="2300">
                <a:solidFill>
                  <a:srgbClr val="660066"/>
                </a:solidFill>
                <a:latin typeface="Tahoma" pitchFamily="34" charset="0"/>
                <a:cs typeface="Times New Roman" pitchFamily="18" charset="0"/>
              </a:rPr>
              <a:t>	</a:t>
            </a:r>
            <a:endParaRPr lang="en-AU" b="1"/>
          </a:p>
          <a:p>
            <a:pPr marL="342900" indent="-342900"/>
            <a:r>
              <a:rPr lang="en-AU">
                <a:solidFill>
                  <a:srgbClr val="660066"/>
                </a:solidFill>
                <a:latin typeface="Tahoma" pitchFamily="34" charset="0"/>
              </a:rPr>
              <a:t>	</a:t>
            </a:r>
          </a:p>
          <a:p>
            <a:pPr marL="342900" indent="-342900"/>
            <a:r>
              <a:rPr lang="en-AU">
                <a:solidFill>
                  <a:srgbClr val="660066"/>
                </a:solidFill>
                <a:latin typeface="Tahoma" pitchFamily="34" charset="0"/>
              </a:rPr>
              <a:t>	</a:t>
            </a:r>
          </a:p>
          <a:p>
            <a:pPr marL="342900" indent="-342900"/>
            <a:r>
              <a:rPr lang="en-AU" sz="2400">
                <a:solidFill>
                  <a:srgbClr val="660066"/>
                </a:solidFill>
                <a:latin typeface="Tahoma" pitchFamily="34" charset="0"/>
              </a:rPr>
              <a:t>	What ever the skill, when we learn it we must develop the particular movement pattern for that skill. The movement pattern or executive/motor programme is made up of different components or (subroutines) that have to be controlled and performed in the correct time.	</a:t>
            </a:r>
          </a:p>
          <a:p>
            <a:pPr marL="342900" indent="-342900"/>
            <a:endParaRPr lang="en-AU" sz="2400">
              <a:solidFill>
                <a:srgbClr val="660066"/>
              </a:solidFill>
              <a:latin typeface="Tahoma" pitchFamily="34" charset="0"/>
            </a:endParaRPr>
          </a:p>
          <a:p>
            <a:pPr marL="342900" indent="-342900" algn="r"/>
            <a:r>
              <a:rPr lang="en-AU" sz="800">
                <a:solidFill>
                  <a:srgbClr val="660066"/>
                </a:solidFill>
                <a:latin typeface="Tahoma" pitchFamily="34" charset="0"/>
              </a:rPr>
              <a:t>Galligan et.al 2000</a:t>
            </a:r>
          </a:p>
        </p:txBody>
      </p:sp>
      <p:sp>
        <p:nvSpPr>
          <p:cNvPr id="230420"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230421"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0422"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2451"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2452"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2453"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2454"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2455"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2456"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2457"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2458"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2459"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2460"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2461" name="Text Box 13"/>
          <p:cNvSpPr txBox="1">
            <a:spLocks noChangeArrowheads="1"/>
          </p:cNvSpPr>
          <p:nvPr/>
        </p:nvSpPr>
        <p:spPr bwMode="auto">
          <a:xfrm>
            <a:off x="1487488" y="1385888"/>
            <a:ext cx="7467600" cy="519112"/>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5.2.11  Define a motor programme</a:t>
            </a:r>
          </a:p>
        </p:txBody>
      </p:sp>
      <p:sp>
        <p:nvSpPr>
          <p:cNvPr id="232462" name="Line 14"/>
          <p:cNvSpPr>
            <a:spLocks noChangeShapeType="1"/>
          </p:cNvSpPr>
          <p:nvPr/>
        </p:nvSpPr>
        <p:spPr bwMode="auto">
          <a:xfrm>
            <a:off x="76200" y="2105025"/>
            <a:ext cx="5181600" cy="0"/>
          </a:xfrm>
          <a:prstGeom prst="line">
            <a:avLst/>
          </a:prstGeom>
          <a:noFill/>
          <a:ln w="3175">
            <a:solidFill>
              <a:srgbClr val="FF00FF"/>
            </a:solidFill>
            <a:round/>
            <a:headEnd/>
            <a:tailEnd/>
          </a:ln>
        </p:spPr>
        <p:txBody>
          <a:bodyPr/>
          <a:lstStyle/>
          <a:p>
            <a:endParaRPr lang="en-US"/>
          </a:p>
        </p:txBody>
      </p:sp>
      <p:sp>
        <p:nvSpPr>
          <p:cNvPr id="232463"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2464"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2465"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2466"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2467" name="Rectangle 19">
            <a:hlinkClick r:id="rId4" action="ppaction://hlinksldjump" tooltip="Click here to go to this dot point"/>
          </p:cNvPr>
          <p:cNvSpPr>
            <a:spLocks noChangeArrowheads="1"/>
          </p:cNvSpPr>
          <p:nvPr/>
        </p:nvSpPr>
        <p:spPr bwMode="auto">
          <a:xfrm>
            <a:off x="1258888" y="1773238"/>
            <a:ext cx="7239000" cy="4392066"/>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r>
              <a:rPr lang="en-AU" sz="2400" dirty="0">
                <a:solidFill>
                  <a:srgbClr val="660066"/>
                </a:solidFill>
                <a:latin typeface="Tahoma" pitchFamily="34" charset="0"/>
              </a:rPr>
              <a:t>The skills in a game of badminton require a number of “executive programmes” – one of which is the smash. Each of these programmes is broken down into a series of subroutines – “mini skills” – which may also be subroutines of other executive programmes. Our motor memory is the storage of how to perform a particular skill and is accessed in long term memory whenever we want to perform.	</a:t>
            </a:r>
          </a:p>
          <a:p>
            <a:pPr marL="342900" indent="-342900" algn="r"/>
            <a:endParaRPr lang="en-AU" sz="800" dirty="0">
              <a:solidFill>
                <a:srgbClr val="660066"/>
              </a:solidFill>
              <a:latin typeface="Tahoma" pitchFamily="34" charset="0"/>
            </a:endParaRPr>
          </a:p>
          <a:p>
            <a:pPr marL="342900" indent="-342900" algn="r"/>
            <a:r>
              <a:rPr lang="en-AU" sz="800" dirty="0" err="1">
                <a:solidFill>
                  <a:srgbClr val="660066"/>
                </a:solidFill>
                <a:latin typeface="Tahoma" pitchFamily="34" charset="0"/>
              </a:rPr>
              <a:t>Galligan</a:t>
            </a:r>
            <a:r>
              <a:rPr lang="en-AU" sz="800" dirty="0">
                <a:solidFill>
                  <a:srgbClr val="660066"/>
                </a:solidFill>
                <a:latin typeface="Tahoma" pitchFamily="34" charset="0"/>
              </a:rPr>
              <a:t> et.al 2000</a:t>
            </a:r>
          </a:p>
        </p:txBody>
      </p:sp>
      <p:sp>
        <p:nvSpPr>
          <p:cNvPr id="232468"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232469"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2470"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D 1"/>
          <p:cNvGraphicFramePr>
            <a:graphicFrameLocks/>
          </p:cNvGraphicFramePr>
          <p:nvPr>
            <p:extLst>
              <p:ext uri="{D42A27DB-BD31-4B8C-83A1-F6EECF244321}">
                <p14:modId xmlns:p14="http://schemas.microsoft.com/office/powerpoint/2010/main" val="662689713"/>
              </p:ext>
            </p:extLst>
          </p:nvPr>
        </p:nvGraphicFramePr>
        <p:xfrm>
          <a:off x="755576" y="3939257"/>
          <a:ext cx="8229600" cy="29187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76672"/>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460622"/>
            <a:ext cx="7467600" cy="519112"/>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5.2.11  Define a motor programme</a:t>
            </a:r>
          </a:p>
        </p:txBody>
      </p:sp>
      <p:sp>
        <p:nvSpPr>
          <p:cNvPr id="234510" name="Line 14"/>
          <p:cNvSpPr>
            <a:spLocks noChangeShapeType="1"/>
          </p:cNvSpPr>
          <p:nvPr/>
        </p:nvSpPr>
        <p:spPr bwMode="auto">
          <a:xfrm>
            <a:off x="76200" y="2054555"/>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8"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5" name="Rectangle 19">
            <a:hlinkClick r:id="rId9" action="ppaction://hlinksldjump" tooltip="Click here to go to this dot point"/>
          </p:cNvPr>
          <p:cNvSpPr>
            <a:spLocks noChangeArrowheads="1"/>
          </p:cNvSpPr>
          <p:nvPr/>
        </p:nvSpPr>
        <p:spPr bwMode="auto">
          <a:xfrm>
            <a:off x="1302313" y="1998329"/>
            <a:ext cx="7239000" cy="1392237"/>
          </a:xfrm>
          <a:prstGeom prst="rect">
            <a:avLst/>
          </a:prstGeom>
          <a:noFill/>
          <a:ln w="9525">
            <a:noFill/>
            <a:miter lim="800000"/>
            <a:headEnd/>
            <a:tailEnd/>
          </a:ln>
        </p:spPr>
        <p:txBody>
          <a:bodyPr/>
          <a:lstStyle/>
          <a:p>
            <a:pPr marL="342900" indent="-342900">
              <a:buFont typeface="Arial" panose="020B0604020202020204" pitchFamily="34" charset="0"/>
              <a:buChar char="•"/>
            </a:pPr>
            <a:r>
              <a:rPr lang="en-US" dirty="0">
                <a:latin typeface="Tahoma" panose="020B0604030504040204" pitchFamily="34" charset="0"/>
                <a:ea typeface="Tahoma" panose="020B0604030504040204" pitchFamily="34" charset="0"/>
                <a:cs typeface="Tahoma" panose="020B0604030504040204" pitchFamily="34" charset="0"/>
              </a:rPr>
              <a:t>Defined as a set of movements stored as a whole in the memory regardless of whether feedback is used in their execution.</a:t>
            </a:r>
          </a:p>
          <a:p>
            <a:pPr marL="342900" indent="-342900">
              <a:buFont typeface="Arial" panose="020B0604020202020204" pitchFamily="34" charset="0"/>
              <a:buChar char="•"/>
            </a:pPr>
            <a:r>
              <a:rPr lang="en-US" dirty="0">
                <a:latin typeface="Tahoma" panose="020B0604030504040204" pitchFamily="34" charset="0"/>
                <a:ea typeface="Tahoma" panose="020B0604030504040204" pitchFamily="34" charset="0"/>
                <a:cs typeface="Tahoma" panose="020B0604030504040204" pitchFamily="34" charset="0"/>
              </a:rPr>
              <a:t>Includes what movements occur for what skill and in what order</a:t>
            </a:r>
          </a:p>
          <a:p>
            <a:pPr marL="342900" indent="-342900">
              <a:buFont typeface="Arial" panose="020B0604020202020204" pitchFamily="34" charset="0"/>
              <a:buChar char="•"/>
            </a:pPr>
            <a:r>
              <a:rPr lang="en-US" dirty="0">
                <a:latin typeface="Tahoma" panose="020B0604030504040204" pitchFamily="34" charset="0"/>
                <a:ea typeface="Tahoma" panose="020B0604030504040204" pitchFamily="34" charset="0"/>
                <a:cs typeface="Tahoma" panose="020B0604030504040204" pitchFamily="34" charset="0"/>
              </a:rPr>
              <a:t>Consist of executive programs (whole skill) and subroutines (movements making up skill)</a:t>
            </a: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p:txBody>
      </p:sp>
      <p:sp>
        <p:nvSpPr>
          <p:cNvPr id="234516" name="Rectangle 21">
            <a:hlinkClick r:id="rId10"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234517" name="Text Box 22">
            <a:hlinkClick r:id="rId8"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11"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16632"/>
            <a:ext cx="7772400" cy="1143000"/>
          </a:xfrm>
        </p:spPr>
        <p:txBody>
          <a:bodyPr>
            <a:normAutofit fontScale="90000"/>
          </a:bodyPr>
          <a:lstStyle/>
          <a:p>
            <a:r>
              <a:rPr lang="en-US" b="1" dirty="0">
                <a:solidFill>
                  <a:srgbClr val="00B0F0"/>
                </a:solidFill>
              </a:rPr>
              <a:t>Activity</a:t>
            </a:r>
            <a:br>
              <a:rPr lang="en-US" dirty="0"/>
            </a:br>
            <a:r>
              <a:rPr lang="en-US" dirty="0"/>
              <a:t>Identifying Motor Programs</a:t>
            </a:r>
          </a:p>
        </p:txBody>
      </p:sp>
      <p:sp>
        <p:nvSpPr>
          <p:cNvPr id="3" name="Content Placeholder 2"/>
          <p:cNvSpPr>
            <a:spLocks noGrp="1"/>
          </p:cNvSpPr>
          <p:nvPr>
            <p:ph idx="1"/>
          </p:nvPr>
        </p:nvSpPr>
        <p:spPr>
          <a:xfrm>
            <a:off x="685800" y="1556792"/>
            <a:ext cx="7772400" cy="4114800"/>
          </a:xfrm>
        </p:spPr>
        <p:txBody>
          <a:bodyPr/>
          <a:lstStyle/>
          <a:p>
            <a:r>
              <a:rPr lang="en-US" dirty="0"/>
              <a:t>Work in pairs</a:t>
            </a:r>
          </a:p>
          <a:p>
            <a:r>
              <a:rPr lang="en-US" dirty="0"/>
              <a:t>Identify a skill both partners are familiar with and identify a sport, executive program and subroutines for your skill</a:t>
            </a:r>
          </a:p>
          <a:p>
            <a:r>
              <a:rPr lang="en-US" dirty="0"/>
              <a:t>Draw a hierarchy identifying one skill (executive program) and 5-7 subroutines making up that skill</a:t>
            </a:r>
          </a:p>
        </p:txBody>
      </p:sp>
    </p:spTree>
    <p:extLst>
      <p:ext uri="{BB962C8B-B14F-4D97-AF65-F5344CB8AC3E}">
        <p14:creationId xmlns:p14="http://schemas.microsoft.com/office/powerpoint/2010/main" val="85869267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954107"/>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5.2.12 Compare motor programmes from both open and closed loop perspectives</a:t>
            </a: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5"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r>
              <a:rPr lang="en-AU" sz="2400" dirty="0">
                <a:solidFill>
                  <a:srgbClr val="660066"/>
                </a:solidFill>
                <a:latin typeface="Tahoma" pitchFamily="34" charset="0"/>
              </a:rPr>
              <a:t>Open loop</a:t>
            </a:r>
          </a:p>
          <a:p>
            <a:pPr marL="342900" indent="-342900"/>
            <a:endParaRPr lang="en-AU" sz="2400" dirty="0">
              <a:solidFill>
                <a:srgbClr val="660066"/>
              </a:solidFill>
              <a:latin typeface="Tahoma" pitchFamily="34" charset="0"/>
            </a:endParaRPr>
          </a:p>
          <a:p>
            <a:pPr marL="342900" indent="-342900"/>
            <a:r>
              <a:rPr lang="en-AU" dirty="0">
                <a:solidFill>
                  <a:srgbClr val="660066"/>
                </a:solidFill>
                <a:latin typeface="Tahoma" pitchFamily="34" charset="0"/>
              </a:rPr>
              <a:t>	Motor programmes are generalised series of movements stored in the long-term memory and each is retrieved by a single decision. They usually explain how we perform very quick actions in sport, especially closed skills. Some almost automatic movements do not seem to be under conscious control i.e. if a decision had to be made about every single muscle action to catch a ball the information processing would take far too long. This kind of control over actions is know as open loop control. </a:t>
            </a:r>
          </a:p>
          <a:p>
            <a:pPr marL="342900" indent="-342900"/>
            <a:endParaRPr lang="en-AU" dirty="0">
              <a:solidFill>
                <a:srgbClr val="660066"/>
              </a:solidFill>
              <a:latin typeface="Tahoma" pitchFamily="34" charset="0"/>
            </a:endParaRPr>
          </a:p>
          <a:p>
            <a:pPr marL="342900" indent="-342900" algn="r"/>
            <a:r>
              <a:rPr lang="en-AU" sz="800" dirty="0" err="1">
                <a:solidFill>
                  <a:srgbClr val="660066"/>
                </a:solidFill>
                <a:latin typeface="Tahoma" pitchFamily="34" charset="0"/>
              </a:rPr>
              <a:t>Honeybourne</a:t>
            </a:r>
            <a:r>
              <a:rPr lang="en-AU" sz="800" dirty="0">
                <a:solidFill>
                  <a:srgbClr val="660066"/>
                </a:solidFill>
                <a:latin typeface="Tahoma" pitchFamily="34" charset="0"/>
              </a:rPr>
              <a:t> </a:t>
            </a:r>
            <a:r>
              <a:rPr lang="en-AU" sz="800" dirty="0" err="1">
                <a:solidFill>
                  <a:srgbClr val="660066"/>
                </a:solidFill>
                <a:latin typeface="Tahoma" pitchFamily="34" charset="0"/>
              </a:rPr>
              <a:t>et.al</a:t>
            </a:r>
            <a:r>
              <a:rPr lang="en-AU" sz="800" dirty="0">
                <a:solidFill>
                  <a:srgbClr val="660066"/>
                </a:solidFill>
                <a:latin typeface="Tahoma" pitchFamily="34" charset="0"/>
              </a:rPr>
              <a:t> 2004</a:t>
            </a: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p:txBody>
      </p:sp>
      <p:sp>
        <p:nvSpPr>
          <p:cNvPr id="234516"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954107"/>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5.2.12 Compare motor programmes from both open and closed loop perspectives</a:t>
            </a: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5" name="Rectangle 19">
            <a:hlinkClick r:id="rId4" action="ppaction://hlinksldjump" tooltip="Click here to go to this dot point"/>
          </p:cNvPr>
          <p:cNvSpPr>
            <a:spLocks noChangeArrowheads="1"/>
          </p:cNvSpPr>
          <p:nvPr/>
        </p:nvSpPr>
        <p:spPr bwMode="auto">
          <a:xfrm>
            <a:off x="1258888" y="1773238"/>
            <a:ext cx="7239000" cy="4896122"/>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buFont typeface="Arial" panose="020B0604020202020204" pitchFamily="34" charset="0"/>
              <a:buChar char="•"/>
            </a:pPr>
            <a:r>
              <a:rPr lang="en-AU" dirty="0">
                <a:solidFill>
                  <a:srgbClr val="660066"/>
                </a:solidFill>
                <a:latin typeface="Tahoma" pitchFamily="34" charset="0"/>
              </a:rPr>
              <a:t>There is no feedback with open loop control. If the environment remains constant and predictable then a motor programme can be used or “run” effectively.</a:t>
            </a:r>
          </a:p>
          <a:p>
            <a:pPr marL="342900" indent="-342900">
              <a:buFont typeface="Arial" panose="020B0604020202020204" pitchFamily="34" charset="0"/>
              <a:buChar char="•"/>
            </a:pPr>
            <a:r>
              <a:rPr lang="en-AU" dirty="0">
                <a:solidFill>
                  <a:srgbClr val="660066"/>
                </a:solidFill>
                <a:latin typeface="Tahoma" pitchFamily="34" charset="0"/>
              </a:rPr>
              <a:t>The more a performer practices a series of movements, the more likely it is that a motor programme will be formed.</a:t>
            </a:r>
          </a:p>
          <a:p>
            <a:pPr marL="342900" indent="-342900" algn="r">
              <a:buFont typeface="Arial" panose="020B0604020202020204" pitchFamily="34" charset="0"/>
              <a:buChar char="•"/>
            </a:pPr>
            <a:r>
              <a:rPr lang="en-AU" sz="800" dirty="0" err="1">
                <a:solidFill>
                  <a:srgbClr val="660066"/>
                </a:solidFill>
                <a:latin typeface="Tahoma" pitchFamily="34" charset="0"/>
              </a:rPr>
              <a:t>Honeybourne</a:t>
            </a:r>
            <a:r>
              <a:rPr lang="en-AU" sz="800" dirty="0">
                <a:solidFill>
                  <a:srgbClr val="660066"/>
                </a:solidFill>
                <a:latin typeface="Tahoma" pitchFamily="34" charset="0"/>
              </a:rPr>
              <a:t> et.al 2004</a:t>
            </a:r>
          </a:p>
          <a:p>
            <a:pPr marL="342900" indent="-342900">
              <a:buFont typeface="Arial" panose="020B0604020202020204" pitchFamily="34" charset="0"/>
              <a:buChar char="•"/>
            </a:pPr>
            <a:endParaRPr lang="en-AU" dirty="0">
              <a:solidFill>
                <a:srgbClr val="660066"/>
              </a:solidFill>
              <a:latin typeface="Tahoma" pitchFamily="34" charset="0"/>
            </a:endParaRPr>
          </a:p>
          <a:p>
            <a:pPr marL="342900" indent="-342900">
              <a:buFont typeface="Arial" panose="020B0604020202020204" pitchFamily="34" charset="0"/>
              <a:buChar char="•"/>
            </a:pPr>
            <a:r>
              <a:rPr lang="en-US" dirty="0">
                <a:solidFill>
                  <a:srgbClr val="660066"/>
                </a:solidFill>
                <a:latin typeface="Tahoma" panose="020B0604030504040204" pitchFamily="34" charset="0"/>
                <a:ea typeface="Tahoma" panose="020B0604030504040204" pitchFamily="34" charset="0"/>
                <a:cs typeface="Tahoma" panose="020B0604030504040204" pitchFamily="34" charset="0"/>
              </a:rPr>
              <a:t>Knowledge of result provides feedback after the movement is completed</a:t>
            </a:r>
          </a:p>
          <a:p>
            <a:pPr marL="342900" indent="-342900">
              <a:buFont typeface="Arial" panose="020B0604020202020204" pitchFamily="34" charset="0"/>
              <a:buChar char="•"/>
            </a:pPr>
            <a:r>
              <a:rPr lang="en-US" dirty="0">
                <a:solidFill>
                  <a:srgbClr val="660066"/>
                </a:solidFill>
                <a:latin typeface="Tahoma" panose="020B0604030504040204" pitchFamily="34" charset="0"/>
                <a:ea typeface="Tahoma" panose="020B0604030504040204" pitchFamily="34" charset="0"/>
                <a:cs typeface="Tahoma" panose="020B0604030504040204" pitchFamily="34" charset="0"/>
              </a:rPr>
              <a:t>Ballistic Skills- limb swing is fast and move under their own momentum </a:t>
            </a:r>
          </a:p>
          <a:p>
            <a:pPr marL="1257300" lvl="2" indent="-342900">
              <a:buFont typeface="Arial" panose="020B0604020202020204" pitchFamily="34" charset="0"/>
              <a:buChar char="•"/>
            </a:pPr>
            <a:r>
              <a:rPr lang="en-US" dirty="0">
                <a:solidFill>
                  <a:srgbClr val="660066"/>
                </a:solidFill>
                <a:latin typeface="Tahoma" panose="020B0604030504040204" pitchFamily="34" charset="0"/>
                <a:ea typeface="Tahoma" panose="020B0604030504040204" pitchFamily="34" charset="0"/>
                <a:cs typeface="Tahoma" panose="020B0604030504040204" pitchFamily="34" charset="0"/>
              </a:rPr>
              <a:t>Ex. Golf Swing- Not controllable once it is started</a:t>
            </a:r>
          </a:p>
          <a:p>
            <a:pPr marL="342900" indent="-342900"/>
            <a:endParaRPr lang="en-AU" dirty="0">
              <a:solidFill>
                <a:srgbClr val="660066"/>
              </a:solidFill>
              <a:latin typeface="Tahoma" pitchFamily="34" charset="0"/>
            </a:endParaRPr>
          </a:p>
          <a:p>
            <a:pPr marL="342900" indent="-342900" algn="r"/>
            <a:r>
              <a:rPr lang="en-AU" dirty="0">
                <a:solidFill>
                  <a:srgbClr val="660066"/>
                </a:solidFill>
                <a:latin typeface="Tahoma" pitchFamily="34" charset="0"/>
              </a:rPr>
              <a:t> </a:t>
            </a: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p:txBody>
      </p:sp>
      <p:sp>
        <p:nvSpPr>
          <p:cNvPr id="234516"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a:solidFill>
                <a:srgbClr val="660066"/>
              </a:solidFill>
              <a:latin typeface="Tahoma" pitchFamily="34" charset="0"/>
              <a:cs typeface="Times New Roman" pitchFamily="18" charset="0"/>
            </a:endParaRPr>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6"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954107"/>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5.2.12 Compare motor programmes from both open and closed loop perspectives</a:t>
            </a: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5"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r>
              <a:rPr lang="en-AU" dirty="0">
                <a:solidFill>
                  <a:srgbClr val="660066"/>
                </a:solidFill>
                <a:latin typeface="Tahoma" pitchFamily="34" charset="0"/>
              </a:rPr>
              <a:t>	</a:t>
            </a:r>
            <a:r>
              <a:rPr lang="en-AU" sz="2400" dirty="0">
                <a:solidFill>
                  <a:srgbClr val="660066"/>
                </a:solidFill>
                <a:latin typeface="Tahoma" pitchFamily="34" charset="0"/>
              </a:rPr>
              <a:t>Closed loop </a:t>
            </a:r>
          </a:p>
          <a:p>
            <a:pPr marL="342900" indent="-342900"/>
            <a:endParaRPr lang="en-AU" dirty="0">
              <a:solidFill>
                <a:srgbClr val="660066"/>
              </a:solidFill>
              <a:latin typeface="Tahoma" pitchFamily="34" charset="0"/>
            </a:endParaRPr>
          </a:p>
          <a:p>
            <a:pPr marL="342900" indent="-342900">
              <a:buFont typeface="Arial" panose="020B0604020202020204" pitchFamily="34" charset="0"/>
              <a:buChar char="•"/>
            </a:pPr>
            <a:r>
              <a:rPr lang="en-AU" dirty="0">
                <a:solidFill>
                  <a:srgbClr val="660066"/>
                </a:solidFill>
                <a:latin typeface="Tahoma" pitchFamily="34" charset="0"/>
              </a:rPr>
              <a:t>This involves the process of feedback. The feedback for this type of control is internal – information received from the proprioceptors which detect and correct errors in movement. </a:t>
            </a:r>
          </a:p>
          <a:p>
            <a:pPr marL="342900" indent="-342900">
              <a:buFont typeface="Arial" panose="020B0604020202020204" pitchFamily="34" charset="0"/>
              <a:buChar char="•"/>
            </a:pPr>
            <a:r>
              <a:rPr lang="en-AU" dirty="0">
                <a:solidFill>
                  <a:srgbClr val="660066"/>
                </a:solidFill>
                <a:latin typeface="Tahoma" pitchFamily="34" charset="0"/>
              </a:rPr>
              <a:t>Programs which occur at a pace that allow for kinaesthetic feedback to make adjustments &amp; correct errors</a:t>
            </a:r>
          </a:p>
          <a:p>
            <a:pPr marL="342900" indent="-342900" algn="r"/>
            <a:r>
              <a:rPr lang="en-AU" sz="800" dirty="0" err="1">
                <a:solidFill>
                  <a:srgbClr val="660066"/>
                </a:solidFill>
                <a:latin typeface="Tahoma" pitchFamily="34" charset="0"/>
              </a:rPr>
              <a:t>Honeybourne</a:t>
            </a:r>
            <a:r>
              <a:rPr lang="en-AU" sz="800" dirty="0">
                <a:solidFill>
                  <a:srgbClr val="660066"/>
                </a:solidFill>
                <a:latin typeface="Tahoma" pitchFamily="34" charset="0"/>
              </a:rPr>
              <a:t> et.al 2004</a:t>
            </a:r>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lgn="r"/>
            <a:r>
              <a:rPr lang="en-AU" dirty="0">
                <a:solidFill>
                  <a:srgbClr val="660066"/>
                </a:solidFill>
                <a:latin typeface="Tahoma" pitchFamily="34" charset="0"/>
              </a:rPr>
              <a:t> </a:t>
            </a: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954107"/>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5.2.12 Compare motor programmes from both open and closed loop perspectives</a:t>
            </a: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5"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buFont typeface="Arial" panose="020B0604020202020204" pitchFamily="34" charset="0"/>
              <a:buChar char="•"/>
            </a:pPr>
            <a:r>
              <a:rPr lang="en-AU" dirty="0">
                <a:solidFill>
                  <a:srgbClr val="660066"/>
                </a:solidFill>
                <a:latin typeface="Tahoma" pitchFamily="34" charset="0"/>
              </a:rPr>
              <a:t>This theory provided by Jack Adams (1971). He states that movements are initiated by a </a:t>
            </a:r>
            <a:r>
              <a:rPr lang="en-AU" i="1" u="sng" dirty="0">
                <a:solidFill>
                  <a:srgbClr val="660066"/>
                </a:solidFill>
                <a:latin typeface="Tahoma" pitchFamily="34" charset="0"/>
              </a:rPr>
              <a:t>memory trace</a:t>
            </a:r>
            <a:r>
              <a:rPr lang="en-AU" dirty="0">
                <a:solidFill>
                  <a:srgbClr val="660066"/>
                </a:solidFill>
                <a:latin typeface="Tahoma" pitchFamily="34" charset="0"/>
              </a:rPr>
              <a:t>. This triggers an appropriate response that has been stored in the long term memory.</a:t>
            </a:r>
          </a:p>
          <a:p>
            <a:endParaRPr lang="en-AU" dirty="0">
              <a:solidFill>
                <a:srgbClr val="660066"/>
              </a:solidFill>
              <a:latin typeface="Tahoma" pitchFamily="34" charset="0"/>
            </a:endParaRPr>
          </a:p>
          <a:p>
            <a:pPr marL="342900" indent="-342900">
              <a:buFont typeface="Arial" panose="020B0604020202020204" pitchFamily="34" charset="0"/>
              <a:buChar char="•"/>
            </a:pPr>
            <a:r>
              <a:rPr lang="en-AU" dirty="0">
                <a:solidFill>
                  <a:srgbClr val="660066"/>
                </a:solidFill>
                <a:latin typeface="Tahoma" pitchFamily="34" charset="0"/>
              </a:rPr>
              <a:t>The </a:t>
            </a:r>
            <a:r>
              <a:rPr lang="en-AU" i="1" u="sng" dirty="0">
                <a:solidFill>
                  <a:srgbClr val="660066"/>
                </a:solidFill>
                <a:latin typeface="Tahoma" pitchFamily="34" charset="0"/>
              </a:rPr>
              <a:t>perceptual trace </a:t>
            </a:r>
            <a:r>
              <a:rPr lang="en-AU" dirty="0">
                <a:solidFill>
                  <a:srgbClr val="660066"/>
                </a:solidFill>
                <a:latin typeface="Tahoma" pitchFamily="34" charset="0"/>
              </a:rPr>
              <a:t>is then initiated which controls the movement once it has been triggered by the memory trace. The perceptual trace is developed from experiences. When a motor skill is practised, the performer is continuously matching the perceptual trace with feedback.</a:t>
            </a:r>
          </a:p>
          <a:p>
            <a:pPr marL="342900" indent="-342900"/>
            <a:endParaRPr lang="en-AU" sz="800" dirty="0">
              <a:solidFill>
                <a:srgbClr val="660066"/>
              </a:solidFill>
              <a:latin typeface="Tahoma" pitchFamily="34" charset="0"/>
            </a:endParaRPr>
          </a:p>
          <a:p>
            <a:pPr marL="342900" indent="-342900"/>
            <a:endParaRPr lang="en-AU" sz="800" dirty="0">
              <a:solidFill>
                <a:srgbClr val="660066"/>
              </a:solidFill>
              <a:latin typeface="Tahoma" pitchFamily="34" charset="0"/>
            </a:endParaRPr>
          </a:p>
          <a:p>
            <a:pPr marL="342900" indent="-342900" algn="r"/>
            <a:r>
              <a:rPr lang="en-AU" sz="800" dirty="0" err="1">
                <a:solidFill>
                  <a:srgbClr val="660066"/>
                </a:solidFill>
                <a:latin typeface="Tahoma" pitchFamily="34" charset="0"/>
              </a:rPr>
              <a:t>Honeybourne</a:t>
            </a:r>
            <a:r>
              <a:rPr lang="en-AU" sz="800" dirty="0">
                <a:solidFill>
                  <a:srgbClr val="660066"/>
                </a:solidFill>
                <a:latin typeface="Tahoma" pitchFamily="34" charset="0"/>
              </a:rPr>
              <a:t> </a:t>
            </a:r>
            <a:r>
              <a:rPr lang="en-AU" sz="800" dirty="0" err="1">
                <a:solidFill>
                  <a:srgbClr val="660066"/>
                </a:solidFill>
                <a:latin typeface="Tahoma" pitchFamily="34" charset="0"/>
              </a:rPr>
              <a:t>et.al</a:t>
            </a:r>
            <a:r>
              <a:rPr lang="en-AU" sz="800" dirty="0">
                <a:solidFill>
                  <a:srgbClr val="660066"/>
                </a:solidFill>
                <a:latin typeface="Tahoma" pitchFamily="34" charset="0"/>
              </a:rPr>
              <a:t> 2004</a:t>
            </a:r>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lgn="r"/>
            <a:r>
              <a:rPr lang="en-AU" dirty="0">
                <a:solidFill>
                  <a:srgbClr val="660066"/>
                </a:solidFill>
                <a:latin typeface="Tahoma" pitchFamily="34" charset="0"/>
              </a:rPr>
              <a:t> </a:t>
            </a: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188640"/>
            <a:ext cx="7772400" cy="6669360"/>
          </a:xfrm>
        </p:spPr>
        <p:txBody>
          <a:bodyPr/>
          <a:lstStyle/>
          <a:p>
            <a:r>
              <a:rPr lang="en-AU" sz="2800" dirty="0">
                <a:solidFill>
                  <a:srgbClr val="660066"/>
                </a:solidFill>
                <a:latin typeface="Tahoma" pitchFamily="34" charset="0"/>
              </a:rPr>
              <a:t>If the feedback tells the performer that there is something wrong because the movement does not match the perceptual trace, then the action is corrected. This process can happen throughout the movement and errors are continuously monitored and movements corrected. </a:t>
            </a:r>
          </a:p>
          <a:p>
            <a:r>
              <a:rPr lang="en-US" b="1" dirty="0"/>
              <a:t>Memory Trace</a:t>
            </a:r>
            <a:r>
              <a:rPr lang="en-US" dirty="0"/>
              <a:t>- Executive Programs stored in our long term memory</a:t>
            </a:r>
          </a:p>
          <a:p>
            <a:r>
              <a:rPr lang="en-US" b="1" dirty="0"/>
              <a:t>Perceptual Trace</a:t>
            </a:r>
            <a:r>
              <a:rPr lang="en-US" dirty="0"/>
              <a:t>- Executive program in our short term memory during skill</a:t>
            </a:r>
          </a:p>
          <a:p>
            <a:pPr lvl="2"/>
            <a:r>
              <a:rPr lang="en-US" dirty="0"/>
              <a:t>Perceptual trace compared to memory trace and if they do not match adjustments can be made</a:t>
            </a:r>
          </a:p>
          <a:p>
            <a:endParaRPr lang="en-US" dirty="0"/>
          </a:p>
        </p:txBody>
      </p:sp>
    </p:spTree>
    <p:extLst>
      <p:ext uri="{BB962C8B-B14F-4D97-AF65-F5344CB8AC3E}">
        <p14:creationId xmlns:p14="http://schemas.microsoft.com/office/powerpoint/2010/main" val="302116388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52322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5.2.13 Explain Schmidt’s schema theory</a:t>
            </a: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5"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Some people feel that the open loop and closed loop theories do not fully explain how we perform so many actions in sport with relatively little conscious control – there simply can not be enough storage space for so many motor programmes. Under the schema theory a motor programme is seen only as a generalised series of movements that can be modified by taking in information as a skill is performed. </a:t>
            </a:r>
            <a:endParaRPr lang="en-AU" sz="800" dirty="0">
              <a:solidFill>
                <a:srgbClr val="660066"/>
              </a:solidFill>
              <a:latin typeface="Tahoma" pitchFamily="34" charset="0"/>
            </a:endParaRPr>
          </a:p>
          <a:p>
            <a:pPr marL="342900" indent="-342900"/>
            <a:endParaRPr lang="en-AU" sz="800" dirty="0">
              <a:solidFill>
                <a:srgbClr val="660066"/>
              </a:solidFill>
              <a:latin typeface="Tahoma" pitchFamily="34" charset="0"/>
            </a:endParaRPr>
          </a:p>
          <a:p>
            <a:pPr marL="342900" indent="-342900" algn="r"/>
            <a:r>
              <a:rPr lang="en-AU" sz="800" dirty="0" err="1">
                <a:solidFill>
                  <a:srgbClr val="660066"/>
                </a:solidFill>
                <a:latin typeface="Tahoma" pitchFamily="34" charset="0"/>
              </a:rPr>
              <a:t>Honeybourne</a:t>
            </a:r>
            <a:r>
              <a:rPr lang="en-AU" sz="800" dirty="0">
                <a:solidFill>
                  <a:srgbClr val="660066"/>
                </a:solidFill>
                <a:latin typeface="Tahoma" pitchFamily="34" charset="0"/>
              </a:rPr>
              <a:t> </a:t>
            </a:r>
            <a:r>
              <a:rPr lang="en-AU" sz="800" dirty="0" err="1">
                <a:solidFill>
                  <a:srgbClr val="660066"/>
                </a:solidFill>
                <a:latin typeface="Tahoma" pitchFamily="34" charset="0"/>
              </a:rPr>
              <a:t>et.al</a:t>
            </a:r>
            <a:r>
              <a:rPr lang="en-AU" sz="800" dirty="0">
                <a:solidFill>
                  <a:srgbClr val="660066"/>
                </a:solidFill>
                <a:latin typeface="Tahoma" pitchFamily="34" charset="0"/>
              </a:rPr>
              <a:t> 2004</a:t>
            </a:r>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lgn="r"/>
            <a:r>
              <a:rPr lang="en-AU" dirty="0">
                <a:solidFill>
                  <a:srgbClr val="660066"/>
                </a:solidFill>
                <a:latin typeface="Tahoma" pitchFamily="34" charset="0"/>
              </a:rPr>
              <a:t> </a:t>
            </a: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52322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5.2.13 Explain Schmidt’s schema theory</a:t>
            </a: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5"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The theory usefully explains how we can immediately learn a new skill, and also solves the storage problem. When a movement takes place we perceive information about where we are (knowledge of the environment), what we have to do to perform successfully (response specifications), what the movement feels like (sensory consequences) and what happens when we respond (response outcomes). These items of information, called “schemas”, are then stored and then used update the motor programme when we next want to use it.</a:t>
            </a:r>
            <a:endParaRPr lang="en-AU" sz="800" dirty="0">
              <a:solidFill>
                <a:srgbClr val="660066"/>
              </a:solidFill>
              <a:latin typeface="Tahoma" pitchFamily="34" charset="0"/>
            </a:endParaRPr>
          </a:p>
          <a:p>
            <a:pPr marL="342900" indent="-342900"/>
            <a:endParaRPr lang="en-AU" sz="800" dirty="0">
              <a:solidFill>
                <a:srgbClr val="660066"/>
              </a:solidFill>
              <a:latin typeface="Tahoma" pitchFamily="34" charset="0"/>
            </a:endParaRPr>
          </a:p>
          <a:p>
            <a:pPr marL="342900" indent="-342900" algn="r"/>
            <a:r>
              <a:rPr lang="en-AU" sz="800" dirty="0" err="1">
                <a:solidFill>
                  <a:srgbClr val="660066"/>
                </a:solidFill>
                <a:latin typeface="Tahoma" pitchFamily="34" charset="0"/>
              </a:rPr>
              <a:t>Honeybourne</a:t>
            </a:r>
            <a:r>
              <a:rPr lang="en-AU" sz="800" dirty="0">
                <a:solidFill>
                  <a:srgbClr val="660066"/>
                </a:solidFill>
                <a:latin typeface="Tahoma" pitchFamily="34" charset="0"/>
              </a:rPr>
              <a:t> </a:t>
            </a:r>
            <a:r>
              <a:rPr lang="en-AU" sz="800" dirty="0" err="1">
                <a:solidFill>
                  <a:srgbClr val="660066"/>
                </a:solidFill>
                <a:latin typeface="Tahoma" pitchFamily="34" charset="0"/>
              </a:rPr>
              <a:t>et.al</a:t>
            </a:r>
            <a:r>
              <a:rPr lang="en-AU" sz="800" dirty="0">
                <a:solidFill>
                  <a:srgbClr val="660066"/>
                </a:solidFill>
                <a:latin typeface="Tahoma" pitchFamily="34" charset="0"/>
              </a:rPr>
              <a:t> 2004</a:t>
            </a:r>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lgn="r"/>
            <a:r>
              <a:rPr lang="en-AU" dirty="0">
                <a:solidFill>
                  <a:srgbClr val="660066"/>
                </a:solidFill>
                <a:latin typeface="Tahoma" pitchFamily="34" charset="0"/>
              </a:rPr>
              <a:t> </a:t>
            </a: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52322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5.2.13 Explain Schmidt’s schema theory</a:t>
            </a: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5"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Schmidt suggested that we learn and control movements by developing generalised patterns of movement around certain types of movement experience. e.g. throwing.</a:t>
            </a:r>
          </a:p>
          <a:p>
            <a:pPr marL="342900" indent="-342900"/>
            <a:endParaRPr lang="en-AU" sz="800"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A performer does not store all the many specific but different types of catching and throwing; rather they collate various items of information every time they experience catching or throwing in general. Performers thus construct schemas which enable them at some future time to successfully carry out a variety of movements.</a:t>
            </a:r>
          </a:p>
          <a:p>
            <a:pPr marL="342900" indent="-342900"/>
            <a:endParaRPr lang="en-AU" sz="800" dirty="0">
              <a:solidFill>
                <a:srgbClr val="660066"/>
              </a:solidFill>
              <a:latin typeface="Tahoma" pitchFamily="34" charset="0"/>
            </a:endParaRPr>
          </a:p>
          <a:p>
            <a:pPr marL="342900" indent="-342900" algn="r"/>
            <a:r>
              <a:rPr lang="en-AU" sz="800" dirty="0">
                <a:solidFill>
                  <a:srgbClr val="660066"/>
                </a:solidFill>
                <a:latin typeface="Tahoma" pitchFamily="34" charset="0"/>
              </a:rPr>
              <a:t>Wesson  </a:t>
            </a:r>
            <a:r>
              <a:rPr lang="en-AU" sz="800" dirty="0" err="1">
                <a:solidFill>
                  <a:srgbClr val="660066"/>
                </a:solidFill>
                <a:latin typeface="Tahoma" pitchFamily="34" charset="0"/>
              </a:rPr>
              <a:t>et.al</a:t>
            </a:r>
            <a:r>
              <a:rPr lang="en-AU" sz="800" dirty="0">
                <a:solidFill>
                  <a:srgbClr val="660066"/>
                </a:solidFill>
                <a:latin typeface="Tahoma" pitchFamily="34" charset="0"/>
              </a:rPr>
              <a:t> 2005</a:t>
            </a:r>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lgn="r"/>
            <a:r>
              <a:rPr lang="en-AU" dirty="0">
                <a:solidFill>
                  <a:srgbClr val="660066"/>
                </a:solidFill>
                <a:latin typeface="Tahoma" pitchFamily="34" charset="0"/>
              </a:rPr>
              <a:t> </a:t>
            </a: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52322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5.2.13 Explain Schmidt’s schema theory</a:t>
            </a: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5"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 schema for throwing can be adapted:</a:t>
            </a:r>
          </a:p>
          <a:p>
            <a:pPr marL="342900" indent="-342900"/>
            <a:endParaRPr lang="en-AU" sz="800" dirty="0">
              <a:solidFill>
                <a:srgbClr val="660066"/>
              </a:solidFill>
              <a:latin typeface="Tahoma" pitchFamily="34" charset="0"/>
            </a:endParaRPr>
          </a:p>
          <a:p>
            <a:pPr marL="342900" indent="-342900"/>
            <a:endParaRPr lang="en-AU" sz="800" dirty="0">
              <a:solidFill>
                <a:srgbClr val="660066"/>
              </a:solidFill>
              <a:latin typeface="Tahoma" pitchFamily="34" charset="0"/>
            </a:endParaRPr>
          </a:p>
          <a:p>
            <a:pPr marL="800100" lvl="1" indent="-342900">
              <a:buFont typeface="Arial" pitchFamily="34" charset="0"/>
              <a:buChar char="•"/>
            </a:pPr>
            <a:r>
              <a:rPr lang="en-AU" dirty="0">
                <a:solidFill>
                  <a:srgbClr val="660066"/>
                </a:solidFill>
                <a:latin typeface="Tahoma" pitchFamily="34" charset="0"/>
              </a:rPr>
              <a:t>returning a cricket ball to wicket keeper</a:t>
            </a:r>
          </a:p>
          <a:p>
            <a:pPr marL="800100" lvl="1" indent="-342900">
              <a:buFont typeface="Arial" pitchFamily="34" charset="0"/>
              <a:buChar char="•"/>
            </a:pPr>
            <a:r>
              <a:rPr lang="en-AU" dirty="0">
                <a:solidFill>
                  <a:srgbClr val="660066"/>
                </a:solidFill>
                <a:latin typeface="Tahoma" pitchFamily="34" charset="0"/>
              </a:rPr>
              <a:t>a long pass in basketball/netball</a:t>
            </a:r>
          </a:p>
          <a:p>
            <a:pPr marL="800100" lvl="1" indent="-342900">
              <a:buFont typeface="Arial" pitchFamily="34" charset="0"/>
              <a:buChar char="•"/>
            </a:pPr>
            <a:r>
              <a:rPr lang="en-AU" dirty="0">
                <a:solidFill>
                  <a:srgbClr val="660066"/>
                </a:solidFill>
                <a:latin typeface="Tahoma" pitchFamily="34" charset="0"/>
              </a:rPr>
              <a:t>a goalkeeper in football setting up an attack</a:t>
            </a:r>
          </a:p>
          <a:p>
            <a:pPr marL="800100" lvl="1" indent="-342900">
              <a:buFont typeface="Arial" pitchFamily="34" charset="0"/>
              <a:buChar char="•"/>
            </a:pPr>
            <a:r>
              <a:rPr lang="en-AU" dirty="0">
                <a:solidFill>
                  <a:srgbClr val="660066"/>
                </a:solidFill>
                <a:latin typeface="Tahoma" pitchFamily="34" charset="0"/>
              </a:rPr>
              <a:t>throwing a javelin</a:t>
            </a:r>
          </a:p>
          <a:p>
            <a:pPr marL="800100" lvl="1" indent="-342900">
              <a:buFont typeface="Arial" pitchFamily="34" charset="0"/>
              <a:buChar char="•"/>
            </a:pPr>
            <a:r>
              <a:rPr lang="en-AU" dirty="0">
                <a:solidFill>
                  <a:srgbClr val="660066"/>
                </a:solidFill>
                <a:latin typeface="Tahoma" pitchFamily="34" charset="0"/>
              </a:rPr>
              <a:t>playing darts</a:t>
            </a:r>
          </a:p>
          <a:p>
            <a:pPr marL="800100" lvl="1" indent="-342900">
              <a:buFont typeface="Arial" pitchFamily="34" charset="0"/>
              <a:buChar char="•"/>
            </a:pPr>
            <a:endParaRPr lang="en-AU" dirty="0">
              <a:solidFill>
                <a:srgbClr val="660066"/>
              </a:solidFill>
              <a:latin typeface="Tahoma" pitchFamily="34" charset="0"/>
            </a:endParaRPr>
          </a:p>
          <a:p>
            <a:pPr marL="800100" lvl="1" indent="-342900"/>
            <a:r>
              <a:rPr lang="en-AU" dirty="0">
                <a:solidFill>
                  <a:srgbClr val="660066"/>
                </a:solidFill>
                <a:latin typeface="Tahoma" pitchFamily="34" charset="0"/>
              </a:rPr>
              <a:t>	By collating as much movement information as possible with regard to throwing we can adapt to new situations because we know the general rules associated with throwing long, high, low etc. </a:t>
            </a:r>
          </a:p>
          <a:p>
            <a:pPr marL="800100" lvl="1" indent="-342900"/>
            <a:endParaRPr lang="en-AU" dirty="0">
              <a:solidFill>
                <a:srgbClr val="660066"/>
              </a:solidFill>
              <a:latin typeface="Tahoma" pitchFamily="34" charset="0"/>
            </a:endParaRPr>
          </a:p>
          <a:p>
            <a:pPr marL="342900" indent="-342900" algn="r"/>
            <a:r>
              <a:rPr lang="en-AU" sz="800" dirty="0">
                <a:solidFill>
                  <a:srgbClr val="660066"/>
                </a:solidFill>
                <a:latin typeface="Tahoma" pitchFamily="34" charset="0"/>
              </a:rPr>
              <a:t>Wesson  </a:t>
            </a:r>
            <a:r>
              <a:rPr lang="en-AU" sz="800" dirty="0" err="1">
                <a:solidFill>
                  <a:srgbClr val="660066"/>
                </a:solidFill>
                <a:latin typeface="Tahoma" pitchFamily="34" charset="0"/>
              </a:rPr>
              <a:t>et.al</a:t>
            </a:r>
            <a:r>
              <a:rPr lang="en-AU" sz="800" dirty="0">
                <a:solidFill>
                  <a:srgbClr val="660066"/>
                </a:solidFill>
                <a:latin typeface="Tahoma" pitchFamily="34" charset="0"/>
              </a:rPr>
              <a:t> 2005</a:t>
            </a:r>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lgn="r"/>
            <a:r>
              <a:rPr lang="en-AU" dirty="0">
                <a:solidFill>
                  <a:srgbClr val="660066"/>
                </a:solidFill>
                <a:latin typeface="Tahoma" pitchFamily="34" charset="0"/>
              </a:rPr>
              <a:t> </a:t>
            </a: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52322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5.2.13 Explain Schmidt’s schema theory</a:t>
            </a: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5"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r>
              <a:rPr lang="en-AU" sz="2400" dirty="0">
                <a:solidFill>
                  <a:srgbClr val="660066"/>
                </a:solidFill>
                <a:latin typeface="Tahoma" pitchFamily="34" charset="0"/>
              </a:rPr>
              <a:t>Recall schemas</a:t>
            </a:r>
          </a:p>
          <a:p>
            <a:pPr marL="342900" indent="-342900"/>
            <a:endParaRPr lang="en-AU" sz="2400" dirty="0">
              <a:solidFill>
                <a:srgbClr val="660066"/>
              </a:solidFill>
              <a:latin typeface="Tahoma" pitchFamily="34" charset="0"/>
            </a:endParaRPr>
          </a:p>
          <a:p>
            <a:pPr marL="342900" indent="-342900"/>
            <a:r>
              <a:rPr lang="en-AU" sz="2400" dirty="0">
                <a:solidFill>
                  <a:srgbClr val="660066"/>
                </a:solidFill>
                <a:latin typeface="Tahoma" pitchFamily="34" charset="0"/>
              </a:rPr>
              <a:t>	</a:t>
            </a:r>
            <a:r>
              <a:rPr lang="en-AU" dirty="0">
                <a:solidFill>
                  <a:srgbClr val="660066"/>
                </a:solidFill>
                <a:latin typeface="Tahoma" pitchFamily="34" charset="0"/>
              </a:rPr>
              <a:t>Recall schemas are the information stored about the production of movement – the environment and the response specifications. The recall schemas start the appropriate movement.</a:t>
            </a:r>
            <a:endParaRPr lang="en-AU" sz="2400" dirty="0">
              <a:solidFill>
                <a:srgbClr val="660066"/>
              </a:solidFill>
              <a:latin typeface="Tahoma" pitchFamily="34" charset="0"/>
            </a:endParaRPr>
          </a:p>
          <a:p>
            <a:pPr marL="342900" indent="-342900" algn="r"/>
            <a:endParaRPr lang="en-AU" sz="800" dirty="0">
              <a:solidFill>
                <a:srgbClr val="660066"/>
              </a:solidFill>
              <a:latin typeface="Tahoma" pitchFamily="34" charset="0"/>
            </a:endParaRPr>
          </a:p>
          <a:p>
            <a:pPr marL="342900" indent="-342900" algn="r"/>
            <a:r>
              <a:rPr lang="en-AU" sz="800" dirty="0">
                <a:solidFill>
                  <a:srgbClr val="660066"/>
                </a:solidFill>
                <a:latin typeface="Tahoma" pitchFamily="34" charset="0"/>
              </a:rPr>
              <a:t>Wesson  </a:t>
            </a:r>
            <a:r>
              <a:rPr lang="en-AU" sz="800" dirty="0" err="1">
                <a:solidFill>
                  <a:srgbClr val="660066"/>
                </a:solidFill>
                <a:latin typeface="Tahoma" pitchFamily="34" charset="0"/>
              </a:rPr>
              <a:t>et.al</a:t>
            </a:r>
            <a:r>
              <a:rPr lang="en-AU" sz="800" dirty="0">
                <a:solidFill>
                  <a:srgbClr val="660066"/>
                </a:solidFill>
                <a:latin typeface="Tahoma" pitchFamily="34" charset="0"/>
              </a:rPr>
              <a:t> 2005</a:t>
            </a:r>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lgn="r"/>
            <a:r>
              <a:rPr lang="en-AU" dirty="0">
                <a:solidFill>
                  <a:srgbClr val="660066"/>
                </a:solidFill>
                <a:latin typeface="Tahoma" pitchFamily="34" charset="0"/>
              </a:rPr>
              <a:t> </a:t>
            </a: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52322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5.2.13 Explain Schmidt’s schema theory</a:t>
            </a: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5"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r>
              <a:rPr lang="en-AU" sz="2400" dirty="0">
                <a:solidFill>
                  <a:srgbClr val="660066"/>
                </a:solidFill>
                <a:latin typeface="Tahoma" pitchFamily="34" charset="0"/>
              </a:rPr>
              <a:t>Recognition schemas</a:t>
            </a:r>
          </a:p>
          <a:p>
            <a:pPr marL="342900" indent="-342900"/>
            <a:endParaRPr lang="en-AU" sz="2400" dirty="0">
              <a:solidFill>
                <a:srgbClr val="660066"/>
              </a:solidFill>
              <a:latin typeface="Tahoma" pitchFamily="34" charset="0"/>
            </a:endParaRPr>
          </a:p>
          <a:p>
            <a:pPr marL="342900" indent="-342900"/>
            <a:r>
              <a:rPr lang="en-AU" sz="2400" dirty="0">
                <a:solidFill>
                  <a:srgbClr val="660066"/>
                </a:solidFill>
                <a:latin typeface="Tahoma" pitchFamily="34" charset="0"/>
              </a:rPr>
              <a:t>	</a:t>
            </a:r>
            <a:r>
              <a:rPr lang="en-AU" dirty="0">
                <a:solidFill>
                  <a:srgbClr val="660066"/>
                </a:solidFill>
                <a:latin typeface="Tahoma" pitchFamily="34" charset="0"/>
              </a:rPr>
              <a:t>Recognition schemas include information stored about evaluating the response – the sensory consequences and response outcomes. The recognition schemas control the movement.</a:t>
            </a:r>
            <a:endParaRPr lang="en-AU" sz="2400" dirty="0">
              <a:solidFill>
                <a:srgbClr val="660066"/>
              </a:solidFill>
              <a:latin typeface="Tahoma" pitchFamily="34" charset="0"/>
            </a:endParaRPr>
          </a:p>
          <a:p>
            <a:pPr marL="342900" indent="-342900" algn="r"/>
            <a:endParaRPr lang="en-AU" sz="800" dirty="0">
              <a:solidFill>
                <a:srgbClr val="660066"/>
              </a:solidFill>
              <a:latin typeface="Tahoma" pitchFamily="34" charset="0"/>
            </a:endParaRPr>
          </a:p>
          <a:p>
            <a:pPr marL="342900" indent="-342900" algn="r"/>
            <a:r>
              <a:rPr lang="en-AU" sz="800" dirty="0">
                <a:solidFill>
                  <a:srgbClr val="660066"/>
                </a:solidFill>
                <a:latin typeface="Tahoma" pitchFamily="34" charset="0"/>
              </a:rPr>
              <a:t>Wesson  </a:t>
            </a:r>
            <a:r>
              <a:rPr lang="en-AU" sz="800" dirty="0" err="1">
                <a:solidFill>
                  <a:srgbClr val="660066"/>
                </a:solidFill>
                <a:latin typeface="Tahoma" pitchFamily="34" charset="0"/>
              </a:rPr>
              <a:t>et.al</a:t>
            </a:r>
            <a:r>
              <a:rPr lang="en-AU" sz="800" dirty="0">
                <a:solidFill>
                  <a:srgbClr val="660066"/>
                </a:solidFill>
                <a:latin typeface="Tahoma" pitchFamily="34" charset="0"/>
              </a:rPr>
              <a:t> 2005</a:t>
            </a:r>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lgn="r"/>
            <a:r>
              <a:rPr lang="en-AU" dirty="0">
                <a:solidFill>
                  <a:srgbClr val="660066"/>
                </a:solidFill>
                <a:latin typeface="Tahoma" pitchFamily="34" charset="0"/>
              </a:rPr>
              <a:t> </a:t>
            </a: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Open/Closed vs. Schema</a:t>
            </a:r>
            <a:endParaRPr lang="en-US" dirty="0"/>
          </a:p>
        </p:txBody>
      </p:sp>
      <p:sp>
        <p:nvSpPr>
          <p:cNvPr id="3" name="Content Placeholder 2"/>
          <p:cNvSpPr>
            <a:spLocks noGrp="1"/>
          </p:cNvSpPr>
          <p:nvPr>
            <p:ph idx="1"/>
          </p:nvPr>
        </p:nvSpPr>
        <p:spPr>
          <a:xfrm>
            <a:off x="711910" y="1556792"/>
            <a:ext cx="7772400" cy="5112568"/>
          </a:xfrm>
        </p:spPr>
        <p:txBody>
          <a:bodyPr/>
          <a:lstStyle/>
          <a:p>
            <a:r>
              <a:rPr lang="en-US" dirty="0"/>
              <a:t>Two theories offer a number of similarities</a:t>
            </a:r>
          </a:p>
          <a:p>
            <a:pPr lvl="1"/>
            <a:r>
              <a:rPr lang="en-US" dirty="0"/>
              <a:t>In schema theory before developing a schema you first have to practice to develop a set of rules for that movement. Schema is adapted for variety of the task</a:t>
            </a:r>
          </a:p>
          <a:p>
            <a:pPr lvl="1"/>
            <a:r>
              <a:rPr lang="en-US" dirty="0"/>
              <a:t>When two similar skills are performed schema’s can be adjusted to meet the new demand</a:t>
            </a:r>
          </a:p>
          <a:p>
            <a:pPr lvl="2"/>
            <a:r>
              <a:rPr lang="en-US" dirty="0"/>
              <a:t>Learning to throw a ball to learning to throw a javelin</a:t>
            </a:r>
          </a:p>
        </p:txBody>
      </p:sp>
    </p:spTree>
    <p:extLst>
      <p:ext uri="{BB962C8B-B14F-4D97-AF65-F5344CB8AC3E}">
        <p14:creationId xmlns:p14="http://schemas.microsoft.com/office/powerpoint/2010/main" val="167562225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523220"/>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5.2.13 Explain Schmidt’s schema theory</a:t>
            </a: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5" name="Rectangle 19">
            <a:hlinkClick r:id="rId4" action="ppaction://hlinksldjump" tooltip="Click here to go to this dot point"/>
          </p:cNvPr>
          <p:cNvSpPr>
            <a:spLocks noChangeArrowheads="1"/>
          </p:cNvSpPr>
          <p:nvPr/>
        </p:nvSpPr>
        <p:spPr bwMode="auto">
          <a:xfrm>
            <a:off x="1258888" y="1773238"/>
            <a:ext cx="7239000" cy="1392237"/>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r>
              <a:rPr lang="en-AU" sz="2400" dirty="0">
                <a:solidFill>
                  <a:srgbClr val="660066"/>
                </a:solidFill>
                <a:latin typeface="Tahoma" pitchFamily="34" charset="0"/>
              </a:rPr>
              <a:t>Research Assignment</a:t>
            </a:r>
          </a:p>
          <a:p>
            <a:pPr marL="342900" indent="-342900"/>
            <a:endParaRPr lang="en-AU" sz="2400" dirty="0">
              <a:solidFill>
                <a:srgbClr val="660066"/>
              </a:solidFill>
              <a:latin typeface="Tahoma" pitchFamily="34" charset="0"/>
            </a:endParaRPr>
          </a:p>
          <a:p>
            <a:pPr marL="342900" indent="-342900"/>
            <a:r>
              <a:rPr lang="en-AU" sz="2400" dirty="0">
                <a:solidFill>
                  <a:srgbClr val="660066"/>
                </a:solidFill>
                <a:latin typeface="Tahoma" pitchFamily="34" charset="0"/>
              </a:rPr>
              <a:t>	Outline the role of short-term and long-term memory in schema theory.	</a:t>
            </a:r>
            <a:endParaRPr lang="en-AU" sz="800" dirty="0">
              <a:solidFill>
                <a:srgbClr val="660066"/>
              </a:solidFill>
              <a:latin typeface="Tahoma" pitchFamily="34" charset="0"/>
            </a:endParaRPr>
          </a:p>
          <a:p>
            <a:pPr marL="342900" indent="-342900" algn="r"/>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lgn="r"/>
            <a:r>
              <a:rPr lang="en-AU" dirty="0">
                <a:solidFill>
                  <a:srgbClr val="660066"/>
                </a:solidFill>
                <a:latin typeface="Tahoma" pitchFamily="34" charset="0"/>
              </a:rPr>
              <a:t> </a:t>
            </a: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954107"/>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5.2.14 Outline the role of feedback in information processing models</a:t>
            </a: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5" name="Rectangle 19">
            <a:hlinkClick r:id="rId4" action="ppaction://hlinksldjump" tooltip="Click here to go to this dot point"/>
          </p:cNvPr>
          <p:cNvSpPr>
            <a:spLocks noChangeArrowheads="1"/>
          </p:cNvSpPr>
          <p:nvPr/>
        </p:nvSpPr>
        <p:spPr bwMode="auto">
          <a:xfrm>
            <a:off x="1258888" y="1500174"/>
            <a:ext cx="7239000" cy="1665301"/>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Feedback is the final part in the information processing system. </a:t>
            </a: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Feedback is generally referred to as all the information in it’s various forms that a performer receives as a result of movement (response produced information). When a performer is taking part in physical activity in any shape or form information is fed back into the system either during the activity or after the activity.</a:t>
            </a: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This information is used to either detect and correct errors during the activity or to make changes/ improvements next time the skill is performed.</a:t>
            </a:r>
          </a:p>
          <a:p>
            <a:pPr marL="342900" indent="-342900" algn="r"/>
            <a:r>
              <a:rPr lang="en-AU" sz="800" dirty="0">
                <a:solidFill>
                  <a:srgbClr val="660066"/>
                </a:solidFill>
                <a:latin typeface="Tahoma" pitchFamily="34" charset="0"/>
              </a:rPr>
              <a:t>Wesson </a:t>
            </a:r>
            <a:r>
              <a:rPr lang="en-AU" sz="800" dirty="0" err="1">
                <a:solidFill>
                  <a:srgbClr val="660066"/>
                </a:solidFill>
                <a:latin typeface="Tahoma" pitchFamily="34" charset="0"/>
              </a:rPr>
              <a:t>et.al</a:t>
            </a:r>
            <a:r>
              <a:rPr lang="en-AU" sz="800" dirty="0">
                <a:solidFill>
                  <a:srgbClr val="660066"/>
                </a:solidFill>
                <a:latin typeface="Tahoma" pitchFamily="34" charset="0"/>
              </a:rPr>
              <a:t> 2005</a:t>
            </a:r>
          </a:p>
          <a:p>
            <a:pPr marL="342900" indent="-342900"/>
            <a:endParaRPr lang="en-AU" dirty="0">
              <a:solidFill>
                <a:srgbClr val="660066"/>
              </a:solidFill>
              <a:latin typeface="Tahoma" pitchFamily="34" charset="0"/>
            </a:endParaRPr>
          </a:p>
          <a:p>
            <a:pPr marL="342900" indent="-342900" algn="r"/>
            <a:r>
              <a:rPr lang="en-AU" dirty="0">
                <a:solidFill>
                  <a:srgbClr val="660066"/>
                </a:solidFill>
                <a:latin typeface="Tahoma" pitchFamily="34" charset="0"/>
              </a:rPr>
              <a:t> </a:t>
            </a: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954107"/>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5.2.14 Outline the role of feedback in information processing models</a:t>
            </a: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5" name="Rectangle 19">
            <a:hlinkClick r:id="rId4" action="ppaction://hlinksldjump" tooltip="Click here to go to this dot point"/>
          </p:cNvPr>
          <p:cNvSpPr>
            <a:spLocks noChangeArrowheads="1"/>
          </p:cNvSpPr>
          <p:nvPr/>
        </p:nvSpPr>
        <p:spPr bwMode="auto">
          <a:xfrm>
            <a:off x="1258888" y="1500174"/>
            <a:ext cx="7239000" cy="1665301"/>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p>
          <a:p>
            <a:pPr marL="342900" indent="-342900"/>
            <a:r>
              <a:rPr lang="en-AU" sz="2400" dirty="0">
                <a:solidFill>
                  <a:srgbClr val="660066"/>
                </a:solidFill>
                <a:latin typeface="Tahoma" pitchFamily="34" charset="0"/>
              </a:rPr>
              <a:t>	As well as changing performance, feedback can also be used to reinforce learning in motivate the performer. It has been argued that without Feedback learning can not occur.</a:t>
            </a:r>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p>
          <a:p>
            <a:pPr marL="342900" indent="-342900" algn="r"/>
            <a:r>
              <a:rPr lang="en-AU" sz="800" dirty="0">
                <a:solidFill>
                  <a:srgbClr val="660066"/>
                </a:solidFill>
                <a:latin typeface="Tahoma" pitchFamily="34" charset="0"/>
              </a:rPr>
              <a:t> </a:t>
            </a:r>
          </a:p>
          <a:p>
            <a:pPr marL="342900" indent="-342900" algn="r"/>
            <a:r>
              <a:rPr lang="en-AU" sz="800" dirty="0">
                <a:solidFill>
                  <a:srgbClr val="660066"/>
                </a:solidFill>
                <a:latin typeface="Tahoma" pitchFamily="34" charset="0"/>
              </a:rPr>
              <a:t>Wesson </a:t>
            </a:r>
            <a:r>
              <a:rPr lang="en-AU" sz="800" dirty="0" err="1">
                <a:solidFill>
                  <a:srgbClr val="660066"/>
                </a:solidFill>
                <a:latin typeface="Tahoma" pitchFamily="34" charset="0"/>
              </a:rPr>
              <a:t>et.al</a:t>
            </a:r>
            <a:r>
              <a:rPr lang="en-AU" sz="800" dirty="0">
                <a:solidFill>
                  <a:srgbClr val="660066"/>
                </a:solidFill>
                <a:latin typeface="Tahoma" pitchFamily="34" charset="0"/>
              </a:rPr>
              <a:t> 2005</a:t>
            </a:r>
          </a:p>
          <a:p>
            <a:pPr marL="342900" indent="-342900"/>
            <a:endParaRPr lang="en-AU" dirty="0">
              <a:solidFill>
                <a:srgbClr val="660066"/>
              </a:solidFill>
              <a:latin typeface="Tahoma" pitchFamily="34" charset="0"/>
            </a:endParaRPr>
          </a:p>
          <a:p>
            <a:pPr marL="342900" indent="-342900" algn="r"/>
            <a:r>
              <a:rPr lang="en-AU" dirty="0">
                <a:solidFill>
                  <a:srgbClr val="660066"/>
                </a:solidFill>
                <a:latin typeface="Tahoma" pitchFamily="34" charset="0"/>
              </a:rPr>
              <a:t> </a:t>
            </a: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954107"/>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5.2.14 Outline the role of feedback in information processing models</a:t>
            </a: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5" name="Rectangle 19">
            <a:hlinkClick r:id="rId4" action="ppaction://hlinksldjump" tooltip="Click here to go to this dot point"/>
          </p:cNvPr>
          <p:cNvSpPr>
            <a:spLocks noChangeArrowheads="1"/>
          </p:cNvSpPr>
          <p:nvPr/>
        </p:nvSpPr>
        <p:spPr bwMode="auto">
          <a:xfrm>
            <a:off x="1191981" y="841769"/>
            <a:ext cx="7239000" cy="2093929"/>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p>
          <a:p>
            <a:pPr marL="342900" indent="-342900"/>
            <a:r>
              <a:rPr lang="en-AU" sz="2400" dirty="0">
                <a:solidFill>
                  <a:srgbClr val="660066"/>
                </a:solidFill>
                <a:latin typeface="Tahoma" pitchFamily="34" charset="0"/>
              </a:rPr>
              <a:t>	</a:t>
            </a:r>
            <a:r>
              <a:rPr lang="en-AU" sz="2800" b="1" dirty="0">
                <a:solidFill>
                  <a:srgbClr val="660066"/>
                </a:solidFill>
                <a:latin typeface="Tahoma" pitchFamily="34" charset="0"/>
              </a:rPr>
              <a:t>Intrinsic feedback</a:t>
            </a:r>
          </a:p>
          <a:p>
            <a:pPr marL="342900" indent="-342900">
              <a:buFont typeface="Arial" panose="020B0604020202020204" pitchFamily="34" charset="0"/>
              <a:buChar char="•"/>
            </a:pPr>
            <a:r>
              <a:rPr lang="en-AU" sz="2400" dirty="0">
                <a:solidFill>
                  <a:srgbClr val="660066"/>
                </a:solidFill>
                <a:latin typeface="Tahoma" pitchFamily="34" charset="0"/>
              </a:rPr>
              <a:t>Sometimes referred to as internal, this feedback comes from within the performer from the proprioceptors. </a:t>
            </a:r>
          </a:p>
          <a:p>
            <a:pPr marL="800100" lvl="1" indent="-342900">
              <a:buFont typeface="Arial" panose="020B0604020202020204" pitchFamily="34" charset="0"/>
              <a:buChar char="•"/>
            </a:pPr>
            <a:r>
              <a:rPr lang="en-AU" dirty="0">
                <a:solidFill>
                  <a:srgbClr val="660066"/>
                </a:solidFill>
                <a:latin typeface="Tahoma" pitchFamily="34" charset="0"/>
              </a:rPr>
              <a:t>e.g. when a golfer swings at the ball they can feel the timing of the arm movement and the hip movement in conjunction with the strike of the ball.</a:t>
            </a:r>
          </a:p>
          <a:p>
            <a:pPr marL="800100" lvl="1" indent="-342900">
              <a:buFont typeface="Arial" panose="020B0604020202020204" pitchFamily="34" charset="0"/>
              <a:buChar char="•"/>
            </a:pPr>
            <a:r>
              <a:rPr lang="en-AU" dirty="0">
                <a:solidFill>
                  <a:srgbClr val="660066"/>
                </a:solidFill>
                <a:latin typeface="Tahoma" pitchFamily="34" charset="0"/>
              </a:rPr>
              <a:t>This is also referred to as kinaesthetic feedback. The more skilled the performer the more effective the use of kinaesthetic feedback.</a:t>
            </a:r>
          </a:p>
          <a:p>
            <a:pPr marL="342900" indent="-342900" algn="r"/>
            <a:r>
              <a:rPr lang="en-AU" sz="1000" dirty="0">
                <a:solidFill>
                  <a:srgbClr val="660066"/>
                </a:solidFill>
                <a:latin typeface="Tahoma" pitchFamily="34" charset="0"/>
              </a:rPr>
              <a:t>Wesson </a:t>
            </a:r>
            <a:r>
              <a:rPr lang="en-AU" sz="1000" dirty="0" err="1">
                <a:solidFill>
                  <a:srgbClr val="660066"/>
                </a:solidFill>
                <a:latin typeface="Tahoma" pitchFamily="34" charset="0"/>
              </a:rPr>
              <a:t>et.al</a:t>
            </a:r>
            <a:r>
              <a:rPr lang="en-AU" sz="1000" dirty="0">
                <a:solidFill>
                  <a:srgbClr val="660066"/>
                </a:solidFill>
                <a:latin typeface="Tahoma" pitchFamily="34" charset="0"/>
              </a:rPr>
              <a:t> 2005</a:t>
            </a:r>
          </a:p>
          <a:p>
            <a:pPr marL="342900" indent="-342900">
              <a:buFont typeface="Arial" panose="020B0604020202020204" pitchFamily="34" charset="0"/>
              <a:buChar char="•"/>
            </a:pPr>
            <a:r>
              <a:rPr lang="en-AU" sz="2400" dirty="0">
                <a:solidFill>
                  <a:srgbClr val="660066"/>
                </a:solidFill>
                <a:latin typeface="Tahoma" pitchFamily="34" charset="0"/>
              </a:rPr>
              <a:t>Information received from ourselves</a:t>
            </a:r>
          </a:p>
          <a:p>
            <a:pPr marL="342900" indent="-342900">
              <a:buFont typeface="Arial" panose="020B0604020202020204" pitchFamily="34" charset="0"/>
              <a:buChar char="•"/>
            </a:pPr>
            <a:r>
              <a:rPr lang="en-AU" sz="2400" dirty="0">
                <a:solidFill>
                  <a:srgbClr val="660066"/>
                </a:solidFill>
                <a:latin typeface="Tahoma" pitchFamily="34" charset="0"/>
              </a:rPr>
              <a:t>Overall feel of the movement</a:t>
            </a:r>
          </a:p>
          <a:p>
            <a:pPr marL="342900" indent="-342900" algn="r"/>
            <a:r>
              <a:rPr lang="en-AU" dirty="0">
                <a:solidFill>
                  <a:srgbClr val="660066"/>
                </a:solidFill>
                <a:latin typeface="Tahoma" pitchFamily="34" charset="0"/>
              </a:rPr>
              <a:t> </a:t>
            </a: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954107"/>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5.2.14 Outline the role of feedback in information processing models</a:t>
            </a: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5" name="Rectangle 19">
            <a:hlinkClick r:id="rId4" action="ppaction://hlinksldjump" tooltip="Click here to go to this dot point"/>
          </p:cNvPr>
          <p:cNvSpPr>
            <a:spLocks noChangeArrowheads="1"/>
          </p:cNvSpPr>
          <p:nvPr/>
        </p:nvSpPr>
        <p:spPr bwMode="auto">
          <a:xfrm>
            <a:off x="1219199" y="923925"/>
            <a:ext cx="7239000" cy="2093929"/>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p>
          <a:p>
            <a:pPr marL="342900" indent="-342900"/>
            <a:r>
              <a:rPr lang="en-AU" sz="2400" dirty="0">
                <a:solidFill>
                  <a:srgbClr val="660066"/>
                </a:solidFill>
                <a:latin typeface="Tahoma" pitchFamily="34" charset="0"/>
              </a:rPr>
              <a:t>	</a:t>
            </a:r>
            <a:r>
              <a:rPr lang="en-AU" sz="2800" b="1" dirty="0">
                <a:solidFill>
                  <a:srgbClr val="660066"/>
                </a:solidFill>
                <a:latin typeface="Tahoma" pitchFamily="34" charset="0"/>
              </a:rPr>
              <a:t>Extrinsic feedback</a:t>
            </a:r>
          </a:p>
          <a:p>
            <a:pPr marL="342900" indent="-342900">
              <a:buFont typeface="Arial" panose="020B0604020202020204" pitchFamily="34" charset="0"/>
              <a:buChar char="•"/>
            </a:pPr>
            <a:r>
              <a:rPr lang="en-AU" sz="2400" dirty="0">
                <a:solidFill>
                  <a:srgbClr val="660066"/>
                </a:solidFill>
                <a:latin typeface="Tahoma" pitchFamily="34" charset="0"/>
              </a:rPr>
              <a:t>Sometimes referred to as external or augmented feedback this type of feedback is information received from outside the performer and is given to enhance (augment) the already received intrinsic feedback.</a:t>
            </a:r>
          </a:p>
          <a:p>
            <a:pPr marL="342900" indent="-342900">
              <a:buFont typeface="Arial" panose="020B0604020202020204" pitchFamily="34" charset="0"/>
              <a:buChar char="•"/>
            </a:pPr>
            <a:r>
              <a:rPr lang="en-AU" sz="2400" dirty="0">
                <a:solidFill>
                  <a:srgbClr val="660066"/>
                </a:solidFill>
                <a:latin typeface="Tahoma" pitchFamily="34" charset="0"/>
              </a:rPr>
              <a:t>Feedback given by an individual or device</a:t>
            </a:r>
          </a:p>
          <a:p>
            <a:pPr marL="342900" indent="-342900">
              <a:buFont typeface="Arial" panose="020B0604020202020204" pitchFamily="34" charset="0"/>
              <a:buChar char="•"/>
            </a:pPr>
            <a:r>
              <a:rPr lang="en-AU" sz="2400" dirty="0">
                <a:solidFill>
                  <a:srgbClr val="660066"/>
                </a:solidFill>
                <a:latin typeface="Tahoma" pitchFamily="34" charset="0"/>
              </a:rPr>
              <a:t>This is the type of feedback most commonly referred to in teaching and coaching. It is usually provided by the coach to describe to the performer why success or failure took place.</a:t>
            </a:r>
            <a:endParaRPr lang="en-AU" sz="800" dirty="0">
              <a:solidFill>
                <a:srgbClr val="660066"/>
              </a:solidFill>
              <a:latin typeface="Tahoma" pitchFamily="34" charset="0"/>
            </a:endParaRPr>
          </a:p>
          <a:p>
            <a:pPr marL="342900" indent="-342900" algn="r"/>
            <a:r>
              <a:rPr lang="en-AU" sz="800" dirty="0">
                <a:solidFill>
                  <a:srgbClr val="660066"/>
                </a:solidFill>
                <a:latin typeface="Tahoma" pitchFamily="34" charset="0"/>
              </a:rPr>
              <a:t>Wesson </a:t>
            </a:r>
            <a:r>
              <a:rPr lang="en-AU" sz="800" dirty="0" err="1">
                <a:solidFill>
                  <a:srgbClr val="660066"/>
                </a:solidFill>
                <a:latin typeface="Tahoma" pitchFamily="34" charset="0"/>
              </a:rPr>
              <a:t>et.al</a:t>
            </a:r>
            <a:r>
              <a:rPr lang="en-AU" sz="800" dirty="0">
                <a:solidFill>
                  <a:srgbClr val="660066"/>
                </a:solidFill>
                <a:latin typeface="Tahoma" pitchFamily="34" charset="0"/>
              </a:rPr>
              <a:t> 2005</a:t>
            </a:r>
          </a:p>
          <a:p>
            <a:pPr marL="342900" indent="-342900"/>
            <a:endParaRPr lang="en-AU" sz="800" dirty="0">
              <a:solidFill>
                <a:srgbClr val="660066"/>
              </a:solidFill>
              <a:latin typeface="Tahoma" pitchFamily="34" charset="0"/>
            </a:endParaRPr>
          </a:p>
          <a:p>
            <a:pPr marL="342900" indent="-342900"/>
            <a:endParaRPr lang="en-AU" sz="800"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lgn="r"/>
            <a:r>
              <a:rPr lang="en-AU" dirty="0">
                <a:solidFill>
                  <a:srgbClr val="660066"/>
                </a:solidFill>
                <a:latin typeface="Tahoma" pitchFamily="34" charset="0"/>
              </a:rPr>
              <a:t> </a:t>
            </a: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954107"/>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5.2.14 Outline the role of feedback in information processing models</a:t>
            </a: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5" name="Rectangle 19">
            <a:hlinkClick r:id="rId4" action="ppaction://hlinksldjump" tooltip="Click here to go to this dot point"/>
          </p:cNvPr>
          <p:cNvSpPr>
            <a:spLocks noChangeArrowheads="1"/>
          </p:cNvSpPr>
          <p:nvPr/>
        </p:nvSpPr>
        <p:spPr bwMode="auto">
          <a:xfrm>
            <a:off x="1258888" y="1071546"/>
            <a:ext cx="7239000" cy="2093929"/>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p>
          <a:p>
            <a:pPr marL="342900" indent="-342900"/>
            <a:r>
              <a:rPr lang="en-AU" sz="2400" dirty="0">
                <a:solidFill>
                  <a:srgbClr val="660066"/>
                </a:solidFill>
                <a:latin typeface="Tahoma" pitchFamily="34" charset="0"/>
              </a:rPr>
              <a:t>	</a:t>
            </a:r>
            <a:r>
              <a:rPr lang="en-AU" sz="2800" b="1" dirty="0">
                <a:solidFill>
                  <a:srgbClr val="660066"/>
                </a:solidFill>
                <a:latin typeface="Tahoma" pitchFamily="34" charset="0"/>
              </a:rPr>
              <a:t>Knowledge of results (KR) feedback</a:t>
            </a:r>
          </a:p>
          <a:p>
            <a:pPr marL="342900" indent="-342900"/>
            <a:endParaRPr lang="en-AU" sz="2400" dirty="0">
              <a:solidFill>
                <a:srgbClr val="660066"/>
              </a:solidFill>
              <a:latin typeface="Tahoma" pitchFamily="34" charset="0"/>
            </a:endParaRPr>
          </a:p>
          <a:p>
            <a:pPr marL="342900" indent="-342900"/>
            <a:r>
              <a:rPr lang="en-AU" sz="2400" dirty="0">
                <a:solidFill>
                  <a:srgbClr val="660066"/>
                </a:solidFill>
                <a:latin typeface="Tahoma" pitchFamily="34" charset="0"/>
              </a:rPr>
              <a:t>	</a:t>
            </a:r>
            <a:r>
              <a:rPr lang="en-AU" dirty="0">
                <a:solidFill>
                  <a:srgbClr val="660066"/>
                </a:solidFill>
                <a:latin typeface="Tahoma" pitchFamily="34" charset="0"/>
              </a:rPr>
              <a:t>Without knowing what the results of our actions have been we will be unable to modify them in order to produce the precise movements needed for the correct performance of a skill.</a:t>
            </a:r>
            <a:endParaRPr lang="en-AU" sz="800" dirty="0">
              <a:solidFill>
                <a:srgbClr val="660066"/>
              </a:solidFill>
              <a:latin typeface="Tahoma" pitchFamily="34" charset="0"/>
            </a:endParaRPr>
          </a:p>
          <a:p>
            <a:pPr marL="342900" indent="-342900"/>
            <a:endParaRPr lang="en-AU" sz="800" dirty="0">
              <a:solidFill>
                <a:srgbClr val="660066"/>
              </a:solidFill>
              <a:latin typeface="Tahoma" pitchFamily="34" charset="0"/>
            </a:endParaRPr>
          </a:p>
          <a:p>
            <a:pPr marL="342900" indent="-342900" algn="r"/>
            <a:r>
              <a:rPr lang="en-AU" sz="800" dirty="0">
                <a:solidFill>
                  <a:srgbClr val="660066"/>
                </a:solidFill>
                <a:latin typeface="Tahoma" pitchFamily="34" charset="0"/>
              </a:rPr>
              <a:t>Wesson et.al 2005</a:t>
            </a:r>
          </a:p>
          <a:p>
            <a:pPr marL="342900" indent="-342900"/>
            <a:r>
              <a:rPr lang="en-AU" dirty="0">
                <a:solidFill>
                  <a:srgbClr val="660066"/>
                </a:solidFill>
                <a:latin typeface="Tahoma" pitchFamily="34" charset="0"/>
              </a:rPr>
              <a:t>	It refers to the end result of a response.  </a:t>
            </a:r>
          </a:p>
          <a:p>
            <a:pPr marL="342900" indent="-342900" algn="r"/>
            <a:r>
              <a:rPr lang="en-AU" sz="800" dirty="0" err="1">
                <a:solidFill>
                  <a:srgbClr val="660066"/>
                </a:solidFill>
                <a:latin typeface="Tahoma" pitchFamily="34" charset="0"/>
              </a:rPr>
              <a:t>Honeybourne</a:t>
            </a:r>
            <a:r>
              <a:rPr lang="en-AU" sz="800" dirty="0">
                <a:solidFill>
                  <a:srgbClr val="660066"/>
                </a:solidFill>
                <a:latin typeface="Tahoma" pitchFamily="34" charset="0"/>
              </a:rPr>
              <a:t> </a:t>
            </a:r>
            <a:r>
              <a:rPr lang="en-AU" sz="800" dirty="0" err="1">
                <a:solidFill>
                  <a:srgbClr val="660066"/>
                </a:solidFill>
                <a:latin typeface="Tahoma" pitchFamily="34" charset="0"/>
              </a:rPr>
              <a:t>et.al</a:t>
            </a:r>
            <a:r>
              <a:rPr lang="en-AU" sz="800" dirty="0">
                <a:solidFill>
                  <a:srgbClr val="660066"/>
                </a:solidFill>
                <a:latin typeface="Tahoma" pitchFamily="34" charset="0"/>
              </a:rPr>
              <a:t> 2004</a:t>
            </a:r>
          </a:p>
          <a:p>
            <a:pPr marL="342900" indent="-342900"/>
            <a:endParaRPr lang="en-AU" sz="800" dirty="0">
              <a:solidFill>
                <a:srgbClr val="660066"/>
              </a:solidFill>
              <a:latin typeface="Tahoma" pitchFamily="34" charset="0"/>
            </a:endParaRPr>
          </a:p>
          <a:p>
            <a:pPr marL="342900" indent="-342900"/>
            <a:endParaRPr lang="en-AU" sz="800" dirty="0">
              <a:solidFill>
                <a:srgbClr val="660066"/>
              </a:solidFill>
              <a:latin typeface="Tahoma" pitchFamily="34" charset="0"/>
            </a:endParaRPr>
          </a:p>
          <a:p>
            <a:pPr marL="342900" indent="-342900"/>
            <a:r>
              <a:rPr lang="en-AU" dirty="0">
                <a:solidFill>
                  <a:srgbClr val="660066"/>
                </a:solidFill>
                <a:latin typeface="Tahoma" pitchFamily="34" charset="0"/>
              </a:rPr>
              <a:t>	Information about the outcome of the action.</a:t>
            </a:r>
          </a:p>
          <a:p>
            <a:pPr marL="342900" indent="-342900"/>
            <a:r>
              <a:rPr lang="en-AU" dirty="0">
                <a:solidFill>
                  <a:srgbClr val="660066"/>
                </a:solidFill>
                <a:latin typeface="Tahoma" pitchFamily="34" charset="0"/>
              </a:rPr>
              <a:t> </a:t>
            </a: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954107"/>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5.2.14 Outline the role of feedback in information processing models</a:t>
            </a: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5" name="Rectangle 19">
            <a:hlinkClick r:id="rId4" action="ppaction://hlinksldjump" tooltip="Click here to go to this dot point"/>
          </p:cNvPr>
          <p:cNvSpPr>
            <a:spLocks noChangeArrowheads="1"/>
          </p:cNvSpPr>
          <p:nvPr/>
        </p:nvSpPr>
        <p:spPr bwMode="auto">
          <a:xfrm>
            <a:off x="1258888" y="1071546"/>
            <a:ext cx="7239000" cy="2093929"/>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p>
          <a:p>
            <a:pPr marL="342900" indent="-342900"/>
            <a:r>
              <a:rPr lang="en-AU" sz="2400" dirty="0">
                <a:solidFill>
                  <a:srgbClr val="660066"/>
                </a:solidFill>
                <a:latin typeface="Tahoma" pitchFamily="34" charset="0"/>
              </a:rPr>
              <a:t>	</a:t>
            </a:r>
            <a:r>
              <a:rPr lang="en-AU" sz="2400" b="1" dirty="0">
                <a:solidFill>
                  <a:srgbClr val="660066"/>
                </a:solidFill>
                <a:latin typeface="Tahoma" pitchFamily="34" charset="0"/>
              </a:rPr>
              <a:t>Knowledge of performance (KP) feedback</a:t>
            </a:r>
          </a:p>
          <a:p>
            <a:pPr marL="342900" indent="-342900" algn="r"/>
            <a:endParaRPr lang="en-AU" sz="800" dirty="0">
              <a:solidFill>
                <a:srgbClr val="660066"/>
              </a:solidFill>
              <a:latin typeface="Tahoma" pitchFamily="34" charset="0"/>
            </a:endParaRPr>
          </a:p>
          <a:p>
            <a:pPr marL="342900" indent="-342900"/>
            <a:r>
              <a:rPr lang="en-AU" sz="800" dirty="0">
                <a:solidFill>
                  <a:srgbClr val="660066"/>
                </a:solidFill>
                <a:latin typeface="Tahoma" pitchFamily="34" charset="0"/>
              </a:rPr>
              <a:t>	</a:t>
            </a:r>
          </a:p>
          <a:p>
            <a:pPr marL="342900" indent="-342900"/>
            <a:r>
              <a:rPr lang="en-AU" sz="800" dirty="0">
                <a:solidFill>
                  <a:srgbClr val="660066"/>
                </a:solidFill>
                <a:latin typeface="Tahoma" pitchFamily="34" charset="0"/>
              </a:rPr>
              <a:t>	</a:t>
            </a:r>
            <a:r>
              <a:rPr lang="en-AU" dirty="0">
                <a:solidFill>
                  <a:srgbClr val="660066"/>
                </a:solidFill>
                <a:latin typeface="Tahoma" pitchFamily="34" charset="0"/>
              </a:rPr>
              <a:t>The type of feedback given about the actual movement pattern is known as knowledge of performance.      </a:t>
            </a:r>
            <a:r>
              <a:rPr lang="en-AU" sz="800" dirty="0">
                <a:solidFill>
                  <a:srgbClr val="660066"/>
                </a:solidFill>
                <a:latin typeface="Tahoma" pitchFamily="34" charset="0"/>
              </a:rPr>
              <a:t>Wesson et.al 2005</a:t>
            </a:r>
          </a:p>
          <a:p>
            <a:pPr marL="342900" indent="-342900" algn="r"/>
            <a:endParaRPr lang="en-AU" sz="800" dirty="0">
              <a:solidFill>
                <a:srgbClr val="660066"/>
              </a:solidFill>
              <a:latin typeface="Tahoma" pitchFamily="34" charset="0"/>
            </a:endParaRPr>
          </a:p>
          <a:p>
            <a:pPr marL="342900" indent="-342900" algn="r"/>
            <a:endParaRPr lang="en-AU" sz="800" dirty="0">
              <a:solidFill>
                <a:srgbClr val="660066"/>
              </a:solidFill>
              <a:latin typeface="Tahoma" pitchFamily="34" charset="0"/>
            </a:endParaRPr>
          </a:p>
          <a:p>
            <a:pPr marL="342900" indent="-342900"/>
            <a:r>
              <a:rPr lang="en-AU" dirty="0">
                <a:solidFill>
                  <a:srgbClr val="660066"/>
                </a:solidFill>
                <a:latin typeface="Tahoma" pitchFamily="34" charset="0"/>
              </a:rPr>
              <a:t>	This information is about how well the movement is being executed, rather than the end result.                  </a:t>
            </a:r>
            <a:r>
              <a:rPr lang="en-AU" sz="800" dirty="0" err="1">
                <a:solidFill>
                  <a:srgbClr val="660066"/>
                </a:solidFill>
                <a:latin typeface="Tahoma" pitchFamily="34" charset="0"/>
              </a:rPr>
              <a:t>Honeybourne</a:t>
            </a:r>
            <a:r>
              <a:rPr lang="en-AU" sz="800" dirty="0">
                <a:solidFill>
                  <a:srgbClr val="660066"/>
                </a:solidFill>
                <a:latin typeface="Tahoma" pitchFamily="34" charset="0"/>
              </a:rPr>
              <a:t> et.al 2004</a:t>
            </a:r>
          </a:p>
          <a:p>
            <a:pPr marL="342900" indent="-342900"/>
            <a:endParaRPr lang="en-AU" sz="800" dirty="0">
              <a:solidFill>
                <a:srgbClr val="660066"/>
              </a:solidFill>
              <a:latin typeface="Tahoma" pitchFamily="34" charset="0"/>
            </a:endParaRPr>
          </a:p>
          <a:p>
            <a:pPr marL="342900" indent="-342900"/>
            <a:endParaRPr lang="en-AU" sz="800" dirty="0">
              <a:solidFill>
                <a:srgbClr val="660066"/>
              </a:solidFill>
              <a:latin typeface="Tahoma" pitchFamily="34" charset="0"/>
            </a:endParaRPr>
          </a:p>
          <a:p>
            <a:pPr marL="342900" indent="-342900"/>
            <a:r>
              <a:rPr lang="en-AU" dirty="0">
                <a:solidFill>
                  <a:srgbClr val="660066"/>
                </a:solidFill>
                <a:latin typeface="Tahoma" pitchFamily="34" charset="0"/>
              </a:rPr>
              <a:t>	Post-response information on the nature of the movement – “feel the movement”</a:t>
            </a:r>
          </a:p>
          <a:p>
            <a:pPr marL="342900" indent="-342900" algn="r"/>
            <a:r>
              <a:rPr lang="en-AU" dirty="0">
                <a:solidFill>
                  <a:srgbClr val="660066"/>
                </a:solidFill>
                <a:latin typeface="Tahoma" pitchFamily="34" charset="0"/>
              </a:rPr>
              <a:t> </a:t>
            </a: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954107"/>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5.2.14 Outline the role of feedback in information processing models</a:t>
            </a: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5" name="Rectangle 19">
            <a:hlinkClick r:id="rId4" action="ppaction://hlinksldjump" tooltip="Click here to go to this dot point"/>
          </p:cNvPr>
          <p:cNvSpPr>
            <a:spLocks noChangeArrowheads="1"/>
          </p:cNvSpPr>
          <p:nvPr/>
        </p:nvSpPr>
        <p:spPr bwMode="auto">
          <a:xfrm>
            <a:off x="1258888" y="1071546"/>
            <a:ext cx="7239000" cy="2093929"/>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p>
          <a:p>
            <a:pPr marL="342900" indent="-342900"/>
            <a:r>
              <a:rPr lang="en-AU" sz="2400" dirty="0">
                <a:solidFill>
                  <a:srgbClr val="660066"/>
                </a:solidFill>
                <a:latin typeface="Tahoma" pitchFamily="34" charset="0"/>
              </a:rPr>
              <a:t>	Positive feedback</a:t>
            </a:r>
            <a:endParaRPr lang="en-AU" sz="800" dirty="0">
              <a:solidFill>
                <a:srgbClr val="660066"/>
              </a:solidFill>
              <a:latin typeface="Tahoma" pitchFamily="34" charset="0"/>
            </a:endParaRPr>
          </a:p>
          <a:p>
            <a:pPr marL="342900" indent="-342900" algn="r"/>
            <a:endParaRPr lang="en-AU" sz="800" dirty="0">
              <a:solidFill>
                <a:srgbClr val="660066"/>
              </a:solidFill>
              <a:latin typeface="Tahoma" pitchFamily="34" charset="0"/>
            </a:endParaRPr>
          </a:p>
          <a:p>
            <a:pPr marL="342900" indent="-342900"/>
            <a:r>
              <a:rPr lang="en-AU" sz="800" dirty="0">
                <a:solidFill>
                  <a:srgbClr val="660066"/>
                </a:solidFill>
                <a:latin typeface="Tahoma" pitchFamily="34" charset="0"/>
              </a:rPr>
              <a:t>	</a:t>
            </a:r>
          </a:p>
          <a:p>
            <a:pPr marL="342900" indent="-342900"/>
            <a:r>
              <a:rPr lang="en-AU" sz="800" dirty="0">
                <a:solidFill>
                  <a:srgbClr val="660066"/>
                </a:solidFill>
                <a:latin typeface="Tahoma" pitchFamily="34" charset="0"/>
              </a:rPr>
              <a:t>	</a:t>
            </a:r>
            <a:r>
              <a:rPr lang="en-AU" dirty="0">
                <a:solidFill>
                  <a:srgbClr val="660066"/>
                </a:solidFill>
                <a:latin typeface="Tahoma" pitchFamily="34" charset="0"/>
              </a:rPr>
              <a:t>This type of feedback occurs when performance of a task was correct or successful. It can be used to reinforce learning. </a:t>
            </a:r>
            <a:endParaRPr lang="en-AU" sz="800" dirty="0">
              <a:solidFill>
                <a:srgbClr val="660066"/>
              </a:solidFill>
              <a:latin typeface="Tahoma" pitchFamily="34" charset="0"/>
            </a:endParaRPr>
          </a:p>
          <a:p>
            <a:pPr marL="342900" indent="-342900" algn="r"/>
            <a:endParaRPr lang="en-AU" sz="800" dirty="0">
              <a:solidFill>
                <a:srgbClr val="660066"/>
              </a:solidFill>
              <a:latin typeface="Tahoma" pitchFamily="34" charset="0"/>
            </a:endParaRPr>
          </a:p>
          <a:p>
            <a:pPr marL="342900" indent="-342900" algn="r"/>
            <a:endParaRPr lang="en-AU" sz="800" dirty="0">
              <a:solidFill>
                <a:srgbClr val="660066"/>
              </a:solidFill>
              <a:latin typeface="Tahoma" pitchFamily="34" charset="0"/>
            </a:endParaRPr>
          </a:p>
          <a:p>
            <a:pPr marL="342900" indent="-342900" algn="r"/>
            <a:endParaRPr lang="en-AU" sz="800" dirty="0">
              <a:solidFill>
                <a:srgbClr val="660066"/>
              </a:solidFill>
              <a:latin typeface="Tahoma" pitchFamily="34" charset="0"/>
            </a:endParaRPr>
          </a:p>
          <a:p>
            <a:pPr marL="342900" indent="-342900" algn="r"/>
            <a:r>
              <a:rPr lang="en-AU" sz="800" dirty="0">
                <a:solidFill>
                  <a:srgbClr val="660066"/>
                </a:solidFill>
                <a:latin typeface="Tahoma" pitchFamily="34" charset="0"/>
              </a:rPr>
              <a:t>Wesson </a:t>
            </a:r>
            <a:r>
              <a:rPr lang="en-AU" sz="800" dirty="0" err="1">
                <a:solidFill>
                  <a:srgbClr val="660066"/>
                </a:solidFill>
                <a:latin typeface="Tahoma" pitchFamily="34" charset="0"/>
              </a:rPr>
              <a:t>et.al</a:t>
            </a:r>
            <a:r>
              <a:rPr lang="en-AU" sz="800" dirty="0">
                <a:solidFill>
                  <a:srgbClr val="660066"/>
                </a:solidFill>
                <a:latin typeface="Tahoma" pitchFamily="34" charset="0"/>
              </a:rPr>
              <a:t> 2005</a:t>
            </a:r>
          </a:p>
          <a:p>
            <a:pPr marL="342900" indent="-342900" algn="r"/>
            <a:endParaRPr lang="en-AU" sz="800" dirty="0">
              <a:solidFill>
                <a:srgbClr val="660066"/>
              </a:solidFill>
              <a:latin typeface="Tahoma" pitchFamily="34" charset="0"/>
            </a:endParaRPr>
          </a:p>
          <a:p>
            <a:pPr marL="342900" indent="-342900" algn="r"/>
            <a:endParaRPr lang="en-AU" sz="800" dirty="0">
              <a:solidFill>
                <a:srgbClr val="660066"/>
              </a:solidFill>
              <a:latin typeface="Tahoma" pitchFamily="34" charset="0"/>
            </a:endParaRPr>
          </a:p>
          <a:p>
            <a:pPr marL="342900" indent="-342900"/>
            <a:r>
              <a:rPr lang="en-AU" dirty="0">
                <a:solidFill>
                  <a:srgbClr val="660066"/>
                </a:solidFill>
                <a:latin typeface="Tahoma" pitchFamily="34" charset="0"/>
              </a:rPr>
              <a:t>	It gives information about a successful outcome.  </a:t>
            </a:r>
          </a:p>
          <a:p>
            <a:pPr marL="342900" indent="-342900"/>
            <a:endParaRPr lang="en-AU" dirty="0">
              <a:solidFill>
                <a:srgbClr val="660066"/>
              </a:solidFill>
              <a:latin typeface="Tahoma" pitchFamily="34" charset="0"/>
            </a:endParaRPr>
          </a:p>
          <a:p>
            <a:pPr marL="342900" indent="-342900" algn="r"/>
            <a:r>
              <a:rPr lang="en-AU" sz="800" dirty="0" err="1">
                <a:solidFill>
                  <a:srgbClr val="660066"/>
                </a:solidFill>
                <a:latin typeface="Tahoma" pitchFamily="34" charset="0"/>
              </a:rPr>
              <a:t>Honeybourne</a:t>
            </a:r>
            <a:r>
              <a:rPr lang="en-AU" sz="800" dirty="0">
                <a:solidFill>
                  <a:srgbClr val="660066"/>
                </a:solidFill>
                <a:latin typeface="Tahoma" pitchFamily="34" charset="0"/>
              </a:rPr>
              <a:t> </a:t>
            </a:r>
            <a:r>
              <a:rPr lang="en-AU" sz="800" dirty="0" err="1">
                <a:solidFill>
                  <a:srgbClr val="660066"/>
                </a:solidFill>
                <a:latin typeface="Tahoma" pitchFamily="34" charset="0"/>
              </a:rPr>
              <a:t>et.al</a:t>
            </a:r>
            <a:r>
              <a:rPr lang="en-AU" sz="800" dirty="0">
                <a:solidFill>
                  <a:srgbClr val="660066"/>
                </a:solidFill>
                <a:latin typeface="Tahoma" pitchFamily="34" charset="0"/>
              </a:rPr>
              <a:t> 2004</a:t>
            </a:r>
          </a:p>
          <a:p>
            <a:pPr marL="342900" indent="-342900"/>
            <a:endParaRPr lang="en-AU" sz="800" dirty="0">
              <a:solidFill>
                <a:srgbClr val="660066"/>
              </a:solidFill>
              <a:latin typeface="Tahoma" pitchFamily="34" charset="0"/>
            </a:endParaRPr>
          </a:p>
          <a:p>
            <a:pPr marL="342900" indent="-342900"/>
            <a:endParaRPr lang="en-AU" sz="800"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lgn="r"/>
            <a:r>
              <a:rPr lang="en-AU" dirty="0">
                <a:solidFill>
                  <a:srgbClr val="660066"/>
                </a:solidFill>
                <a:latin typeface="Tahoma" pitchFamily="34" charset="0"/>
              </a:rPr>
              <a:t> </a:t>
            </a: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954107"/>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5.2.14 Outline the role of feedback in information processing models</a:t>
            </a: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5" name="Rectangle 19">
            <a:hlinkClick r:id="rId4" action="ppaction://hlinksldjump" tooltip="Click here to go to this dot point"/>
          </p:cNvPr>
          <p:cNvSpPr>
            <a:spLocks noChangeArrowheads="1"/>
          </p:cNvSpPr>
          <p:nvPr/>
        </p:nvSpPr>
        <p:spPr bwMode="auto">
          <a:xfrm>
            <a:off x="1258888" y="1071546"/>
            <a:ext cx="7239000" cy="2093929"/>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p>
          <a:p>
            <a:pPr marL="342900" indent="-342900"/>
            <a:r>
              <a:rPr lang="en-AU" sz="2400" dirty="0">
                <a:solidFill>
                  <a:srgbClr val="660066"/>
                </a:solidFill>
                <a:latin typeface="Tahoma" pitchFamily="34" charset="0"/>
              </a:rPr>
              <a:t>	Negative feedback</a:t>
            </a:r>
            <a:endParaRPr lang="en-AU" sz="800" dirty="0">
              <a:solidFill>
                <a:srgbClr val="660066"/>
              </a:solidFill>
              <a:latin typeface="Tahoma" pitchFamily="34" charset="0"/>
            </a:endParaRPr>
          </a:p>
          <a:p>
            <a:pPr marL="342900" indent="-342900" algn="r"/>
            <a:endParaRPr lang="en-AU" sz="800" dirty="0">
              <a:solidFill>
                <a:srgbClr val="660066"/>
              </a:solidFill>
              <a:latin typeface="Tahoma" pitchFamily="34" charset="0"/>
            </a:endParaRPr>
          </a:p>
          <a:p>
            <a:pPr marL="342900" indent="-342900"/>
            <a:r>
              <a:rPr lang="en-AU" sz="800" dirty="0">
                <a:solidFill>
                  <a:srgbClr val="660066"/>
                </a:solidFill>
                <a:latin typeface="Tahoma" pitchFamily="34" charset="0"/>
              </a:rPr>
              <a:t>	</a:t>
            </a:r>
          </a:p>
          <a:p>
            <a:pPr marL="342900" indent="-342900"/>
            <a:r>
              <a:rPr lang="en-AU" sz="800" dirty="0">
                <a:solidFill>
                  <a:srgbClr val="660066"/>
                </a:solidFill>
                <a:latin typeface="Tahoma" pitchFamily="34" charset="0"/>
              </a:rPr>
              <a:t>	</a:t>
            </a:r>
            <a:r>
              <a:rPr lang="en-AU" dirty="0">
                <a:solidFill>
                  <a:srgbClr val="660066"/>
                </a:solidFill>
                <a:latin typeface="Tahoma" pitchFamily="34" charset="0"/>
              </a:rPr>
              <a:t>This type of feedback occurs when performance of a task was incorrect. E.g. a basketball player missing a free throw: they see the ball missed; friends comment; they realise the shot lacked power; teacher or coach may indicate faults.</a:t>
            </a:r>
            <a:endParaRPr lang="en-AU" sz="800" dirty="0">
              <a:solidFill>
                <a:srgbClr val="660066"/>
              </a:solidFill>
              <a:latin typeface="Tahoma" pitchFamily="34" charset="0"/>
            </a:endParaRPr>
          </a:p>
          <a:p>
            <a:pPr marL="342900" indent="-342900" algn="r"/>
            <a:endParaRPr lang="en-AU" sz="800" dirty="0">
              <a:solidFill>
                <a:srgbClr val="660066"/>
              </a:solidFill>
              <a:latin typeface="Tahoma" pitchFamily="34" charset="0"/>
            </a:endParaRPr>
          </a:p>
          <a:p>
            <a:pPr marL="342900" indent="-342900" algn="r"/>
            <a:endParaRPr lang="en-AU" sz="800" dirty="0">
              <a:solidFill>
                <a:srgbClr val="660066"/>
              </a:solidFill>
              <a:latin typeface="Tahoma" pitchFamily="34" charset="0"/>
            </a:endParaRPr>
          </a:p>
          <a:p>
            <a:pPr marL="342900" indent="-342900" algn="r"/>
            <a:endParaRPr lang="en-AU" sz="800" dirty="0">
              <a:solidFill>
                <a:srgbClr val="660066"/>
              </a:solidFill>
              <a:latin typeface="Tahoma" pitchFamily="34" charset="0"/>
            </a:endParaRPr>
          </a:p>
          <a:p>
            <a:pPr marL="342900" indent="-342900" algn="r"/>
            <a:r>
              <a:rPr lang="en-AU" sz="800" dirty="0">
                <a:solidFill>
                  <a:srgbClr val="660066"/>
                </a:solidFill>
                <a:latin typeface="Tahoma" pitchFamily="34" charset="0"/>
              </a:rPr>
              <a:t>Wesson </a:t>
            </a:r>
            <a:r>
              <a:rPr lang="en-AU" sz="800" dirty="0" err="1">
                <a:solidFill>
                  <a:srgbClr val="660066"/>
                </a:solidFill>
                <a:latin typeface="Tahoma" pitchFamily="34" charset="0"/>
              </a:rPr>
              <a:t>et.al</a:t>
            </a:r>
            <a:r>
              <a:rPr lang="en-AU" sz="800" dirty="0">
                <a:solidFill>
                  <a:srgbClr val="660066"/>
                </a:solidFill>
                <a:latin typeface="Tahoma" pitchFamily="34" charset="0"/>
              </a:rPr>
              <a:t> 2005</a:t>
            </a:r>
          </a:p>
          <a:p>
            <a:pPr marL="342900" indent="-342900" algn="r"/>
            <a:endParaRPr lang="en-AU" sz="800" dirty="0">
              <a:solidFill>
                <a:srgbClr val="660066"/>
              </a:solidFill>
              <a:latin typeface="Tahoma" pitchFamily="34" charset="0"/>
            </a:endParaRPr>
          </a:p>
          <a:p>
            <a:pPr marL="342900" indent="-342900" algn="r"/>
            <a:endParaRPr lang="en-AU" sz="800" dirty="0">
              <a:solidFill>
                <a:srgbClr val="660066"/>
              </a:solidFill>
              <a:latin typeface="Tahoma" pitchFamily="34" charset="0"/>
            </a:endParaRPr>
          </a:p>
          <a:p>
            <a:pPr marL="342900" indent="-342900"/>
            <a:r>
              <a:rPr lang="en-AU" dirty="0">
                <a:solidFill>
                  <a:srgbClr val="660066"/>
                </a:solidFill>
                <a:latin typeface="Tahoma" pitchFamily="34" charset="0"/>
              </a:rPr>
              <a:t>	Can be used to build successful strategies.  </a:t>
            </a:r>
          </a:p>
          <a:p>
            <a:pPr marL="342900" indent="-342900"/>
            <a:endParaRPr lang="en-AU" dirty="0">
              <a:solidFill>
                <a:srgbClr val="660066"/>
              </a:solidFill>
              <a:latin typeface="Tahoma" pitchFamily="34" charset="0"/>
            </a:endParaRPr>
          </a:p>
          <a:p>
            <a:pPr marL="342900" indent="-342900" algn="r"/>
            <a:r>
              <a:rPr lang="en-AU" sz="800" dirty="0" err="1">
                <a:solidFill>
                  <a:srgbClr val="660066"/>
                </a:solidFill>
                <a:latin typeface="Tahoma" pitchFamily="34" charset="0"/>
              </a:rPr>
              <a:t>Honeybourne</a:t>
            </a:r>
            <a:r>
              <a:rPr lang="en-AU" sz="800" dirty="0">
                <a:solidFill>
                  <a:srgbClr val="660066"/>
                </a:solidFill>
                <a:latin typeface="Tahoma" pitchFamily="34" charset="0"/>
              </a:rPr>
              <a:t> </a:t>
            </a:r>
            <a:r>
              <a:rPr lang="en-AU" sz="800" dirty="0" err="1">
                <a:solidFill>
                  <a:srgbClr val="660066"/>
                </a:solidFill>
                <a:latin typeface="Tahoma" pitchFamily="34" charset="0"/>
              </a:rPr>
              <a:t>et.al</a:t>
            </a:r>
            <a:r>
              <a:rPr lang="en-AU" sz="800" dirty="0">
                <a:solidFill>
                  <a:srgbClr val="660066"/>
                </a:solidFill>
                <a:latin typeface="Tahoma" pitchFamily="34" charset="0"/>
              </a:rPr>
              <a:t> 2004</a:t>
            </a:r>
          </a:p>
          <a:p>
            <a:pPr marL="342900" indent="-342900"/>
            <a:endParaRPr lang="en-AU" sz="800" dirty="0">
              <a:solidFill>
                <a:srgbClr val="660066"/>
              </a:solidFill>
              <a:latin typeface="Tahoma" pitchFamily="34" charset="0"/>
            </a:endParaRPr>
          </a:p>
          <a:p>
            <a:pPr marL="342900" indent="-342900"/>
            <a:endParaRPr lang="en-AU" sz="800"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lgn="r"/>
            <a:r>
              <a:rPr lang="en-AU" dirty="0">
                <a:solidFill>
                  <a:srgbClr val="660066"/>
                </a:solidFill>
                <a:latin typeface="Tahoma" pitchFamily="34" charset="0"/>
              </a:rPr>
              <a:t> </a:t>
            </a: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954107"/>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5.2.14 Outline the role of feedback in information processing models</a:t>
            </a: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5" name="Rectangle 19">
            <a:hlinkClick r:id="rId4" action="ppaction://hlinksldjump" tooltip="Click here to go to this dot point"/>
          </p:cNvPr>
          <p:cNvSpPr>
            <a:spLocks noChangeArrowheads="1"/>
          </p:cNvSpPr>
          <p:nvPr/>
        </p:nvSpPr>
        <p:spPr bwMode="auto">
          <a:xfrm>
            <a:off x="1258888" y="1071546"/>
            <a:ext cx="7239000" cy="2093929"/>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p>
          <a:p>
            <a:pPr marL="342900" indent="-342900"/>
            <a:r>
              <a:rPr lang="en-AU" sz="2400" dirty="0">
                <a:solidFill>
                  <a:srgbClr val="660066"/>
                </a:solidFill>
                <a:latin typeface="Tahoma" pitchFamily="34" charset="0"/>
              </a:rPr>
              <a:t>	Concurrent feedback</a:t>
            </a:r>
            <a:endParaRPr lang="en-AU" sz="800" dirty="0">
              <a:solidFill>
                <a:srgbClr val="660066"/>
              </a:solidFill>
              <a:latin typeface="Tahoma" pitchFamily="34" charset="0"/>
            </a:endParaRPr>
          </a:p>
          <a:p>
            <a:pPr marL="342900" indent="-342900" algn="r"/>
            <a:endParaRPr lang="en-AU" sz="800" dirty="0">
              <a:solidFill>
                <a:srgbClr val="660066"/>
              </a:solidFill>
              <a:latin typeface="Tahoma" pitchFamily="34" charset="0"/>
            </a:endParaRPr>
          </a:p>
          <a:p>
            <a:pPr marL="342900" indent="-342900"/>
            <a:r>
              <a:rPr lang="en-AU" sz="800" dirty="0">
                <a:solidFill>
                  <a:srgbClr val="660066"/>
                </a:solidFill>
                <a:latin typeface="Tahoma" pitchFamily="34" charset="0"/>
              </a:rPr>
              <a:t>	</a:t>
            </a:r>
          </a:p>
          <a:p>
            <a:pPr marL="342900" indent="-342900"/>
            <a:r>
              <a:rPr lang="en-AU" sz="800" dirty="0">
                <a:solidFill>
                  <a:srgbClr val="660066"/>
                </a:solidFill>
                <a:latin typeface="Tahoma" pitchFamily="34" charset="0"/>
              </a:rPr>
              <a:t>	</a:t>
            </a:r>
          </a:p>
          <a:p>
            <a:pPr marL="342900" indent="-342900"/>
            <a:r>
              <a:rPr lang="en-AU" sz="800" dirty="0">
                <a:solidFill>
                  <a:srgbClr val="660066"/>
                </a:solidFill>
                <a:latin typeface="Tahoma" pitchFamily="34" charset="0"/>
              </a:rPr>
              <a:t>	</a:t>
            </a:r>
            <a:r>
              <a:rPr lang="en-AU" dirty="0">
                <a:solidFill>
                  <a:srgbClr val="660066"/>
                </a:solidFill>
                <a:latin typeface="Tahoma" pitchFamily="34" charset="0"/>
              </a:rPr>
              <a:t>This type of feedback is being received during the activity. It is most frequently received as proprioceptive or kinaesthetic information.</a:t>
            </a:r>
          </a:p>
          <a:p>
            <a:pPr marL="342900" indent="-342900"/>
            <a:endParaRPr lang="en-AU" sz="800" dirty="0">
              <a:solidFill>
                <a:srgbClr val="660066"/>
              </a:solidFill>
              <a:latin typeface="Tahoma" pitchFamily="34" charset="0"/>
            </a:endParaRPr>
          </a:p>
          <a:p>
            <a:pPr marL="342900" indent="-342900"/>
            <a:r>
              <a:rPr lang="en-AU" sz="800" dirty="0">
                <a:solidFill>
                  <a:srgbClr val="660066"/>
                </a:solidFill>
                <a:latin typeface="Tahoma" pitchFamily="34" charset="0"/>
              </a:rPr>
              <a:t>	</a:t>
            </a:r>
            <a:r>
              <a:rPr lang="en-AU" dirty="0">
                <a:solidFill>
                  <a:srgbClr val="660066"/>
                </a:solidFill>
                <a:latin typeface="Tahoma" pitchFamily="34" charset="0"/>
              </a:rPr>
              <a:t>E.g. a tennis player can feel the ball hitting the “sweet spot” of the racket when playing strokes during a rally. </a:t>
            </a:r>
          </a:p>
          <a:p>
            <a:pPr marL="342900" indent="-342900" algn="r"/>
            <a:endParaRPr lang="en-AU" sz="800" dirty="0">
              <a:solidFill>
                <a:srgbClr val="660066"/>
              </a:solidFill>
              <a:latin typeface="Tahoma" pitchFamily="34" charset="0"/>
            </a:endParaRPr>
          </a:p>
          <a:p>
            <a:pPr marL="342900" indent="-342900" algn="r"/>
            <a:endParaRPr lang="en-AU" sz="800" dirty="0">
              <a:solidFill>
                <a:srgbClr val="660066"/>
              </a:solidFill>
              <a:latin typeface="Tahoma" pitchFamily="34" charset="0"/>
            </a:endParaRPr>
          </a:p>
          <a:p>
            <a:pPr marL="342900" indent="-342900" algn="r"/>
            <a:endParaRPr lang="en-AU" sz="800" dirty="0">
              <a:solidFill>
                <a:srgbClr val="660066"/>
              </a:solidFill>
              <a:latin typeface="Tahoma" pitchFamily="34" charset="0"/>
            </a:endParaRPr>
          </a:p>
          <a:p>
            <a:pPr marL="342900" indent="-342900" algn="r"/>
            <a:r>
              <a:rPr lang="en-AU" sz="800" dirty="0">
                <a:solidFill>
                  <a:srgbClr val="660066"/>
                </a:solidFill>
                <a:latin typeface="Tahoma" pitchFamily="34" charset="0"/>
              </a:rPr>
              <a:t>Wesson </a:t>
            </a:r>
            <a:r>
              <a:rPr lang="en-AU" sz="800" dirty="0" err="1">
                <a:solidFill>
                  <a:srgbClr val="660066"/>
                </a:solidFill>
                <a:latin typeface="Tahoma" pitchFamily="34" charset="0"/>
              </a:rPr>
              <a:t>et.al</a:t>
            </a:r>
            <a:r>
              <a:rPr lang="en-AU" sz="800" dirty="0">
                <a:solidFill>
                  <a:srgbClr val="660066"/>
                </a:solidFill>
                <a:latin typeface="Tahoma" pitchFamily="34" charset="0"/>
              </a:rPr>
              <a:t> 2005</a:t>
            </a:r>
          </a:p>
          <a:p>
            <a:pPr marL="342900" indent="-342900" algn="r"/>
            <a:endParaRPr lang="en-AU" sz="800" dirty="0">
              <a:solidFill>
                <a:srgbClr val="660066"/>
              </a:solidFill>
              <a:latin typeface="Tahoma" pitchFamily="34" charset="0"/>
            </a:endParaRPr>
          </a:p>
          <a:p>
            <a:pPr marL="342900" indent="-342900" algn="r"/>
            <a:endParaRPr lang="en-AU" sz="800"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a:p>
            <a:pPr marL="342900" indent="-342900"/>
            <a:endParaRPr lang="en-AU" sz="800"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lgn="r"/>
            <a:r>
              <a:rPr lang="en-AU" dirty="0">
                <a:solidFill>
                  <a:srgbClr val="660066"/>
                </a:solidFill>
                <a:latin typeface="Tahoma" pitchFamily="34" charset="0"/>
              </a:rPr>
              <a:t> </a:t>
            </a: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954107"/>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5.2.14 Outline the role of feedback in information processing models</a:t>
            </a: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5" name="Rectangle 19">
            <a:hlinkClick r:id="rId4" action="ppaction://hlinksldjump" tooltip="Click here to go to this dot point"/>
          </p:cNvPr>
          <p:cNvSpPr>
            <a:spLocks noChangeArrowheads="1"/>
          </p:cNvSpPr>
          <p:nvPr/>
        </p:nvSpPr>
        <p:spPr bwMode="auto">
          <a:xfrm>
            <a:off x="1258888" y="1071546"/>
            <a:ext cx="7239000" cy="2093929"/>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p>
          <a:p>
            <a:pPr marL="342900" indent="-342900"/>
            <a:r>
              <a:rPr lang="en-AU" sz="2400" dirty="0">
                <a:solidFill>
                  <a:srgbClr val="660066"/>
                </a:solidFill>
                <a:latin typeface="Tahoma" pitchFamily="34" charset="0"/>
              </a:rPr>
              <a:t>	Terminal feedback</a:t>
            </a:r>
            <a:endParaRPr lang="en-AU" sz="800" dirty="0">
              <a:solidFill>
                <a:srgbClr val="660066"/>
              </a:solidFill>
              <a:latin typeface="Tahoma" pitchFamily="34" charset="0"/>
            </a:endParaRPr>
          </a:p>
          <a:p>
            <a:pPr marL="342900" indent="-342900" algn="r"/>
            <a:endParaRPr lang="en-AU" sz="800" dirty="0">
              <a:solidFill>
                <a:srgbClr val="660066"/>
              </a:solidFill>
              <a:latin typeface="Tahoma" pitchFamily="34" charset="0"/>
            </a:endParaRPr>
          </a:p>
          <a:p>
            <a:pPr marL="342900" indent="-342900"/>
            <a:r>
              <a:rPr lang="en-AU" sz="800" dirty="0">
                <a:solidFill>
                  <a:srgbClr val="660066"/>
                </a:solidFill>
                <a:latin typeface="Tahoma" pitchFamily="34" charset="0"/>
              </a:rPr>
              <a:t>	</a:t>
            </a:r>
          </a:p>
          <a:p>
            <a:pPr marL="342900" indent="-342900"/>
            <a:r>
              <a:rPr lang="en-AU" sz="800" dirty="0">
                <a:solidFill>
                  <a:srgbClr val="660066"/>
                </a:solidFill>
                <a:latin typeface="Tahoma" pitchFamily="34" charset="0"/>
              </a:rPr>
              <a:t>	</a:t>
            </a:r>
          </a:p>
          <a:p>
            <a:pPr marL="342900" indent="-342900"/>
            <a:r>
              <a:rPr lang="en-AU" sz="800" dirty="0">
                <a:solidFill>
                  <a:srgbClr val="660066"/>
                </a:solidFill>
                <a:latin typeface="Tahoma" pitchFamily="34" charset="0"/>
              </a:rPr>
              <a:t>	</a:t>
            </a:r>
          </a:p>
          <a:p>
            <a:pPr marL="342900" indent="-342900"/>
            <a:endParaRPr lang="en-AU" sz="800" dirty="0">
              <a:solidFill>
                <a:srgbClr val="660066"/>
              </a:solidFill>
              <a:latin typeface="Tahoma" pitchFamily="34" charset="0"/>
            </a:endParaRPr>
          </a:p>
          <a:p>
            <a:pPr marL="342900" indent="-342900"/>
            <a:r>
              <a:rPr lang="en-AU" sz="800" dirty="0">
                <a:solidFill>
                  <a:srgbClr val="660066"/>
                </a:solidFill>
                <a:latin typeface="Tahoma" pitchFamily="34" charset="0"/>
              </a:rPr>
              <a:t>	</a:t>
            </a:r>
            <a:r>
              <a:rPr lang="en-AU" dirty="0">
                <a:solidFill>
                  <a:srgbClr val="660066"/>
                </a:solidFill>
                <a:latin typeface="Tahoma" pitchFamily="34" charset="0"/>
              </a:rPr>
              <a:t>This type of feedback is received by the performer after they have completed the skill or task. It can be given immediately after the relevant performance or be delayed and given some time later.</a:t>
            </a:r>
            <a:endParaRPr lang="en-AU" sz="800" dirty="0">
              <a:solidFill>
                <a:srgbClr val="660066"/>
              </a:solidFill>
              <a:latin typeface="Tahoma" pitchFamily="34" charset="0"/>
            </a:endParaRPr>
          </a:p>
          <a:p>
            <a:pPr marL="342900" indent="-342900" algn="r"/>
            <a:endParaRPr lang="en-AU" sz="800" dirty="0">
              <a:solidFill>
                <a:srgbClr val="660066"/>
              </a:solidFill>
              <a:latin typeface="Tahoma" pitchFamily="34" charset="0"/>
            </a:endParaRPr>
          </a:p>
          <a:p>
            <a:pPr marL="342900" indent="-342900" algn="r"/>
            <a:endParaRPr lang="en-AU" sz="800" dirty="0">
              <a:solidFill>
                <a:srgbClr val="660066"/>
              </a:solidFill>
              <a:latin typeface="Tahoma" pitchFamily="34" charset="0"/>
            </a:endParaRPr>
          </a:p>
          <a:p>
            <a:pPr marL="342900" indent="-342900" algn="r"/>
            <a:r>
              <a:rPr lang="en-AU" sz="800" dirty="0">
                <a:solidFill>
                  <a:srgbClr val="660066"/>
                </a:solidFill>
                <a:latin typeface="Tahoma" pitchFamily="34" charset="0"/>
              </a:rPr>
              <a:t>Wesson </a:t>
            </a:r>
            <a:r>
              <a:rPr lang="en-AU" sz="800" dirty="0" err="1">
                <a:solidFill>
                  <a:srgbClr val="660066"/>
                </a:solidFill>
                <a:latin typeface="Tahoma" pitchFamily="34" charset="0"/>
              </a:rPr>
              <a:t>et.al</a:t>
            </a:r>
            <a:r>
              <a:rPr lang="en-AU" sz="800" dirty="0">
                <a:solidFill>
                  <a:srgbClr val="660066"/>
                </a:solidFill>
                <a:latin typeface="Tahoma" pitchFamily="34" charset="0"/>
              </a:rPr>
              <a:t> 2005</a:t>
            </a:r>
          </a:p>
          <a:p>
            <a:pPr marL="342900" indent="-342900" algn="r"/>
            <a:endParaRPr lang="en-AU" sz="800" dirty="0">
              <a:solidFill>
                <a:srgbClr val="660066"/>
              </a:solidFill>
              <a:latin typeface="Tahoma" pitchFamily="34" charset="0"/>
            </a:endParaRPr>
          </a:p>
          <a:p>
            <a:pPr marL="342900" indent="-342900" algn="r"/>
            <a:endParaRPr lang="en-AU" sz="800"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a:p>
            <a:pPr marL="342900" indent="-342900"/>
            <a:endParaRPr lang="en-AU" sz="800"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lgn="r"/>
            <a:r>
              <a:rPr lang="en-AU" dirty="0">
                <a:solidFill>
                  <a:srgbClr val="660066"/>
                </a:solidFill>
                <a:latin typeface="Tahoma" pitchFamily="34" charset="0"/>
              </a:rPr>
              <a:t> </a:t>
            </a: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954107"/>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5.2.14 Outline the role of feedback in information processing models</a:t>
            </a: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5" name="Rectangle 19">
            <a:hlinkClick r:id="rId4" action="ppaction://hlinksldjump" tooltip="Click here to go to this dot point"/>
          </p:cNvPr>
          <p:cNvSpPr>
            <a:spLocks noChangeArrowheads="1"/>
          </p:cNvSpPr>
          <p:nvPr/>
        </p:nvSpPr>
        <p:spPr bwMode="auto">
          <a:xfrm>
            <a:off x="1258888" y="1071546"/>
            <a:ext cx="7239000" cy="2093929"/>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None/>
            </a:pPr>
            <a:r>
              <a:rPr lang="en-US" sz="2300" dirty="0">
                <a:solidFill>
                  <a:srgbClr val="660066"/>
                </a:solidFill>
                <a:latin typeface="Tahoma" pitchFamily="34" charset="0"/>
                <a:cs typeface="Times New Roman" pitchFamily="18" charset="0"/>
              </a:rPr>
              <a:t>	</a:t>
            </a:r>
          </a:p>
          <a:p>
            <a:pPr marL="342900" indent="-342900"/>
            <a:r>
              <a:rPr lang="en-US" sz="2300" dirty="0">
                <a:solidFill>
                  <a:srgbClr val="660066"/>
                </a:solidFill>
                <a:latin typeface="Tahoma" pitchFamily="34" charset="0"/>
                <a:cs typeface="Times New Roman" pitchFamily="18" charset="0"/>
              </a:rPr>
              <a:t>	</a:t>
            </a:r>
            <a:endParaRPr lang="en-AU" b="1" dirty="0"/>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p>
          <a:p>
            <a:pPr marL="342900" indent="-342900"/>
            <a:r>
              <a:rPr lang="en-AU" dirty="0">
                <a:solidFill>
                  <a:srgbClr val="660066"/>
                </a:solidFill>
                <a:latin typeface="Tahoma" pitchFamily="34" charset="0"/>
              </a:rPr>
              <a:t>	</a:t>
            </a:r>
          </a:p>
          <a:p>
            <a:pPr marL="342900" indent="-342900"/>
            <a:r>
              <a:rPr lang="en-AU" sz="2400" dirty="0">
                <a:solidFill>
                  <a:srgbClr val="660066"/>
                </a:solidFill>
                <a:latin typeface="Tahoma" pitchFamily="34" charset="0"/>
              </a:rPr>
              <a:t>	Prescriptive Feedback</a:t>
            </a:r>
            <a:endParaRPr lang="en-AU" sz="800" dirty="0">
              <a:solidFill>
                <a:srgbClr val="660066"/>
              </a:solidFill>
              <a:latin typeface="Tahoma" pitchFamily="34" charset="0"/>
            </a:endParaRPr>
          </a:p>
          <a:p>
            <a:pPr marL="342900" indent="-342900" algn="r"/>
            <a:endParaRPr lang="en-AU" sz="800" dirty="0">
              <a:solidFill>
                <a:srgbClr val="660066"/>
              </a:solidFill>
              <a:latin typeface="Tahoma" pitchFamily="34" charset="0"/>
            </a:endParaRPr>
          </a:p>
          <a:p>
            <a:pPr marL="342900" indent="-342900"/>
            <a:r>
              <a:rPr lang="en-AU" sz="800" dirty="0">
                <a:solidFill>
                  <a:srgbClr val="660066"/>
                </a:solidFill>
                <a:latin typeface="Tahoma" pitchFamily="34" charset="0"/>
              </a:rPr>
              <a:t>	</a:t>
            </a:r>
          </a:p>
          <a:p>
            <a:pPr marL="342900" indent="-342900"/>
            <a:r>
              <a:rPr lang="en-AU" sz="800" dirty="0">
                <a:solidFill>
                  <a:srgbClr val="660066"/>
                </a:solidFill>
                <a:latin typeface="Tahoma" pitchFamily="34" charset="0"/>
              </a:rPr>
              <a:t>	</a:t>
            </a:r>
          </a:p>
          <a:p>
            <a:pPr marL="342900" indent="-342900"/>
            <a:r>
              <a:rPr lang="en-AU" sz="800" dirty="0">
                <a:solidFill>
                  <a:srgbClr val="660066"/>
                </a:solidFill>
                <a:latin typeface="Tahoma" pitchFamily="34" charset="0"/>
              </a:rPr>
              <a:t>	</a:t>
            </a:r>
          </a:p>
          <a:p>
            <a:pPr marL="342900" indent="-342900"/>
            <a:endParaRPr lang="en-AU" sz="800" dirty="0">
              <a:solidFill>
                <a:srgbClr val="660066"/>
              </a:solidFill>
              <a:latin typeface="Tahoma" pitchFamily="34" charset="0"/>
            </a:endParaRPr>
          </a:p>
          <a:p>
            <a:pPr marL="342900" indent="-342900"/>
            <a:r>
              <a:rPr lang="en-AU" sz="800" dirty="0">
                <a:solidFill>
                  <a:srgbClr val="660066"/>
                </a:solidFill>
                <a:latin typeface="Tahoma" pitchFamily="34" charset="0"/>
              </a:rPr>
              <a:t>	</a:t>
            </a:r>
            <a:r>
              <a:rPr lang="en-AU" dirty="0">
                <a:solidFill>
                  <a:srgbClr val="660066"/>
                </a:solidFill>
                <a:latin typeface="Tahoma" pitchFamily="34" charset="0"/>
              </a:rPr>
              <a:t>Feedback that tells the learner how they need to improve</a:t>
            </a:r>
            <a:endParaRPr lang="en-AU" sz="800" dirty="0">
              <a:solidFill>
                <a:srgbClr val="660066"/>
              </a:solidFill>
              <a:latin typeface="Tahoma" pitchFamily="34" charset="0"/>
            </a:endParaRPr>
          </a:p>
          <a:p>
            <a:pPr marL="342900" indent="-342900" algn="r"/>
            <a:endParaRPr lang="en-AU" sz="800" dirty="0">
              <a:solidFill>
                <a:srgbClr val="660066"/>
              </a:solidFill>
              <a:latin typeface="Tahoma" pitchFamily="34" charset="0"/>
            </a:endParaRPr>
          </a:p>
          <a:p>
            <a:pPr marL="342900" indent="-342900" algn="r"/>
            <a:endParaRPr lang="en-AU" sz="800"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a:p>
            <a:pPr marL="342900" indent="-342900"/>
            <a:endParaRPr lang="en-AU" sz="800"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lgn="r"/>
            <a:r>
              <a:rPr lang="en-AU" dirty="0">
                <a:solidFill>
                  <a:srgbClr val="660066"/>
                </a:solidFill>
                <a:latin typeface="Tahoma" pitchFamily="34" charset="0"/>
              </a:rPr>
              <a:t> </a:t>
            </a:r>
          </a:p>
          <a:p>
            <a:pPr marL="342900" indent="-342900"/>
            <a:endParaRPr lang="en-AU" dirty="0">
              <a:solidFill>
                <a:srgbClr val="660066"/>
              </a:solidFill>
              <a:latin typeface="Tahoma" pitchFamily="34" charset="0"/>
            </a:endParaRPr>
          </a:p>
          <a:p>
            <a:pPr marL="342900" indent="-342900"/>
            <a:endParaRPr lang="en-AU" dirty="0">
              <a:solidFill>
                <a:srgbClr val="660066"/>
              </a:solidFill>
              <a:latin typeface="Tahoma" pitchFamily="34" charset="0"/>
            </a:endParaRPr>
          </a:p>
          <a:p>
            <a:pPr marL="342900" indent="-342900"/>
            <a:r>
              <a:rPr lang="en-AU" dirty="0">
                <a:solidFill>
                  <a:srgbClr val="660066"/>
                </a:solidFill>
                <a:latin typeface="Tahoma" pitchFamily="34" charset="0"/>
              </a:rPr>
              <a:t>	</a:t>
            </a:r>
            <a:endParaRPr lang="en-AU" sz="800" dirty="0">
              <a:solidFill>
                <a:srgbClr val="660066"/>
              </a:solidFill>
              <a:latin typeface="Tahoma" pitchFamily="34" charset="0"/>
            </a:endParaRPr>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5"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extLst>
      <p:ext uri="{BB962C8B-B14F-4D97-AF65-F5344CB8AC3E}">
        <p14:creationId xmlns:p14="http://schemas.microsoft.com/office/powerpoint/2010/main" val="416388720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5232202"/>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5.2.15 Outline the role of feedback in learning</a:t>
            </a:r>
          </a:p>
          <a:p>
            <a:pPr>
              <a:spcBef>
                <a:spcPct val="50000"/>
              </a:spcBef>
            </a:pPr>
            <a:endParaRPr lang="en-AU" sz="2800" dirty="0">
              <a:solidFill>
                <a:srgbClr val="660066"/>
              </a:solidFill>
              <a:latin typeface="Tahoma" pitchFamily="34" charset="0"/>
            </a:endParaRPr>
          </a:p>
          <a:p>
            <a:pPr>
              <a:spcBef>
                <a:spcPct val="50000"/>
              </a:spcBef>
            </a:pPr>
            <a:r>
              <a:rPr lang="en-AU" sz="2800" dirty="0">
                <a:solidFill>
                  <a:srgbClr val="660066"/>
                </a:solidFill>
                <a:latin typeface="Tahoma" pitchFamily="34" charset="0"/>
              </a:rPr>
              <a:t>There are numerous studies to support the importance of feedback (KR) in the learning process.</a:t>
            </a:r>
          </a:p>
          <a:p>
            <a:pPr>
              <a:spcBef>
                <a:spcPct val="50000"/>
              </a:spcBef>
            </a:pPr>
            <a:r>
              <a:rPr lang="en-AU" sz="2800" dirty="0">
                <a:solidFill>
                  <a:srgbClr val="660066"/>
                </a:solidFill>
                <a:latin typeface="Tahoma" pitchFamily="34" charset="0"/>
              </a:rPr>
              <a:t>Although skills can be learned without feedback it is generally accepted that feedback makes the learning process more efficient by improving error correction and developing better performance.</a:t>
            </a:r>
          </a:p>
          <a:p>
            <a:pPr algn="r">
              <a:spcBef>
                <a:spcPct val="50000"/>
              </a:spcBef>
            </a:pPr>
            <a:r>
              <a:rPr lang="en-AU" sz="800" dirty="0">
                <a:solidFill>
                  <a:srgbClr val="660066"/>
                </a:solidFill>
                <a:latin typeface="Tahoma" pitchFamily="34" charset="0"/>
              </a:rPr>
              <a:t>Wesson </a:t>
            </a:r>
            <a:r>
              <a:rPr lang="en-AU" sz="800" dirty="0" err="1">
                <a:solidFill>
                  <a:srgbClr val="660066"/>
                </a:solidFill>
                <a:latin typeface="Tahoma" pitchFamily="34" charset="0"/>
              </a:rPr>
              <a:t>et.al</a:t>
            </a:r>
            <a:r>
              <a:rPr lang="en-AU" sz="800" dirty="0">
                <a:solidFill>
                  <a:srgbClr val="660066"/>
                </a:solidFill>
                <a:latin typeface="Tahoma" pitchFamily="34" charset="0"/>
              </a:rPr>
              <a:t> 2005</a:t>
            </a: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4"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5447645"/>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5.2.15 Outline the role of feedback in learning</a:t>
            </a:r>
          </a:p>
          <a:p>
            <a:pPr>
              <a:spcBef>
                <a:spcPct val="50000"/>
              </a:spcBef>
            </a:pPr>
            <a:endParaRPr lang="en-AU" sz="2800" dirty="0">
              <a:solidFill>
                <a:srgbClr val="660066"/>
              </a:solidFill>
              <a:latin typeface="Tahoma" pitchFamily="34" charset="0"/>
            </a:endParaRPr>
          </a:p>
          <a:p>
            <a:pPr>
              <a:spcBef>
                <a:spcPct val="50000"/>
              </a:spcBef>
            </a:pPr>
            <a:r>
              <a:rPr lang="en-AU" sz="2800" dirty="0">
                <a:solidFill>
                  <a:srgbClr val="660066"/>
                </a:solidFill>
                <a:latin typeface="Tahoma" pitchFamily="34" charset="0"/>
              </a:rPr>
              <a:t>Positive feedback has a great role to play in reinforcement. Both KR and KP can be useful in motivating a performer, maintaining interest and effort (direction and intensity).</a:t>
            </a:r>
          </a:p>
          <a:p>
            <a:pPr>
              <a:spcBef>
                <a:spcPct val="50000"/>
              </a:spcBef>
            </a:pPr>
            <a:r>
              <a:rPr lang="en-AU" sz="2800" dirty="0">
                <a:solidFill>
                  <a:srgbClr val="660066"/>
                </a:solidFill>
                <a:latin typeface="Tahoma" pitchFamily="34" charset="0"/>
              </a:rPr>
              <a:t>Using feedback in conjunction with goal setting has been recognised as being very effective in the learning process.</a:t>
            </a:r>
          </a:p>
          <a:p>
            <a:pPr>
              <a:spcBef>
                <a:spcPct val="50000"/>
              </a:spcBef>
            </a:pPr>
            <a:endParaRPr lang="en-AU" sz="2800" dirty="0">
              <a:solidFill>
                <a:srgbClr val="660066"/>
              </a:solidFill>
              <a:latin typeface="Tahoma" pitchFamily="34" charset="0"/>
            </a:endParaRPr>
          </a:p>
          <a:p>
            <a:pPr algn="r">
              <a:spcBef>
                <a:spcPct val="50000"/>
              </a:spcBef>
            </a:pPr>
            <a:r>
              <a:rPr lang="en-AU" sz="800" dirty="0">
                <a:solidFill>
                  <a:srgbClr val="660066"/>
                </a:solidFill>
                <a:latin typeface="Tahoma" pitchFamily="34" charset="0"/>
              </a:rPr>
              <a:t>Wesson </a:t>
            </a:r>
            <a:r>
              <a:rPr lang="en-AU" sz="800" dirty="0" err="1">
                <a:solidFill>
                  <a:srgbClr val="660066"/>
                </a:solidFill>
                <a:latin typeface="Tahoma" pitchFamily="34" charset="0"/>
              </a:rPr>
              <a:t>et.al</a:t>
            </a:r>
            <a:r>
              <a:rPr lang="en-AU" sz="800" dirty="0">
                <a:solidFill>
                  <a:srgbClr val="660066"/>
                </a:solidFill>
                <a:latin typeface="Tahoma" pitchFamily="34" charset="0"/>
              </a:rPr>
              <a:t> 2005</a:t>
            </a: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4"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4154984"/>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5.2.15 Outline the role of feedback in learning</a:t>
            </a:r>
          </a:p>
          <a:p>
            <a:pPr>
              <a:spcBef>
                <a:spcPct val="50000"/>
              </a:spcBef>
            </a:pPr>
            <a:endParaRPr lang="en-AU" sz="2800" dirty="0">
              <a:solidFill>
                <a:srgbClr val="660066"/>
              </a:solidFill>
              <a:latin typeface="Tahoma" pitchFamily="34" charset="0"/>
            </a:endParaRPr>
          </a:p>
          <a:p>
            <a:pPr>
              <a:spcBef>
                <a:spcPct val="50000"/>
              </a:spcBef>
            </a:pPr>
            <a:endParaRPr lang="en-AU" sz="2800" dirty="0">
              <a:solidFill>
                <a:srgbClr val="660066"/>
              </a:solidFill>
              <a:latin typeface="Tahoma" pitchFamily="34" charset="0"/>
            </a:endParaRPr>
          </a:p>
          <a:p>
            <a:pPr>
              <a:spcBef>
                <a:spcPct val="50000"/>
              </a:spcBef>
            </a:pPr>
            <a:r>
              <a:rPr lang="en-AU" sz="2800">
                <a:solidFill>
                  <a:srgbClr val="660066"/>
                </a:solidFill>
                <a:latin typeface="Tahoma" pitchFamily="34" charset="0"/>
              </a:rPr>
              <a:t>Feedback </a:t>
            </a:r>
            <a:r>
              <a:rPr lang="en-AU" sz="2800" dirty="0">
                <a:solidFill>
                  <a:srgbClr val="660066"/>
                </a:solidFill>
                <a:latin typeface="Tahoma" pitchFamily="34" charset="0"/>
              </a:rPr>
              <a:t>from the coach can allow the performer to adapt previously learnt skills to </a:t>
            </a:r>
            <a:r>
              <a:rPr lang="en-AU" sz="2800">
                <a:solidFill>
                  <a:srgbClr val="660066"/>
                </a:solidFill>
                <a:latin typeface="Tahoma" pitchFamily="34" charset="0"/>
              </a:rPr>
              <a:t>novel situations.</a:t>
            </a:r>
            <a:endParaRPr lang="en-AU" sz="2800" dirty="0">
              <a:solidFill>
                <a:srgbClr val="660066"/>
              </a:solidFill>
              <a:latin typeface="Tahoma" pitchFamily="34" charset="0"/>
            </a:endParaRPr>
          </a:p>
          <a:p>
            <a:pPr>
              <a:spcBef>
                <a:spcPct val="50000"/>
              </a:spcBef>
            </a:pPr>
            <a:endParaRPr lang="en-AU" sz="2800" dirty="0">
              <a:solidFill>
                <a:srgbClr val="660066"/>
              </a:solidFill>
              <a:latin typeface="Tahoma" pitchFamily="34" charset="0"/>
            </a:endParaRPr>
          </a:p>
          <a:p>
            <a:pPr algn="r">
              <a:spcBef>
                <a:spcPct val="50000"/>
              </a:spcBef>
            </a:pPr>
            <a:r>
              <a:rPr lang="en-AU" sz="800" dirty="0">
                <a:solidFill>
                  <a:srgbClr val="660066"/>
                </a:solidFill>
                <a:latin typeface="Tahoma" pitchFamily="34" charset="0"/>
              </a:rPr>
              <a:t>Wesson </a:t>
            </a:r>
            <a:r>
              <a:rPr lang="en-AU" sz="800" dirty="0" err="1">
                <a:solidFill>
                  <a:srgbClr val="660066"/>
                </a:solidFill>
                <a:latin typeface="Tahoma" pitchFamily="34" charset="0"/>
              </a:rPr>
              <a:t>et.al</a:t>
            </a:r>
            <a:r>
              <a:rPr lang="en-AU" sz="800" dirty="0">
                <a:solidFill>
                  <a:srgbClr val="660066"/>
                </a:solidFill>
                <a:latin typeface="Tahoma" pitchFamily="34" charset="0"/>
              </a:rPr>
              <a:t> 2005</a:t>
            </a: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4"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a:solidFill>
                <a:schemeClr val="accent2"/>
              </a:solidFill>
              <a:latin typeface="Tahoma" pitchFamily="34" charset="0"/>
            </a:endParaRPr>
          </a:p>
          <a:p>
            <a:pPr>
              <a:lnSpc>
                <a:spcPct val="75000"/>
              </a:lnSpc>
              <a:spcBef>
                <a:spcPct val="50000"/>
              </a:spcBef>
            </a:pPr>
            <a:r>
              <a:rPr lang="en-AU" sz="1100" b="1">
                <a:solidFill>
                  <a:srgbClr val="00FF00"/>
                </a:solidFill>
                <a:latin typeface="Tahoma" pitchFamily="34" charset="0"/>
              </a:rPr>
              <a:t>IB</a:t>
            </a:r>
          </a:p>
          <a:p>
            <a:pPr>
              <a:lnSpc>
                <a:spcPct val="75000"/>
              </a:lnSpc>
              <a:spcBef>
                <a:spcPct val="50000"/>
              </a:spcBef>
            </a:pPr>
            <a:r>
              <a:rPr lang="en-AU" sz="1100" b="1">
                <a:solidFill>
                  <a:srgbClr val="00FF00"/>
                </a:solidFill>
                <a:latin typeface="Tahoma" pitchFamily="34" charset="0"/>
              </a:rPr>
              <a:t>Sports, exercise and health science</a:t>
            </a:r>
          </a:p>
          <a:p>
            <a:pPr>
              <a:lnSpc>
                <a:spcPct val="75000"/>
              </a:lnSpc>
              <a:spcBef>
                <a:spcPct val="50000"/>
              </a:spcBef>
            </a:pPr>
            <a:endParaRPr lang="en-AU" sz="600" b="1">
              <a:solidFill>
                <a:srgbClr val="00FF00"/>
              </a:solidFill>
              <a:latin typeface="Tahoma" pitchFamily="34" charset="0"/>
            </a:endParaRPr>
          </a:p>
          <a:p>
            <a:pPr>
              <a:lnSpc>
                <a:spcPct val="75000"/>
              </a:lnSpc>
              <a:spcBef>
                <a:spcPct val="50000"/>
              </a:spcBef>
            </a:pPr>
            <a:endParaRPr lang="en-AU" sz="800" b="1">
              <a:solidFill>
                <a:schemeClr val="accent2"/>
              </a:solidFill>
              <a:latin typeface="Tahoma" pitchFamily="34" charset="0"/>
            </a:endParaRPr>
          </a:p>
        </p:txBody>
      </p:sp>
      <p:sp>
        <p:nvSpPr>
          <p:cNvPr id="234499" name="Line 3"/>
          <p:cNvSpPr>
            <a:spLocks noChangeShapeType="1"/>
          </p:cNvSpPr>
          <p:nvPr/>
        </p:nvSpPr>
        <p:spPr bwMode="auto">
          <a:xfrm>
            <a:off x="1219200" y="0"/>
            <a:ext cx="0" cy="6858000"/>
          </a:xfrm>
          <a:prstGeom prst="line">
            <a:avLst/>
          </a:prstGeom>
          <a:noFill/>
          <a:ln w="3175">
            <a:solidFill>
              <a:srgbClr val="FF00FF"/>
            </a:solidFill>
            <a:round/>
            <a:headEnd/>
            <a:tailEnd/>
          </a:ln>
        </p:spPr>
        <p:txBody>
          <a:bodyPr/>
          <a:lstStyle/>
          <a:p>
            <a:endParaRPr lang="en-US"/>
          </a:p>
        </p:txBody>
      </p:sp>
      <p:sp>
        <p:nvSpPr>
          <p:cNvPr id="234500" name="Line 4"/>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01" name="Line 5"/>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02" name="Text Box 6"/>
          <p:cNvSpPr txBox="1">
            <a:spLocks noChangeArrowheads="1"/>
          </p:cNvSpPr>
          <p:nvPr/>
        </p:nvSpPr>
        <p:spPr bwMode="auto">
          <a:xfrm>
            <a:off x="0" y="2727325"/>
            <a:ext cx="1219200" cy="244475"/>
          </a:xfrm>
          <a:prstGeom prst="rect">
            <a:avLst/>
          </a:prstGeom>
          <a:noFill/>
          <a:ln w="3175">
            <a:noFill/>
            <a:miter lim="800000"/>
            <a:headEnd/>
            <a:tailEnd/>
          </a:ln>
        </p:spPr>
        <p:txBody>
          <a:bodyPr>
            <a:spAutoFit/>
          </a:bodyPr>
          <a:lstStyle/>
          <a:p>
            <a:pPr>
              <a:spcBef>
                <a:spcPct val="50000"/>
              </a:spcBef>
            </a:pPr>
            <a:r>
              <a:rPr lang="en-AU" sz="1000" b="1">
                <a:solidFill>
                  <a:srgbClr val="660066"/>
                </a:solidFill>
                <a:latin typeface="Tahoma" pitchFamily="34" charset="0"/>
              </a:rPr>
              <a:t>Sub-topics</a:t>
            </a:r>
          </a:p>
        </p:txBody>
      </p:sp>
      <p:sp>
        <p:nvSpPr>
          <p:cNvPr id="234503" name="Line 7"/>
          <p:cNvSpPr>
            <a:spLocks noChangeShapeType="1"/>
          </p:cNvSpPr>
          <p:nvPr/>
        </p:nvSpPr>
        <p:spPr bwMode="auto">
          <a:xfrm>
            <a:off x="76200" y="2667000"/>
            <a:ext cx="990600" cy="0"/>
          </a:xfrm>
          <a:prstGeom prst="line">
            <a:avLst/>
          </a:prstGeom>
          <a:noFill/>
          <a:ln w="25400">
            <a:solidFill>
              <a:srgbClr val="FF00FF"/>
            </a:solidFill>
            <a:round/>
            <a:headEnd/>
            <a:tailEnd/>
          </a:ln>
        </p:spPr>
        <p:txBody>
          <a:bodyPr/>
          <a:lstStyle/>
          <a:p>
            <a:endParaRPr lang="en-US"/>
          </a:p>
        </p:txBody>
      </p:sp>
      <p:sp>
        <p:nvSpPr>
          <p:cNvPr id="234504" name="Line 8"/>
          <p:cNvSpPr>
            <a:spLocks noChangeShapeType="1"/>
          </p:cNvSpPr>
          <p:nvPr/>
        </p:nvSpPr>
        <p:spPr bwMode="auto">
          <a:xfrm>
            <a:off x="76200" y="3200400"/>
            <a:ext cx="990600" cy="0"/>
          </a:xfrm>
          <a:prstGeom prst="line">
            <a:avLst/>
          </a:prstGeom>
          <a:noFill/>
          <a:ln w="25400">
            <a:solidFill>
              <a:srgbClr val="FF00FF"/>
            </a:solidFill>
            <a:round/>
            <a:headEnd/>
            <a:tailEnd/>
          </a:ln>
        </p:spPr>
        <p:txBody>
          <a:bodyPr/>
          <a:lstStyle/>
          <a:p>
            <a:endParaRPr lang="en-US"/>
          </a:p>
        </p:txBody>
      </p:sp>
      <p:sp>
        <p:nvSpPr>
          <p:cNvPr id="234505" name="Line 9"/>
          <p:cNvSpPr>
            <a:spLocks noChangeShapeType="1"/>
          </p:cNvSpPr>
          <p:nvPr/>
        </p:nvSpPr>
        <p:spPr bwMode="auto">
          <a:xfrm flipV="1">
            <a:off x="0" y="1295400"/>
            <a:ext cx="9144000" cy="0"/>
          </a:xfrm>
          <a:prstGeom prst="line">
            <a:avLst/>
          </a:prstGeom>
          <a:noFill/>
          <a:ln w="3175">
            <a:solidFill>
              <a:srgbClr val="FF00FF"/>
            </a:solidFill>
            <a:round/>
            <a:headEnd/>
            <a:tailEnd/>
          </a:ln>
        </p:spPr>
        <p:txBody>
          <a:bodyPr/>
          <a:lstStyle/>
          <a:p>
            <a:endParaRPr lang="en-US"/>
          </a:p>
        </p:txBody>
      </p:sp>
      <p:sp>
        <p:nvSpPr>
          <p:cNvPr id="234506" name="Line 10"/>
          <p:cNvSpPr>
            <a:spLocks noChangeShapeType="1"/>
          </p:cNvSpPr>
          <p:nvPr/>
        </p:nvSpPr>
        <p:spPr bwMode="auto">
          <a:xfrm>
            <a:off x="76200" y="1143000"/>
            <a:ext cx="990600" cy="0"/>
          </a:xfrm>
          <a:prstGeom prst="line">
            <a:avLst/>
          </a:prstGeom>
          <a:noFill/>
          <a:ln w="25400">
            <a:solidFill>
              <a:srgbClr val="FF00FF"/>
            </a:solidFill>
            <a:round/>
            <a:headEnd/>
            <a:tailEnd/>
          </a:ln>
        </p:spPr>
        <p:txBody>
          <a:bodyPr/>
          <a:lstStyle/>
          <a:p>
            <a:endParaRPr lang="en-US"/>
          </a:p>
        </p:txBody>
      </p:sp>
      <p:sp>
        <p:nvSpPr>
          <p:cNvPr id="234507" name="Line 11"/>
          <p:cNvSpPr>
            <a:spLocks noChangeShapeType="1"/>
          </p:cNvSpPr>
          <p:nvPr/>
        </p:nvSpPr>
        <p:spPr bwMode="auto">
          <a:xfrm>
            <a:off x="76200" y="152400"/>
            <a:ext cx="990600" cy="0"/>
          </a:xfrm>
          <a:prstGeom prst="line">
            <a:avLst/>
          </a:prstGeom>
          <a:noFill/>
          <a:ln w="25400">
            <a:solidFill>
              <a:srgbClr val="FF00FF"/>
            </a:solidFill>
            <a:round/>
            <a:headEnd/>
            <a:tailEnd/>
          </a:ln>
        </p:spPr>
        <p:txBody>
          <a:bodyPr/>
          <a:lstStyle/>
          <a:p>
            <a:endParaRPr lang="en-US"/>
          </a:p>
        </p:txBody>
      </p:sp>
      <p:sp>
        <p:nvSpPr>
          <p:cNvPr id="234508" name="Text Box 12"/>
          <p:cNvSpPr txBox="1">
            <a:spLocks noChangeArrowheads="1"/>
          </p:cNvSpPr>
          <p:nvPr/>
        </p:nvSpPr>
        <p:spPr bwMode="auto">
          <a:xfrm>
            <a:off x="1371600" y="404813"/>
            <a:ext cx="7772400" cy="519112"/>
          </a:xfrm>
          <a:prstGeom prst="rect">
            <a:avLst/>
          </a:prstGeom>
          <a:noFill/>
          <a:ln w="9525">
            <a:noFill/>
            <a:miter lim="800000"/>
            <a:headEnd/>
            <a:tailEnd/>
          </a:ln>
        </p:spPr>
        <p:txBody>
          <a:bodyPr>
            <a:spAutoFit/>
          </a:bodyPr>
          <a:lstStyle/>
          <a:p>
            <a:pPr algn="r">
              <a:spcBef>
                <a:spcPct val="50000"/>
              </a:spcBef>
            </a:pPr>
            <a:r>
              <a:rPr lang="en-AU" sz="2800" b="1">
                <a:solidFill>
                  <a:srgbClr val="660066"/>
                </a:solidFill>
                <a:latin typeface="Tahoma" pitchFamily="34" charset="0"/>
              </a:rPr>
              <a:t>Skill in sport</a:t>
            </a:r>
          </a:p>
        </p:txBody>
      </p:sp>
      <p:sp>
        <p:nvSpPr>
          <p:cNvPr id="234509" name="Text Box 13"/>
          <p:cNvSpPr txBox="1">
            <a:spLocks noChangeArrowheads="1"/>
          </p:cNvSpPr>
          <p:nvPr/>
        </p:nvSpPr>
        <p:spPr bwMode="auto">
          <a:xfrm>
            <a:off x="1676400" y="1341438"/>
            <a:ext cx="7467600" cy="4370427"/>
          </a:xfrm>
          <a:prstGeom prst="rect">
            <a:avLst/>
          </a:prstGeom>
          <a:noFill/>
          <a:ln w="9525">
            <a:noFill/>
            <a:miter lim="800000"/>
            <a:headEnd/>
            <a:tailEnd/>
          </a:ln>
        </p:spPr>
        <p:txBody>
          <a:bodyPr>
            <a:spAutoFit/>
          </a:bodyPr>
          <a:lstStyle/>
          <a:p>
            <a:pPr>
              <a:spcBef>
                <a:spcPct val="50000"/>
              </a:spcBef>
            </a:pPr>
            <a:r>
              <a:rPr lang="en-AU" sz="2800" dirty="0">
                <a:solidFill>
                  <a:srgbClr val="660066"/>
                </a:solidFill>
                <a:latin typeface="Tahoma" pitchFamily="34" charset="0"/>
              </a:rPr>
              <a:t>5.2.15 Outline the role of feedback in learning</a:t>
            </a:r>
          </a:p>
          <a:p>
            <a:pPr>
              <a:spcBef>
                <a:spcPct val="50000"/>
              </a:spcBef>
            </a:pPr>
            <a:endParaRPr lang="en-AU" sz="2800" dirty="0">
              <a:solidFill>
                <a:srgbClr val="660066"/>
              </a:solidFill>
              <a:latin typeface="Tahoma" pitchFamily="34" charset="0"/>
            </a:endParaRPr>
          </a:p>
          <a:p>
            <a:pPr>
              <a:spcBef>
                <a:spcPct val="50000"/>
              </a:spcBef>
            </a:pPr>
            <a:r>
              <a:rPr lang="en-AU" sz="2800" dirty="0">
                <a:solidFill>
                  <a:srgbClr val="660066"/>
                </a:solidFill>
                <a:latin typeface="Tahoma" pitchFamily="34" charset="0"/>
              </a:rPr>
              <a:t>Research task: In your own words outline the role of feedback with the learning process.</a:t>
            </a:r>
          </a:p>
          <a:p>
            <a:pPr>
              <a:spcBef>
                <a:spcPct val="50000"/>
              </a:spcBef>
            </a:pPr>
            <a:r>
              <a:rPr lang="en-AU" sz="2800" dirty="0">
                <a:solidFill>
                  <a:srgbClr val="660066"/>
                </a:solidFill>
                <a:latin typeface="Tahoma" pitchFamily="34" charset="0"/>
              </a:rPr>
              <a:t>Consider the cyclic process </a:t>
            </a:r>
            <a:r>
              <a:rPr lang="en-AU" sz="2800">
                <a:solidFill>
                  <a:srgbClr val="660066"/>
                </a:solidFill>
                <a:latin typeface="Tahoma" pitchFamily="34" charset="0"/>
              </a:rPr>
              <a:t>of learning.</a:t>
            </a:r>
            <a:endParaRPr lang="en-AU" sz="2800" dirty="0">
              <a:solidFill>
                <a:srgbClr val="660066"/>
              </a:solidFill>
              <a:latin typeface="Tahoma" pitchFamily="34" charset="0"/>
            </a:endParaRPr>
          </a:p>
          <a:p>
            <a:pPr>
              <a:spcBef>
                <a:spcPct val="50000"/>
              </a:spcBef>
            </a:pPr>
            <a:endParaRPr lang="en-AU" sz="2800" dirty="0">
              <a:solidFill>
                <a:srgbClr val="660066"/>
              </a:solidFill>
              <a:latin typeface="Tahoma" pitchFamily="34" charset="0"/>
            </a:endParaRPr>
          </a:p>
          <a:p>
            <a:pPr>
              <a:spcBef>
                <a:spcPct val="50000"/>
              </a:spcBef>
            </a:pPr>
            <a:endParaRPr lang="en-AU" sz="2800" dirty="0">
              <a:solidFill>
                <a:srgbClr val="660066"/>
              </a:solidFill>
              <a:latin typeface="Tahoma" pitchFamily="34" charset="0"/>
            </a:endParaRPr>
          </a:p>
          <a:p>
            <a:pPr>
              <a:spcBef>
                <a:spcPct val="50000"/>
              </a:spcBef>
            </a:pPr>
            <a:endParaRPr lang="en-AU" sz="800" dirty="0">
              <a:solidFill>
                <a:srgbClr val="660066"/>
              </a:solidFill>
              <a:latin typeface="Tahoma" pitchFamily="34" charset="0"/>
            </a:endParaRPr>
          </a:p>
        </p:txBody>
      </p:sp>
      <p:sp>
        <p:nvSpPr>
          <p:cNvPr id="234510" name="Line 14"/>
          <p:cNvSpPr>
            <a:spLocks noChangeShapeType="1"/>
          </p:cNvSpPr>
          <p:nvPr/>
        </p:nvSpPr>
        <p:spPr bwMode="auto">
          <a:xfrm>
            <a:off x="0" y="2514600"/>
            <a:ext cx="5181600" cy="0"/>
          </a:xfrm>
          <a:prstGeom prst="line">
            <a:avLst/>
          </a:prstGeom>
          <a:noFill/>
          <a:ln w="3175">
            <a:solidFill>
              <a:srgbClr val="FF00FF"/>
            </a:solidFill>
            <a:round/>
            <a:headEnd/>
            <a:tailEnd/>
          </a:ln>
        </p:spPr>
        <p:txBody>
          <a:bodyPr/>
          <a:lstStyle/>
          <a:p>
            <a:endParaRPr lang="en-US"/>
          </a:p>
        </p:txBody>
      </p:sp>
      <p:sp>
        <p:nvSpPr>
          <p:cNvPr id="234511" name="Rectangle 15"/>
          <p:cNvSpPr>
            <a:spLocks noChangeArrowheads="1"/>
          </p:cNvSpPr>
          <p:nvPr/>
        </p:nvSpPr>
        <p:spPr bwMode="auto">
          <a:xfrm>
            <a:off x="3419475" y="1916113"/>
            <a:ext cx="9144000" cy="0"/>
          </a:xfrm>
          <a:prstGeom prst="rect">
            <a:avLst/>
          </a:prstGeom>
          <a:noFill/>
          <a:ln w="9525">
            <a:noFill/>
            <a:miter lim="800000"/>
            <a:headEnd/>
            <a:tailEnd/>
          </a:ln>
        </p:spPr>
        <p:txBody>
          <a:bodyPr>
            <a:spAutoFit/>
          </a:bodyPr>
          <a:lstStyle/>
          <a:p>
            <a:endParaRPr lang="en-US" sz="2400"/>
          </a:p>
        </p:txBody>
      </p:sp>
      <p:sp>
        <p:nvSpPr>
          <p:cNvPr id="23451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a:solidFill>
                <a:srgbClr val="660066"/>
              </a:solidFill>
              <a:latin typeface="Tahoma" pitchFamily="34" charset="0"/>
            </a:endParaRPr>
          </a:p>
          <a:p>
            <a:pPr>
              <a:lnSpc>
                <a:spcPct val="72000"/>
              </a:lnSpc>
              <a:spcBef>
                <a:spcPct val="50000"/>
              </a:spcBef>
            </a:pPr>
            <a:endParaRPr lang="en-AU" sz="600" b="1">
              <a:solidFill>
                <a:srgbClr val="660066"/>
              </a:solidFill>
              <a:latin typeface="Tahoma" pitchFamily="34" charset="0"/>
            </a:endParaRPr>
          </a:p>
          <a:p>
            <a:pPr>
              <a:lnSpc>
                <a:spcPct val="72000"/>
              </a:lnSpc>
              <a:spcBef>
                <a:spcPct val="50000"/>
              </a:spcBef>
            </a:pPr>
            <a:r>
              <a:rPr lang="en-AU" sz="1100" b="1">
                <a:solidFill>
                  <a:srgbClr val="660066"/>
                </a:solidFill>
                <a:latin typeface="Tahoma" pitchFamily="34" charset="0"/>
              </a:rPr>
              <a:t>Topic 5</a:t>
            </a:r>
          </a:p>
          <a:p>
            <a:pPr>
              <a:lnSpc>
                <a:spcPct val="72000"/>
              </a:lnSpc>
              <a:spcBef>
                <a:spcPct val="50000"/>
              </a:spcBef>
            </a:pPr>
            <a:r>
              <a:rPr lang="en-AU" sz="1100" b="1">
                <a:solidFill>
                  <a:srgbClr val="660066"/>
                </a:solidFill>
                <a:latin typeface="Tahoma" pitchFamily="34" charset="0"/>
              </a:rPr>
              <a:t>Skill in sport</a:t>
            </a:r>
          </a:p>
          <a:p>
            <a:pPr>
              <a:lnSpc>
                <a:spcPct val="72000"/>
              </a:lnSpc>
              <a:spcBef>
                <a:spcPct val="50000"/>
              </a:spcBef>
            </a:pPr>
            <a:endParaRPr lang="en-AU" sz="400" b="1">
              <a:solidFill>
                <a:srgbClr val="660066"/>
              </a:solidFill>
              <a:latin typeface="Tahoma" pitchFamily="34" charset="0"/>
            </a:endParaRPr>
          </a:p>
          <a:p>
            <a:pPr>
              <a:lnSpc>
                <a:spcPct val="75000"/>
              </a:lnSpc>
              <a:spcBef>
                <a:spcPct val="50000"/>
              </a:spcBef>
            </a:pPr>
            <a:endParaRPr lang="en-AU" sz="2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a:p>
            <a:pPr>
              <a:lnSpc>
                <a:spcPct val="75000"/>
              </a:lnSpc>
              <a:spcBef>
                <a:spcPct val="50000"/>
              </a:spcBef>
            </a:pPr>
            <a:endParaRPr lang="en-AU" sz="100" b="1">
              <a:solidFill>
                <a:srgbClr val="660066"/>
              </a:solidFill>
              <a:latin typeface="Tahoma" pitchFamily="34" charset="0"/>
            </a:endParaRPr>
          </a:p>
        </p:txBody>
      </p:sp>
      <p:sp>
        <p:nvSpPr>
          <p:cNvPr id="234513" name="Line 17"/>
          <p:cNvSpPr>
            <a:spLocks noChangeShapeType="1"/>
          </p:cNvSpPr>
          <p:nvPr/>
        </p:nvSpPr>
        <p:spPr bwMode="auto">
          <a:xfrm>
            <a:off x="76200" y="2362200"/>
            <a:ext cx="990600" cy="0"/>
          </a:xfrm>
          <a:prstGeom prst="line">
            <a:avLst/>
          </a:prstGeom>
          <a:noFill/>
          <a:ln w="25400">
            <a:solidFill>
              <a:srgbClr val="FF00FF"/>
            </a:solidFill>
            <a:round/>
            <a:headEnd/>
            <a:tailEnd/>
          </a:ln>
        </p:spPr>
        <p:txBody>
          <a:bodyPr/>
          <a:lstStyle/>
          <a:p>
            <a:endParaRPr lang="en-US"/>
          </a:p>
        </p:txBody>
      </p:sp>
      <p:sp>
        <p:nvSpPr>
          <p:cNvPr id="234514" name="Line 18"/>
          <p:cNvSpPr>
            <a:spLocks noChangeShapeType="1"/>
          </p:cNvSpPr>
          <p:nvPr/>
        </p:nvSpPr>
        <p:spPr bwMode="auto">
          <a:xfrm>
            <a:off x="76200" y="1447800"/>
            <a:ext cx="990600" cy="0"/>
          </a:xfrm>
          <a:prstGeom prst="line">
            <a:avLst/>
          </a:prstGeom>
          <a:noFill/>
          <a:ln w="25400">
            <a:solidFill>
              <a:srgbClr val="FF00FF"/>
            </a:solidFill>
            <a:round/>
            <a:headEnd/>
            <a:tailEnd/>
          </a:ln>
        </p:spPr>
        <p:txBody>
          <a:bodyPr/>
          <a:lstStyle/>
          <a:p>
            <a:endParaRPr lang="en-US"/>
          </a:p>
        </p:txBody>
      </p:sp>
      <p:sp>
        <p:nvSpPr>
          <p:cNvPr id="234517" name="Text Box 22">
            <a:hlinkClick r:id="rId3" action="ppaction://hlinksldjump" tooltip="'Click' to go to this Critical Question"/>
          </p:cNvPr>
          <p:cNvSpPr txBox="1">
            <a:spLocks noChangeArrowheads="1"/>
          </p:cNvSpPr>
          <p:nvPr/>
        </p:nvSpPr>
        <p:spPr bwMode="auto">
          <a:xfrm>
            <a:off x="0" y="3351213"/>
            <a:ext cx="1219200" cy="638175"/>
          </a:xfrm>
          <a:prstGeom prst="rect">
            <a:avLst/>
          </a:prstGeom>
          <a:noFill/>
          <a:ln w="3175">
            <a:noFill/>
            <a:miter lim="800000"/>
            <a:headEnd/>
            <a:tailEnd/>
          </a:ln>
        </p:spPr>
        <p:txBody>
          <a:bodyPr>
            <a:spAutoFit/>
          </a:bodyPr>
          <a:lstStyle/>
          <a:p>
            <a:pPr>
              <a:spcBef>
                <a:spcPct val="50000"/>
              </a:spcBef>
            </a:pPr>
            <a:r>
              <a:rPr lang="en-AU" sz="900" b="1">
                <a:solidFill>
                  <a:srgbClr val="660066"/>
                </a:solidFill>
                <a:latin typeface="Tahoma" pitchFamily="34" charset="0"/>
              </a:rPr>
              <a:t>1. The characteristics and classification of skill</a:t>
            </a:r>
          </a:p>
        </p:txBody>
      </p:sp>
      <p:sp>
        <p:nvSpPr>
          <p:cNvPr id="234518" name="Text Box 23">
            <a:hlinkClick r:id="rId4" action="ppaction://hlinksldjump" tooltip="'Click' to go to this Critical Question"/>
          </p:cNvPr>
          <p:cNvSpPr txBox="1">
            <a:spLocks noChangeArrowheads="1"/>
          </p:cNvSpPr>
          <p:nvPr/>
        </p:nvSpPr>
        <p:spPr bwMode="auto">
          <a:xfrm>
            <a:off x="0" y="3960813"/>
            <a:ext cx="1219200" cy="1116012"/>
          </a:xfrm>
          <a:prstGeom prst="rect">
            <a:avLst/>
          </a:prstGeom>
          <a:noFill/>
          <a:ln w="3175">
            <a:noFill/>
            <a:miter lim="800000"/>
            <a:headEnd/>
            <a:tailEnd/>
          </a:ln>
        </p:spPr>
        <p:txBody>
          <a:bodyPr>
            <a:spAutoFit/>
          </a:bodyPr>
          <a:lstStyle/>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2. Information processing</a:t>
            </a:r>
          </a:p>
          <a:p>
            <a:pPr>
              <a:spcBef>
                <a:spcPct val="50000"/>
              </a:spcBef>
            </a:pPr>
            <a:endParaRPr lang="en-AU" sz="900" b="1">
              <a:solidFill>
                <a:srgbClr val="660066"/>
              </a:solidFill>
              <a:latin typeface="Tahoma" pitchFamily="34" charset="0"/>
            </a:endParaRPr>
          </a:p>
          <a:p>
            <a:pPr>
              <a:spcBef>
                <a:spcPct val="50000"/>
              </a:spcBef>
            </a:pPr>
            <a:r>
              <a:rPr lang="en-AU" sz="900" b="1">
                <a:solidFill>
                  <a:srgbClr val="660066"/>
                </a:solidFill>
                <a:latin typeface="Tahoma" pitchFamily="34" charset="0"/>
              </a:rPr>
              <a:t>3. Principles of skill learning</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HIGHLIGHTER" val="false"/>
</p:tagLst>
</file>

<file path=ppt/theme/theme1.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TM10001104[[fn=Feathered]]</Template>
  <TotalTime>6247</TotalTime>
  <Words>9262</Words>
  <Application>Microsoft Office PowerPoint</Application>
  <PresentationFormat>On-screen Show (4:3)</PresentationFormat>
  <Paragraphs>3836</Paragraphs>
  <Slides>161</Slides>
  <Notes>126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161</vt:i4>
      </vt:variant>
    </vt:vector>
  </HeadingPairs>
  <TitlesOfParts>
    <vt:vector size="169" baseType="lpstr">
      <vt:lpstr>Arial</vt:lpstr>
      <vt:lpstr>Calibri</vt:lpstr>
      <vt:lpstr>Century Schoolbook</vt:lpstr>
      <vt:lpstr>Corbel</vt:lpstr>
      <vt:lpstr>Tahoma</vt:lpstr>
      <vt:lpstr>Times New Roman</vt:lpstr>
      <vt:lpstr>Wingdings</vt:lpstr>
      <vt:lpstr>Feathered</vt:lpstr>
      <vt:lpstr>Section 5.1 </vt:lpstr>
      <vt:lpstr>PowerPoint Presentation</vt:lpstr>
      <vt:lpstr>PowerPoint Presentation</vt:lpstr>
      <vt:lpstr>Main Characteristics of a Skill</vt:lpstr>
      <vt:lpstr>Main Characteristics of a Skill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Ability Introduction</vt:lpstr>
      <vt:lpstr>PowerPoint Presentation</vt:lpstr>
      <vt:lpstr>Characteristics of Ability</vt:lpstr>
      <vt:lpstr>Perceptual-Motor Ability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Technique</vt:lpstr>
      <vt:lpstr>PowerPoint Presentation</vt:lpstr>
      <vt:lpstr>PowerPoint Presentation</vt:lpstr>
      <vt:lpstr>PowerPoint Presentation</vt:lpstr>
      <vt:lpstr>PowerPoint Presentation</vt:lpstr>
      <vt:lpstr>PowerPoint Presentation</vt:lpstr>
      <vt:lpstr>Section 5.2 </vt:lpstr>
      <vt:lpstr>PowerPoint Presentation</vt:lpstr>
      <vt:lpstr>PowerPoint Presentation</vt:lpstr>
      <vt:lpstr>PowerPoint Presentation</vt:lpstr>
      <vt:lpstr>Schmidt’s Model</vt:lpstr>
      <vt:lpstr>PowerPoint Presentation</vt:lpstr>
      <vt:lpstr>PowerPoint Presentation</vt:lpstr>
      <vt:lpstr>PowerPoint Presentation</vt:lpstr>
      <vt:lpstr>PowerPoint Presentation</vt:lpstr>
      <vt:lpstr>Whiting’s Model</vt:lpstr>
      <vt:lpstr>PowerPoint Presentation</vt:lpstr>
      <vt:lpstr>Welford’s Model</vt:lpstr>
      <vt:lpstr>PowerPoint Presentation</vt:lpstr>
      <vt:lpstr>PowerPoint Presentation</vt:lpstr>
      <vt:lpstr>PowerPoint Presentation</vt:lpstr>
      <vt:lpstr>Components of Proprioception </vt:lpstr>
      <vt:lpstr>PowerPoint Presentation</vt:lpstr>
      <vt:lpstr>Vision</vt:lpstr>
      <vt:lpstr>Hearing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Memory Systems </vt:lpstr>
      <vt:lpstr>Short Term Sensory Store</vt:lpstr>
      <vt:lpstr>PowerPoint Presentation</vt:lpstr>
      <vt:lpstr>PowerPoint Presentation</vt:lpstr>
      <vt:lpstr>PowerPoint Presentation</vt:lpstr>
      <vt:lpstr>Selective Attention</vt:lpstr>
      <vt:lpstr>Selective Attention and Sport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Improving Memory Techniques</vt:lpstr>
      <vt:lpstr>Improving Memory Techniques</vt:lpstr>
      <vt:lpstr>PowerPoint Presentation</vt:lpstr>
      <vt:lpstr>Improving Memory Techniques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Factors affecting Reaction Time</vt:lpstr>
      <vt:lpstr>Conditions Affecting  Reaction Time</vt:lpstr>
      <vt:lpstr>Sense and Reaction Time</vt:lpstr>
      <vt:lpstr>PowerPoint Presentation</vt:lpstr>
      <vt:lpstr>SRT vs. CRT</vt:lpstr>
      <vt:lpstr>PowerPoint Presentation</vt:lpstr>
      <vt:lpstr>Hick’s Law</vt:lpstr>
      <vt:lpstr>PowerPoint Presentation</vt:lpstr>
      <vt:lpstr>ACTIVITY Reaction Time and Choices</vt:lpstr>
      <vt:lpstr>Reaction Time  &amp; Choice Discussion</vt:lpstr>
      <vt:lpstr>PowerPoint Presentation</vt:lpstr>
      <vt:lpstr>PowerPoint Presentation</vt:lpstr>
      <vt:lpstr>PowerPoint Presentation</vt:lpstr>
      <vt:lpstr>PowerPoint Presentation</vt:lpstr>
      <vt:lpstr>PowerPoint Presentation</vt:lpstr>
      <vt:lpstr>Psychological Refractory Period</vt:lpstr>
      <vt:lpstr>Improving Reaction Time</vt:lpstr>
      <vt:lpstr>Anticipation</vt:lpstr>
      <vt:lpstr>PowerPoint Presentation</vt:lpstr>
      <vt:lpstr>PowerPoint Presentation</vt:lpstr>
      <vt:lpstr>PowerPoint Presentation</vt:lpstr>
      <vt:lpstr>PowerPoint Presentation</vt:lpstr>
      <vt:lpstr>PowerPoint Presentation</vt:lpstr>
      <vt:lpstr>Activity Identifying Motor Programs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Open/Closed vs. Schema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Trinity Grammar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Wilkins</dc:creator>
  <cp:lastModifiedBy>Julia Porter</cp:lastModifiedBy>
  <cp:revision>533</cp:revision>
  <dcterms:created xsi:type="dcterms:W3CDTF">2006-11-10T08:05:25Z</dcterms:created>
  <dcterms:modified xsi:type="dcterms:W3CDTF">2019-02-06T15:35:24Z</dcterms:modified>
</cp:coreProperties>
</file>