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embeddedFontLst>
    <p:embeddedFont>
      <p:font typeface="Source Code Pro" panose="020B0604020202020204" charset="0"/>
      <p:regular r:id="rId21"/>
      <p:bold r:id="rId22"/>
    </p:embeddedFont>
    <p:embeddedFont>
      <p:font typeface="Amatic SC" panose="020B0604020202020204" charset="-79"/>
      <p:regular r:id="rId23"/>
      <p:bold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2" d="100"/>
          <a:sy n="142" d="100"/>
        </p:scale>
        <p:origin x="720"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 name="Shape 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3" name="Shape 7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Shape 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 name="Shape 8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5" name="Shape 10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5" name="Shape 12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4" name="Shape 1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0" name="Shape 1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7" name="Shape 16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3" name="Shape 17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0" name="Shape 18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7" name="Shape 18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9"/>
        <p:cNvGrpSpPr/>
        <p:nvPr/>
      </p:nvGrpSpPr>
      <p:grpSpPr>
        <a:xfrm>
          <a:off x="0" y="0"/>
          <a:ext cx="0" cy="0"/>
          <a:chOff x="0" y="0"/>
          <a:chExt cx="0" cy="0"/>
        </a:xfrm>
      </p:grpSpPr>
      <p:sp>
        <p:nvSpPr>
          <p:cNvPr id="10" name="Shape 10"/>
          <p:cNvSpPr/>
          <p:nvPr/>
        </p:nvSpPr>
        <p:spPr>
          <a:xfrm>
            <a:off x="0" y="0"/>
            <a:ext cx="9144000" cy="3429000"/>
          </a:xfrm>
          <a:prstGeom prst="rect">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11" name="Shape 11"/>
          <p:cNvSpPr txBox="1">
            <a:spLocks noGrp="1"/>
          </p:cNvSpPr>
          <p:nvPr>
            <p:ph type="ctrTitle"/>
          </p:nvPr>
        </p:nvSpPr>
        <p:spPr>
          <a:xfrm>
            <a:off x="311700" y="392150"/>
            <a:ext cx="8520600" cy="2690400"/>
          </a:xfrm>
          <a:prstGeom prst="rect">
            <a:avLst/>
          </a:prstGeom>
        </p:spPr>
        <p:txBody>
          <a:bodyPr lIns="91425" tIns="91425" rIns="91425" bIns="91425" anchor="ctr" anchorCtr="0"/>
          <a:lstStyle>
            <a:lvl1pPr lvl="0" algn="ctr">
              <a:spcBef>
                <a:spcPts val="0"/>
              </a:spcBef>
              <a:buSzPct val="100000"/>
              <a:defRPr sz="8000"/>
            </a:lvl1pPr>
            <a:lvl2pPr lvl="1" algn="ctr">
              <a:spcBef>
                <a:spcPts val="0"/>
              </a:spcBef>
              <a:buSzPct val="100000"/>
              <a:defRPr sz="8000"/>
            </a:lvl2pPr>
            <a:lvl3pPr lvl="2" algn="ctr">
              <a:spcBef>
                <a:spcPts val="0"/>
              </a:spcBef>
              <a:buSzPct val="100000"/>
              <a:defRPr sz="8000"/>
            </a:lvl3pPr>
            <a:lvl4pPr lvl="3" algn="ctr">
              <a:spcBef>
                <a:spcPts val="0"/>
              </a:spcBef>
              <a:buSzPct val="100000"/>
              <a:defRPr sz="8000"/>
            </a:lvl4pPr>
            <a:lvl5pPr lvl="4" algn="ctr">
              <a:spcBef>
                <a:spcPts val="0"/>
              </a:spcBef>
              <a:buSzPct val="100000"/>
              <a:defRPr sz="8000"/>
            </a:lvl5pPr>
            <a:lvl6pPr lvl="5" algn="ctr">
              <a:spcBef>
                <a:spcPts val="0"/>
              </a:spcBef>
              <a:buSzPct val="100000"/>
              <a:defRPr sz="8000"/>
            </a:lvl6pPr>
            <a:lvl7pPr lvl="6" algn="ctr">
              <a:spcBef>
                <a:spcPts val="0"/>
              </a:spcBef>
              <a:buSzPct val="100000"/>
              <a:defRPr sz="8000"/>
            </a:lvl7pPr>
            <a:lvl8pPr lvl="7" algn="ctr">
              <a:spcBef>
                <a:spcPts val="0"/>
              </a:spcBef>
              <a:buSzPct val="100000"/>
              <a:defRPr sz="8000"/>
            </a:lvl8pPr>
            <a:lvl9pPr lvl="8" algn="ctr">
              <a:spcBef>
                <a:spcPts val="0"/>
              </a:spcBef>
              <a:buSzPct val="100000"/>
              <a:defRPr sz="8000"/>
            </a:lvl9pPr>
          </a:lstStyle>
          <a:p>
            <a:endParaRPr/>
          </a:p>
        </p:txBody>
      </p:sp>
      <p:sp>
        <p:nvSpPr>
          <p:cNvPr id="12" name="Shape 12"/>
          <p:cNvSpPr txBox="1">
            <a:spLocks noGrp="1"/>
          </p:cNvSpPr>
          <p:nvPr>
            <p:ph type="subTitle" idx="1"/>
          </p:nvPr>
        </p:nvSpPr>
        <p:spPr>
          <a:xfrm>
            <a:off x="311700" y="3890400"/>
            <a:ext cx="8520600" cy="706200"/>
          </a:xfrm>
          <a:prstGeom prst="rect">
            <a:avLst/>
          </a:prstGeom>
        </p:spPr>
        <p:txBody>
          <a:bodyPr lIns="91425" tIns="91425" rIns="91425" bIns="91425" anchor="ctr" anchorCtr="0"/>
          <a:lstStyle>
            <a:lvl1pPr lvl="0" algn="ctr">
              <a:lnSpc>
                <a:spcPct val="100000"/>
              </a:lnSpc>
              <a:spcBef>
                <a:spcPts val="0"/>
              </a:spcBef>
              <a:spcAft>
                <a:spcPts val="0"/>
              </a:spcAft>
              <a:buClr>
                <a:schemeClr val="accent1"/>
              </a:buClr>
              <a:buSzPct val="100000"/>
              <a:buNone/>
              <a:defRPr sz="2100" b="1">
                <a:solidFill>
                  <a:schemeClr val="accent1"/>
                </a:solidFill>
              </a:defRPr>
            </a:lvl1pPr>
            <a:lvl2pPr lvl="1" algn="ctr">
              <a:lnSpc>
                <a:spcPct val="100000"/>
              </a:lnSpc>
              <a:spcBef>
                <a:spcPts val="0"/>
              </a:spcBef>
              <a:spcAft>
                <a:spcPts val="0"/>
              </a:spcAft>
              <a:buClr>
                <a:schemeClr val="accent1"/>
              </a:buClr>
              <a:buSzPct val="100000"/>
              <a:buNone/>
              <a:defRPr sz="2100" b="1">
                <a:solidFill>
                  <a:schemeClr val="accent1"/>
                </a:solidFill>
              </a:defRPr>
            </a:lvl2pPr>
            <a:lvl3pPr lvl="2" algn="ctr">
              <a:lnSpc>
                <a:spcPct val="100000"/>
              </a:lnSpc>
              <a:spcBef>
                <a:spcPts val="0"/>
              </a:spcBef>
              <a:spcAft>
                <a:spcPts val="0"/>
              </a:spcAft>
              <a:buClr>
                <a:schemeClr val="accent1"/>
              </a:buClr>
              <a:buSzPct val="100000"/>
              <a:buNone/>
              <a:defRPr sz="2100" b="1">
                <a:solidFill>
                  <a:schemeClr val="accent1"/>
                </a:solidFill>
              </a:defRPr>
            </a:lvl3pPr>
            <a:lvl4pPr lvl="3" algn="ctr">
              <a:lnSpc>
                <a:spcPct val="100000"/>
              </a:lnSpc>
              <a:spcBef>
                <a:spcPts val="0"/>
              </a:spcBef>
              <a:spcAft>
                <a:spcPts val="0"/>
              </a:spcAft>
              <a:buClr>
                <a:schemeClr val="accent1"/>
              </a:buClr>
              <a:buSzPct val="100000"/>
              <a:buNone/>
              <a:defRPr sz="2100" b="1">
                <a:solidFill>
                  <a:schemeClr val="accent1"/>
                </a:solidFill>
              </a:defRPr>
            </a:lvl4pPr>
            <a:lvl5pPr lvl="4" algn="ctr">
              <a:lnSpc>
                <a:spcPct val="100000"/>
              </a:lnSpc>
              <a:spcBef>
                <a:spcPts val="0"/>
              </a:spcBef>
              <a:spcAft>
                <a:spcPts val="0"/>
              </a:spcAft>
              <a:buClr>
                <a:schemeClr val="accent1"/>
              </a:buClr>
              <a:buSzPct val="100000"/>
              <a:buNone/>
              <a:defRPr sz="2100" b="1">
                <a:solidFill>
                  <a:schemeClr val="accent1"/>
                </a:solidFill>
              </a:defRPr>
            </a:lvl5pPr>
            <a:lvl6pPr lvl="5" algn="ctr">
              <a:lnSpc>
                <a:spcPct val="100000"/>
              </a:lnSpc>
              <a:spcBef>
                <a:spcPts val="0"/>
              </a:spcBef>
              <a:spcAft>
                <a:spcPts val="0"/>
              </a:spcAft>
              <a:buClr>
                <a:schemeClr val="accent1"/>
              </a:buClr>
              <a:buSzPct val="100000"/>
              <a:buNone/>
              <a:defRPr sz="2100" b="1">
                <a:solidFill>
                  <a:schemeClr val="accent1"/>
                </a:solidFill>
              </a:defRPr>
            </a:lvl6pPr>
            <a:lvl7pPr lvl="6" algn="ctr">
              <a:lnSpc>
                <a:spcPct val="100000"/>
              </a:lnSpc>
              <a:spcBef>
                <a:spcPts val="0"/>
              </a:spcBef>
              <a:spcAft>
                <a:spcPts val="0"/>
              </a:spcAft>
              <a:buClr>
                <a:schemeClr val="accent1"/>
              </a:buClr>
              <a:buSzPct val="100000"/>
              <a:buNone/>
              <a:defRPr sz="2100" b="1">
                <a:solidFill>
                  <a:schemeClr val="accent1"/>
                </a:solidFill>
              </a:defRPr>
            </a:lvl7pPr>
            <a:lvl8pPr lvl="7" algn="ctr">
              <a:lnSpc>
                <a:spcPct val="100000"/>
              </a:lnSpc>
              <a:spcBef>
                <a:spcPts val="0"/>
              </a:spcBef>
              <a:spcAft>
                <a:spcPts val="0"/>
              </a:spcAft>
              <a:buClr>
                <a:schemeClr val="accent1"/>
              </a:buClr>
              <a:buSzPct val="100000"/>
              <a:buNone/>
              <a:defRPr sz="2100" b="1">
                <a:solidFill>
                  <a:schemeClr val="accent1"/>
                </a:solidFill>
              </a:defRPr>
            </a:lvl8pPr>
            <a:lvl9pPr lvl="8" algn="ctr">
              <a:lnSpc>
                <a:spcPct val="100000"/>
              </a:lnSpc>
              <a:spcBef>
                <a:spcPts val="0"/>
              </a:spcBef>
              <a:spcAft>
                <a:spcPts val="0"/>
              </a:spcAft>
              <a:buClr>
                <a:schemeClr val="accent1"/>
              </a:buClr>
              <a:buSzPct val="100000"/>
              <a:buNone/>
              <a:defRPr sz="2100" b="1">
                <a:solidFill>
                  <a:schemeClr val="accent1"/>
                </a:solidFill>
              </a:defRPr>
            </a:lvl9pPr>
          </a:lstStyle>
          <a:p>
            <a:endParaRPr/>
          </a:p>
        </p:txBody>
      </p:sp>
      <p:sp>
        <p:nvSpPr>
          <p:cNvPr id="13" name="Shape 1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14"/>
        <p:cNvGrpSpPr/>
        <p:nvPr/>
      </p:nvGrpSpPr>
      <p:grpSpPr>
        <a:xfrm>
          <a:off x="0" y="0"/>
          <a:ext cx="0" cy="0"/>
          <a:chOff x="0" y="0"/>
          <a:chExt cx="0" cy="0"/>
        </a:xfrm>
      </p:grpSpPr>
      <p:sp>
        <p:nvSpPr>
          <p:cNvPr id="15" name="Shape 15"/>
          <p:cNvSpPr txBox="1">
            <a:spLocks noGrp="1"/>
          </p:cNvSpPr>
          <p:nvPr>
            <p:ph type="title"/>
          </p:nvPr>
        </p:nvSpPr>
        <p:spPr>
          <a:xfrm>
            <a:off x="2802750" y="802500"/>
            <a:ext cx="3538500" cy="3538500"/>
          </a:xfrm>
          <a:prstGeom prst="rect">
            <a:avLst/>
          </a:prstGeom>
          <a:solidFill>
            <a:srgbClr val="FFFFFF"/>
          </a:solidFill>
        </p:spPr>
        <p:txBody>
          <a:bodyPr lIns="91425" tIns="91425" rIns="91425" bIns="91425" anchor="ctr" anchorCtr="0"/>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a:endParaRPr/>
          </a:p>
        </p:txBody>
      </p:sp>
      <p:sp>
        <p:nvSpPr>
          <p:cNvPr id="16" name="Shape 1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311700" y="292850"/>
            <a:ext cx="8520600" cy="801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body" idx="1"/>
          </p:nvPr>
        </p:nvSpPr>
        <p:spPr>
          <a:xfrm>
            <a:off x="311700" y="1228675"/>
            <a:ext cx="8520600" cy="3340200"/>
          </a:xfrm>
          <a:prstGeom prst="rect">
            <a:avLst/>
          </a:prstGeom>
        </p:spPr>
        <p:txBody>
          <a:bodyPr lIns="91425" tIns="91425" rIns="91425" bIns="91425" anchor="t" anchorCtr="0"/>
          <a:lstStyle>
            <a:lvl1pPr lvl="0">
              <a:spcBef>
                <a:spcPts val="0"/>
              </a:spcBef>
              <a:buChar char="●"/>
              <a:defRPr/>
            </a:lvl1pPr>
            <a:lvl2pPr lvl="1">
              <a:spcBef>
                <a:spcPts val="0"/>
              </a:spcBef>
              <a:buChar char="○"/>
              <a:defRPr/>
            </a:lvl2pPr>
            <a:lvl3pPr lvl="2">
              <a:spcBef>
                <a:spcPts val="0"/>
              </a:spcBef>
              <a:buChar char="■"/>
              <a:defRPr/>
            </a:lvl3pPr>
            <a:lvl4pPr lvl="3">
              <a:spcBef>
                <a:spcPts val="0"/>
              </a:spcBef>
              <a:buChar char="●"/>
              <a:defRPr/>
            </a:lvl4pPr>
            <a:lvl5pPr lvl="4">
              <a:spcBef>
                <a:spcPts val="0"/>
              </a:spcBef>
              <a:buChar char="○"/>
              <a:defRPr/>
            </a:lvl5pPr>
            <a:lvl6pPr lvl="5">
              <a:spcBef>
                <a:spcPts val="0"/>
              </a:spcBef>
              <a:buChar char="■"/>
              <a:defRPr/>
            </a:lvl6pPr>
            <a:lvl7pPr lvl="6">
              <a:spcBef>
                <a:spcPts val="0"/>
              </a:spcBef>
              <a:buChar char="●"/>
              <a:defRPr/>
            </a:lvl7pPr>
            <a:lvl8pPr lvl="7">
              <a:spcBef>
                <a:spcPts val="0"/>
              </a:spcBef>
              <a:buChar char="○"/>
              <a:defRPr/>
            </a:lvl8pPr>
            <a:lvl9pPr lvl="8">
              <a:spcBef>
                <a:spcPts val="0"/>
              </a:spcBef>
              <a:buChar char="■"/>
              <a:defRPr/>
            </a:lvl9pPr>
          </a:lstStyle>
          <a:p>
            <a:endParaRPr/>
          </a:p>
        </p:txBody>
      </p:sp>
      <p:sp>
        <p:nvSpPr>
          <p:cNvPr id="20" name="Shape 2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311700" y="292850"/>
            <a:ext cx="8520600" cy="801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body" idx="1"/>
          </p:nvPr>
        </p:nvSpPr>
        <p:spPr>
          <a:xfrm>
            <a:off x="311700" y="1228675"/>
            <a:ext cx="3999900" cy="3340200"/>
          </a:xfrm>
          <a:prstGeom prst="rect">
            <a:avLst/>
          </a:prstGeom>
        </p:spPr>
        <p:txBody>
          <a:bodyPr lIns="91425" tIns="91425" rIns="91425" bIns="91425" anchor="t" anchorCtr="0"/>
          <a:lstStyle>
            <a:lvl1pPr lvl="0">
              <a:spcBef>
                <a:spcPts val="0"/>
              </a:spcBef>
              <a:buSzPct val="100000"/>
              <a:buChar char="●"/>
              <a:defRPr sz="1400"/>
            </a:lvl1pPr>
            <a:lvl2pPr lvl="1">
              <a:spcBef>
                <a:spcPts val="0"/>
              </a:spcBef>
              <a:buSzPct val="100000"/>
              <a:buChar char="○"/>
              <a:defRPr sz="1200"/>
            </a:lvl2pPr>
            <a:lvl3pPr lvl="2">
              <a:spcBef>
                <a:spcPts val="0"/>
              </a:spcBef>
              <a:buSzPct val="100000"/>
              <a:buChar char="■"/>
              <a:defRPr sz="1200"/>
            </a:lvl3pPr>
            <a:lvl4pPr lvl="3">
              <a:spcBef>
                <a:spcPts val="0"/>
              </a:spcBef>
              <a:buSzPct val="100000"/>
              <a:buChar char="●"/>
              <a:defRPr sz="1200"/>
            </a:lvl4pPr>
            <a:lvl5pPr lvl="4">
              <a:spcBef>
                <a:spcPts val="0"/>
              </a:spcBef>
              <a:buSzPct val="100000"/>
              <a:buChar char="○"/>
              <a:defRPr sz="1200"/>
            </a:lvl5pPr>
            <a:lvl6pPr lvl="5">
              <a:spcBef>
                <a:spcPts val="0"/>
              </a:spcBef>
              <a:buSzPct val="100000"/>
              <a:buChar char="■"/>
              <a:defRPr sz="1200"/>
            </a:lvl6pPr>
            <a:lvl7pPr lvl="6">
              <a:spcBef>
                <a:spcPts val="0"/>
              </a:spcBef>
              <a:buSzPct val="100000"/>
              <a:buChar char="●"/>
              <a:defRPr sz="1200"/>
            </a:lvl7pPr>
            <a:lvl8pPr lvl="7">
              <a:spcBef>
                <a:spcPts val="0"/>
              </a:spcBef>
              <a:buSzPct val="100000"/>
              <a:buChar char="○"/>
              <a:defRPr sz="1200"/>
            </a:lvl8pPr>
            <a:lvl9pPr lvl="8">
              <a:spcBef>
                <a:spcPts val="0"/>
              </a:spcBef>
              <a:buSzPct val="100000"/>
              <a:buChar char="■"/>
              <a:defRPr sz="1200"/>
            </a:lvl9pPr>
          </a:lstStyle>
          <a:p>
            <a:endParaRPr/>
          </a:p>
        </p:txBody>
      </p:sp>
      <p:sp>
        <p:nvSpPr>
          <p:cNvPr id="24" name="Shape 24"/>
          <p:cNvSpPr txBox="1">
            <a:spLocks noGrp="1"/>
          </p:cNvSpPr>
          <p:nvPr>
            <p:ph type="body" idx="2"/>
          </p:nvPr>
        </p:nvSpPr>
        <p:spPr>
          <a:xfrm>
            <a:off x="4832400" y="1228675"/>
            <a:ext cx="3999900" cy="3340200"/>
          </a:xfrm>
          <a:prstGeom prst="rect">
            <a:avLst/>
          </a:prstGeom>
        </p:spPr>
        <p:txBody>
          <a:bodyPr lIns="91425" tIns="91425" rIns="91425" bIns="91425" anchor="t" anchorCtr="0"/>
          <a:lstStyle>
            <a:lvl1pPr lvl="0">
              <a:spcBef>
                <a:spcPts val="0"/>
              </a:spcBef>
              <a:buSzPct val="100000"/>
              <a:buChar char="●"/>
              <a:defRPr sz="1400"/>
            </a:lvl1pPr>
            <a:lvl2pPr lvl="1">
              <a:spcBef>
                <a:spcPts val="0"/>
              </a:spcBef>
              <a:buSzPct val="100000"/>
              <a:buChar char="○"/>
              <a:defRPr sz="1200"/>
            </a:lvl2pPr>
            <a:lvl3pPr lvl="2">
              <a:spcBef>
                <a:spcPts val="0"/>
              </a:spcBef>
              <a:buSzPct val="100000"/>
              <a:buChar char="■"/>
              <a:defRPr sz="1200"/>
            </a:lvl3pPr>
            <a:lvl4pPr lvl="3">
              <a:spcBef>
                <a:spcPts val="0"/>
              </a:spcBef>
              <a:buSzPct val="100000"/>
              <a:buChar char="●"/>
              <a:defRPr sz="1200"/>
            </a:lvl4pPr>
            <a:lvl5pPr lvl="4">
              <a:spcBef>
                <a:spcPts val="0"/>
              </a:spcBef>
              <a:buSzPct val="100000"/>
              <a:buChar char="○"/>
              <a:defRPr sz="1200"/>
            </a:lvl5pPr>
            <a:lvl6pPr lvl="5">
              <a:spcBef>
                <a:spcPts val="0"/>
              </a:spcBef>
              <a:buSzPct val="100000"/>
              <a:buChar char="■"/>
              <a:defRPr sz="1200"/>
            </a:lvl6pPr>
            <a:lvl7pPr lvl="6">
              <a:spcBef>
                <a:spcPts val="0"/>
              </a:spcBef>
              <a:buSzPct val="100000"/>
              <a:buChar char="●"/>
              <a:defRPr sz="1200"/>
            </a:lvl7pPr>
            <a:lvl8pPr lvl="7">
              <a:spcBef>
                <a:spcPts val="0"/>
              </a:spcBef>
              <a:buSzPct val="100000"/>
              <a:buChar char="○"/>
              <a:defRPr sz="1200"/>
            </a:lvl8pPr>
            <a:lvl9pPr lvl="8">
              <a:spcBef>
                <a:spcPts val="0"/>
              </a:spcBef>
              <a:buSzPct val="100000"/>
              <a:buChar char="■"/>
              <a:defRPr sz="1200"/>
            </a:lvl9pPr>
          </a:lstStyle>
          <a:p>
            <a:endParaRPr/>
          </a:p>
        </p:txBody>
      </p:sp>
      <p:sp>
        <p:nvSpPr>
          <p:cNvPr id="25" name="Shape 2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304800" y="309350"/>
            <a:ext cx="8537700" cy="748200"/>
          </a:xfrm>
          <a:prstGeom prst="rect">
            <a:avLst/>
          </a:prstGeom>
        </p:spPr>
        <p:txBody>
          <a:bodyPr lIns="91425" tIns="91425" rIns="91425" bIns="91425" anchor="t" anchorCtr="0"/>
          <a:lstStyle>
            <a:lvl1pPr lvl="0">
              <a:spcBef>
                <a:spcPts val="0"/>
              </a:spcBef>
              <a:buSzPct val="100000"/>
              <a:defRPr sz="4000"/>
            </a:lvl1pPr>
            <a:lvl2pPr lvl="1">
              <a:spcBef>
                <a:spcPts val="0"/>
              </a:spcBef>
              <a:buSzPct val="100000"/>
              <a:defRPr sz="4000"/>
            </a:lvl2pPr>
            <a:lvl3pPr lvl="2">
              <a:spcBef>
                <a:spcPts val="0"/>
              </a:spcBef>
              <a:buSzPct val="100000"/>
              <a:defRPr sz="4000"/>
            </a:lvl3pPr>
            <a:lvl4pPr lvl="3">
              <a:spcBef>
                <a:spcPts val="0"/>
              </a:spcBef>
              <a:buSzPct val="100000"/>
              <a:defRPr sz="4000"/>
            </a:lvl4pPr>
            <a:lvl5pPr lvl="4">
              <a:spcBef>
                <a:spcPts val="0"/>
              </a:spcBef>
              <a:buSzPct val="100000"/>
              <a:defRPr sz="4000"/>
            </a:lvl5pPr>
            <a:lvl6pPr lvl="5">
              <a:spcBef>
                <a:spcPts val="0"/>
              </a:spcBef>
              <a:buSzPct val="100000"/>
              <a:defRPr sz="4000"/>
            </a:lvl6pPr>
            <a:lvl7pPr lvl="6">
              <a:spcBef>
                <a:spcPts val="0"/>
              </a:spcBef>
              <a:buSzPct val="100000"/>
              <a:defRPr sz="4000"/>
            </a:lvl7pPr>
            <a:lvl8pPr lvl="7">
              <a:spcBef>
                <a:spcPts val="0"/>
              </a:spcBef>
              <a:buSzPct val="100000"/>
              <a:defRPr sz="4000"/>
            </a:lvl8pPr>
            <a:lvl9pPr lvl="8">
              <a:spcBef>
                <a:spcPts val="0"/>
              </a:spcBef>
              <a:buSzPct val="100000"/>
              <a:defRPr sz="4000"/>
            </a:lvl9pPr>
          </a:lstStyle>
          <a:p>
            <a:endParaRPr/>
          </a:p>
        </p:txBody>
      </p:sp>
      <p:sp>
        <p:nvSpPr>
          <p:cNvPr id="28" name="Shape 2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3000"/>
            </a:lvl1pPr>
            <a:lvl2pPr lvl="1">
              <a:spcBef>
                <a:spcPts val="0"/>
              </a:spcBef>
              <a:buSzPct val="100000"/>
              <a:defRPr sz="3000"/>
            </a:lvl2pPr>
            <a:lvl3pPr lvl="2">
              <a:spcBef>
                <a:spcPts val="0"/>
              </a:spcBef>
              <a:buSzPct val="100000"/>
              <a:defRPr sz="3000"/>
            </a:lvl3pPr>
            <a:lvl4pPr lvl="3">
              <a:spcBef>
                <a:spcPts val="0"/>
              </a:spcBef>
              <a:buSzPct val="100000"/>
              <a:defRPr sz="3000"/>
            </a:lvl4pPr>
            <a:lvl5pPr lvl="4">
              <a:spcBef>
                <a:spcPts val="0"/>
              </a:spcBef>
              <a:buSzPct val="100000"/>
              <a:defRPr sz="3000"/>
            </a:lvl5pPr>
            <a:lvl6pPr lvl="5">
              <a:spcBef>
                <a:spcPts val="0"/>
              </a:spcBef>
              <a:buSzPct val="100000"/>
              <a:defRPr sz="3000"/>
            </a:lvl6pPr>
            <a:lvl7pPr lvl="6">
              <a:spcBef>
                <a:spcPts val="0"/>
              </a:spcBef>
              <a:buSzPct val="100000"/>
              <a:defRPr sz="3000"/>
            </a:lvl7pPr>
            <a:lvl8pPr lvl="7">
              <a:spcBef>
                <a:spcPts val="0"/>
              </a:spcBef>
              <a:buSzPct val="100000"/>
              <a:defRPr sz="3000"/>
            </a:lvl8pPr>
            <a:lvl9pPr lvl="8">
              <a:spcBef>
                <a:spcPts val="0"/>
              </a:spcBef>
              <a:buSzPct val="100000"/>
              <a:defRPr sz="3000"/>
            </a:lvl9pPr>
          </a:lstStyle>
          <a:p>
            <a:endParaRPr/>
          </a:p>
        </p:txBody>
      </p:sp>
      <p:sp>
        <p:nvSpPr>
          <p:cNvPr id="31" name="Shape 31"/>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buChar char="●"/>
              <a:defRPr sz="1200"/>
            </a:lvl1pPr>
            <a:lvl2pPr lvl="1">
              <a:spcBef>
                <a:spcPts val="0"/>
              </a:spcBef>
              <a:buSzPct val="100000"/>
              <a:buChar char="○"/>
              <a:defRPr sz="1200"/>
            </a:lvl2pPr>
            <a:lvl3pPr lvl="2">
              <a:spcBef>
                <a:spcPts val="0"/>
              </a:spcBef>
              <a:buSzPct val="100000"/>
              <a:buChar char="■"/>
              <a:defRPr sz="1200"/>
            </a:lvl3pPr>
            <a:lvl4pPr lvl="3">
              <a:spcBef>
                <a:spcPts val="0"/>
              </a:spcBef>
              <a:buSzPct val="100000"/>
              <a:buChar char="●"/>
              <a:defRPr sz="1200"/>
            </a:lvl4pPr>
            <a:lvl5pPr lvl="4">
              <a:spcBef>
                <a:spcPts val="0"/>
              </a:spcBef>
              <a:buSzPct val="100000"/>
              <a:buChar char="○"/>
              <a:defRPr sz="1200"/>
            </a:lvl5pPr>
            <a:lvl6pPr lvl="5">
              <a:spcBef>
                <a:spcPts val="0"/>
              </a:spcBef>
              <a:buSzPct val="100000"/>
              <a:buChar char="■"/>
              <a:defRPr sz="1200"/>
            </a:lvl6pPr>
            <a:lvl7pPr lvl="6">
              <a:spcBef>
                <a:spcPts val="0"/>
              </a:spcBef>
              <a:buSzPct val="100000"/>
              <a:buChar char="●"/>
              <a:defRPr sz="1200"/>
            </a:lvl7pPr>
            <a:lvl8pPr lvl="7">
              <a:spcBef>
                <a:spcPts val="0"/>
              </a:spcBef>
              <a:buSzPct val="100000"/>
              <a:buChar char="○"/>
              <a:defRPr sz="1200"/>
            </a:lvl8pPr>
            <a:lvl9pPr lvl="8">
              <a:spcBef>
                <a:spcPts val="0"/>
              </a:spcBef>
              <a:buSzPct val="100000"/>
              <a:buChar char="■"/>
              <a:defRPr sz="1200"/>
            </a:lvl9pPr>
          </a:lstStyle>
          <a:p>
            <a:endParaRPr/>
          </a:p>
        </p:txBody>
      </p:sp>
      <p:sp>
        <p:nvSpPr>
          <p:cNvPr id="32" name="Shape 3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accent4"/>
        </a:solidFill>
        <a:effectLst/>
      </p:bgPr>
    </p:bg>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90250" y="526350"/>
            <a:ext cx="5618700" cy="4090800"/>
          </a:xfrm>
          <a:prstGeom prst="rect">
            <a:avLst/>
          </a:prstGeom>
        </p:spPr>
        <p:txBody>
          <a:bodyPr lIns="91425" tIns="91425" rIns="91425" bIns="91425" anchor="ctr" anchorCtr="0"/>
          <a:lstStyle>
            <a:lvl1pPr lvl="0">
              <a:spcBef>
                <a:spcPts val="0"/>
              </a:spcBef>
              <a:buClr>
                <a:schemeClr val="lt1"/>
              </a:buClr>
              <a:buSzPct val="100000"/>
              <a:defRPr sz="6000">
                <a:solidFill>
                  <a:schemeClr val="lt1"/>
                </a:solidFill>
              </a:defRPr>
            </a:lvl1pPr>
            <a:lvl2pPr lvl="1">
              <a:spcBef>
                <a:spcPts val="0"/>
              </a:spcBef>
              <a:buClr>
                <a:schemeClr val="lt1"/>
              </a:buClr>
              <a:buSzPct val="100000"/>
              <a:defRPr sz="6000">
                <a:solidFill>
                  <a:schemeClr val="lt1"/>
                </a:solidFill>
              </a:defRPr>
            </a:lvl2pPr>
            <a:lvl3pPr lvl="2">
              <a:spcBef>
                <a:spcPts val="0"/>
              </a:spcBef>
              <a:buClr>
                <a:schemeClr val="lt1"/>
              </a:buClr>
              <a:buSzPct val="100000"/>
              <a:defRPr sz="6000">
                <a:solidFill>
                  <a:schemeClr val="lt1"/>
                </a:solidFill>
              </a:defRPr>
            </a:lvl3pPr>
            <a:lvl4pPr lvl="3">
              <a:spcBef>
                <a:spcPts val="0"/>
              </a:spcBef>
              <a:buClr>
                <a:schemeClr val="lt1"/>
              </a:buClr>
              <a:buSzPct val="100000"/>
              <a:defRPr sz="6000">
                <a:solidFill>
                  <a:schemeClr val="lt1"/>
                </a:solidFill>
              </a:defRPr>
            </a:lvl4pPr>
            <a:lvl5pPr lvl="4">
              <a:spcBef>
                <a:spcPts val="0"/>
              </a:spcBef>
              <a:buClr>
                <a:schemeClr val="lt1"/>
              </a:buClr>
              <a:buSzPct val="100000"/>
              <a:defRPr sz="6000">
                <a:solidFill>
                  <a:schemeClr val="lt1"/>
                </a:solidFill>
              </a:defRPr>
            </a:lvl5pPr>
            <a:lvl6pPr lvl="5">
              <a:spcBef>
                <a:spcPts val="0"/>
              </a:spcBef>
              <a:buClr>
                <a:schemeClr val="lt1"/>
              </a:buClr>
              <a:buSzPct val="100000"/>
              <a:defRPr sz="6000">
                <a:solidFill>
                  <a:schemeClr val="lt1"/>
                </a:solidFill>
              </a:defRPr>
            </a:lvl6pPr>
            <a:lvl7pPr lvl="6">
              <a:spcBef>
                <a:spcPts val="0"/>
              </a:spcBef>
              <a:buClr>
                <a:schemeClr val="lt1"/>
              </a:buClr>
              <a:buSzPct val="100000"/>
              <a:defRPr sz="6000">
                <a:solidFill>
                  <a:schemeClr val="lt1"/>
                </a:solidFill>
              </a:defRPr>
            </a:lvl7pPr>
            <a:lvl8pPr lvl="7">
              <a:spcBef>
                <a:spcPts val="0"/>
              </a:spcBef>
              <a:buClr>
                <a:schemeClr val="lt1"/>
              </a:buClr>
              <a:buSzPct val="100000"/>
              <a:defRPr sz="6000">
                <a:solidFill>
                  <a:schemeClr val="lt1"/>
                </a:solidFill>
              </a:defRPr>
            </a:lvl8pPr>
            <a:lvl9pPr lvl="8">
              <a:spcBef>
                <a:spcPts val="0"/>
              </a:spcBef>
              <a:buClr>
                <a:schemeClr val="lt1"/>
              </a:buClr>
              <a:buSzPct val="100000"/>
              <a:defRPr sz="6000">
                <a:solidFill>
                  <a:schemeClr val="lt1"/>
                </a:solidFill>
              </a:defRPr>
            </a:lvl9pPr>
          </a:lstStyle>
          <a:p>
            <a:endParaRPr/>
          </a:p>
        </p:txBody>
      </p:sp>
      <p:sp>
        <p:nvSpPr>
          <p:cNvPr id="35" name="Shape 3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6"/>
        <p:cNvGrpSpPr/>
        <p:nvPr/>
      </p:nvGrpSpPr>
      <p:grpSpPr>
        <a:xfrm>
          <a:off x="0" y="0"/>
          <a:ext cx="0" cy="0"/>
          <a:chOff x="0" y="0"/>
          <a:chExt cx="0" cy="0"/>
        </a:xfrm>
      </p:grpSpPr>
      <p:sp>
        <p:nvSpPr>
          <p:cNvPr id="37" name="Shape 37"/>
          <p:cNvSpPr/>
          <p:nvPr/>
        </p:nvSpPr>
        <p:spPr>
          <a:xfrm>
            <a:off x="4572000" y="-25"/>
            <a:ext cx="4572000" cy="51435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38" name="Shape 38"/>
          <p:cNvCxnSpPr/>
          <p:nvPr/>
        </p:nvCxnSpPr>
        <p:spPr>
          <a:xfrm>
            <a:off x="5029675" y="4495500"/>
            <a:ext cx="468300" cy="0"/>
          </a:xfrm>
          <a:prstGeom prst="straightConnector1">
            <a:avLst/>
          </a:prstGeom>
          <a:noFill/>
          <a:ln w="28575" cap="flat" cmpd="sng">
            <a:solidFill>
              <a:schemeClr val="lt1"/>
            </a:solidFill>
            <a:prstDash val="solid"/>
            <a:round/>
            <a:headEnd type="none" w="med" len="med"/>
            <a:tailEnd type="none" w="med" len="med"/>
          </a:ln>
        </p:spPr>
      </p:cxnSp>
      <p:sp>
        <p:nvSpPr>
          <p:cNvPr id="39" name="Shape 39"/>
          <p:cNvSpPr txBox="1">
            <a:spLocks noGrp="1"/>
          </p:cNvSpPr>
          <p:nvPr>
            <p:ph type="title"/>
          </p:nvPr>
        </p:nvSpPr>
        <p:spPr>
          <a:xfrm>
            <a:off x="265500" y="1081400"/>
            <a:ext cx="4045200" cy="1710300"/>
          </a:xfrm>
          <a:prstGeom prst="rect">
            <a:avLst/>
          </a:prstGeom>
        </p:spPr>
        <p:txBody>
          <a:bodyPr lIns="91425" tIns="91425" rIns="91425" bIns="91425" anchor="b" anchorCtr="0"/>
          <a:lstStyle>
            <a:lvl1pPr lvl="0" algn="ctr">
              <a:spcBef>
                <a:spcPts val="0"/>
              </a:spcBef>
              <a:buSzPct val="100000"/>
              <a:defRPr sz="5400"/>
            </a:lvl1pPr>
            <a:lvl2pPr lvl="1" algn="ctr">
              <a:spcBef>
                <a:spcPts val="0"/>
              </a:spcBef>
              <a:buSzPct val="100000"/>
              <a:defRPr sz="5400"/>
            </a:lvl2pPr>
            <a:lvl3pPr lvl="2" algn="ctr">
              <a:spcBef>
                <a:spcPts val="0"/>
              </a:spcBef>
              <a:buSzPct val="100000"/>
              <a:defRPr sz="5400"/>
            </a:lvl3pPr>
            <a:lvl4pPr lvl="3" algn="ctr">
              <a:spcBef>
                <a:spcPts val="0"/>
              </a:spcBef>
              <a:buSzPct val="100000"/>
              <a:defRPr sz="5400"/>
            </a:lvl4pPr>
            <a:lvl5pPr lvl="4" algn="ctr">
              <a:spcBef>
                <a:spcPts val="0"/>
              </a:spcBef>
              <a:buSzPct val="100000"/>
              <a:defRPr sz="5400"/>
            </a:lvl5pPr>
            <a:lvl6pPr lvl="5" algn="ctr">
              <a:spcBef>
                <a:spcPts val="0"/>
              </a:spcBef>
              <a:buSzPct val="100000"/>
              <a:defRPr sz="5400"/>
            </a:lvl6pPr>
            <a:lvl7pPr lvl="6" algn="ctr">
              <a:spcBef>
                <a:spcPts val="0"/>
              </a:spcBef>
              <a:buSzPct val="100000"/>
              <a:defRPr sz="5400"/>
            </a:lvl7pPr>
            <a:lvl8pPr lvl="7" algn="ctr">
              <a:spcBef>
                <a:spcPts val="0"/>
              </a:spcBef>
              <a:buSzPct val="100000"/>
              <a:defRPr sz="5400"/>
            </a:lvl8pPr>
            <a:lvl9pPr lvl="8" algn="ctr">
              <a:spcBef>
                <a:spcPts val="0"/>
              </a:spcBef>
              <a:buSzPct val="100000"/>
              <a:defRPr sz="5400"/>
            </a:lvl9pPr>
          </a:lstStyle>
          <a:p>
            <a:endParaRPr/>
          </a:p>
        </p:txBody>
      </p:sp>
      <p:sp>
        <p:nvSpPr>
          <p:cNvPr id="40" name="Shape 40"/>
          <p:cNvSpPr txBox="1">
            <a:spLocks noGrp="1"/>
          </p:cNvSpPr>
          <p:nvPr>
            <p:ph type="subTitle" idx="1"/>
          </p:nvPr>
        </p:nvSpPr>
        <p:spPr>
          <a:xfrm>
            <a:off x="265500" y="2845222"/>
            <a:ext cx="4045200" cy="1345500"/>
          </a:xfrm>
          <a:prstGeom prst="rect">
            <a:avLst/>
          </a:prstGeom>
        </p:spPr>
        <p:txBody>
          <a:bodyPr lIns="91425" tIns="91425" rIns="91425" bIns="91425" anchor="t" anchorCtr="0"/>
          <a:lstStyle>
            <a:lvl1pPr lvl="0" algn="ctr">
              <a:lnSpc>
                <a:spcPct val="100000"/>
              </a:lnSpc>
              <a:spcBef>
                <a:spcPts val="0"/>
              </a:spcBef>
              <a:spcAft>
                <a:spcPts val="0"/>
              </a:spcAft>
              <a:buNone/>
              <a:defRPr/>
            </a:lvl1pPr>
            <a:lvl2pPr lvl="1" algn="ctr">
              <a:lnSpc>
                <a:spcPct val="100000"/>
              </a:lnSpc>
              <a:spcBef>
                <a:spcPts val="0"/>
              </a:spcBef>
              <a:spcAft>
                <a:spcPts val="0"/>
              </a:spcAft>
              <a:buSzPct val="100000"/>
              <a:buNone/>
              <a:defRPr sz="1800"/>
            </a:lvl2pPr>
            <a:lvl3pPr lvl="2" algn="ctr">
              <a:lnSpc>
                <a:spcPct val="100000"/>
              </a:lnSpc>
              <a:spcBef>
                <a:spcPts val="0"/>
              </a:spcBef>
              <a:spcAft>
                <a:spcPts val="0"/>
              </a:spcAft>
              <a:buSzPct val="100000"/>
              <a:buNone/>
              <a:defRPr sz="1800"/>
            </a:lvl3pPr>
            <a:lvl4pPr lvl="3" algn="ctr">
              <a:lnSpc>
                <a:spcPct val="100000"/>
              </a:lnSpc>
              <a:spcBef>
                <a:spcPts val="0"/>
              </a:spcBef>
              <a:spcAft>
                <a:spcPts val="0"/>
              </a:spcAft>
              <a:buSzPct val="100000"/>
              <a:buNone/>
              <a:defRPr sz="1800"/>
            </a:lvl4pPr>
            <a:lvl5pPr lvl="4" algn="ctr">
              <a:lnSpc>
                <a:spcPct val="100000"/>
              </a:lnSpc>
              <a:spcBef>
                <a:spcPts val="0"/>
              </a:spcBef>
              <a:spcAft>
                <a:spcPts val="0"/>
              </a:spcAft>
              <a:buSzPct val="100000"/>
              <a:buNone/>
              <a:defRPr sz="1800"/>
            </a:lvl5pPr>
            <a:lvl6pPr lvl="5" algn="ctr">
              <a:lnSpc>
                <a:spcPct val="100000"/>
              </a:lnSpc>
              <a:spcBef>
                <a:spcPts val="0"/>
              </a:spcBef>
              <a:spcAft>
                <a:spcPts val="0"/>
              </a:spcAft>
              <a:buSzPct val="100000"/>
              <a:buNone/>
              <a:defRPr sz="1800"/>
            </a:lvl6pPr>
            <a:lvl7pPr lvl="6" algn="ctr">
              <a:lnSpc>
                <a:spcPct val="100000"/>
              </a:lnSpc>
              <a:spcBef>
                <a:spcPts val="0"/>
              </a:spcBef>
              <a:spcAft>
                <a:spcPts val="0"/>
              </a:spcAft>
              <a:buSzPct val="100000"/>
              <a:buNone/>
              <a:defRPr sz="1800"/>
            </a:lvl7pPr>
            <a:lvl8pPr lvl="7" algn="ctr">
              <a:lnSpc>
                <a:spcPct val="100000"/>
              </a:lnSpc>
              <a:spcBef>
                <a:spcPts val="0"/>
              </a:spcBef>
              <a:spcAft>
                <a:spcPts val="0"/>
              </a:spcAft>
              <a:buSzPct val="100000"/>
              <a:buNone/>
              <a:defRPr sz="1800"/>
            </a:lvl8pPr>
            <a:lvl9pPr lvl="8" algn="ctr">
              <a:lnSpc>
                <a:spcPct val="100000"/>
              </a:lnSpc>
              <a:spcBef>
                <a:spcPts val="0"/>
              </a:spcBef>
              <a:spcAft>
                <a:spcPts val="0"/>
              </a:spcAft>
              <a:buSzPct val="100000"/>
              <a:buNone/>
              <a:defRPr sz="1800"/>
            </a:lvl9pPr>
          </a:lstStyle>
          <a:p>
            <a:endParaRPr/>
          </a:p>
        </p:txBody>
      </p:sp>
      <p:sp>
        <p:nvSpPr>
          <p:cNvPr id="41" name="Shape 41"/>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accent1"/>
              </a:buClr>
              <a:buChar char="●"/>
              <a:defRPr>
                <a:solidFill>
                  <a:schemeClr val="accent1"/>
                </a:solidFill>
              </a:defRPr>
            </a:lvl1pPr>
            <a:lvl2pPr lvl="1">
              <a:spcBef>
                <a:spcPts val="0"/>
              </a:spcBef>
              <a:buClr>
                <a:schemeClr val="accent1"/>
              </a:buClr>
              <a:buChar char="○"/>
              <a:defRPr>
                <a:solidFill>
                  <a:schemeClr val="accent1"/>
                </a:solidFill>
              </a:defRPr>
            </a:lvl2pPr>
            <a:lvl3pPr lvl="2">
              <a:spcBef>
                <a:spcPts val="0"/>
              </a:spcBef>
              <a:buClr>
                <a:schemeClr val="accent1"/>
              </a:buClr>
              <a:buChar char="■"/>
              <a:defRPr>
                <a:solidFill>
                  <a:schemeClr val="accent1"/>
                </a:solidFill>
              </a:defRPr>
            </a:lvl3pPr>
            <a:lvl4pPr lvl="3">
              <a:spcBef>
                <a:spcPts val="0"/>
              </a:spcBef>
              <a:buClr>
                <a:schemeClr val="accent1"/>
              </a:buClr>
              <a:buChar char="●"/>
              <a:defRPr>
                <a:solidFill>
                  <a:schemeClr val="accent1"/>
                </a:solidFill>
              </a:defRPr>
            </a:lvl4pPr>
            <a:lvl5pPr lvl="4">
              <a:spcBef>
                <a:spcPts val="0"/>
              </a:spcBef>
              <a:buClr>
                <a:schemeClr val="accent1"/>
              </a:buClr>
              <a:buChar char="○"/>
              <a:defRPr>
                <a:solidFill>
                  <a:schemeClr val="accent1"/>
                </a:solidFill>
              </a:defRPr>
            </a:lvl5pPr>
            <a:lvl6pPr lvl="5">
              <a:spcBef>
                <a:spcPts val="0"/>
              </a:spcBef>
              <a:buClr>
                <a:schemeClr val="accent1"/>
              </a:buClr>
              <a:buChar char="■"/>
              <a:defRPr>
                <a:solidFill>
                  <a:schemeClr val="accent1"/>
                </a:solidFill>
              </a:defRPr>
            </a:lvl6pPr>
            <a:lvl7pPr lvl="6">
              <a:spcBef>
                <a:spcPts val="0"/>
              </a:spcBef>
              <a:buClr>
                <a:schemeClr val="accent1"/>
              </a:buClr>
              <a:buChar char="●"/>
              <a:defRPr>
                <a:solidFill>
                  <a:schemeClr val="accent1"/>
                </a:solidFill>
              </a:defRPr>
            </a:lvl7pPr>
            <a:lvl8pPr lvl="7">
              <a:spcBef>
                <a:spcPts val="0"/>
              </a:spcBef>
              <a:buClr>
                <a:schemeClr val="accent1"/>
              </a:buClr>
              <a:buChar char="○"/>
              <a:defRPr>
                <a:solidFill>
                  <a:schemeClr val="accent1"/>
                </a:solidFill>
              </a:defRPr>
            </a:lvl8pPr>
            <a:lvl9pPr lvl="8">
              <a:spcBef>
                <a:spcPts val="0"/>
              </a:spcBef>
              <a:buClr>
                <a:schemeClr val="accent1"/>
              </a:buClr>
              <a:buChar char="■"/>
              <a:defRPr>
                <a:solidFill>
                  <a:schemeClr val="accent1"/>
                </a:solidFill>
              </a:defRPr>
            </a:lvl9pPr>
          </a:lstStyle>
          <a:p>
            <a:endParaRPr/>
          </a:p>
        </p:txBody>
      </p:sp>
      <p:sp>
        <p:nvSpPr>
          <p:cNvPr id="42" name="Shape 4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3"/>
        <p:cNvGrpSpPr/>
        <p:nvPr/>
      </p:nvGrpSpPr>
      <p:grpSpPr>
        <a:xfrm>
          <a:off x="0" y="0"/>
          <a:ext cx="0" cy="0"/>
          <a:chOff x="0" y="0"/>
          <a:chExt cx="0" cy="0"/>
        </a:xfrm>
      </p:grpSpPr>
      <p:sp>
        <p:nvSpPr>
          <p:cNvPr id="44" name="Shape 44"/>
          <p:cNvSpPr txBox="1">
            <a:spLocks noGrp="1"/>
          </p:cNvSpPr>
          <p:nvPr>
            <p:ph type="body" idx="1"/>
          </p:nvPr>
        </p:nvSpPr>
        <p:spPr>
          <a:xfrm>
            <a:off x="319500" y="4230575"/>
            <a:ext cx="5998800" cy="598800"/>
          </a:xfrm>
          <a:prstGeom prst="rect">
            <a:avLst/>
          </a:prstGeom>
        </p:spPr>
        <p:txBody>
          <a:bodyPr lIns="91425" tIns="91425" rIns="91425" bIns="91425" anchor="ctr" anchorCtr="0"/>
          <a:lstStyle>
            <a:lvl1pPr lvl="0">
              <a:lnSpc>
                <a:spcPct val="100000"/>
              </a:lnSpc>
              <a:spcBef>
                <a:spcPts val="0"/>
              </a:spcBef>
              <a:spcAft>
                <a:spcPts val="0"/>
              </a:spcAft>
              <a:buClr>
                <a:schemeClr val="accent1"/>
              </a:buClr>
              <a:buSzPct val="100000"/>
              <a:buFont typeface="Amatic SC"/>
              <a:buChar char="●"/>
              <a:defRPr sz="2400" b="1">
                <a:solidFill>
                  <a:schemeClr val="accent1"/>
                </a:solidFill>
                <a:latin typeface="Amatic SC"/>
                <a:ea typeface="Amatic SC"/>
                <a:cs typeface="Amatic SC"/>
                <a:sym typeface="Amatic SC"/>
              </a:defRPr>
            </a:lvl1pPr>
          </a:lstStyle>
          <a:p>
            <a:endParaRPr/>
          </a:p>
        </p:txBody>
      </p:sp>
      <p:sp>
        <p:nvSpPr>
          <p:cNvPr id="45" name="Shape 4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311700" y="1240275"/>
            <a:ext cx="8520600" cy="1981800"/>
          </a:xfrm>
          <a:prstGeom prst="rect">
            <a:avLst/>
          </a:prstGeom>
        </p:spPr>
        <p:txBody>
          <a:bodyPr lIns="91425" tIns="91425" rIns="91425" bIns="91425" anchor="b" anchorCtr="0"/>
          <a:lstStyle>
            <a:lvl1pPr lvl="0" algn="ctr">
              <a:spcBef>
                <a:spcPts val="0"/>
              </a:spcBef>
              <a:buClr>
                <a:schemeClr val="lt1"/>
              </a:buClr>
              <a:buSzPct val="100000"/>
              <a:defRPr sz="12000">
                <a:solidFill>
                  <a:schemeClr val="lt1"/>
                </a:solidFill>
              </a:defRPr>
            </a:lvl1pPr>
            <a:lvl2pPr lvl="1" algn="ctr">
              <a:spcBef>
                <a:spcPts val="0"/>
              </a:spcBef>
              <a:buClr>
                <a:schemeClr val="lt1"/>
              </a:buClr>
              <a:buSzPct val="100000"/>
              <a:defRPr sz="12000">
                <a:solidFill>
                  <a:schemeClr val="lt1"/>
                </a:solidFill>
              </a:defRPr>
            </a:lvl2pPr>
            <a:lvl3pPr lvl="2" algn="ctr">
              <a:spcBef>
                <a:spcPts val="0"/>
              </a:spcBef>
              <a:buClr>
                <a:schemeClr val="lt1"/>
              </a:buClr>
              <a:buSzPct val="100000"/>
              <a:defRPr sz="12000">
                <a:solidFill>
                  <a:schemeClr val="lt1"/>
                </a:solidFill>
              </a:defRPr>
            </a:lvl3pPr>
            <a:lvl4pPr lvl="3" algn="ctr">
              <a:spcBef>
                <a:spcPts val="0"/>
              </a:spcBef>
              <a:buClr>
                <a:schemeClr val="lt1"/>
              </a:buClr>
              <a:buSzPct val="100000"/>
              <a:defRPr sz="12000">
                <a:solidFill>
                  <a:schemeClr val="lt1"/>
                </a:solidFill>
              </a:defRPr>
            </a:lvl4pPr>
            <a:lvl5pPr lvl="4" algn="ctr">
              <a:spcBef>
                <a:spcPts val="0"/>
              </a:spcBef>
              <a:buClr>
                <a:schemeClr val="lt1"/>
              </a:buClr>
              <a:buSzPct val="100000"/>
              <a:defRPr sz="12000">
                <a:solidFill>
                  <a:schemeClr val="lt1"/>
                </a:solidFill>
              </a:defRPr>
            </a:lvl5pPr>
            <a:lvl6pPr lvl="5" algn="ctr">
              <a:spcBef>
                <a:spcPts val="0"/>
              </a:spcBef>
              <a:buClr>
                <a:schemeClr val="lt1"/>
              </a:buClr>
              <a:buSzPct val="100000"/>
              <a:defRPr sz="12000">
                <a:solidFill>
                  <a:schemeClr val="lt1"/>
                </a:solidFill>
              </a:defRPr>
            </a:lvl6pPr>
            <a:lvl7pPr lvl="6" algn="ctr">
              <a:spcBef>
                <a:spcPts val="0"/>
              </a:spcBef>
              <a:buClr>
                <a:schemeClr val="lt1"/>
              </a:buClr>
              <a:buSzPct val="100000"/>
              <a:defRPr sz="12000">
                <a:solidFill>
                  <a:schemeClr val="lt1"/>
                </a:solidFill>
              </a:defRPr>
            </a:lvl7pPr>
            <a:lvl8pPr lvl="7" algn="ctr">
              <a:spcBef>
                <a:spcPts val="0"/>
              </a:spcBef>
              <a:buClr>
                <a:schemeClr val="lt1"/>
              </a:buClr>
              <a:buSzPct val="100000"/>
              <a:defRPr sz="12000">
                <a:solidFill>
                  <a:schemeClr val="lt1"/>
                </a:solidFill>
              </a:defRPr>
            </a:lvl8pPr>
            <a:lvl9pPr lvl="8" algn="ctr">
              <a:spcBef>
                <a:spcPts val="0"/>
              </a:spcBef>
              <a:buClr>
                <a:schemeClr val="lt1"/>
              </a:buClr>
              <a:buSzPct val="100000"/>
              <a:defRPr sz="12000">
                <a:solidFill>
                  <a:schemeClr val="lt1"/>
                </a:solidFill>
              </a:defRPr>
            </a:lvl9pPr>
          </a:lstStyle>
          <a:p>
            <a:endParaRPr/>
          </a:p>
        </p:txBody>
      </p:sp>
      <p:sp>
        <p:nvSpPr>
          <p:cNvPr id="48" name="Shape 48"/>
          <p:cNvSpPr txBox="1">
            <a:spLocks noGrp="1"/>
          </p:cNvSpPr>
          <p:nvPr>
            <p:ph type="body" idx="1"/>
          </p:nvPr>
        </p:nvSpPr>
        <p:spPr>
          <a:xfrm>
            <a:off x="311700" y="3304625"/>
            <a:ext cx="8520600" cy="1300800"/>
          </a:xfrm>
          <a:prstGeom prst="rect">
            <a:avLst/>
          </a:prstGeom>
        </p:spPr>
        <p:txBody>
          <a:bodyPr lIns="91425" tIns="91425" rIns="91425" bIns="91425" anchor="t" anchorCtr="0"/>
          <a:lstStyle>
            <a:lvl1pPr lvl="0" algn="ctr">
              <a:spcBef>
                <a:spcPts val="0"/>
              </a:spcBef>
              <a:buClr>
                <a:schemeClr val="accent1"/>
              </a:buClr>
              <a:buChar char="●"/>
              <a:defRPr>
                <a:solidFill>
                  <a:schemeClr val="accent1"/>
                </a:solidFill>
              </a:defRPr>
            </a:lvl1pPr>
            <a:lvl2pPr lvl="1" algn="ctr">
              <a:spcBef>
                <a:spcPts val="0"/>
              </a:spcBef>
              <a:buClr>
                <a:schemeClr val="accent1"/>
              </a:buClr>
              <a:buChar char="○"/>
              <a:defRPr>
                <a:solidFill>
                  <a:schemeClr val="accent1"/>
                </a:solidFill>
              </a:defRPr>
            </a:lvl2pPr>
            <a:lvl3pPr lvl="2" algn="ctr">
              <a:spcBef>
                <a:spcPts val="0"/>
              </a:spcBef>
              <a:buClr>
                <a:schemeClr val="accent1"/>
              </a:buClr>
              <a:buChar char="■"/>
              <a:defRPr>
                <a:solidFill>
                  <a:schemeClr val="accent1"/>
                </a:solidFill>
              </a:defRPr>
            </a:lvl3pPr>
            <a:lvl4pPr lvl="3" algn="ctr">
              <a:spcBef>
                <a:spcPts val="0"/>
              </a:spcBef>
              <a:buClr>
                <a:schemeClr val="accent1"/>
              </a:buClr>
              <a:buChar char="●"/>
              <a:defRPr>
                <a:solidFill>
                  <a:schemeClr val="accent1"/>
                </a:solidFill>
              </a:defRPr>
            </a:lvl4pPr>
            <a:lvl5pPr lvl="4" algn="ctr">
              <a:spcBef>
                <a:spcPts val="0"/>
              </a:spcBef>
              <a:buClr>
                <a:schemeClr val="accent1"/>
              </a:buClr>
              <a:buChar char="○"/>
              <a:defRPr>
                <a:solidFill>
                  <a:schemeClr val="accent1"/>
                </a:solidFill>
              </a:defRPr>
            </a:lvl5pPr>
            <a:lvl6pPr lvl="5" algn="ctr">
              <a:spcBef>
                <a:spcPts val="0"/>
              </a:spcBef>
              <a:buClr>
                <a:schemeClr val="accent1"/>
              </a:buClr>
              <a:buChar char="■"/>
              <a:defRPr>
                <a:solidFill>
                  <a:schemeClr val="accent1"/>
                </a:solidFill>
              </a:defRPr>
            </a:lvl6pPr>
            <a:lvl7pPr lvl="6" algn="ctr">
              <a:spcBef>
                <a:spcPts val="0"/>
              </a:spcBef>
              <a:buClr>
                <a:schemeClr val="accent1"/>
              </a:buClr>
              <a:buChar char="●"/>
              <a:defRPr>
                <a:solidFill>
                  <a:schemeClr val="accent1"/>
                </a:solidFill>
              </a:defRPr>
            </a:lvl7pPr>
            <a:lvl8pPr lvl="7" algn="ctr">
              <a:spcBef>
                <a:spcPts val="0"/>
              </a:spcBef>
              <a:buClr>
                <a:schemeClr val="accent1"/>
              </a:buClr>
              <a:buChar char="○"/>
              <a:defRPr>
                <a:solidFill>
                  <a:schemeClr val="accent1"/>
                </a:solidFill>
              </a:defRPr>
            </a:lvl8pPr>
            <a:lvl9pPr lvl="8" algn="ctr">
              <a:spcBef>
                <a:spcPts val="0"/>
              </a:spcBef>
              <a:buClr>
                <a:schemeClr val="accent1"/>
              </a:buClr>
              <a:buChar char="■"/>
              <a:defRPr>
                <a:solidFill>
                  <a:schemeClr val="accent1"/>
                </a:solidFill>
              </a:defRPr>
            </a:lvl9pPr>
          </a:lstStyle>
          <a:p>
            <a:endParaRPr/>
          </a:p>
        </p:txBody>
      </p:sp>
      <p:sp>
        <p:nvSpPr>
          <p:cNvPr id="49" name="Shape 4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0"/>
        <p:cNvGrpSpPr/>
        <p:nvPr/>
      </p:nvGrpSpPr>
      <p:grpSpPr>
        <a:xfrm>
          <a:off x="0" y="0"/>
          <a:ext cx="0" cy="0"/>
          <a:chOff x="0" y="0"/>
          <a:chExt cx="0" cy="0"/>
        </a:xfrm>
      </p:grpSpPr>
      <p:sp>
        <p:nvSpPr>
          <p:cNvPr id="51" name="Shape 5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292850"/>
            <a:ext cx="8520600" cy="801000"/>
          </a:xfrm>
          <a:prstGeom prst="rect">
            <a:avLst/>
          </a:prstGeom>
          <a:noFill/>
          <a:ln>
            <a:noFill/>
          </a:ln>
        </p:spPr>
        <p:txBody>
          <a:bodyPr lIns="91425" tIns="91425" rIns="91425" bIns="91425" anchor="t" anchorCtr="0"/>
          <a:lstStyle>
            <a:lvl1pPr lvl="0">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1pPr>
            <a:lvl2pPr lvl="1">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2pPr>
            <a:lvl3pPr lvl="2">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3pPr>
            <a:lvl4pPr lvl="3">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4pPr>
            <a:lvl5pPr lvl="4">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5pPr>
            <a:lvl6pPr lvl="5">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6pPr>
            <a:lvl7pPr lvl="6">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7pPr>
            <a:lvl8pPr lvl="7">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8pPr>
            <a:lvl9pPr lvl="8">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9pPr>
          </a:lstStyle>
          <a:p>
            <a:endParaRPr/>
          </a:p>
        </p:txBody>
      </p:sp>
      <p:sp>
        <p:nvSpPr>
          <p:cNvPr id="7" name="Shape 7"/>
          <p:cNvSpPr txBox="1">
            <a:spLocks noGrp="1"/>
          </p:cNvSpPr>
          <p:nvPr>
            <p:ph type="body" idx="1"/>
          </p:nvPr>
        </p:nvSpPr>
        <p:spPr>
          <a:xfrm>
            <a:off x="311700" y="1228675"/>
            <a:ext cx="8520600" cy="33402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Source Code Pro"/>
              <a:buChar char="●"/>
              <a:defRPr sz="1800">
                <a:solidFill>
                  <a:schemeClr val="dk2"/>
                </a:solidFill>
                <a:latin typeface="Source Code Pro"/>
                <a:ea typeface="Source Code Pro"/>
                <a:cs typeface="Source Code Pro"/>
                <a:sym typeface="Source Code Pro"/>
              </a:defRPr>
            </a:lvl1pPr>
            <a:lvl2pPr lvl="1">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2pPr>
            <a:lvl3pPr lvl="2">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3pPr>
            <a:lvl4pPr lvl="3">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4pPr>
            <a:lvl5pPr lvl="4">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5pPr>
            <a:lvl6pPr lvl="5">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6pPr>
            <a:lvl7pPr lvl="6">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7pPr>
            <a:lvl8pPr lvl="7">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8pPr>
            <a:lvl9pPr lvl="8">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accent1"/>
                </a:solidFill>
                <a:latin typeface="Source Code Pro"/>
                <a:ea typeface="Source Code Pro"/>
                <a:cs typeface="Source Code Pro"/>
                <a:sym typeface="Source Code Pro"/>
              </a:rPr>
              <a:t>‹#›</a:t>
            </a:fld>
            <a:endParaRPr lang="en" sz="1000">
              <a:solidFill>
                <a:schemeClr val="accent1"/>
              </a:solidFill>
              <a:latin typeface="Source Code Pro"/>
              <a:ea typeface="Source Code Pro"/>
              <a:cs typeface="Source Code Pro"/>
              <a:sym typeface="Source Code Pr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Du84SIhJjAg"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www.youtube.com/watch?v=1AZuwTmKyFc"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Shape 56"/>
          <p:cNvSpPr txBox="1">
            <a:spLocks noGrp="1"/>
          </p:cNvSpPr>
          <p:nvPr>
            <p:ph type="ctrTitle"/>
          </p:nvPr>
        </p:nvSpPr>
        <p:spPr>
          <a:xfrm>
            <a:off x="311700" y="392150"/>
            <a:ext cx="8520600" cy="2690400"/>
          </a:xfrm>
          <a:prstGeom prst="rect">
            <a:avLst/>
          </a:prstGeom>
        </p:spPr>
        <p:txBody>
          <a:bodyPr lIns="91425" tIns="91425" rIns="91425" bIns="91425" anchor="ctr" anchorCtr="0">
            <a:noAutofit/>
          </a:bodyPr>
          <a:lstStyle/>
          <a:p>
            <a:pPr lvl="0">
              <a:spcBef>
                <a:spcPts val="0"/>
              </a:spcBef>
              <a:buNone/>
            </a:pPr>
            <a:r>
              <a:rPr lang="en"/>
              <a:t>Topic 11 Skill acquisition and analysis </a:t>
            </a:r>
          </a:p>
        </p:txBody>
      </p:sp>
      <p:sp>
        <p:nvSpPr>
          <p:cNvPr id="57" name="Shape 57"/>
          <p:cNvSpPr txBox="1">
            <a:spLocks noGrp="1"/>
          </p:cNvSpPr>
          <p:nvPr>
            <p:ph type="subTitle" idx="1"/>
          </p:nvPr>
        </p:nvSpPr>
        <p:spPr>
          <a:xfrm>
            <a:off x="311700" y="3890400"/>
            <a:ext cx="8520600" cy="706200"/>
          </a:xfrm>
          <a:prstGeom prst="rect">
            <a:avLst/>
          </a:prstGeom>
        </p:spPr>
        <p:txBody>
          <a:bodyPr lIns="91425" tIns="91425" rIns="91425" bIns="91425" anchor="ctr" anchorCtr="0">
            <a:noAutofit/>
          </a:bodyPr>
          <a:lstStyle/>
          <a:p>
            <a:pPr lvl="0">
              <a:spcBef>
                <a:spcPts val="0"/>
              </a:spcBef>
              <a:buNone/>
            </a:pPr>
            <a:r>
              <a:rPr lang="en"/>
              <a:t>SEHS HL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r>
              <a:rPr lang="en"/>
              <a:t>11.1.1 Distinguish between traditional and nonlinear pedagogy in sport</a:t>
            </a:r>
          </a:p>
        </p:txBody>
      </p:sp>
      <p:sp>
        <p:nvSpPr>
          <p:cNvPr id="63" name="Shape 63"/>
          <p:cNvSpPr txBox="1">
            <a:spLocks noGrp="1"/>
          </p:cNvSpPr>
          <p:nvPr>
            <p:ph type="body" idx="1"/>
          </p:nvPr>
        </p:nvSpPr>
        <p:spPr>
          <a:xfrm>
            <a:off x="311700" y="1610775"/>
            <a:ext cx="8520600" cy="2958000"/>
          </a:xfrm>
          <a:prstGeom prst="rect">
            <a:avLst/>
          </a:prstGeom>
        </p:spPr>
        <p:txBody>
          <a:bodyPr lIns="91425" tIns="91425" rIns="91425" bIns="91425" anchor="t" anchorCtr="0">
            <a:noAutofit/>
          </a:bodyPr>
          <a:lstStyle/>
          <a:p>
            <a:pPr lvl="0">
              <a:spcBef>
                <a:spcPts val="0"/>
              </a:spcBef>
              <a:buNone/>
            </a:pPr>
            <a:r>
              <a:rPr lang="en"/>
              <a:t>Pedagogy is the art or craft of teaching. When learning a new skill you are often taught by a coach. We have two methods of pedagogy when coaching in sport; </a:t>
            </a:r>
            <a:r>
              <a:rPr lang="en" b="1"/>
              <a:t>Traditional</a:t>
            </a:r>
            <a:r>
              <a:rPr lang="en"/>
              <a:t> or </a:t>
            </a:r>
            <a:r>
              <a:rPr lang="en" b="1"/>
              <a:t>Nonlinear</a:t>
            </a:r>
          </a:p>
          <a:p>
            <a:pPr lvl="0">
              <a:spcBef>
                <a:spcPts val="0"/>
              </a:spcBef>
              <a:buNone/>
            </a:pPr>
            <a:r>
              <a:rPr lang="en" b="1"/>
              <a:t>Discuss and come up with a definition and example of each method.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r>
              <a:rPr lang="en"/>
              <a:t>11.1.1 Distinguish between traditional and nonlinear pedagogy in sport</a:t>
            </a:r>
          </a:p>
        </p:txBody>
      </p:sp>
      <p:sp>
        <p:nvSpPr>
          <p:cNvPr id="69" name="Shape 69"/>
          <p:cNvSpPr txBox="1">
            <a:spLocks noGrp="1"/>
          </p:cNvSpPr>
          <p:nvPr>
            <p:ph type="body" idx="1"/>
          </p:nvPr>
        </p:nvSpPr>
        <p:spPr>
          <a:xfrm>
            <a:off x="311700" y="1641475"/>
            <a:ext cx="3999900" cy="2927400"/>
          </a:xfrm>
          <a:prstGeom prst="rect">
            <a:avLst/>
          </a:prstGeom>
          <a:solidFill>
            <a:schemeClr val="dk1"/>
          </a:solidFill>
        </p:spPr>
        <p:txBody>
          <a:bodyPr lIns="91425" tIns="91425" rIns="91425" bIns="91425" anchor="t" anchorCtr="0">
            <a:noAutofit/>
          </a:bodyPr>
          <a:lstStyle/>
          <a:p>
            <a:pPr lvl="0" algn="ctr" rtl="0">
              <a:spcBef>
                <a:spcPts val="0"/>
              </a:spcBef>
              <a:buNone/>
            </a:pPr>
            <a:r>
              <a:rPr lang="en" b="1" u="sng"/>
              <a:t>Traditional</a:t>
            </a:r>
          </a:p>
          <a:p>
            <a:pPr lvl="0" rtl="0">
              <a:spcBef>
                <a:spcPts val="0"/>
              </a:spcBef>
              <a:buNone/>
            </a:pPr>
            <a:r>
              <a:rPr lang="en" i="1"/>
              <a:t>Transmission of fixed knowledge from coach to athlete</a:t>
            </a:r>
            <a:r>
              <a:rPr lang="en"/>
              <a:t> </a:t>
            </a:r>
          </a:p>
          <a:p>
            <a:pPr marL="457200" lvl="0" indent="-228600" rtl="0">
              <a:spcBef>
                <a:spcPts val="0"/>
              </a:spcBef>
            </a:pPr>
            <a:r>
              <a:rPr lang="en"/>
              <a:t>Content focused learning</a:t>
            </a:r>
          </a:p>
          <a:p>
            <a:pPr marL="457200" lvl="0" indent="-228600" rtl="0">
              <a:spcBef>
                <a:spcPts val="0"/>
              </a:spcBef>
            </a:pPr>
            <a:r>
              <a:rPr lang="en"/>
              <a:t>Coach led learning</a:t>
            </a:r>
          </a:p>
          <a:p>
            <a:pPr marL="457200" lvl="0" indent="-228600">
              <a:spcBef>
                <a:spcPts val="0"/>
              </a:spcBef>
            </a:pPr>
            <a:r>
              <a:rPr lang="en"/>
              <a:t>Coach has full responsibility for what, how and when learning takes place</a:t>
            </a:r>
          </a:p>
        </p:txBody>
      </p:sp>
      <p:sp>
        <p:nvSpPr>
          <p:cNvPr id="70" name="Shape 70"/>
          <p:cNvSpPr txBox="1">
            <a:spLocks noGrp="1"/>
          </p:cNvSpPr>
          <p:nvPr>
            <p:ph type="body" idx="2"/>
          </p:nvPr>
        </p:nvSpPr>
        <p:spPr>
          <a:xfrm>
            <a:off x="4832400" y="1641475"/>
            <a:ext cx="3999900" cy="2927400"/>
          </a:xfrm>
          <a:prstGeom prst="rect">
            <a:avLst/>
          </a:prstGeom>
          <a:solidFill>
            <a:srgbClr val="00FFFF"/>
          </a:solidFill>
        </p:spPr>
        <p:txBody>
          <a:bodyPr lIns="91425" tIns="91425" rIns="91425" bIns="91425" anchor="t" anchorCtr="0">
            <a:noAutofit/>
          </a:bodyPr>
          <a:lstStyle/>
          <a:p>
            <a:pPr lvl="0" algn="ctr" rtl="0">
              <a:spcBef>
                <a:spcPts val="0"/>
              </a:spcBef>
              <a:buNone/>
            </a:pPr>
            <a:r>
              <a:rPr lang="en" b="1" u="sng"/>
              <a:t>Nonlinear</a:t>
            </a:r>
          </a:p>
          <a:p>
            <a:pPr lvl="0" rtl="0">
              <a:spcBef>
                <a:spcPts val="0"/>
              </a:spcBef>
              <a:buNone/>
            </a:pPr>
            <a:r>
              <a:rPr lang="en" i="1"/>
              <a:t>Occurs in a nonlinear/unpredictable manner with coach and athlete working on the learning together </a:t>
            </a:r>
          </a:p>
          <a:p>
            <a:pPr marL="457200" lvl="0" indent="-228600" rtl="0">
              <a:spcBef>
                <a:spcPts val="0"/>
              </a:spcBef>
            </a:pPr>
            <a:r>
              <a:rPr lang="en"/>
              <a:t>High level of collaboration with athlete and coach</a:t>
            </a:r>
          </a:p>
          <a:p>
            <a:pPr marL="457200" lvl="0" indent="-228600" rtl="0">
              <a:spcBef>
                <a:spcPts val="0"/>
              </a:spcBef>
            </a:pPr>
            <a:r>
              <a:rPr lang="en"/>
              <a:t>Process-orientated learning</a:t>
            </a:r>
          </a:p>
          <a:p>
            <a:pPr marL="457200" lvl="0" indent="-228600">
              <a:spcBef>
                <a:spcPts val="0"/>
              </a:spcBef>
            </a:pPr>
            <a:r>
              <a:rPr lang="en"/>
              <a:t>Development of creativity in athletes</a:t>
            </a:r>
            <a:r>
              <a:rPr lang="en" i="1"/>
              <a:t> </a:t>
            </a:r>
            <a:r>
              <a:rPr lang="en"/>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311700" y="292850"/>
            <a:ext cx="8624100" cy="801000"/>
          </a:xfrm>
          <a:prstGeom prst="rect">
            <a:avLst/>
          </a:prstGeom>
        </p:spPr>
        <p:txBody>
          <a:bodyPr lIns="91425" tIns="91425" rIns="91425" bIns="91425" anchor="t" anchorCtr="0">
            <a:noAutofit/>
          </a:bodyPr>
          <a:lstStyle/>
          <a:p>
            <a:pPr lvl="0">
              <a:spcBef>
                <a:spcPts val="0"/>
              </a:spcBef>
              <a:buNone/>
            </a:pPr>
            <a:r>
              <a:rPr lang="en"/>
              <a:t>11.1.2 Discuss Newell’s (1986) constraints led approach to teaching motor skills in physical education </a:t>
            </a:r>
          </a:p>
        </p:txBody>
      </p:sp>
      <p:sp>
        <p:nvSpPr>
          <p:cNvPr id="76" name="Shape 76"/>
          <p:cNvSpPr txBox="1">
            <a:spLocks noGrp="1"/>
          </p:cNvSpPr>
          <p:nvPr>
            <p:ph type="body" idx="1"/>
          </p:nvPr>
        </p:nvSpPr>
        <p:spPr>
          <a:xfrm>
            <a:off x="311700" y="1641400"/>
            <a:ext cx="8520600" cy="2927400"/>
          </a:xfrm>
          <a:prstGeom prst="rect">
            <a:avLst/>
          </a:prstGeom>
        </p:spPr>
        <p:txBody>
          <a:bodyPr lIns="91425" tIns="91425" rIns="91425" bIns="91425" anchor="t" anchorCtr="0">
            <a:noAutofit/>
          </a:bodyPr>
          <a:lstStyle/>
          <a:p>
            <a:pPr lvl="0">
              <a:spcBef>
                <a:spcPts val="0"/>
              </a:spcBef>
              <a:buNone/>
            </a:pPr>
            <a:r>
              <a:rPr lang="en"/>
              <a:t>When learning motor skills we are going through an ongoing process that is dynamic and nonlinear. While trying to learn these motor skills we have constraints that limit our ability to perform the skill.We can categorise these constraints into</a:t>
            </a:r>
          </a:p>
          <a:p>
            <a:pPr lvl="0">
              <a:spcBef>
                <a:spcPts val="0"/>
              </a:spcBef>
              <a:buNone/>
            </a:pPr>
            <a:r>
              <a:rPr lang="en" sz="1200" b="1">
                <a:solidFill>
                  <a:schemeClr val="dk1"/>
                </a:solidFill>
              </a:rPr>
              <a:t>Athlete constraints</a:t>
            </a:r>
            <a:r>
              <a:rPr lang="en" b="1">
                <a:solidFill>
                  <a:schemeClr val="dk1"/>
                </a:solidFill>
              </a:rPr>
              <a:t>	</a:t>
            </a:r>
            <a:r>
              <a:rPr lang="en"/>
              <a:t>		   </a:t>
            </a:r>
            <a:r>
              <a:rPr lang="en" sz="1200" b="1">
                <a:solidFill>
                  <a:srgbClr val="00FFFF"/>
                </a:solidFill>
              </a:rPr>
              <a:t>Environmental constraints</a:t>
            </a:r>
            <a:r>
              <a:rPr lang="en"/>
              <a:t> 			</a:t>
            </a:r>
            <a:r>
              <a:rPr lang="en" sz="1200" b="1">
                <a:solidFill>
                  <a:srgbClr val="6D9EEB"/>
                </a:solidFill>
              </a:rPr>
              <a:t>Task constraints</a:t>
            </a:r>
            <a:r>
              <a:rPr lang="en"/>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311700" y="292850"/>
            <a:ext cx="8679300" cy="801000"/>
          </a:xfrm>
          <a:prstGeom prst="rect">
            <a:avLst/>
          </a:prstGeom>
        </p:spPr>
        <p:txBody>
          <a:bodyPr lIns="91425" tIns="91425" rIns="91425" bIns="91425" anchor="t" anchorCtr="0">
            <a:noAutofit/>
          </a:bodyPr>
          <a:lstStyle/>
          <a:p>
            <a:pPr lvl="0">
              <a:spcBef>
                <a:spcPts val="0"/>
              </a:spcBef>
              <a:buNone/>
            </a:pPr>
            <a:r>
              <a:rPr lang="en"/>
              <a:t>11.1.2 Discuss Newell’s (1986) constraints led approach to teaching motor skills in physical education </a:t>
            </a:r>
          </a:p>
        </p:txBody>
      </p:sp>
      <p:sp>
        <p:nvSpPr>
          <p:cNvPr id="82" name="Shape 82"/>
          <p:cNvSpPr txBox="1">
            <a:spLocks noGrp="1"/>
          </p:cNvSpPr>
          <p:nvPr>
            <p:ph type="body" idx="1"/>
          </p:nvPr>
        </p:nvSpPr>
        <p:spPr>
          <a:xfrm>
            <a:off x="311700" y="1635275"/>
            <a:ext cx="8520600" cy="2933700"/>
          </a:xfrm>
          <a:prstGeom prst="rect">
            <a:avLst/>
          </a:prstGeom>
        </p:spPr>
        <p:txBody>
          <a:bodyPr lIns="91425" tIns="91425" rIns="91425" bIns="91425" anchor="t" anchorCtr="0">
            <a:noAutofit/>
          </a:bodyPr>
          <a:lstStyle/>
          <a:p>
            <a:pPr lvl="0" algn="ctr">
              <a:spcBef>
                <a:spcPts val="0"/>
              </a:spcBef>
              <a:buNone/>
            </a:pPr>
            <a:endParaRPr sz="1200" b="1">
              <a:solidFill>
                <a:schemeClr val="dk1"/>
              </a:solidFill>
            </a:endParaRPr>
          </a:p>
          <a:p>
            <a:pPr lvl="0" algn="ctr">
              <a:spcBef>
                <a:spcPts val="0"/>
              </a:spcBef>
              <a:buNone/>
            </a:pPr>
            <a:endParaRPr sz="1200" b="1">
              <a:solidFill>
                <a:schemeClr val="dk1"/>
              </a:solidFill>
            </a:endParaRPr>
          </a:p>
          <a:p>
            <a:pPr lvl="0" algn="ctr">
              <a:spcBef>
                <a:spcPts val="0"/>
              </a:spcBef>
              <a:buNone/>
            </a:pPr>
            <a:r>
              <a:rPr lang="en" sz="2400" b="1">
                <a:solidFill>
                  <a:schemeClr val="dk1"/>
                </a:solidFill>
              </a:rPr>
              <a:t>How can a coach manipulate the constraints to help increase learning?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r>
              <a:rPr lang="en"/>
              <a:t>11.1.3 Suggest how a constraint led approach to learning a given sport can influence motivation </a:t>
            </a:r>
          </a:p>
        </p:txBody>
      </p:sp>
      <p:sp>
        <p:nvSpPr>
          <p:cNvPr id="88" name="Shape 88"/>
          <p:cNvSpPr txBox="1">
            <a:spLocks noGrp="1"/>
          </p:cNvSpPr>
          <p:nvPr>
            <p:ph type="body" idx="1"/>
          </p:nvPr>
        </p:nvSpPr>
        <p:spPr>
          <a:xfrm>
            <a:off x="311700" y="1610775"/>
            <a:ext cx="8520600" cy="2958000"/>
          </a:xfrm>
          <a:prstGeom prst="rect">
            <a:avLst/>
          </a:prstGeom>
        </p:spPr>
        <p:txBody>
          <a:bodyPr lIns="91425" tIns="91425" rIns="91425" bIns="91425" anchor="t" anchorCtr="0">
            <a:noAutofit/>
          </a:bodyPr>
          <a:lstStyle/>
          <a:p>
            <a:pPr lvl="0">
              <a:spcBef>
                <a:spcPts val="0"/>
              </a:spcBef>
              <a:buNone/>
            </a:pPr>
            <a:r>
              <a:rPr lang="en" sz="1600"/>
              <a:t>Using a specific sport suggest ways in which you can use the constraint approach to increase learning.</a:t>
            </a:r>
          </a:p>
          <a:p>
            <a:pPr lvl="0">
              <a:spcBef>
                <a:spcPts val="0"/>
              </a:spcBef>
              <a:buNone/>
            </a:pPr>
            <a:r>
              <a:rPr lang="en" sz="1600"/>
              <a:t>Here are some examples </a:t>
            </a:r>
          </a:p>
          <a:p>
            <a:pPr lvl="0">
              <a:spcBef>
                <a:spcPts val="0"/>
              </a:spcBef>
              <a:buNone/>
            </a:pPr>
            <a:r>
              <a:rPr lang="en" sz="1600"/>
              <a:t>-Athlete; adapt the rules for rugby so that you can pass the ball forward</a:t>
            </a:r>
          </a:p>
          <a:p>
            <a:pPr lvl="0">
              <a:spcBef>
                <a:spcPts val="0"/>
              </a:spcBef>
              <a:buNone/>
            </a:pPr>
            <a:r>
              <a:rPr lang="en" sz="1600"/>
              <a:t>-Environment; lower the net in volleyball to help increase success</a:t>
            </a:r>
          </a:p>
          <a:p>
            <a:pPr lvl="0">
              <a:spcBef>
                <a:spcPts val="0"/>
              </a:spcBef>
              <a:buNone/>
            </a:pPr>
            <a:r>
              <a:rPr lang="en" sz="1600"/>
              <a:t>-Task; reduce the complexity of the task for example can not be tackled in football</a:t>
            </a:r>
          </a:p>
          <a:p>
            <a:pPr lvl="0">
              <a:spcBef>
                <a:spcPts val="0"/>
              </a:spcBef>
              <a:buNone/>
            </a:pPr>
            <a:endParaRPr sz="1600"/>
          </a:p>
          <a:p>
            <a:pPr lvl="0">
              <a:spcBef>
                <a:spcPts val="0"/>
              </a:spcBef>
              <a:buNone/>
            </a:pPr>
            <a:r>
              <a:rPr lang="en" sz="160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rtl="0">
              <a:spcBef>
                <a:spcPts val="0"/>
              </a:spcBef>
              <a:buNone/>
            </a:pPr>
            <a:r>
              <a:rPr lang="en"/>
              <a:t>11.1.3 Suggest how a constraint led approach to learning a given sport can influence motivation </a:t>
            </a:r>
          </a:p>
          <a:p>
            <a:pPr lvl="0" rtl="0">
              <a:spcBef>
                <a:spcPts val="0"/>
              </a:spcBef>
              <a:buNone/>
            </a:pPr>
            <a:endParaRPr/>
          </a:p>
        </p:txBody>
      </p:sp>
      <p:sp>
        <p:nvSpPr>
          <p:cNvPr id="94" name="Shape 94"/>
          <p:cNvSpPr txBox="1">
            <a:spLocks noGrp="1"/>
          </p:cNvSpPr>
          <p:nvPr>
            <p:ph type="body" idx="1"/>
          </p:nvPr>
        </p:nvSpPr>
        <p:spPr>
          <a:xfrm>
            <a:off x="311700" y="1635275"/>
            <a:ext cx="8520600" cy="2933700"/>
          </a:xfrm>
          <a:prstGeom prst="rect">
            <a:avLst/>
          </a:prstGeom>
        </p:spPr>
        <p:txBody>
          <a:bodyPr lIns="91425" tIns="91425" rIns="91425" bIns="91425" anchor="t" anchorCtr="0">
            <a:noAutofit/>
          </a:bodyPr>
          <a:lstStyle/>
          <a:p>
            <a:pPr lvl="0" algn="ctr" rtl="0">
              <a:spcBef>
                <a:spcPts val="0"/>
              </a:spcBef>
              <a:buNone/>
            </a:pPr>
            <a:endParaRPr sz="2400" b="1">
              <a:solidFill>
                <a:schemeClr val="dk1"/>
              </a:solidFill>
            </a:endParaRPr>
          </a:p>
          <a:p>
            <a:pPr lvl="0" algn="ctr">
              <a:spcBef>
                <a:spcPts val="0"/>
              </a:spcBef>
              <a:buNone/>
            </a:pPr>
            <a:r>
              <a:rPr lang="en" sz="2400" b="1">
                <a:solidFill>
                  <a:schemeClr val="dk1"/>
                </a:solidFill>
              </a:rPr>
              <a:t>What are some of the downfalls of using a constraint approach for too long with an athlete?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r>
              <a:rPr lang="en"/>
              <a:t>11.2.1 Outline the reasons for using notational analysis in physical education and sports </a:t>
            </a:r>
          </a:p>
        </p:txBody>
      </p:sp>
      <p:sp>
        <p:nvSpPr>
          <p:cNvPr id="100" name="Shape 100"/>
          <p:cNvSpPr txBox="1">
            <a:spLocks noGrp="1"/>
          </p:cNvSpPr>
          <p:nvPr>
            <p:ph type="body" idx="1"/>
          </p:nvPr>
        </p:nvSpPr>
        <p:spPr>
          <a:xfrm>
            <a:off x="311700" y="1678125"/>
            <a:ext cx="8520600" cy="2890800"/>
          </a:xfrm>
          <a:prstGeom prst="rect">
            <a:avLst/>
          </a:prstGeom>
        </p:spPr>
        <p:txBody>
          <a:bodyPr lIns="91425" tIns="91425" rIns="91425" bIns="91425" anchor="t" anchorCtr="0">
            <a:noAutofit/>
          </a:bodyPr>
          <a:lstStyle/>
          <a:p>
            <a:pPr lvl="0">
              <a:spcBef>
                <a:spcPts val="0"/>
              </a:spcBef>
              <a:buNone/>
            </a:pPr>
            <a:r>
              <a:rPr lang="en"/>
              <a:t>It is used during the coaching process to improve athletic performance</a:t>
            </a:r>
          </a:p>
          <a:p>
            <a:pPr lvl="0">
              <a:spcBef>
                <a:spcPts val="0"/>
              </a:spcBef>
              <a:buNone/>
            </a:pPr>
            <a:endParaRPr/>
          </a:p>
        </p:txBody>
      </p:sp>
      <p:sp>
        <p:nvSpPr>
          <p:cNvPr id="101" name="Shape 101" descr="A dramatic and sensational collapse by West Indies with CHARL LANGELVEDT taking a hattrick in the last over with West Indies needing 2 runs from 5 balls with 3 wickets still remaining! South Africa ! India vs Bangladesh world t20 2016. Virat Kohli 82 vs Australia. Mauka Mauka. IPL 2017 Rishabh Pant 97  Zaheer Khan smashes Henry Olonga for 4 consecutive sixes https://youtu.be/fTgzd-2zJRc" title="Most Shocking LAST OVER in ODI Cricket. ROFL! Best Breath Taking Over">
            <a:hlinkClick r:id="rId3"/>
          </p:cNvPr>
          <p:cNvSpPr/>
          <p:nvPr/>
        </p:nvSpPr>
        <p:spPr>
          <a:xfrm>
            <a:off x="3317225" y="2242774"/>
            <a:ext cx="3420600" cy="2565424"/>
          </a:xfrm>
          <a:prstGeom prst="rect">
            <a:avLst/>
          </a:prstGeom>
          <a:blipFill>
            <a:blip r:embed="rId4">
              <a:alphaModFix/>
            </a:blip>
            <a:stretch>
              <a:fillRect/>
            </a:stretch>
          </a:blipFill>
          <a:ln>
            <a:noFill/>
          </a:ln>
        </p:spPr>
      </p:sp>
      <p:sp>
        <p:nvSpPr>
          <p:cNvPr id="102" name="Shape 102"/>
          <p:cNvSpPr txBox="1"/>
          <p:nvPr/>
        </p:nvSpPr>
        <p:spPr>
          <a:xfrm>
            <a:off x="385925" y="2644500"/>
            <a:ext cx="2587500" cy="2208000"/>
          </a:xfrm>
          <a:prstGeom prst="rect">
            <a:avLst/>
          </a:prstGeom>
          <a:noFill/>
          <a:ln>
            <a:noFill/>
          </a:ln>
        </p:spPr>
        <p:txBody>
          <a:bodyPr lIns="91425" tIns="91425" rIns="91425" bIns="91425" anchor="t" anchorCtr="0">
            <a:noAutofit/>
          </a:bodyPr>
          <a:lstStyle/>
          <a:p>
            <a:pPr lvl="0">
              <a:spcBef>
                <a:spcPts val="0"/>
              </a:spcBef>
              <a:buNone/>
            </a:pPr>
            <a:r>
              <a:rPr lang="en"/>
              <a:t>Using the video clip develop some notational analysis that a coach may find useful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r>
              <a:rPr lang="en"/>
              <a:t>11.2.1 Outline the reasons for using notational analysis in physical education and sports </a:t>
            </a:r>
          </a:p>
        </p:txBody>
      </p:sp>
      <p:sp>
        <p:nvSpPr>
          <p:cNvPr id="108" name="Shape 108"/>
          <p:cNvSpPr txBox="1">
            <a:spLocks noGrp="1"/>
          </p:cNvSpPr>
          <p:nvPr>
            <p:ph type="body" idx="1"/>
          </p:nvPr>
        </p:nvSpPr>
        <p:spPr>
          <a:xfrm>
            <a:off x="311700" y="1727150"/>
            <a:ext cx="3999900" cy="2841600"/>
          </a:xfrm>
          <a:prstGeom prst="rect">
            <a:avLst/>
          </a:prstGeom>
          <a:solidFill>
            <a:schemeClr val="dk1"/>
          </a:solidFill>
        </p:spPr>
        <p:txBody>
          <a:bodyPr lIns="91425" tIns="91425" rIns="91425" bIns="91425" anchor="ctr" anchorCtr="0">
            <a:noAutofit/>
          </a:bodyPr>
          <a:lstStyle/>
          <a:p>
            <a:pPr lvl="0" algn="ctr">
              <a:spcBef>
                <a:spcPts val="0"/>
              </a:spcBef>
              <a:buNone/>
            </a:pPr>
            <a:r>
              <a:rPr lang="en" b="1"/>
              <a:t>How can notational analysis improve athletic performance?</a:t>
            </a:r>
          </a:p>
        </p:txBody>
      </p:sp>
      <p:sp>
        <p:nvSpPr>
          <p:cNvPr id="109" name="Shape 109"/>
          <p:cNvSpPr txBox="1">
            <a:spLocks noGrp="1"/>
          </p:cNvSpPr>
          <p:nvPr>
            <p:ph type="body" idx="2"/>
          </p:nvPr>
        </p:nvSpPr>
        <p:spPr>
          <a:xfrm>
            <a:off x="4832400" y="1727275"/>
            <a:ext cx="3999900" cy="2841600"/>
          </a:xfrm>
          <a:prstGeom prst="rect">
            <a:avLst/>
          </a:prstGeom>
          <a:solidFill>
            <a:schemeClr val="accent4"/>
          </a:solidFill>
        </p:spPr>
        <p:txBody>
          <a:bodyPr lIns="91425" tIns="91425" rIns="91425" bIns="91425" anchor="ctr" anchorCtr="0">
            <a:noAutofit/>
          </a:bodyPr>
          <a:lstStyle/>
          <a:p>
            <a:pPr marL="457200" lvl="0" indent="-228600" rtl="0">
              <a:spcBef>
                <a:spcPts val="0"/>
              </a:spcBef>
            </a:pPr>
            <a:r>
              <a:rPr lang="en" b="1"/>
              <a:t>Providing recorded objective feedback </a:t>
            </a:r>
          </a:p>
          <a:p>
            <a:pPr marL="457200" lvl="0" indent="-228600" rtl="0">
              <a:spcBef>
                <a:spcPts val="0"/>
              </a:spcBef>
            </a:pPr>
            <a:r>
              <a:rPr lang="en" b="1"/>
              <a:t>Quantifying performance in a reliable manner</a:t>
            </a:r>
          </a:p>
          <a:p>
            <a:pPr marL="457200" lvl="0" indent="-228600">
              <a:spcBef>
                <a:spcPts val="0"/>
              </a:spcBef>
            </a:pPr>
            <a:r>
              <a:rPr lang="en" b="1"/>
              <a:t>Facilitating quantitative and qualitative feedback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r>
              <a:rPr lang="en"/>
              <a:t>11.2.2	List five applications of notation in physical education and sporting contexts</a:t>
            </a:r>
          </a:p>
        </p:txBody>
      </p:sp>
      <p:sp>
        <p:nvSpPr>
          <p:cNvPr id="115" name="Shape 115"/>
          <p:cNvSpPr txBox="1">
            <a:spLocks noGrp="1"/>
          </p:cNvSpPr>
          <p:nvPr>
            <p:ph type="body" idx="1"/>
          </p:nvPr>
        </p:nvSpPr>
        <p:spPr>
          <a:xfrm>
            <a:off x="311700" y="1746125"/>
            <a:ext cx="8520600" cy="2822700"/>
          </a:xfrm>
          <a:prstGeom prst="rect">
            <a:avLst/>
          </a:prstGeom>
        </p:spPr>
        <p:txBody>
          <a:bodyPr lIns="91425" tIns="91425" rIns="91425" bIns="91425" anchor="t" anchorCtr="0">
            <a:noAutofit/>
          </a:bodyPr>
          <a:lstStyle/>
          <a:p>
            <a:pPr marL="457200" lvl="0" indent="-228600" rtl="0">
              <a:spcBef>
                <a:spcPts val="0"/>
              </a:spcBef>
              <a:buAutoNum type="arabicPeriod"/>
            </a:pPr>
            <a:r>
              <a:rPr lang="en"/>
              <a:t>Tactical evaluation</a:t>
            </a:r>
          </a:p>
          <a:p>
            <a:pPr marL="457200" lvl="0" indent="-228600" rtl="0">
              <a:spcBef>
                <a:spcPts val="0"/>
              </a:spcBef>
              <a:buAutoNum type="arabicPeriod"/>
            </a:pPr>
            <a:r>
              <a:rPr lang="en"/>
              <a:t>Technical evaluation</a:t>
            </a:r>
          </a:p>
          <a:p>
            <a:pPr marL="457200" lvl="0" indent="-228600" rtl="0">
              <a:spcBef>
                <a:spcPts val="0"/>
              </a:spcBef>
              <a:buAutoNum type="arabicPeriod"/>
            </a:pPr>
            <a:r>
              <a:rPr lang="en"/>
              <a:t>Analysis of movement</a:t>
            </a:r>
          </a:p>
          <a:p>
            <a:pPr marL="457200" lvl="0" indent="-228600" rtl="0">
              <a:spcBef>
                <a:spcPts val="0"/>
              </a:spcBef>
              <a:buAutoNum type="arabicPeriod"/>
            </a:pPr>
            <a:r>
              <a:rPr lang="en"/>
              <a:t>Development of database/models</a:t>
            </a:r>
          </a:p>
          <a:p>
            <a:pPr marL="457200" lvl="0" indent="-228600" rtl="0">
              <a:spcBef>
                <a:spcPts val="0"/>
              </a:spcBef>
              <a:buAutoNum type="arabicPeriod"/>
            </a:pPr>
            <a:r>
              <a:rPr lang="en"/>
              <a:t>Educational use with teacher/coach and athlete</a:t>
            </a:r>
          </a:p>
          <a:p>
            <a:pPr lvl="0" algn="ctr">
              <a:spcBef>
                <a:spcPts val="0"/>
              </a:spcBef>
              <a:buNone/>
            </a:pPr>
            <a:r>
              <a:rPr lang="en" b="1" i="1"/>
              <a:t>What did you use in the cricket example?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r>
              <a:rPr lang="en"/>
              <a:t>11.2.3 Distinguish between a phase analysis model and performance outcome model of qualitative biomechanical analysis for an individual sport technique. </a:t>
            </a:r>
          </a:p>
        </p:txBody>
      </p:sp>
      <p:sp>
        <p:nvSpPr>
          <p:cNvPr id="121" name="Shape 121"/>
          <p:cNvSpPr txBox="1">
            <a:spLocks noGrp="1"/>
          </p:cNvSpPr>
          <p:nvPr>
            <p:ph type="body" idx="1"/>
          </p:nvPr>
        </p:nvSpPr>
        <p:spPr>
          <a:xfrm>
            <a:off x="311700" y="3093700"/>
            <a:ext cx="3999900" cy="1475100"/>
          </a:xfrm>
          <a:prstGeom prst="rect">
            <a:avLst/>
          </a:prstGeom>
          <a:solidFill>
            <a:schemeClr val="dk1"/>
          </a:solidFill>
        </p:spPr>
        <p:txBody>
          <a:bodyPr lIns="91425" tIns="91425" rIns="91425" bIns="91425" anchor="t" anchorCtr="0">
            <a:noAutofit/>
          </a:bodyPr>
          <a:lstStyle/>
          <a:p>
            <a:pPr lvl="0">
              <a:spcBef>
                <a:spcPts val="0"/>
              </a:spcBef>
              <a:buNone/>
            </a:pPr>
            <a:r>
              <a:rPr lang="en" b="1"/>
              <a:t>Phase analysis model</a:t>
            </a:r>
          </a:p>
          <a:p>
            <a:pPr marL="457200" lvl="0" indent="-304800" rtl="0">
              <a:spcBef>
                <a:spcPts val="0"/>
              </a:spcBef>
              <a:buSzPct val="100000"/>
              <a:buChar char="-"/>
            </a:pPr>
            <a:r>
              <a:rPr lang="en" sz="1200"/>
              <a:t>Preparation </a:t>
            </a:r>
          </a:p>
          <a:p>
            <a:pPr marL="457200" lvl="0" indent="-304800" rtl="0">
              <a:spcBef>
                <a:spcPts val="0"/>
              </a:spcBef>
              <a:buSzPct val="100000"/>
              <a:buChar char="-"/>
            </a:pPr>
            <a:r>
              <a:rPr lang="en" sz="1200"/>
              <a:t>Retraction/backlift</a:t>
            </a:r>
          </a:p>
          <a:p>
            <a:pPr marL="457200" lvl="0" indent="-304800" rtl="0">
              <a:spcBef>
                <a:spcPts val="0"/>
              </a:spcBef>
              <a:buSzPct val="100000"/>
              <a:buChar char="-"/>
            </a:pPr>
            <a:r>
              <a:rPr lang="en" sz="1200"/>
              <a:t>Action</a:t>
            </a:r>
          </a:p>
          <a:p>
            <a:pPr marL="457200" lvl="0" indent="-228600" rtl="0">
              <a:spcBef>
                <a:spcPts val="0"/>
              </a:spcBef>
              <a:buChar char="-"/>
            </a:pPr>
            <a:r>
              <a:rPr lang="en" sz="1200"/>
              <a:t>Follow-through</a:t>
            </a:r>
            <a:r>
              <a:rPr lang="en" b="1"/>
              <a:t> </a:t>
            </a:r>
          </a:p>
        </p:txBody>
      </p:sp>
      <p:sp>
        <p:nvSpPr>
          <p:cNvPr id="122" name="Shape 122"/>
          <p:cNvSpPr txBox="1">
            <a:spLocks noGrp="1"/>
          </p:cNvSpPr>
          <p:nvPr>
            <p:ph type="body" idx="2"/>
          </p:nvPr>
        </p:nvSpPr>
        <p:spPr>
          <a:xfrm>
            <a:off x="4832400" y="3093775"/>
            <a:ext cx="3999900" cy="1475100"/>
          </a:xfrm>
          <a:prstGeom prst="rect">
            <a:avLst/>
          </a:prstGeom>
          <a:solidFill>
            <a:srgbClr val="00FFFF"/>
          </a:solidFill>
        </p:spPr>
        <p:txBody>
          <a:bodyPr lIns="91425" tIns="91425" rIns="91425" bIns="91425" anchor="t" anchorCtr="0">
            <a:noAutofit/>
          </a:bodyPr>
          <a:lstStyle/>
          <a:p>
            <a:pPr lvl="0">
              <a:spcBef>
                <a:spcPts val="0"/>
              </a:spcBef>
              <a:buNone/>
            </a:pPr>
            <a:r>
              <a:rPr lang="en" b="1"/>
              <a:t>Performance outcome model</a:t>
            </a:r>
          </a:p>
          <a:p>
            <a:pPr lvl="0" algn="ctr" rtl="0">
              <a:spcBef>
                <a:spcPts val="0"/>
              </a:spcBef>
              <a:buNone/>
            </a:pPr>
            <a:r>
              <a:rPr lang="en" sz="700" i="1"/>
              <a:t>Specific factors affecting performance</a:t>
            </a:r>
          </a:p>
          <a:p>
            <a:pPr marL="457200" lvl="0" indent="-273050" rtl="0">
              <a:spcBef>
                <a:spcPts val="0"/>
              </a:spcBef>
              <a:buSzPct val="100000"/>
              <a:buChar char="-"/>
            </a:pPr>
            <a:r>
              <a:rPr lang="en" sz="700"/>
              <a:t>Speed principles</a:t>
            </a:r>
          </a:p>
          <a:p>
            <a:pPr marL="457200" lvl="0" indent="-273050" rtl="0">
              <a:spcBef>
                <a:spcPts val="0"/>
              </a:spcBef>
              <a:buSzPct val="100000"/>
              <a:buChar char="-"/>
            </a:pPr>
            <a:r>
              <a:rPr lang="en" sz="700"/>
              <a:t>Force principles</a:t>
            </a:r>
          </a:p>
          <a:p>
            <a:pPr marL="457200" lvl="0" indent="-273050" rtl="0">
              <a:spcBef>
                <a:spcPts val="0"/>
              </a:spcBef>
              <a:buSzPct val="100000"/>
              <a:buChar char="-"/>
            </a:pPr>
            <a:r>
              <a:rPr lang="en" sz="700"/>
              <a:t>Coordination principles</a:t>
            </a:r>
          </a:p>
          <a:p>
            <a:pPr marL="457200" lvl="0" indent="-273050" rtl="0">
              <a:spcBef>
                <a:spcPts val="0"/>
              </a:spcBef>
              <a:buSzPct val="100000"/>
              <a:buChar char="-"/>
            </a:pPr>
            <a:r>
              <a:rPr lang="en" sz="700"/>
              <a:t>Specific performance principles</a:t>
            </a:r>
          </a:p>
          <a:p>
            <a:pPr lvl="0">
              <a:spcBef>
                <a:spcPts val="0"/>
              </a:spcBef>
              <a:buNone/>
            </a:pPr>
            <a:endParaRPr sz="1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r>
              <a:rPr lang="en"/>
              <a:t>11.2.4 Explain how a flow chart system can be used for match analysis in a team invasion game</a:t>
            </a:r>
          </a:p>
        </p:txBody>
      </p:sp>
      <p:sp>
        <p:nvSpPr>
          <p:cNvPr id="128" name="Shape 128"/>
          <p:cNvSpPr txBox="1">
            <a:spLocks noGrp="1"/>
          </p:cNvSpPr>
          <p:nvPr>
            <p:ph type="body" idx="1"/>
          </p:nvPr>
        </p:nvSpPr>
        <p:spPr>
          <a:xfrm>
            <a:off x="311700" y="1708075"/>
            <a:ext cx="3999900" cy="2860800"/>
          </a:xfrm>
          <a:prstGeom prst="rect">
            <a:avLst/>
          </a:prstGeom>
        </p:spPr>
        <p:txBody>
          <a:bodyPr lIns="91425" tIns="91425" rIns="91425" bIns="91425" anchor="t" anchorCtr="0">
            <a:noAutofit/>
          </a:bodyPr>
          <a:lstStyle/>
          <a:p>
            <a:pPr lvl="0">
              <a:spcBef>
                <a:spcPts val="0"/>
              </a:spcBef>
              <a:buNone/>
            </a:pPr>
            <a:endParaRPr/>
          </a:p>
        </p:txBody>
      </p:sp>
      <p:sp>
        <p:nvSpPr>
          <p:cNvPr id="129" name="Shape 129"/>
          <p:cNvSpPr txBox="1"/>
          <p:nvPr/>
        </p:nvSpPr>
        <p:spPr>
          <a:xfrm>
            <a:off x="632650" y="2492675"/>
            <a:ext cx="1113600" cy="284700"/>
          </a:xfrm>
          <a:prstGeom prst="rect">
            <a:avLst/>
          </a:prstGeom>
          <a:solidFill>
            <a:schemeClr val="dk1"/>
          </a:solidFill>
          <a:ln>
            <a:noFill/>
          </a:ln>
        </p:spPr>
        <p:txBody>
          <a:bodyPr lIns="91425" tIns="91425" rIns="91425" bIns="91425" anchor="t" anchorCtr="0">
            <a:noAutofit/>
          </a:bodyPr>
          <a:lstStyle/>
          <a:p>
            <a:pPr lvl="0" algn="ctr">
              <a:spcBef>
                <a:spcPts val="0"/>
              </a:spcBef>
              <a:buNone/>
            </a:pPr>
            <a:r>
              <a:rPr lang="en" sz="600"/>
              <a:t>Do you have possessions</a:t>
            </a:r>
          </a:p>
        </p:txBody>
      </p:sp>
      <p:cxnSp>
        <p:nvCxnSpPr>
          <p:cNvPr id="130" name="Shape 130"/>
          <p:cNvCxnSpPr>
            <a:stCxn id="129" idx="2"/>
          </p:cNvCxnSpPr>
          <p:nvPr/>
        </p:nvCxnSpPr>
        <p:spPr>
          <a:xfrm>
            <a:off x="1189450" y="2777375"/>
            <a:ext cx="0" cy="411300"/>
          </a:xfrm>
          <a:prstGeom prst="straightConnector1">
            <a:avLst/>
          </a:prstGeom>
          <a:noFill/>
          <a:ln w="9525" cap="flat" cmpd="sng">
            <a:solidFill>
              <a:schemeClr val="dk2"/>
            </a:solidFill>
            <a:prstDash val="solid"/>
            <a:round/>
            <a:headEnd type="none" w="lg" len="lg"/>
            <a:tailEnd type="triangle" w="lg" len="lg"/>
          </a:ln>
        </p:spPr>
      </p:cxnSp>
      <p:sp>
        <p:nvSpPr>
          <p:cNvPr id="131" name="Shape 131"/>
          <p:cNvSpPr txBox="1"/>
          <p:nvPr/>
        </p:nvSpPr>
        <p:spPr>
          <a:xfrm>
            <a:off x="942650" y="2846950"/>
            <a:ext cx="354300" cy="164400"/>
          </a:xfrm>
          <a:prstGeom prst="rect">
            <a:avLst/>
          </a:prstGeom>
          <a:noFill/>
          <a:ln>
            <a:noFill/>
          </a:ln>
        </p:spPr>
        <p:txBody>
          <a:bodyPr lIns="91425" tIns="91425" rIns="91425" bIns="91425" anchor="t" anchorCtr="0">
            <a:noAutofit/>
          </a:bodyPr>
          <a:lstStyle/>
          <a:p>
            <a:pPr lvl="0">
              <a:spcBef>
                <a:spcPts val="0"/>
              </a:spcBef>
              <a:buNone/>
            </a:pPr>
            <a:r>
              <a:rPr lang="en" sz="600"/>
              <a:t>NO</a:t>
            </a:r>
          </a:p>
        </p:txBody>
      </p:sp>
      <p:sp>
        <p:nvSpPr>
          <p:cNvPr id="132" name="Shape 132"/>
          <p:cNvSpPr txBox="1"/>
          <p:nvPr/>
        </p:nvSpPr>
        <p:spPr>
          <a:xfrm>
            <a:off x="632650" y="3227125"/>
            <a:ext cx="1113600" cy="284700"/>
          </a:xfrm>
          <a:prstGeom prst="rect">
            <a:avLst/>
          </a:prstGeom>
          <a:solidFill>
            <a:srgbClr val="00FFFF"/>
          </a:solidFill>
          <a:ln>
            <a:noFill/>
          </a:ln>
        </p:spPr>
        <p:txBody>
          <a:bodyPr lIns="91425" tIns="91425" rIns="91425" bIns="91425" anchor="t" anchorCtr="0">
            <a:noAutofit/>
          </a:bodyPr>
          <a:lstStyle/>
          <a:p>
            <a:pPr lvl="0" algn="ctr" rtl="0">
              <a:spcBef>
                <a:spcPts val="0"/>
              </a:spcBef>
              <a:buNone/>
            </a:pPr>
            <a:r>
              <a:rPr lang="en" sz="600"/>
              <a:t>Are you in defensive position</a:t>
            </a:r>
          </a:p>
        </p:txBody>
      </p:sp>
      <p:cxnSp>
        <p:nvCxnSpPr>
          <p:cNvPr id="133" name="Shape 133"/>
          <p:cNvCxnSpPr>
            <a:stCxn id="129" idx="3"/>
          </p:cNvCxnSpPr>
          <p:nvPr/>
        </p:nvCxnSpPr>
        <p:spPr>
          <a:xfrm>
            <a:off x="1746250" y="2635025"/>
            <a:ext cx="348000" cy="9600"/>
          </a:xfrm>
          <a:prstGeom prst="straightConnector1">
            <a:avLst/>
          </a:prstGeom>
          <a:noFill/>
          <a:ln w="9525" cap="flat" cmpd="sng">
            <a:solidFill>
              <a:schemeClr val="dk2"/>
            </a:solidFill>
            <a:prstDash val="solid"/>
            <a:round/>
            <a:headEnd type="none" w="lg" len="lg"/>
            <a:tailEnd type="triangle" w="lg" len="lg"/>
          </a:ln>
        </p:spPr>
      </p:cxnSp>
      <p:sp>
        <p:nvSpPr>
          <p:cNvPr id="134" name="Shape 134"/>
          <p:cNvSpPr txBox="1"/>
          <p:nvPr/>
        </p:nvSpPr>
        <p:spPr>
          <a:xfrm>
            <a:off x="1686175" y="2635025"/>
            <a:ext cx="354300" cy="164400"/>
          </a:xfrm>
          <a:prstGeom prst="rect">
            <a:avLst/>
          </a:prstGeom>
          <a:noFill/>
          <a:ln>
            <a:noFill/>
          </a:ln>
        </p:spPr>
        <p:txBody>
          <a:bodyPr lIns="91425" tIns="91425" rIns="91425" bIns="91425" anchor="t" anchorCtr="0">
            <a:noAutofit/>
          </a:bodyPr>
          <a:lstStyle/>
          <a:p>
            <a:pPr lvl="0" rtl="0">
              <a:spcBef>
                <a:spcPts val="0"/>
              </a:spcBef>
              <a:buNone/>
            </a:pPr>
            <a:r>
              <a:rPr lang="en" sz="600"/>
              <a:t>YES</a:t>
            </a:r>
          </a:p>
        </p:txBody>
      </p:sp>
      <p:sp>
        <p:nvSpPr>
          <p:cNvPr id="135" name="Shape 135"/>
          <p:cNvSpPr txBox="1"/>
          <p:nvPr/>
        </p:nvSpPr>
        <p:spPr>
          <a:xfrm>
            <a:off x="2094250" y="2497475"/>
            <a:ext cx="1113600" cy="284700"/>
          </a:xfrm>
          <a:prstGeom prst="rect">
            <a:avLst/>
          </a:prstGeom>
          <a:solidFill>
            <a:srgbClr val="00FFFF"/>
          </a:solidFill>
          <a:ln>
            <a:noFill/>
          </a:ln>
        </p:spPr>
        <p:txBody>
          <a:bodyPr lIns="91425" tIns="91425" rIns="91425" bIns="91425" anchor="t" anchorCtr="0">
            <a:noAutofit/>
          </a:bodyPr>
          <a:lstStyle/>
          <a:p>
            <a:pPr lvl="0" algn="ctr" rtl="0">
              <a:spcBef>
                <a:spcPts val="0"/>
              </a:spcBef>
              <a:buNone/>
            </a:pPr>
            <a:r>
              <a:rPr lang="en" sz="600"/>
              <a:t>Pass, run or kick</a:t>
            </a:r>
          </a:p>
        </p:txBody>
      </p:sp>
      <p:cxnSp>
        <p:nvCxnSpPr>
          <p:cNvPr id="136" name="Shape 136"/>
          <p:cNvCxnSpPr>
            <a:stCxn id="135" idx="3"/>
          </p:cNvCxnSpPr>
          <p:nvPr/>
        </p:nvCxnSpPr>
        <p:spPr>
          <a:xfrm rot="10800000" flipH="1">
            <a:off x="3207850" y="2290325"/>
            <a:ext cx="404700" cy="349500"/>
          </a:xfrm>
          <a:prstGeom prst="straightConnector1">
            <a:avLst/>
          </a:prstGeom>
          <a:noFill/>
          <a:ln w="9525" cap="flat" cmpd="sng">
            <a:solidFill>
              <a:schemeClr val="dk2"/>
            </a:solidFill>
            <a:prstDash val="solid"/>
            <a:round/>
            <a:headEnd type="none" w="lg" len="lg"/>
            <a:tailEnd type="triangle" w="lg" len="lg"/>
          </a:ln>
        </p:spPr>
      </p:cxnSp>
      <p:cxnSp>
        <p:nvCxnSpPr>
          <p:cNvPr id="137" name="Shape 137"/>
          <p:cNvCxnSpPr>
            <a:stCxn id="135" idx="3"/>
          </p:cNvCxnSpPr>
          <p:nvPr/>
        </p:nvCxnSpPr>
        <p:spPr>
          <a:xfrm>
            <a:off x="3207850" y="2639825"/>
            <a:ext cx="537600" cy="4800"/>
          </a:xfrm>
          <a:prstGeom prst="straightConnector1">
            <a:avLst/>
          </a:prstGeom>
          <a:noFill/>
          <a:ln w="9525" cap="flat" cmpd="sng">
            <a:solidFill>
              <a:schemeClr val="dk2"/>
            </a:solidFill>
            <a:prstDash val="solid"/>
            <a:round/>
            <a:headEnd type="none" w="lg" len="lg"/>
            <a:tailEnd type="triangle" w="lg" len="lg"/>
          </a:ln>
        </p:spPr>
      </p:cxnSp>
      <p:cxnSp>
        <p:nvCxnSpPr>
          <p:cNvPr id="138" name="Shape 138"/>
          <p:cNvCxnSpPr>
            <a:stCxn id="135" idx="3"/>
          </p:cNvCxnSpPr>
          <p:nvPr/>
        </p:nvCxnSpPr>
        <p:spPr>
          <a:xfrm>
            <a:off x="3207850" y="2639825"/>
            <a:ext cx="436200" cy="308400"/>
          </a:xfrm>
          <a:prstGeom prst="straightConnector1">
            <a:avLst/>
          </a:prstGeom>
          <a:noFill/>
          <a:ln w="9525" cap="flat" cmpd="sng">
            <a:solidFill>
              <a:schemeClr val="dk2"/>
            </a:solidFill>
            <a:prstDash val="solid"/>
            <a:round/>
            <a:headEnd type="none" w="lg" len="lg"/>
            <a:tailEnd type="triangle" w="lg" len="lg"/>
          </a:ln>
        </p:spPr>
      </p:cxnSp>
      <p:sp>
        <p:nvSpPr>
          <p:cNvPr id="139" name="Shape 139"/>
          <p:cNvSpPr txBox="1"/>
          <p:nvPr/>
        </p:nvSpPr>
        <p:spPr>
          <a:xfrm>
            <a:off x="3612550" y="2131075"/>
            <a:ext cx="1113600" cy="284700"/>
          </a:xfrm>
          <a:prstGeom prst="rect">
            <a:avLst/>
          </a:prstGeom>
          <a:solidFill>
            <a:schemeClr val="dk1"/>
          </a:solidFill>
          <a:ln>
            <a:noFill/>
          </a:ln>
        </p:spPr>
        <p:txBody>
          <a:bodyPr lIns="91425" tIns="91425" rIns="91425" bIns="91425" anchor="t" anchorCtr="0">
            <a:noAutofit/>
          </a:bodyPr>
          <a:lstStyle/>
          <a:p>
            <a:pPr lvl="0" algn="ctr" rtl="0">
              <a:spcBef>
                <a:spcPts val="0"/>
              </a:spcBef>
              <a:buNone/>
            </a:pPr>
            <a:r>
              <a:rPr lang="en" sz="600"/>
              <a:t>Was the pass successful</a:t>
            </a:r>
          </a:p>
        </p:txBody>
      </p:sp>
      <p:sp>
        <p:nvSpPr>
          <p:cNvPr id="140" name="Shape 140"/>
          <p:cNvSpPr txBox="1"/>
          <p:nvPr/>
        </p:nvSpPr>
        <p:spPr>
          <a:xfrm>
            <a:off x="3745450" y="2499875"/>
            <a:ext cx="1113600" cy="284700"/>
          </a:xfrm>
          <a:prstGeom prst="rect">
            <a:avLst/>
          </a:prstGeom>
          <a:solidFill>
            <a:schemeClr val="dk1"/>
          </a:solidFill>
          <a:ln>
            <a:noFill/>
          </a:ln>
        </p:spPr>
        <p:txBody>
          <a:bodyPr lIns="91425" tIns="91425" rIns="91425" bIns="91425" anchor="t" anchorCtr="0">
            <a:noAutofit/>
          </a:bodyPr>
          <a:lstStyle/>
          <a:p>
            <a:pPr lvl="0" algn="ctr" rtl="0">
              <a:spcBef>
                <a:spcPts val="0"/>
              </a:spcBef>
              <a:buNone/>
            </a:pPr>
            <a:r>
              <a:rPr lang="en" sz="600"/>
              <a:t>Was the gain line made</a:t>
            </a:r>
          </a:p>
        </p:txBody>
      </p:sp>
      <p:sp>
        <p:nvSpPr>
          <p:cNvPr id="141" name="Shape 141"/>
          <p:cNvSpPr txBox="1"/>
          <p:nvPr/>
        </p:nvSpPr>
        <p:spPr>
          <a:xfrm>
            <a:off x="3644050" y="2868675"/>
            <a:ext cx="1113600" cy="284700"/>
          </a:xfrm>
          <a:prstGeom prst="rect">
            <a:avLst/>
          </a:prstGeom>
          <a:solidFill>
            <a:schemeClr val="dk1"/>
          </a:solidFill>
          <a:ln>
            <a:noFill/>
          </a:ln>
        </p:spPr>
        <p:txBody>
          <a:bodyPr lIns="91425" tIns="91425" rIns="91425" bIns="91425" anchor="t" anchorCtr="0">
            <a:noAutofit/>
          </a:bodyPr>
          <a:lstStyle/>
          <a:p>
            <a:pPr lvl="0" algn="ctr" rtl="0">
              <a:spcBef>
                <a:spcPts val="0"/>
              </a:spcBef>
              <a:buNone/>
            </a:pPr>
            <a:r>
              <a:rPr lang="en" sz="600"/>
              <a:t>Did the kick find the intended space</a:t>
            </a:r>
          </a:p>
        </p:txBody>
      </p:sp>
      <p:sp>
        <p:nvSpPr>
          <p:cNvPr id="142" name="Shape 142"/>
          <p:cNvSpPr txBox="1"/>
          <p:nvPr/>
        </p:nvSpPr>
        <p:spPr>
          <a:xfrm>
            <a:off x="3176350" y="2290325"/>
            <a:ext cx="436200" cy="164400"/>
          </a:xfrm>
          <a:prstGeom prst="rect">
            <a:avLst/>
          </a:prstGeom>
          <a:noFill/>
          <a:ln>
            <a:noFill/>
          </a:ln>
        </p:spPr>
        <p:txBody>
          <a:bodyPr lIns="91425" tIns="91425" rIns="91425" bIns="91425" anchor="t" anchorCtr="0">
            <a:noAutofit/>
          </a:bodyPr>
          <a:lstStyle/>
          <a:p>
            <a:pPr lvl="0" rtl="0">
              <a:spcBef>
                <a:spcPts val="0"/>
              </a:spcBef>
              <a:buNone/>
            </a:pPr>
            <a:r>
              <a:rPr lang="en" sz="600"/>
              <a:t>PASS</a:t>
            </a:r>
          </a:p>
        </p:txBody>
      </p:sp>
      <p:sp>
        <p:nvSpPr>
          <p:cNvPr id="143" name="Shape 143"/>
          <p:cNvSpPr txBox="1"/>
          <p:nvPr/>
        </p:nvSpPr>
        <p:spPr>
          <a:xfrm>
            <a:off x="3223600" y="2711825"/>
            <a:ext cx="404700" cy="164400"/>
          </a:xfrm>
          <a:prstGeom prst="rect">
            <a:avLst/>
          </a:prstGeom>
          <a:noFill/>
          <a:ln>
            <a:noFill/>
          </a:ln>
        </p:spPr>
        <p:txBody>
          <a:bodyPr lIns="91425" tIns="91425" rIns="91425" bIns="91425" anchor="t" anchorCtr="0">
            <a:noAutofit/>
          </a:bodyPr>
          <a:lstStyle/>
          <a:p>
            <a:pPr lvl="0" rtl="0">
              <a:spcBef>
                <a:spcPts val="0"/>
              </a:spcBef>
              <a:buNone/>
            </a:pPr>
            <a:r>
              <a:rPr lang="en" sz="600"/>
              <a:t>KICK</a:t>
            </a:r>
          </a:p>
        </p:txBody>
      </p:sp>
      <p:sp>
        <p:nvSpPr>
          <p:cNvPr id="144" name="Shape 144"/>
          <p:cNvSpPr txBox="1"/>
          <p:nvPr/>
        </p:nvSpPr>
        <p:spPr>
          <a:xfrm>
            <a:off x="3299500" y="2560025"/>
            <a:ext cx="354300" cy="164400"/>
          </a:xfrm>
          <a:prstGeom prst="rect">
            <a:avLst/>
          </a:prstGeom>
          <a:noFill/>
          <a:ln>
            <a:noFill/>
          </a:ln>
        </p:spPr>
        <p:txBody>
          <a:bodyPr lIns="91425" tIns="91425" rIns="91425" bIns="91425" anchor="t" anchorCtr="0">
            <a:noAutofit/>
          </a:bodyPr>
          <a:lstStyle/>
          <a:p>
            <a:pPr lvl="0" rtl="0">
              <a:spcBef>
                <a:spcPts val="0"/>
              </a:spcBef>
              <a:buNone/>
            </a:pPr>
            <a:r>
              <a:rPr lang="en" sz="600"/>
              <a:t>RUN</a:t>
            </a:r>
          </a:p>
        </p:txBody>
      </p:sp>
      <p:cxnSp>
        <p:nvCxnSpPr>
          <p:cNvPr id="145" name="Shape 145"/>
          <p:cNvCxnSpPr>
            <a:stCxn id="132" idx="2"/>
          </p:cNvCxnSpPr>
          <p:nvPr/>
        </p:nvCxnSpPr>
        <p:spPr>
          <a:xfrm flipH="1">
            <a:off x="898450" y="3511825"/>
            <a:ext cx="291000" cy="366300"/>
          </a:xfrm>
          <a:prstGeom prst="straightConnector1">
            <a:avLst/>
          </a:prstGeom>
          <a:noFill/>
          <a:ln w="9525" cap="flat" cmpd="sng">
            <a:solidFill>
              <a:schemeClr val="dk2"/>
            </a:solidFill>
            <a:prstDash val="solid"/>
            <a:round/>
            <a:headEnd type="none" w="lg" len="lg"/>
            <a:tailEnd type="triangle" w="lg" len="lg"/>
          </a:ln>
        </p:spPr>
      </p:cxnSp>
      <p:cxnSp>
        <p:nvCxnSpPr>
          <p:cNvPr id="146" name="Shape 146"/>
          <p:cNvCxnSpPr>
            <a:stCxn id="132" idx="2"/>
          </p:cNvCxnSpPr>
          <p:nvPr/>
        </p:nvCxnSpPr>
        <p:spPr>
          <a:xfrm>
            <a:off x="1189450" y="3511825"/>
            <a:ext cx="240300" cy="366300"/>
          </a:xfrm>
          <a:prstGeom prst="straightConnector1">
            <a:avLst/>
          </a:prstGeom>
          <a:noFill/>
          <a:ln w="9525" cap="flat" cmpd="sng">
            <a:solidFill>
              <a:schemeClr val="dk2"/>
            </a:solidFill>
            <a:prstDash val="solid"/>
            <a:round/>
            <a:headEnd type="none" w="lg" len="lg"/>
            <a:tailEnd type="triangle" w="lg" len="lg"/>
          </a:ln>
        </p:spPr>
      </p:cxnSp>
      <p:sp>
        <p:nvSpPr>
          <p:cNvPr id="147" name="Shape 147"/>
          <p:cNvSpPr txBox="1"/>
          <p:nvPr/>
        </p:nvSpPr>
        <p:spPr>
          <a:xfrm>
            <a:off x="1306525" y="3878125"/>
            <a:ext cx="1113600" cy="284700"/>
          </a:xfrm>
          <a:prstGeom prst="rect">
            <a:avLst/>
          </a:prstGeom>
          <a:solidFill>
            <a:schemeClr val="dk1"/>
          </a:solidFill>
          <a:ln>
            <a:noFill/>
          </a:ln>
        </p:spPr>
        <p:txBody>
          <a:bodyPr lIns="91425" tIns="91425" rIns="91425" bIns="91425" anchor="t" anchorCtr="0">
            <a:noAutofit/>
          </a:bodyPr>
          <a:lstStyle/>
          <a:p>
            <a:pPr lvl="0" algn="ctr" rtl="0">
              <a:spcBef>
                <a:spcPts val="0"/>
              </a:spcBef>
              <a:buNone/>
            </a:pPr>
            <a:r>
              <a:rPr lang="en" sz="600"/>
              <a:t>Call out a defender</a:t>
            </a:r>
          </a:p>
        </p:txBody>
      </p:sp>
      <p:sp>
        <p:nvSpPr>
          <p:cNvPr id="148" name="Shape 148"/>
          <p:cNvSpPr txBox="1"/>
          <p:nvPr/>
        </p:nvSpPr>
        <p:spPr>
          <a:xfrm>
            <a:off x="75850" y="3878125"/>
            <a:ext cx="1113600" cy="284700"/>
          </a:xfrm>
          <a:prstGeom prst="rect">
            <a:avLst/>
          </a:prstGeom>
          <a:solidFill>
            <a:schemeClr val="dk1"/>
          </a:solidFill>
          <a:ln>
            <a:noFill/>
          </a:ln>
        </p:spPr>
        <p:txBody>
          <a:bodyPr lIns="91425" tIns="91425" rIns="91425" bIns="91425" anchor="t" anchorCtr="0">
            <a:noAutofit/>
          </a:bodyPr>
          <a:lstStyle/>
          <a:p>
            <a:pPr lvl="0" algn="ctr" rtl="0">
              <a:spcBef>
                <a:spcPts val="0"/>
              </a:spcBef>
              <a:buNone/>
            </a:pPr>
            <a:r>
              <a:rPr lang="en" sz="600"/>
              <a:t>Get into the defensive line</a:t>
            </a:r>
          </a:p>
        </p:txBody>
      </p:sp>
      <p:sp>
        <p:nvSpPr>
          <p:cNvPr id="149" name="Shape 149"/>
          <p:cNvSpPr txBox="1"/>
          <p:nvPr/>
        </p:nvSpPr>
        <p:spPr>
          <a:xfrm>
            <a:off x="785025" y="3612775"/>
            <a:ext cx="354300" cy="164400"/>
          </a:xfrm>
          <a:prstGeom prst="rect">
            <a:avLst/>
          </a:prstGeom>
          <a:noFill/>
          <a:ln>
            <a:noFill/>
          </a:ln>
        </p:spPr>
        <p:txBody>
          <a:bodyPr lIns="91425" tIns="91425" rIns="91425" bIns="91425" anchor="t" anchorCtr="0">
            <a:noAutofit/>
          </a:bodyPr>
          <a:lstStyle/>
          <a:p>
            <a:pPr lvl="0" rtl="0">
              <a:spcBef>
                <a:spcPts val="0"/>
              </a:spcBef>
              <a:buNone/>
            </a:pPr>
            <a:r>
              <a:rPr lang="en" sz="600"/>
              <a:t>NO</a:t>
            </a:r>
          </a:p>
        </p:txBody>
      </p:sp>
      <p:sp>
        <p:nvSpPr>
          <p:cNvPr id="150" name="Shape 150"/>
          <p:cNvSpPr txBox="1"/>
          <p:nvPr/>
        </p:nvSpPr>
        <p:spPr>
          <a:xfrm>
            <a:off x="1262850" y="3612775"/>
            <a:ext cx="354300" cy="164400"/>
          </a:xfrm>
          <a:prstGeom prst="rect">
            <a:avLst/>
          </a:prstGeom>
          <a:noFill/>
          <a:ln>
            <a:noFill/>
          </a:ln>
        </p:spPr>
        <p:txBody>
          <a:bodyPr lIns="91425" tIns="91425" rIns="91425" bIns="91425" anchor="t" anchorCtr="0">
            <a:noAutofit/>
          </a:bodyPr>
          <a:lstStyle/>
          <a:p>
            <a:pPr lvl="0" rtl="0">
              <a:spcBef>
                <a:spcPts val="0"/>
              </a:spcBef>
              <a:buNone/>
            </a:pPr>
            <a:r>
              <a:rPr lang="en" sz="600"/>
              <a:t>YES</a:t>
            </a:r>
          </a:p>
        </p:txBody>
      </p:sp>
      <p:sp>
        <p:nvSpPr>
          <p:cNvPr id="151" name="Shape 151"/>
          <p:cNvSpPr txBox="1">
            <a:spLocks noGrp="1"/>
          </p:cNvSpPr>
          <p:nvPr>
            <p:ph type="body" idx="2"/>
          </p:nvPr>
        </p:nvSpPr>
        <p:spPr>
          <a:xfrm>
            <a:off x="5074150" y="1708175"/>
            <a:ext cx="3758100" cy="2860800"/>
          </a:xfrm>
          <a:prstGeom prst="rect">
            <a:avLst/>
          </a:prstGeom>
        </p:spPr>
        <p:txBody>
          <a:bodyPr lIns="91425" tIns="91425" rIns="91425" bIns="91425" anchor="t" anchorCtr="0">
            <a:noAutofit/>
          </a:bodyPr>
          <a:lstStyle/>
          <a:p>
            <a:pPr lvl="0">
              <a:spcBef>
                <a:spcPts val="0"/>
              </a:spcBef>
              <a:buNone/>
            </a:pPr>
            <a:r>
              <a:rPr lang="en"/>
              <a:t>Flowcharts should include</a:t>
            </a:r>
          </a:p>
          <a:p>
            <a:pPr marL="457200" lvl="0" indent="-228600" rtl="0">
              <a:spcBef>
                <a:spcPts val="0"/>
              </a:spcBef>
              <a:buChar char="-"/>
            </a:pPr>
            <a:r>
              <a:rPr lang="en"/>
              <a:t>Player in possession</a:t>
            </a:r>
          </a:p>
          <a:p>
            <a:pPr marL="457200" lvl="0" indent="-228600" rtl="0">
              <a:spcBef>
                <a:spcPts val="0"/>
              </a:spcBef>
              <a:buChar char="-"/>
            </a:pPr>
            <a:r>
              <a:rPr lang="en"/>
              <a:t>Location for change of possession</a:t>
            </a:r>
          </a:p>
          <a:p>
            <a:pPr marL="457200" lvl="0" indent="-228600" rtl="0">
              <a:spcBef>
                <a:spcPts val="0"/>
              </a:spcBef>
              <a:buChar char="-"/>
            </a:pPr>
            <a:r>
              <a:rPr lang="en"/>
              <a:t>Player who gains possession</a:t>
            </a:r>
          </a:p>
          <a:p>
            <a:pPr marL="457200" lvl="0" indent="-228600">
              <a:spcBef>
                <a:spcPts val="0"/>
              </a:spcBef>
              <a:buChar char="-"/>
            </a:pPr>
            <a:r>
              <a:rPr lang="en"/>
              <a:t>The method for change of possession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r>
              <a:rPr lang="en"/>
              <a:t>11.2.4 Explain how a flow chart system can be used for match analysis in a team invasion game</a:t>
            </a:r>
          </a:p>
        </p:txBody>
      </p:sp>
      <p:sp>
        <p:nvSpPr>
          <p:cNvPr id="157" name="Shape 157"/>
          <p:cNvSpPr txBox="1">
            <a:spLocks noGrp="1"/>
          </p:cNvSpPr>
          <p:nvPr>
            <p:ph type="body" idx="1"/>
          </p:nvPr>
        </p:nvSpPr>
        <p:spPr>
          <a:xfrm>
            <a:off x="311700" y="1674500"/>
            <a:ext cx="8520600" cy="2894400"/>
          </a:xfrm>
          <a:prstGeom prst="rect">
            <a:avLst/>
          </a:prstGeom>
        </p:spPr>
        <p:txBody>
          <a:bodyPr lIns="91425" tIns="91425" rIns="91425" bIns="91425" anchor="t" anchorCtr="0">
            <a:noAutofit/>
          </a:bodyPr>
          <a:lstStyle/>
          <a:p>
            <a:pPr lvl="0">
              <a:spcBef>
                <a:spcPts val="0"/>
              </a:spcBef>
              <a:buNone/>
            </a:pPr>
            <a:r>
              <a:rPr lang="en"/>
              <a:t>Create a flow chart that could be used for match analysis of an invasion game of your choice.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265500" y="181125"/>
            <a:ext cx="4045200" cy="1710300"/>
          </a:xfrm>
          <a:prstGeom prst="rect">
            <a:avLst/>
          </a:prstGeom>
        </p:spPr>
        <p:txBody>
          <a:bodyPr lIns="91425" tIns="91425" rIns="91425" bIns="91425" anchor="b" anchorCtr="0">
            <a:noAutofit/>
          </a:bodyPr>
          <a:lstStyle/>
          <a:p>
            <a:pPr lvl="0">
              <a:spcBef>
                <a:spcPts val="0"/>
              </a:spcBef>
              <a:buNone/>
            </a:pPr>
            <a:r>
              <a:rPr lang="en" sz="3600"/>
              <a:t>11.2.5 Suggest how to develop a simple notation system for team games</a:t>
            </a:r>
          </a:p>
        </p:txBody>
      </p:sp>
      <p:sp>
        <p:nvSpPr>
          <p:cNvPr id="163" name="Shape 163"/>
          <p:cNvSpPr txBox="1">
            <a:spLocks noGrp="1"/>
          </p:cNvSpPr>
          <p:nvPr>
            <p:ph type="body" idx="2"/>
          </p:nvPr>
        </p:nvSpPr>
        <p:spPr>
          <a:xfrm>
            <a:off x="369600" y="1891425"/>
            <a:ext cx="3837000" cy="3695100"/>
          </a:xfrm>
          <a:prstGeom prst="rect">
            <a:avLst/>
          </a:prstGeom>
        </p:spPr>
        <p:txBody>
          <a:bodyPr lIns="91425" tIns="91425" rIns="91425" bIns="91425" anchor="ctr" anchorCtr="0">
            <a:noAutofit/>
          </a:bodyPr>
          <a:lstStyle/>
          <a:p>
            <a:pPr lvl="0">
              <a:spcBef>
                <a:spcPts val="0"/>
              </a:spcBef>
              <a:buNone/>
            </a:pPr>
            <a:r>
              <a:rPr lang="en"/>
              <a:t>Playing a game of darts develop a notation system that could be used to help gain feedback for an athlete/coach. </a:t>
            </a:r>
          </a:p>
          <a:p>
            <a:pPr lvl="0">
              <a:spcBef>
                <a:spcPts val="0"/>
              </a:spcBef>
              <a:buNone/>
            </a:pPr>
            <a:endParaRPr/>
          </a:p>
          <a:p>
            <a:pPr lvl="0">
              <a:spcBef>
                <a:spcPts val="0"/>
              </a:spcBef>
              <a:buNone/>
            </a:pPr>
            <a:endParaRPr/>
          </a:p>
        </p:txBody>
      </p:sp>
      <p:sp>
        <p:nvSpPr>
          <p:cNvPr id="164" name="Shape 164" descr="17 PERFECT DARTS! Michael van Gerwen almost makes a back to back 9 DARTER (17 PERFECT darts) v James Wade at World Darts Championship 2013 | INCREDIBLE! 180, 177, 144 + 180, 180, T20/T19 ...  In the interview after this match van Gerwen was asked if he'd ever hit a back to back 9 darter even i practice. He smiled and said no. Phil Taylor 16 time world darts champion was asked the same question and left the same answer. Not even in practice. And these guys practice all the time. That I think puts in perspective how unusual this is and what a pity it is that the last dart was a few millimeters away double 12 and a piece of history that would be quite hard to beat. /DartLoupe" title="9 DARTER | Michael van Gerwen | 17 perfect darts! | World Darts Championship 2013">
            <a:hlinkClick r:id="rId3"/>
          </p:cNvPr>
          <p:cNvSpPr/>
          <p:nvPr/>
        </p:nvSpPr>
        <p:spPr>
          <a:xfrm>
            <a:off x="5029475" y="1704500"/>
            <a:ext cx="3738424" cy="2803824"/>
          </a:xfrm>
          <a:prstGeom prst="rect">
            <a:avLst/>
          </a:prstGeom>
          <a:blipFill>
            <a:blip r:embed="rId4">
              <a:alphaModFix/>
            </a:blip>
            <a:stretch>
              <a:fillRect/>
            </a:stretch>
          </a:blipFill>
          <a:ln>
            <a:noFill/>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Shape 169"/>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rtl="0">
              <a:spcBef>
                <a:spcPts val="0"/>
              </a:spcBef>
              <a:buNone/>
            </a:pPr>
            <a:r>
              <a:rPr lang="en" sz="3600"/>
              <a:t>11.2.5 Suggest how to develop a simple notation system for team games</a:t>
            </a:r>
          </a:p>
          <a:p>
            <a:pPr lvl="0">
              <a:spcBef>
                <a:spcPts val="0"/>
              </a:spcBef>
              <a:buNone/>
            </a:pPr>
            <a:endParaRPr/>
          </a:p>
        </p:txBody>
      </p:sp>
      <p:sp>
        <p:nvSpPr>
          <p:cNvPr id="170" name="Shape 170"/>
          <p:cNvSpPr txBox="1">
            <a:spLocks noGrp="1"/>
          </p:cNvSpPr>
          <p:nvPr>
            <p:ph type="body" idx="1"/>
          </p:nvPr>
        </p:nvSpPr>
        <p:spPr>
          <a:xfrm>
            <a:off x="311700" y="1500450"/>
            <a:ext cx="8520600" cy="3068400"/>
          </a:xfrm>
          <a:prstGeom prst="rect">
            <a:avLst/>
          </a:prstGeom>
        </p:spPr>
        <p:txBody>
          <a:bodyPr lIns="91425" tIns="91425" rIns="91425" bIns="91425" anchor="t" anchorCtr="0">
            <a:noAutofit/>
          </a:bodyPr>
          <a:lstStyle/>
          <a:p>
            <a:pPr lvl="0">
              <a:spcBef>
                <a:spcPts val="0"/>
              </a:spcBef>
              <a:buNone/>
            </a:pPr>
            <a:r>
              <a:rPr lang="en"/>
              <a:t>What system did you develop? Why is it not appropriate for 11.2.5? </a:t>
            </a:r>
          </a:p>
          <a:p>
            <a:pPr lvl="0">
              <a:spcBef>
                <a:spcPts val="0"/>
              </a:spcBef>
              <a:buNone/>
            </a:pPr>
            <a:r>
              <a:rPr lang="en"/>
              <a:t>Using football as the sport, develop a simple notation system using the following,</a:t>
            </a:r>
          </a:p>
          <a:p>
            <a:pPr marL="457200" lvl="0" indent="-228600" rtl="0">
              <a:spcBef>
                <a:spcPts val="0"/>
              </a:spcBef>
              <a:buChar char="-"/>
            </a:pPr>
            <a:r>
              <a:rPr lang="en"/>
              <a:t>Scattergram</a:t>
            </a:r>
          </a:p>
          <a:p>
            <a:pPr marL="457200" lvl="0" indent="-228600" rtl="0">
              <a:spcBef>
                <a:spcPts val="0"/>
              </a:spcBef>
              <a:buChar char="-"/>
            </a:pPr>
            <a:r>
              <a:rPr lang="en"/>
              <a:t>Frequency table</a:t>
            </a:r>
          </a:p>
          <a:p>
            <a:pPr marL="457200" lvl="0" indent="-228600">
              <a:spcBef>
                <a:spcPts val="0"/>
              </a:spcBef>
              <a:buChar char="-"/>
            </a:pPr>
            <a:r>
              <a:rPr lang="en"/>
              <a:t>Sequential system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r>
              <a:rPr lang="en"/>
              <a:t>11.2.6 Outline three examples of the use of digital technology in sports analysis</a:t>
            </a:r>
          </a:p>
        </p:txBody>
      </p:sp>
      <p:sp>
        <p:nvSpPr>
          <p:cNvPr id="176" name="Shape 176"/>
          <p:cNvSpPr txBox="1">
            <a:spLocks noGrp="1"/>
          </p:cNvSpPr>
          <p:nvPr>
            <p:ph type="body" idx="1"/>
          </p:nvPr>
        </p:nvSpPr>
        <p:spPr>
          <a:xfrm>
            <a:off x="311700" y="1614475"/>
            <a:ext cx="3999900" cy="2954400"/>
          </a:xfrm>
          <a:prstGeom prst="rect">
            <a:avLst/>
          </a:prstGeom>
        </p:spPr>
        <p:txBody>
          <a:bodyPr lIns="91425" tIns="91425" rIns="91425" bIns="91425" anchor="t" anchorCtr="0">
            <a:noAutofit/>
          </a:bodyPr>
          <a:lstStyle/>
          <a:p>
            <a:pPr lvl="0">
              <a:spcBef>
                <a:spcPts val="0"/>
              </a:spcBef>
              <a:buNone/>
            </a:pPr>
            <a:r>
              <a:rPr lang="en"/>
              <a:t>Select one of the following technologies used in sport analysis;</a:t>
            </a:r>
          </a:p>
          <a:p>
            <a:pPr lvl="0">
              <a:spcBef>
                <a:spcPts val="0"/>
              </a:spcBef>
              <a:buNone/>
            </a:pPr>
            <a:r>
              <a:rPr lang="en"/>
              <a:t>-Motion tracking (e.g.Hawk eye)</a:t>
            </a:r>
          </a:p>
          <a:p>
            <a:pPr lvl="0">
              <a:spcBef>
                <a:spcPts val="0"/>
              </a:spcBef>
              <a:buNone/>
            </a:pPr>
            <a:r>
              <a:rPr lang="en"/>
              <a:t>-Performance analysis (e.g.Prozone)</a:t>
            </a:r>
          </a:p>
          <a:p>
            <a:pPr lvl="0">
              <a:spcBef>
                <a:spcPts val="0"/>
              </a:spcBef>
              <a:buNone/>
            </a:pPr>
            <a:r>
              <a:rPr lang="en"/>
              <a:t>-Nutrition, fitness and training analysis (My fitness pal) </a:t>
            </a:r>
          </a:p>
        </p:txBody>
      </p:sp>
      <p:sp>
        <p:nvSpPr>
          <p:cNvPr id="177" name="Shape 177"/>
          <p:cNvSpPr txBox="1">
            <a:spLocks noGrp="1"/>
          </p:cNvSpPr>
          <p:nvPr>
            <p:ph type="body" idx="2"/>
          </p:nvPr>
        </p:nvSpPr>
        <p:spPr>
          <a:xfrm>
            <a:off x="4832400" y="1614475"/>
            <a:ext cx="3999900" cy="2954400"/>
          </a:xfrm>
          <a:prstGeom prst="rect">
            <a:avLst/>
          </a:prstGeom>
        </p:spPr>
        <p:txBody>
          <a:bodyPr lIns="91425" tIns="91425" rIns="91425" bIns="91425" anchor="t" anchorCtr="0">
            <a:noAutofit/>
          </a:bodyPr>
          <a:lstStyle/>
          <a:p>
            <a:pPr lvl="0">
              <a:spcBef>
                <a:spcPts val="0"/>
              </a:spcBef>
              <a:buNone/>
            </a:pPr>
            <a:r>
              <a:rPr lang="en"/>
              <a:t>Answer the following </a:t>
            </a:r>
          </a:p>
          <a:p>
            <a:pPr lvl="0">
              <a:spcBef>
                <a:spcPts val="0"/>
              </a:spcBef>
              <a:buNone/>
            </a:pPr>
            <a:r>
              <a:rPr lang="en"/>
              <a:t>What is does?</a:t>
            </a:r>
          </a:p>
          <a:p>
            <a:pPr lvl="0">
              <a:spcBef>
                <a:spcPts val="0"/>
              </a:spcBef>
              <a:buNone/>
            </a:pPr>
            <a:r>
              <a:rPr lang="en"/>
              <a:t>Who benefits from its data?</a:t>
            </a:r>
          </a:p>
          <a:p>
            <a:pPr lvl="0">
              <a:spcBef>
                <a:spcPts val="0"/>
              </a:spcBef>
              <a:buNone/>
            </a:pPr>
            <a:r>
              <a:rPr lang="en"/>
              <a:t>Has it improved sport/health? Why or Why not?</a:t>
            </a:r>
          </a:p>
          <a:p>
            <a:pPr lvl="0">
              <a:spcBef>
                <a:spcPts val="0"/>
              </a:spcBef>
              <a:buNone/>
            </a:pPr>
            <a:r>
              <a:rPr lang="en"/>
              <a:t>Find a video online to share with the class to show it working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r>
              <a:rPr lang="en"/>
              <a:t>11.2.7 Evaluate the use of information technologies in sport analysis for different sports contexts</a:t>
            </a:r>
          </a:p>
        </p:txBody>
      </p:sp>
      <p:sp>
        <p:nvSpPr>
          <p:cNvPr id="183" name="Shape 183"/>
          <p:cNvSpPr txBox="1">
            <a:spLocks noGrp="1"/>
          </p:cNvSpPr>
          <p:nvPr>
            <p:ph type="body" idx="1"/>
          </p:nvPr>
        </p:nvSpPr>
        <p:spPr>
          <a:xfrm>
            <a:off x="311700" y="1632475"/>
            <a:ext cx="3999900" cy="2936400"/>
          </a:xfrm>
          <a:prstGeom prst="rect">
            <a:avLst/>
          </a:prstGeom>
          <a:solidFill>
            <a:schemeClr val="dk1"/>
          </a:solidFill>
        </p:spPr>
        <p:txBody>
          <a:bodyPr lIns="91425" tIns="91425" rIns="91425" bIns="91425" anchor="ctr" anchorCtr="0">
            <a:noAutofit/>
          </a:bodyPr>
          <a:lstStyle/>
          <a:p>
            <a:pPr lvl="0" algn="ctr">
              <a:spcBef>
                <a:spcPts val="0"/>
              </a:spcBef>
              <a:buNone/>
            </a:pPr>
            <a:r>
              <a:rPr lang="en" sz="9600"/>
              <a:t>Pros</a:t>
            </a:r>
            <a:r>
              <a:rPr lang="en"/>
              <a:t> </a:t>
            </a:r>
          </a:p>
        </p:txBody>
      </p:sp>
      <p:sp>
        <p:nvSpPr>
          <p:cNvPr id="184" name="Shape 184"/>
          <p:cNvSpPr txBox="1">
            <a:spLocks noGrp="1"/>
          </p:cNvSpPr>
          <p:nvPr>
            <p:ph type="body" idx="2"/>
          </p:nvPr>
        </p:nvSpPr>
        <p:spPr>
          <a:xfrm>
            <a:off x="4753375" y="1632475"/>
            <a:ext cx="4078800" cy="2936400"/>
          </a:xfrm>
          <a:prstGeom prst="rect">
            <a:avLst/>
          </a:prstGeom>
          <a:solidFill>
            <a:srgbClr val="00FFFF"/>
          </a:solidFill>
        </p:spPr>
        <p:txBody>
          <a:bodyPr lIns="91425" tIns="91425" rIns="91425" bIns="91425" anchor="ctr" anchorCtr="0">
            <a:noAutofit/>
          </a:bodyPr>
          <a:lstStyle/>
          <a:p>
            <a:pPr lvl="0" algn="ctr">
              <a:spcBef>
                <a:spcPts val="0"/>
              </a:spcBef>
              <a:buNone/>
            </a:pPr>
            <a:r>
              <a:rPr lang="en" sz="9600"/>
              <a:t>Cons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r>
              <a:rPr lang="en"/>
              <a:t>11.2.7 Evaluate the use of information technologies in sport analysis for different sports contexts</a:t>
            </a:r>
          </a:p>
          <a:p>
            <a:pPr lvl="0">
              <a:spcBef>
                <a:spcPts val="0"/>
              </a:spcBef>
              <a:buNone/>
            </a:pPr>
            <a:endParaRPr/>
          </a:p>
        </p:txBody>
      </p:sp>
      <p:sp>
        <p:nvSpPr>
          <p:cNvPr id="190" name="Shape 190"/>
          <p:cNvSpPr txBox="1">
            <a:spLocks noGrp="1"/>
          </p:cNvSpPr>
          <p:nvPr>
            <p:ph type="body" idx="1"/>
          </p:nvPr>
        </p:nvSpPr>
        <p:spPr>
          <a:xfrm>
            <a:off x="311700" y="1668475"/>
            <a:ext cx="3999900" cy="2900400"/>
          </a:xfrm>
          <a:prstGeom prst="rect">
            <a:avLst/>
          </a:prstGeom>
          <a:solidFill>
            <a:schemeClr val="dk1"/>
          </a:solidFill>
        </p:spPr>
        <p:txBody>
          <a:bodyPr lIns="91425" tIns="91425" rIns="91425" bIns="91425" anchor="t" anchorCtr="0">
            <a:noAutofit/>
          </a:bodyPr>
          <a:lstStyle/>
          <a:p>
            <a:pPr marL="457200" lvl="0" indent="-304800" rtl="0">
              <a:spcBef>
                <a:spcPts val="0"/>
              </a:spcBef>
              <a:buSzPct val="100000"/>
              <a:buChar char="-"/>
            </a:pPr>
            <a:r>
              <a:rPr lang="en" sz="1200"/>
              <a:t>Provides data that is not available through traditional analysis techniques</a:t>
            </a:r>
          </a:p>
          <a:p>
            <a:pPr marL="457200" lvl="0" indent="-304800" rtl="0">
              <a:spcBef>
                <a:spcPts val="0"/>
              </a:spcBef>
              <a:buSzPct val="100000"/>
              <a:buChar char="-"/>
            </a:pPr>
            <a:r>
              <a:rPr lang="en" sz="1200"/>
              <a:t>Provides data over shorter/longer timescales</a:t>
            </a:r>
          </a:p>
          <a:p>
            <a:pPr marL="457200" lvl="0" indent="-304800" rtl="0">
              <a:spcBef>
                <a:spcPts val="0"/>
              </a:spcBef>
              <a:buSzPct val="100000"/>
              <a:buChar char="-"/>
            </a:pPr>
            <a:r>
              <a:rPr lang="en" sz="1200"/>
              <a:t>Data is objective and accurate</a:t>
            </a:r>
          </a:p>
          <a:p>
            <a:pPr marL="457200" lvl="0" indent="-304800" rtl="0">
              <a:spcBef>
                <a:spcPts val="0"/>
              </a:spcBef>
              <a:buSzPct val="100000"/>
              <a:buChar char="-"/>
            </a:pPr>
            <a:r>
              <a:rPr lang="en" sz="1200"/>
              <a:t>Allows comparison between images</a:t>
            </a:r>
          </a:p>
          <a:p>
            <a:pPr marL="457200" lvl="0" indent="-304800" rtl="0">
              <a:spcBef>
                <a:spcPts val="0"/>
              </a:spcBef>
              <a:buSzPct val="100000"/>
              <a:buChar char="-"/>
            </a:pPr>
            <a:r>
              <a:rPr lang="en" sz="1200"/>
              <a:t>Feedback is immediate </a:t>
            </a:r>
          </a:p>
          <a:p>
            <a:pPr marL="457200" lvl="0" indent="-304800" rtl="0">
              <a:spcBef>
                <a:spcPts val="0"/>
              </a:spcBef>
              <a:buSzPct val="100000"/>
              <a:buChar char="-"/>
            </a:pPr>
            <a:r>
              <a:rPr lang="en" sz="1200"/>
              <a:t>Feedback information is manageable and specifically adjusted for athletes</a:t>
            </a:r>
          </a:p>
          <a:p>
            <a:pPr marL="457200" lvl="0" indent="-304800" rtl="0">
              <a:spcBef>
                <a:spcPts val="0"/>
              </a:spcBef>
              <a:buSzPct val="100000"/>
              <a:buChar char="-"/>
            </a:pPr>
            <a:r>
              <a:rPr lang="en" sz="1200"/>
              <a:t>Many technologies are inexpensive</a:t>
            </a:r>
          </a:p>
        </p:txBody>
      </p:sp>
      <p:sp>
        <p:nvSpPr>
          <p:cNvPr id="191" name="Shape 191"/>
          <p:cNvSpPr txBox="1">
            <a:spLocks noGrp="1"/>
          </p:cNvSpPr>
          <p:nvPr>
            <p:ph type="body" idx="2"/>
          </p:nvPr>
        </p:nvSpPr>
        <p:spPr>
          <a:xfrm>
            <a:off x="4832400" y="1668475"/>
            <a:ext cx="3999900" cy="2900400"/>
          </a:xfrm>
          <a:prstGeom prst="rect">
            <a:avLst/>
          </a:prstGeom>
          <a:solidFill>
            <a:srgbClr val="00FFFF"/>
          </a:solidFill>
        </p:spPr>
        <p:txBody>
          <a:bodyPr lIns="91425" tIns="91425" rIns="91425" bIns="91425" anchor="t" anchorCtr="0">
            <a:noAutofit/>
          </a:bodyPr>
          <a:lstStyle/>
          <a:p>
            <a:pPr marL="457200" lvl="0" indent="-228600" rtl="0">
              <a:spcBef>
                <a:spcPts val="0"/>
              </a:spcBef>
              <a:buChar char="-"/>
            </a:pPr>
            <a:r>
              <a:rPr lang="en"/>
              <a:t>Coaches need training to make most effective use of interpreting data</a:t>
            </a:r>
          </a:p>
          <a:p>
            <a:pPr marL="457200" lvl="0" indent="-228600" rtl="0">
              <a:spcBef>
                <a:spcPts val="0"/>
              </a:spcBef>
              <a:buChar char="-"/>
            </a:pPr>
            <a:r>
              <a:rPr lang="en"/>
              <a:t>Limited availability in many regions</a:t>
            </a:r>
          </a:p>
          <a:p>
            <a:pPr marL="457200" lvl="0" indent="-228600" rtl="0">
              <a:spcBef>
                <a:spcPts val="0"/>
              </a:spcBef>
              <a:buChar char="-"/>
            </a:pPr>
            <a:r>
              <a:rPr lang="en"/>
              <a:t>Limited use in all situations and locations</a:t>
            </a:r>
          </a:p>
          <a:p>
            <a:pPr marL="457200" lvl="0" indent="-228600">
              <a:spcBef>
                <a:spcPts val="0"/>
              </a:spcBef>
              <a:buChar char="-"/>
            </a:pPr>
            <a:r>
              <a:rPr lang="en"/>
              <a:t>May lead to over reliance on objective data</a:t>
            </a:r>
          </a:p>
        </p:txBody>
      </p:sp>
    </p:spTree>
  </p:cSld>
  <p:clrMapOvr>
    <a:masterClrMapping/>
  </p:clrMapOvr>
</p:sld>
</file>

<file path=ppt/theme/theme1.xml><?xml version="1.0" encoding="utf-8"?>
<a:theme xmlns:a="http://schemas.openxmlformats.org/drawingml/2006/main" name="beach-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890</Words>
  <Application>Microsoft Office PowerPoint</Application>
  <PresentationFormat>On-screen Show (16:9)</PresentationFormat>
  <Paragraphs>117</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Source Code Pro</vt:lpstr>
      <vt:lpstr>Arial</vt:lpstr>
      <vt:lpstr>Amatic SC</vt:lpstr>
      <vt:lpstr>beach-day</vt:lpstr>
      <vt:lpstr>Topic 11 Skill acquisition and analysis </vt:lpstr>
      <vt:lpstr>11.1.1 Distinguish between traditional and nonlinear pedagogy in sport</vt:lpstr>
      <vt:lpstr>11.1.1 Distinguish between traditional and nonlinear pedagogy in sport</vt:lpstr>
      <vt:lpstr>11.1.2 Discuss Newell’s (1986) constraints led approach to teaching motor skills in physical education </vt:lpstr>
      <vt:lpstr>11.1.2 Discuss Newell’s (1986) constraints led approach to teaching motor skills in physical education </vt:lpstr>
      <vt:lpstr>11.1.3 Suggest how a constraint led approach to learning a given sport can influence motivation </vt:lpstr>
      <vt:lpstr>11.1.3 Suggest how a constraint led approach to learning a given sport can influence motivation  </vt:lpstr>
      <vt:lpstr>11.2.1 Outline the reasons for using notational analysis in physical education and sports </vt:lpstr>
      <vt:lpstr>11.2.1 Outline the reasons for using notational analysis in physical education and sports </vt:lpstr>
      <vt:lpstr>11.2.2 List five applications of notation in physical education and sporting contexts</vt:lpstr>
      <vt:lpstr>11.2.3 Distinguish between a phase analysis model and performance outcome model of qualitative biomechanical analysis for an individual sport technique. </vt:lpstr>
      <vt:lpstr>11.2.4 Explain how a flow chart system can be used for match analysis in a team invasion game</vt:lpstr>
      <vt:lpstr>11.2.4 Explain how a flow chart system can be used for match analysis in a team invasion game</vt:lpstr>
      <vt:lpstr>11.2.5 Suggest how to develop a simple notation system for team games</vt:lpstr>
      <vt:lpstr>11.2.5 Suggest how to develop a simple notation system for team games </vt:lpstr>
      <vt:lpstr>11.2.6 Outline three examples of the use of digital technology in sports analysis</vt:lpstr>
      <vt:lpstr>11.2.7 Evaluate the use of information technologies in sport analysis for different sports contexts</vt:lpstr>
      <vt:lpstr>11.2.7 Evaluate the use of information technologies in sport analysis for different sports contexts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11 Skill acquisition and analysis </dc:title>
  <dc:creator>Julia Porter</dc:creator>
  <cp:lastModifiedBy>Julia Porter</cp:lastModifiedBy>
  <cp:revision>1</cp:revision>
  <dcterms:modified xsi:type="dcterms:W3CDTF">2017-08-18T16:59:24Z</dcterms:modified>
</cp:coreProperties>
</file>