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7" r:id="rId3"/>
    <p:sldId id="268" r:id="rId4"/>
    <p:sldId id="257" r:id="rId5"/>
    <p:sldId id="266" r:id="rId6"/>
    <p:sldId id="265" r:id="rId7"/>
    <p:sldId id="269" r:id="rId8"/>
    <p:sldId id="270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D90-51CF-480F-9293-1BD14765C2BF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8D08-9290-41B4-86F5-88B10F032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8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D90-51CF-480F-9293-1BD14765C2BF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8D08-9290-41B4-86F5-88B10F032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40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D90-51CF-480F-9293-1BD14765C2BF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8D08-9290-41B4-86F5-88B10F032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2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D90-51CF-480F-9293-1BD14765C2BF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8D08-9290-41B4-86F5-88B10F032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69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D90-51CF-480F-9293-1BD14765C2BF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8D08-9290-41B4-86F5-88B10F032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40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D90-51CF-480F-9293-1BD14765C2BF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8D08-9290-41B4-86F5-88B10F032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08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D90-51CF-480F-9293-1BD14765C2BF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8D08-9290-41B4-86F5-88B10F032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6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D90-51CF-480F-9293-1BD14765C2BF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8D08-9290-41B4-86F5-88B10F032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41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D90-51CF-480F-9293-1BD14765C2BF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8D08-9290-41B4-86F5-88B10F032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276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D90-51CF-480F-9293-1BD14765C2BF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8D08-9290-41B4-86F5-88B10F032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3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D90-51CF-480F-9293-1BD14765C2BF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8D08-9290-41B4-86F5-88B10F032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41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EED90-51CF-480F-9293-1BD14765C2BF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78D08-9290-41B4-86F5-88B10F032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302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youtube.com/watch?v=vn3e37VWc0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n3e37VWc0k" TargetMode="External"/><Relationship Id="rId2" Type="http://schemas.openxmlformats.org/officeDocument/2006/relationships/hyperlink" Target="http://www.learner.org/courses/worldhistory/unit_video_9-1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are societies transformed by the trade around the world? Is the change intentional or unintentional? Describe how another culture has impacted </a:t>
            </a:r>
            <a:r>
              <a:rPr lang="en-US"/>
              <a:t>American culture.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752600"/>
          </a:xfrm>
        </p:spPr>
        <p:txBody>
          <a:bodyPr/>
          <a:lstStyle/>
          <a:p>
            <a:r>
              <a:rPr lang="en-US" dirty="0"/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3622280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 of Empires as the first Age of “Globalization”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Globalization</a:t>
            </a:r>
            <a:r>
              <a:rPr lang="en-US" dirty="0"/>
              <a:t> is a process of interaction and integration among the people, companies, and governments of different nations, a process driven by international trade and investment and aided by information technology.</a:t>
            </a:r>
          </a:p>
          <a:p>
            <a:r>
              <a:rPr lang="en-US" dirty="0"/>
              <a:t>In other words, CULTURAL DIFFUSION on a GLOBAL scale!</a:t>
            </a:r>
          </a:p>
        </p:txBody>
      </p:sp>
    </p:spTree>
    <p:extLst>
      <p:ext uri="{BB962C8B-B14F-4D97-AF65-F5344CB8AC3E}">
        <p14:creationId xmlns:p14="http://schemas.microsoft.com/office/powerpoint/2010/main" val="3848679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Age of Empires, </a:t>
            </a:r>
          </a:p>
          <a:p>
            <a:pPr lvl="1"/>
            <a:r>
              <a:rPr lang="en-US" dirty="0"/>
              <a:t>what trade networks do we know existed?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what forms of “information technology” would have been used?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360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Silk Road</a:t>
            </a:r>
          </a:p>
        </p:txBody>
      </p:sp>
      <p:pic>
        <p:nvPicPr>
          <p:cNvPr id="1026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18199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8101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Silk Road Foldable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Create a foldable with 6 “doors” and label as seen below: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1.	Silk Road</a:t>
            </a:r>
          </a:p>
          <a:p>
            <a:pPr marL="0" indent="0">
              <a:buNone/>
            </a:pPr>
            <a:r>
              <a:rPr lang="en-US" dirty="0"/>
              <a:t>2.	Geographic Barriers</a:t>
            </a:r>
          </a:p>
          <a:p>
            <a:pPr marL="0" indent="0">
              <a:buNone/>
            </a:pPr>
            <a:r>
              <a:rPr lang="en-US" dirty="0"/>
              <a:t>3.	Foods Exchanged</a:t>
            </a:r>
          </a:p>
          <a:p>
            <a:pPr marL="0" indent="0">
              <a:buNone/>
            </a:pPr>
            <a:r>
              <a:rPr lang="en-US" dirty="0"/>
              <a:t>4.	Products Exchanged</a:t>
            </a:r>
          </a:p>
          <a:p>
            <a:pPr marL="0" indent="0">
              <a:buNone/>
            </a:pPr>
            <a:r>
              <a:rPr lang="en-US" dirty="0"/>
              <a:t>5.	Ideas Exchanged</a:t>
            </a:r>
          </a:p>
          <a:p>
            <a:pPr marL="0" indent="0">
              <a:buNone/>
            </a:pPr>
            <a:r>
              <a:rPr lang="en-US" dirty="0"/>
              <a:t>6.	Religions Exchanged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73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457200"/>
            <a:ext cx="5257800" cy="960438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FFFF00"/>
                </a:solidFill>
                <a:hlinkClick r:id="rId2"/>
              </a:rPr>
              <a:t>Silk Road</a:t>
            </a:r>
            <a:endParaRPr lang="en-US" b="1" i="1" dirty="0">
              <a:solidFill>
                <a:srgbClr val="FFFF00"/>
              </a:solidFill>
            </a:endParaRPr>
          </a:p>
        </p:txBody>
      </p:sp>
      <p:pic>
        <p:nvPicPr>
          <p:cNvPr id="1026" name="Picture 2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18199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436" y="5943600"/>
            <a:ext cx="822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 vast network of trading routes that spanned from Rome to China beginning in the fourth to first centuries BCE.</a:t>
            </a:r>
          </a:p>
        </p:txBody>
      </p:sp>
      <p:sp>
        <p:nvSpPr>
          <p:cNvPr id="5" name="Explosion: 14 Points 4"/>
          <p:cNvSpPr/>
          <p:nvPr/>
        </p:nvSpPr>
        <p:spPr>
          <a:xfrm>
            <a:off x="0" y="39469"/>
            <a:ext cx="2667000" cy="1981200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Take notes as you watch the video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09710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822" y="146567"/>
            <a:ext cx="8719621" cy="75724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Papyrus"/>
                <a:cs typeface="Papyrus"/>
              </a:rPr>
              <a:t>The Silk “Road”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822" y="903815"/>
            <a:ext cx="8719621" cy="5740445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/>
                <a:cs typeface="Helvetica"/>
              </a:rPr>
              <a:t>Merchants did not travel from one end to the other but goods traded from town to town eventually went all the way</a:t>
            </a:r>
          </a:p>
          <a:p>
            <a:r>
              <a:rPr lang="en-US" dirty="0">
                <a:latin typeface="Helvetica"/>
                <a:cs typeface="Helvetica"/>
              </a:rPr>
              <a:t>The farther goods traveled, the more expensive they became</a:t>
            </a:r>
          </a:p>
          <a:p>
            <a:r>
              <a:rPr lang="en-US" dirty="0">
                <a:latin typeface="Helvetica"/>
                <a:cs typeface="Helvetica"/>
              </a:rPr>
              <a:t>Most trade done by </a:t>
            </a:r>
            <a:r>
              <a:rPr lang="en-US" b="1" u="sng" dirty="0">
                <a:latin typeface="Helvetica"/>
                <a:cs typeface="Helvetica"/>
              </a:rPr>
              <a:t>caravans</a:t>
            </a:r>
            <a:r>
              <a:rPr lang="en-US" dirty="0">
                <a:latin typeface="Helvetica"/>
                <a:cs typeface="Helvetica"/>
              </a:rPr>
              <a:t>- groups of travelers journeying together, often through desert with camels</a:t>
            </a:r>
          </a:p>
        </p:txBody>
      </p:sp>
      <p:pic>
        <p:nvPicPr>
          <p:cNvPr id="5" name="Picture 4" descr="115086-004-E261ABCA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94" b="4599"/>
          <a:stretch/>
        </p:blipFill>
        <p:spPr>
          <a:xfrm>
            <a:off x="1143000" y="5144948"/>
            <a:ext cx="6805187" cy="149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78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823" y="-73276"/>
            <a:ext cx="5055914" cy="757248"/>
          </a:xfrm>
        </p:spPr>
        <p:txBody>
          <a:bodyPr/>
          <a:lstStyle/>
          <a:p>
            <a:r>
              <a:rPr lang="en-US" sz="3600" b="1" dirty="0">
                <a:latin typeface="Papyrus"/>
                <a:cs typeface="Papyrus"/>
              </a:rPr>
              <a:t>Influence of the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823" y="683973"/>
            <a:ext cx="5275736" cy="6174028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>
                <a:latin typeface="Helvetica"/>
                <a:cs typeface="Helvetica"/>
              </a:rPr>
              <a:t>Helped spread Buddhism to Asia</a:t>
            </a:r>
          </a:p>
          <a:p>
            <a:r>
              <a:rPr lang="en-US" sz="2800" dirty="0">
                <a:latin typeface="Helvetica"/>
                <a:cs typeface="Helvetica"/>
              </a:rPr>
              <a:t>Central Asian Nomads excelled as traders because they already had experience traveling those areas</a:t>
            </a:r>
          </a:p>
          <a:p>
            <a:r>
              <a:rPr lang="en-US" sz="2800" dirty="0">
                <a:latin typeface="Helvetica"/>
                <a:cs typeface="Helvetica"/>
              </a:rPr>
              <a:t>Cities established along trade routes, such as </a:t>
            </a:r>
            <a:r>
              <a:rPr lang="en-US" sz="2800" i="1" dirty="0">
                <a:latin typeface="Helvetica"/>
                <a:cs typeface="Helvetica"/>
              </a:rPr>
              <a:t>Palmyra</a:t>
            </a:r>
            <a:r>
              <a:rPr lang="en-US" sz="2800" dirty="0">
                <a:latin typeface="Helvetica"/>
                <a:cs typeface="Helvetica"/>
              </a:rPr>
              <a:t> in Syria and </a:t>
            </a:r>
            <a:r>
              <a:rPr lang="en-US" sz="2800" i="1" dirty="0">
                <a:latin typeface="Helvetica"/>
                <a:cs typeface="Helvetica"/>
              </a:rPr>
              <a:t>Samarkand</a:t>
            </a:r>
            <a:r>
              <a:rPr lang="en-US" sz="2800" dirty="0">
                <a:latin typeface="Helvetica"/>
                <a:cs typeface="Helvetica"/>
              </a:rPr>
              <a:t> in Central Asia, became wealthy centers of trade</a:t>
            </a:r>
          </a:p>
          <a:p>
            <a:r>
              <a:rPr lang="en-US" sz="2800" b="1" dirty="0">
                <a:latin typeface="Helvetica"/>
                <a:cs typeface="Helvetica"/>
              </a:rPr>
              <a:t>30-375: </a:t>
            </a:r>
            <a:r>
              <a:rPr lang="en-US" sz="2800" b="1" dirty="0" err="1">
                <a:latin typeface="Helvetica"/>
                <a:cs typeface="Helvetica"/>
              </a:rPr>
              <a:t>Kushan</a:t>
            </a:r>
            <a:r>
              <a:rPr lang="en-US" sz="2800" b="1" dirty="0">
                <a:latin typeface="Helvetica"/>
                <a:cs typeface="Helvetica"/>
              </a:rPr>
              <a:t> Empire </a:t>
            </a:r>
            <a:r>
              <a:rPr lang="en-US" sz="2800" dirty="0">
                <a:latin typeface="Helvetica"/>
                <a:cs typeface="Helvetica"/>
              </a:rPr>
              <a:t>founded by Central Asian nomads ruled from Central Asia and Afghanistan to Northern India before the Gupta Empire took over in the 300s</a:t>
            </a:r>
          </a:p>
        </p:txBody>
      </p:sp>
      <p:pic>
        <p:nvPicPr>
          <p:cNvPr id="5" name="Picture 4" descr="Kushanma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829" y="2093814"/>
            <a:ext cx="3702170" cy="4764186"/>
          </a:xfrm>
          <a:prstGeom prst="rect">
            <a:avLst/>
          </a:prstGeom>
        </p:spPr>
      </p:pic>
      <p:pic>
        <p:nvPicPr>
          <p:cNvPr id="6" name="Picture 5" descr="tetrapyl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81"/>
          <a:stretch/>
        </p:blipFill>
        <p:spPr>
          <a:xfrm>
            <a:off x="5495559" y="0"/>
            <a:ext cx="3648440" cy="20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67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Silk Road Role- Play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Select a Silk Road job from those available from Mrs. Pleasants. </a:t>
            </a:r>
          </a:p>
          <a:p>
            <a:r>
              <a:rPr lang="en-US" dirty="0"/>
              <a:t>Read the documents provided and answer its accompanying questions. </a:t>
            </a:r>
          </a:p>
          <a:p>
            <a:r>
              <a:rPr lang="en-US" dirty="0"/>
              <a:t>Use the supplies provided to create a “Travel Log”.</a:t>
            </a:r>
          </a:p>
          <a:p>
            <a:r>
              <a:rPr lang="en-US" dirty="0"/>
              <a:t>Write a ONE paragraph journal entry as prompted by each document into your “Travel Log.” Remember you must stay in character!</a:t>
            </a:r>
          </a:p>
          <a:p>
            <a:r>
              <a:rPr lang="en-US" dirty="0"/>
              <a:t>Anything not finished in class will become homework. </a:t>
            </a:r>
          </a:p>
          <a:p>
            <a:r>
              <a:rPr lang="en-US" dirty="0"/>
              <a:t>Travel Logs will be due Wednesday!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017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322</Words>
  <Application>Microsoft Office PowerPoint</Application>
  <PresentationFormat>On-screen Show (4:3)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Helvetica</vt:lpstr>
      <vt:lpstr>Papyrus</vt:lpstr>
      <vt:lpstr>Office Theme</vt:lpstr>
      <vt:lpstr>How are societies transformed by the trade around the world? Is the change intentional or unintentional? Describe how another culture has impacted American culture.</vt:lpstr>
      <vt:lpstr>Age of Empires as the first Age of “Globalization”</vt:lpstr>
      <vt:lpstr>PowerPoint Presentation</vt:lpstr>
      <vt:lpstr>Silk Road</vt:lpstr>
      <vt:lpstr>Silk Road Foldable</vt:lpstr>
      <vt:lpstr>Silk Road</vt:lpstr>
      <vt:lpstr>The Silk “Road”</vt:lpstr>
      <vt:lpstr>Influence of the Trade</vt:lpstr>
      <vt:lpstr>Silk Road Role- Play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are civilizations intentionally and unintentionally transformed by the world’s traders?</dc:title>
  <dc:creator>Windows User</dc:creator>
  <cp:lastModifiedBy>Emily Pleasants</cp:lastModifiedBy>
  <cp:revision>17</cp:revision>
  <dcterms:created xsi:type="dcterms:W3CDTF">2014-09-29T10:37:13Z</dcterms:created>
  <dcterms:modified xsi:type="dcterms:W3CDTF">2017-10-02T20:32:15Z</dcterms:modified>
</cp:coreProperties>
</file>