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881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8AD8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1"/>
    <p:restoredTop sz="94659"/>
  </p:normalViewPr>
  <p:slideViewPr>
    <p:cSldViewPr snapToGrid="0" snapToObjects="1">
      <p:cViewPr varScale="1">
        <p:scale>
          <a:sx n="90" d="100"/>
          <a:sy n="90" d="100"/>
        </p:scale>
        <p:origin x="232" y="7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fld id="{8AB3163E-9CEE-F04A-8C1A-CFA8242480CB}" type="datetimeFigureOut">
              <a:rPr lang="en-US" smtClean="0"/>
              <a:t>8/19/20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BC7E1-FBCE-6349-88E2-147F89B9090E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799475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B3163E-9CEE-F04A-8C1A-CFA8242480CB}" type="datetimeFigureOut">
              <a:rPr lang="en-US" smtClean="0"/>
              <a:t>8/19/20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BC7E1-FBCE-6349-88E2-147F89B909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27570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b="0" spc="2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B3163E-9CEE-F04A-8C1A-CFA8242480CB}" type="datetimeFigureOut">
              <a:rPr lang="en-US" smtClean="0"/>
              <a:t>8/19/20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BC7E1-FBCE-6349-88E2-147F89B9090E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950457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4127" y="2286000"/>
            <a:ext cx="4754880" cy="402336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9320" y="2286000"/>
            <a:ext cx="4754880" cy="402336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B3163E-9CEE-F04A-8C1A-CFA8242480CB}" type="datetimeFigureOut">
              <a:rPr lang="en-US" smtClean="0"/>
              <a:t>8/19/20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BC7E1-FBCE-6349-88E2-147F89B909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448765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300" b="0" cap="none" baseline="0">
                <a:solidFill>
                  <a:schemeClr val="accent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4128" y="2967788"/>
            <a:ext cx="4754880" cy="334157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99088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300" b="0" kern="1200" cap="none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None/>
            </a:pPr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990888" y="2967788"/>
            <a:ext cx="4754880" cy="334157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B3163E-9CEE-F04A-8C1A-CFA8242480CB}" type="datetimeFigureOut">
              <a:rPr lang="en-US" smtClean="0"/>
              <a:t>8/19/20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BC7E1-FBCE-6349-88E2-147F89B909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70060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B3163E-9CEE-F04A-8C1A-CFA8242480CB}" type="datetimeFigureOut">
              <a:rPr lang="en-US" smtClean="0"/>
              <a:t>8/19/20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BC7E1-FBCE-6349-88E2-147F89B909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63460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B3163E-9CEE-F04A-8C1A-CFA8242480CB}" type="datetimeFigureOut">
              <a:rPr lang="en-US" smtClean="0"/>
              <a:t>8/19/20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BC7E1-FBCE-6349-88E2-147F89B909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38117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24128" y="471509"/>
            <a:ext cx="4389120" cy="173736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0" y="822960"/>
            <a:ext cx="5678424" cy="518464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128" y="2257506"/>
            <a:ext cx="4389120" cy="3762294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B3163E-9CEE-F04A-8C1A-CFA8242480CB}" type="datetimeFigureOut">
              <a:rPr lang="en-US" smtClean="0"/>
              <a:t>8/19/20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BC7E1-FBCE-6349-88E2-147F89B909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851614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8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12188952" cy="4572000"/>
          </a:xfrm>
          <a:solidFill>
            <a:schemeClr val="accent1">
              <a:lumMod val="60000"/>
              <a:lumOff val="40000"/>
            </a:schemeClr>
          </a:solidFill>
        </p:spPr>
        <p:txBody>
          <a:bodyPr lIns="457200" tIns="365760" rIns="45720" bIns="4572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10600" y="4960138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B3163E-9CEE-F04A-8C1A-CFA8242480CB}" type="datetimeFigureOut">
              <a:rPr lang="en-US" smtClean="0"/>
              <a:t>8/19/20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BC7E1-FBCE-6349-88E2-147F89B9090E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567818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B3163E-9CEE-F04A-8C1A-CFA8242480CB}" type="datetimeFigureOut">
              <a:rPr lang="en-US" smtClean="0"/>
              <a:t>8/19/20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BC7E1-FBCE-6349-88E2-147F89B909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99319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762000"/>
            <a:ext cx="2628900" cy="5410200"/>
          </a:xfrm>
        </p:spPr>
        <p:txBody>
          <a:bodyPr vert="eaVert" lIns="45720" tIns="91440" rIns="45720" bIns="9144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1" y="762000"/>
            <a:ext cx="7581900" cy="541020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B3163E-9CEE-F04A-8C1A-CFA8242480CB}" type="datetimeFigureOut">
              <a:rPr lang="en-US" smtClean="0"/>
              <a:t>8/19/20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BC7E1-FBCE-6349-88E2-147F89B9090E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 rot="5400000" flipV="1">
            <a:off x="10058400" y="59263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816234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286000"/>
            <a:ext cx="9720073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24129" y="6470704"/>
            <a:ext cx="2154143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8AB3163E-9CEE-F04A-8C1A-CFA8242480CB}" type="datetimeFigureOut">
              <a:rPr lang="en-US" smtClean="0"/>
              <a:t>8/19/20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842932" y="6470704"/>
            <a:ext cx="5901459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59EBC7E1-FBCE-6349-88E2-147F89B9090E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904474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2" r:id="rId1"/>
    <p:sldLayoutId id="2147483883" r:id="rId2"/>
    <p:sldLayoutId id="2147483884" r:id="rId3"/>
    <p:sldLayoutId id="2147483885" r:id="rId4"/>
    <p:sldLayoutId id="2147483886" r:id="rId5"/>
    <p:sldLayoutId id="2147483887" r:id="rId6"/>
    <p:sldLayoutId id="2147483888" r:id="rId7"/>
    <p:sldLayoutId id="2147483889" r:id="rId8"/>
    <p:sldLayoutId id="2147483890" r:id="rId9"/>
    <p:sldLayoutId id="2147483891" r:id="rId10"/>
    <p:sldLayoutId id="2147483892" r:id="rId11"/>
  </p:sldLayoutIdLst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5000" kern="1200" cap="all" spc="100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Tw Cen MT" panose="020B0602020104020603" pitchFamily="34" charset="0"/>
        <a:buChar char=" 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if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tiff"/><Relationship Id="rId2" Type="http://schemas.openxmlformats.org/officeDocument/2006/relationships/image" Target="../media/image3.tif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tiff"/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tif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tiff"/><Relationship Id="rId2" Type="http://schemas.openxmlformats.org/officeDocument/2006/relationships/image" Target="../media/image8.tif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tiff"/><Relationship Id="rId2" Type="http://schemas.openxmlformats.org/officeDocument/2006/relationships/image" Target="../media/image10.tif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tiff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tiff"/><Relationship Id="rId2" Type="http://schemas.openxmlformats.org/officeDocument/2006/relationships/image" Target="../media/image14.tif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tiff"/><Relationship Id="rId2" Type="http://schemas.openxmlformats.org/officeDocument/2006/relationships/image" Target="../media/image16.tif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8AD8"/>
            </a:gs>
            <a:gs pos="50000">
              <a:schemeClr val="accent4">
                <a:lumMod val="20000"/>
                <a:lumOff val="80000"/>
              </a:schemeClr>
            </a:gs>
            <a:gs pos="100000">
              <a:schemeClr val="accent4">
                <a:lumMod val="60000"/>
                <a:lumOff val="40000"/>
              </a:schemeClr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C90FDF-D2D1-A943-B41C-6834FA3AD4A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6000" b="1" dirty="0"/>
              <a:t>Sewing Tools Pt. 2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DCE44DC-B854-074E-BCF9-9AEDBB2EE1B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2400" b="1" dirty="0"/>
              <a:t>TAKE NOTES </a:t>
            </a:r>
            <a:r>
              <a:rPr lang="en-US" sz="2400" b="1" dirty="0">
                <a:sym typeface="Wingdings" pitchFamily="2" charset="2"/>
              </a:rPr>
              <a:t></a:t>
            </a:r>
            <a:endParaRPr lang="en-US" sz="2400" b="1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54E9FFB-4A56-B34E-B4AE-704D34FC24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0500" y="0"/>
            <a:ext cx="4610100" cy="4610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01300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F2DFDD-8F93-B747-8522-C6C34E8353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1240" y="0"/>
            <a:ext cx="9720072" cy="1499616"/>
          </a:xfrm>
        </p:spPr>
        <p:txBody>
          <a:bodyPr/>
          <a:lstStyle/>
          <a:p>
            <a:r>
              <a:rPr lang="en-US" dirty="0"/>
              <a:t>PIN CUSHION &amp; EMORY BAG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499A7C3A-3D88-1340-BB37-E50632DFCD7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1085849"/>
            <a:ext cx="6033010" cy="402272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8295EFF-2699-B647-9A5E-75BBA55BE1B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3759" y="2900686"/>
            <a:ext cx="3352801" cy="300419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99781AA-8204-AC44-B701-BDE9640712E5}"/>
              </a:ext>
            </a:extLst>
          </p:cNvPr>
          <p:cNvSpPr txBox="1"/>
          <p:nvPr/>
        </p:nvSpPr>
        <p:spPr>
          <a:xfrm>
            <a:off x="1614488" y="4171950"/>
            <a:ext cx="19575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PIN CUSHION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FC5CB52-2256-6D4D-ABD5-83318A8CD36D}"/>
              </a:ext>
            </a:extLst>
          </p:cNvPr>
          <p:cNvSpPr txBox="1"/>
          <p:nvPr/>
        </p:nvSpPr>
        <p:spPr>
          <a:xfrm>
            <a:off x="5032390" y="2827041"/>
            <a:ext cx="1217769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b="1" dirty="0"/>
              <a:t>Emery </a:t>
            </a:r>
          </a:p>
          <a:p>
            <a:pPr algn="ctr"/>
            <a:r>
              <a:rPr lang="en-US" sz="2800" b="1" dirty="0"/>
              <a:t>Bag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559EE17-526A-3A4C-9BCC-C861C24DAD67}"/>
              </a:ext>
            </a:extLst>
          </p:cNvPr>
          <p:cNvSpPr txBox="1"/>
          <p:nvPr/>
        </p:nvSpPr>
        <p:spPr>
          <a:xfrm>
            <a:off x="4686299" y="1085849"/>
            <a:ext cx="732948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PIN CUSHIONS ARE FIRM AND HOLD LOOSE PINS AND NEEDLES SO THAT YOU CAN EASILY GRAB THEM ! </a:t>
            </a:r>
          </a:p>
          <a:p>
            <a:endParaRPr lang="en-US" sz="2400" b="1" dirty="0"/>
          </a:p>
          <a:p>
            <a:r>
              <a:rPr lang="en-US" sz="2400" b="1" dirty="0"/>
              <a:t>THIS ALSO KEEPS THEM OFF THE FLOOR!!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AAB8778-9FF0-4D40-92AE-6E8595807D71}"/>
              </a:ext>
            </a:extLst>
          </p:cNvPr>
          <p:cNvSpPr/>
          <p:nvPr/>
        </p:nvSpPr>
        <p:spPr>
          <a:xfrm>
            <a:off x="214313" y="6161225"/>
            <a:ext cx="992981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>
                <a:solidFill>
                  <a:srgbClr val="222222"/>
                </a:solidFill>
                <a:latin typeface="arial" panose="020B0604020202020204" pitchFamily="34" charset="0"/>
              </a:rPr>
              <a:t>Emery is</a:t>
            </a:r>
            <a:r>
              <a:rPr lang="en-US" sz="2000" b="1" i="0" u="none" strike="noStrike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grayish-black mixture of corundum and magnetite, used in powdered form as an abrasive.</a:t>
            </a:r>
            <a:endParaRPr lang="en-US" sz="2000" b="1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76635B3-54F5-6949-9E05-815A97FD04C7}"/>
              </a:ext>
            </a:extLst>
          </p:cNvPr>
          <p:cNvSpPr txBox="1"/>
          <p:nvPr/>
        </p:nvSpPr>
        <p:spPr>
          <a:xfrm>
            <a:off x="8443097" y="2827041"/>
            <a:ext cx="3628597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C00000"/>
                </a:solidFill>
              </a:rPr>
              <a:t>Jab pins into emery bag to remove </a:t>
            </a:r>
          </a:p>
          <a:p>
            <a:pPr algn="ctr"/>
            <a:r>
              <a:rPr lang="en-US" sz="2800" b="1" dirty="0">
                <a:solidFill>
                  <a:srgbClr val="C00000"/>
                </a:solidFill>
              </a:rPr>
              <a:t>Rust or other imperfections on a pin or needle</a:t>
            </a:r>
          </a:p>
          <a:p>
            <a:pPr algn="ctr"/>
            <a:endParaRPr lang="en-US" sz="2800" b="1" dirty="0">
              <a:solidFill>
                <a:srgbClr val="C00000"/>
              </a:solidFill>
            </a:endParaRPr>
          </a:p>
          <a:p>
            <a:pPr algn="ctr"/>
            <a:r>
              <a:rPr lang="en-US" sz="2800" b="1" dirty="0">
                <a:solidFill>
                  <a:srgbClr val="C00000"/>
                </a:solidFill>
              </a:rPr>
              <a:t>It can also sharpen them!</a:t>
            </a:r>
          </a:p>
        </p:txBody>
      </p:sp>
    </p:spTree>
    <p:extLst>
      <p:ext uri="{BB962C8B-B14F-4D97-AF65-F5344CB8AC3E}">
        <p14:creationId xmlns:p14="http://schemas.microsoft.com/office/powerpoint/2010/main" val="13471739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shingle">
          <a:fgClr>
            <a:srgbClr val="FF8AD8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8032B8-2E26-4D42-8FCF-A4AE0A2998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8000" dirty="0"/>
              <a:t>Sewing Gauge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E6A917-8B02-534F-A4E5-1712E93A41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b="1" dirty="0"/>
              <a:t>Sewing Gauge: The sliding bar on this metal ruler makes it my go-to measuring tool for seam allowances, and hems. 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C49F18E-E3F5-CF4C-9273-1ED389CF54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5732" y="3526917"/>
            <a:ext cx="8390468" cy="278244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5C9B7AD-A224-9549-87C3-1B6B2F8A9F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86775" y="3267642"/>
            <a:ext cx="3679825" cy="292049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8E84ED0-21A2-A247-9201-DA02685B62C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66325" y="85725"/>
            <a:ext cx="2200275" cy="2200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6566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8AD8"/>
            </a:gs>
            <a:gs pos="50000">
              <a:schemeClr val="accent4">
                <a:lumMod val="20000"/>
                <a:lumOff val="80000"/>
              </a:schemeClr>
            </a:gs>
            <a:gs pos="100000">
              <a:schemeClr val="accent4">
                <a:lumMod val="60000"/>
                <a:lumOff val="40000"/>
              </a:schemeClr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D0852D-FAA2-6B41-9484-74ADD306A8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1265" y="299466"/>
            <a:ext cx="9720072" cy="1499616"/>
          </a:xfrm>
        </p:spPr>
        <p:txBody>
          <a:bodyPr>
            <a:normAutofit/>
          </a:bodyPr>
          <a:lstStyle/>
          <a:p>
            <a:r>
              <a:rPr lang="en-US" sz="7200" b="1" dirty="0"/>
              <a:t>SPOOL OF THREAD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86F14295-D18A-1D48-A59A-FC21CC0FC4F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6406" y="3252519"/>
            <a:ext cx="3258343" cy="3193176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141F58C-B884-A048-8F5B-EB04A9D50533}"/>
              </a:ext>
            </a:extLst>
          </p:cNvPr>
          <p:cNvSpPr txBox="1"/>
          <p:nvPr/>
        </p:nvSpPr>
        <p:spPr>
          <a:xfrm>
            <a:off x="4014788" y="5100638"/>
            <a:ext cx="513212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MOST SPOOLS HAVE A LITTLE NOTCH ON THE TOP WHICH HOLDS THE LOOSE END OF THE THREAD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3B7180A-C823-9A48-93CE-D05C8903878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52712" y="299466"/>
            <a:ext cx="3633526" cy="3633526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7B07E675-D0AA-D34C-850B-45B523AEF7BC}"/>
              </a:ext>
            </a:extLst>
          </p:cNvPr>
          <p:cNvSpPr txBox="1"/>
          <p:nvPr/>
        </p:nvSpPr>
        <p:spPr>
          <a:xfrm>
            <a:off x="8743950" y="3932992"/>
            <a:ext cx="239437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/>
              <a:t>Thread Hugger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C1F2332-BE57-EC4F-BA20-2AB26F08DF63}"/>
              </a:ext>
            </a:extLst>
          </p:cNvPr>
          <p:cNvSpPr txBox="1"/>
          <p:nvPr/>
        </p:nvSpPr>
        <p:spPr>
          <a:xfrm>
            <a:off x="630023" y="1658678"/>
            <a:ext cx="732268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/>
              <a:t>Spools are typically cylindrical and have large amounts of thread wrapped around them</a:t>
            </a:r>
          </a:p>
        </p:txBody>
      </p:sp>
    </p:spTree>
    <p:extLst>
      <p:ext uri="{BB962C8B-B14F-4D97-AF65-F5344CB8AC3E}">
        <p14:creationId xmlns:p14="http://schemas.microsoft.com/office/powerpoint/2010/main" val="3994587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060031D-9A74-6A44-A81B-C04862A456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350" y="1784350"/>
            <a:ext cx="4355401" cy="408895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4AE1B0D-A59B-3048-92D9-8C5DB0D46E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4325" y="585216"/>
            <a:ext cx="11644313" cy="1499616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 </a:t>
            </a:r>
            <a:r>
              <a:rPr lang="en-US" sz="7200" b="1" dirty="0"/>
              <a:t>Elastic Threader  / Self-Locking Tweezers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77E17BD-B2F4-1C45-8B19-46BA4D10CA1B}"/>
              </a:ext>
            </a:extLst>
          </p:cNvPr>
          <p:cNvSpPr txBox="1"/>
          <p:nvPr/>
        </p:nvSpPr>
        <p:spPr>
          <a:xfrm>
            <a:off x="2692050" y="1957977"/>
            <a:ext cx="533049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These help you flip things right-side out!</a:t>
            </a:r>
          </a:p>
          <a:p>
            <a:r>
              <a:rPr lang="en-US" sz="2400" b="1" dirty="0"/>
              <a:t>We use them A LOT in class </a:t>
            </a:r>
            <a:r>
              <a:rPr lang="en-US" sz="2400" b="1" dirty="0">
                <a:sym typeface="Wingdings" pitchFamily="2" charset="2"/>
              </a:rPr>
              <a:t></a:t>
            </a:r>
            <a:endParaRPr lang="en-US" sz="2400" b="1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0F2ABE2-7D33-1443-B3E6-C5383D2528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74486" y="1559067"/>
            <a:ext cx="3432214" cy="4314236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BF80DF0B-81F7-EE45-99F2-97BE7A38BA3A}"/>
              </a:ext>
            </a:extLst>
          </p:cNvPr>
          <p:cNvSpPr txBox="1"/>
          <p:nvPr/>
        </p:nvSpPr>
        <p:spPr>
          <a:xfrm>
            <a:off x="5138169" y="4161735"/>
            <a:ext cx="288437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/>
              <a:t>Loop Turner--</a:t>
            </a:r>
            <a:r>
              <a:rPr lang="en-US" sz="3200" b="1" dirty="0">
                <a:sym typeface="Wingdings" pitchFamily="2" charset="2"/>
              </a:rPr>
              <a:t></a:t>
            </a:r>
            <a:endParaRPr 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36182575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98FBA45-B0DD-0944-8269-DD1492FCBF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38241" y="285179"/>
            <a:ext cx="6272784" cy="627278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A5CC6E6-10B4-734D-95BF-A4B8F88309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Rotary Cutter &amp; Mat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CB132C-5BFB-BC4C-8535-004773D000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4128" y="2286000"/>
            <a:ext cx="3647885" cy="4023360"/>
          </a:xfrm>
        </p:spPr>
        <p:txBody>
          <a:bodyPr>
            <a:normAutofit fontScale="92500"/>
          </a:bodyPr>
          <a:lstStyle/>
          <a:p>
            <a:r>
              <a:rPr lang="en-US" sz="3200" b="1" dirty="0"/>
              <a:t> Rotary Cutter: </a:t>
            </a:r>
            <a:r>
              <a:rPr lang="en-US" sz="3200" dirty="0"/>
              <a:t>The absolute best cutting tool for cutting lots of straight lines (quilting for example). </a:t>
            </a:r>
          </a:p>
          <a:p>
            <a:r>
              <a:rPr lang="en-US" sz="3200" b="1" dirty="0"/>
              <a:t>Rotary mat: </a:t>
            </a:r>
            <a:r>
              <a:rPr lang="en-US" sz="3200" dirty="0"/>
              <a:t>Prevents damage to your table tops (The rotary blade is very sharp)</a:t>
            </a:r>
          </a:p>
          <a:p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7193470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ltHorz">
          <a:fgClr>
            <a:srgbClr val="FF8AD8"/>
          </a:fgClr>
          <a:bgClr>
            <a:srgbClr val="FFFFFF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3216B9-BC80-AE40-806C-1308E82796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29" y="0"/>
            <a:ext cx="9720072" cy="1499616"/>
          </a:xfrm>
        </p:spPr>
        <p:txBody>
          <a:bodyPr>
            <a:normAutofit/>
          </a:bodyPr>
          <a:lstStyle/>
          <a:p>
            <a:pPr algn="ctr"/>
            <a:r>
              <a:rPr lang="en-US" sz="7200" b="1" dirty="0"/>
              <a:t>Thimble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81B0B46B-750D-C744-A895-C9408752ADF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24066" y="2299776"/>
            <a:ext cx="3596290" cy="445821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821C88FF-7949-474E-8AB3-AB3851FE5A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8255" y="72616"/>
            <a:ext cx="2347911" cy="2347911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E4A7B47C-E63B-7F42-BAC8-C709956CA3EE}"/>
              </a:ext>
            </a:extLst>
          </p:cNvPr>
          <p:cNvSpPr txBox="1"/>
          <p:nvPr/>
        </p:nvSpPr>
        <p:spPr>
          <a:xfrm>
            <a:off x="4744545" y="1760922"/>
            <a:ext cx="70485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rgbClr val="7030A0"/>
                </a:solidFill>
              </a:rPr>
              <a:t>Thimbles protect your fingers while sewing</a:t>
            </a:r>
          </a:p>
          <a:p>
            <a:endParaRPr lang="en-US" sz="3600" b="1" dirty="0">
              <a:solidFill>
                <a:srgbClr val="7030A0"/>
              </a:solidFill>
            </a:endParaRPr>
          </a:p>
          <a:p>
            <a:r>
              <a:rPr lang="en-US" sz="3600" b="1" dirty="0">
                <a:solidFill>
                  <a:srgbClr val="7030A0"/>
                </a:solidFill>
              </a:rPr>
              <a:t>They come in a variety of different materials &amp; designs</a:t>
            </a:r>
          </a:p>
          <a:p>
            <a:endParaRPr lang="en-US" sz="3600" b="1" dirty="0">
              <a:solidFill>
                <a:srgbClr val="7030A0"/>
              </a:solidFill>
            </a:endParaRPr>
          </a:p>
          <a:p>
            <a:r>
              <a:rPr lang="en-US" sz="3600" b="1" dirty="0">
                <a:solidFill>
                  <a:srgbClr val="7030A0"/>
                </a:solidFill>
              </a:rPr>
              <a:t>Most useful for pushing a needle through thick fabric. </a:t>
            </a:r>
          </a:p>
        </p:txBody>
      </p:sp>
    </p:spTree>
    <p:extLst>
      <p:ext uri="{BB962C8B-B14F-4D97-AF65-F5344CB8AC3E}">
        <p14:creationId xmlns:p14="http://schemas.microsoft.com/office/powerpoint/2010/main" val="35560015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8AD8"/>
            </a:gs>
            <a:gs pos="34000">
              <a:schemeClr val="accent4">
                <a:lumMod val="20000"/>
                <a:lumOff val="80000"/>
              </a:schemeClr>
            </a:gs>
            <a:gs pos="100000">
              <a:schemeClr val="accent4">
                <a:lumMod val="60000"/>
                <a:lumOff val="40000"/>
              </a:schemeClr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5CBCEF2B-395C-D445-9FFF-749B1F5D14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72275" y="355987"/>
            <a:ext cx="4859734" cy="264886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215ED77-87FE-7243-809E-2A5619C74A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303" y="42896"/>
            <a:ext cx="9720072" cy="1499616"/>
          </a:xfrm>
        </p:spPr>
        <p:txBody>
          <a:bodyPr>
            <a:normAutofit/>
          </a:bodyPr>
          <a:lstStyle/>
          <a:p>
            <a:r>
              <a:rPr lang="en-US" sz="6000" b="1" dirty="0"/>
              <a:t>Tailor’s Pencil / Chalk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3BAF1CD-6E65-8349-A8F7-DDFEB42F5A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9191" y="3317946"/>
            <a:ext cx="4772818" cy="2991414"/>
          </a:xfrm>
          <a:prstGeom prst="rect">
            <a:avLst/>
          </a:prstGeom>
        </p:spPr>
      </p:pic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EAA75297-AEC7-5345-BA2F-8148312DA6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74122" y="2100263"/>
            <a:ext cx="4962335" cy="2866072"/>
          </a:xfrm>
        </p:spPr>
        <p:txBody>
          <a:bodyPr>
            <a:normAutofit/>
          </a:bodyPr>
          <a:lstStyle/>
          <a:p>
            <a:r>
              <a:rPr lang="en-US" sz="2800" b="1" dirty="0"/>
              <a:t>Used to make temporary marks on fabric</a:t>
            </a:r>
          </a:p>
          <a:p>
            <a:r>
              <a:rPr lang="en-US" sz="2800" b="1" dirty="0"/>
              <a:t>You can use water or rub the fabric together to remove marks</a:t>
            </a:r>
          </a:p>
        </p:txBody>
      </p:sp>
    </p:spTree>
    <p:extLst>
      <p:ext uri="{BB962C8B-B14F-4D97-AF65-F5344CB8AC3E}">
        <p14:creationId xmlns:p14="http://schemas.microsoft.com/office/powerpoint/2010/main" val="153626119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ntegral">
  <a:themeElements>
    <a:clrScheme name="Integral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B9F25"/>
      </a:hlink>
      <a:folHlink>
        <a:srgbClr val="B26B02"/>
      </a:folHlink>
    </a:clrScheme>
    <a:fontScheme name="Integral">
      <a:majorFont>
        <a:latin typeface="Tw Cen MT Condensed" panose="020B06060201040202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Integral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230000"/>
              </a:schemeClr>
              <a:schemeClr val="phClr">
                <a:tint val="92000"/>
                <a:shade val="69000"/>
                <a:satMod val="250000"/>
              </a:schemeClr>
            </a:duotone>
          </a:blip>
          <a:tile tx="0" ty="0" sx="40000" sy="4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682D6EBE-8D36-4FF2-9DB3-F3D8D7B6715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{689DEDC3-6F3B-1445-8EDB-A47D2034C54F}tf10001061</Template>
  <TotalTime>99</TotalTime>
  <Words>262</Words>
  <Application>Microsoft Macintosh PowerPoint</Application>
  <PresentationFormat>Widescreen</PresentationFormat>
  <Paragraphs>36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4" baseType="lpstr">
      <vt:lpstr>Arial</vt:lpstr>
      <vt:lpstr>Tw Cen MT</vt:lpstr>
      <vt:lpstr>Tw Cen MT Condensed</vt:lpstr>
      <vt:lpstr>Wingdings</vt:lpstr>
      <vt:lpstr>Wingdings 3</vt:lpstr>
      <vt:lpstr>Integral</vt:lpstr>
      <vt:lpstr>Sewing Tools Pt. 2</vt:lpstr>
      <vt:lpstr>PIN CUSHION &amp; EMORY BAG</vt:lpstr>
      <vt:lpstr>Sewing Gauge</vt:lpstr>
      <vt:lpstr>SPOOL OF THREAD</vt:lpstr>
      <vt:lpstr> Elastic Threader  / Self-Locking Tweezers</vt:lpstr>
      <vt:lpstr>Rotary Cutter &amp; Mat</vt:lpstr>
      <vt:lpstr>Thimble</vt:lpstr>
      <vt:lpstr>Tailor’s Pencil / Chalk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Sewing Tools Pt. 2</dc:title>
  <dc:creator>Jonell Schott</dc:creator>
  <cp:lastModifiedBy>Jonell Schott</cp:lastModifiedBy>
  <cp:revision>8</cp:revision>
  <dcterms:created xsi:type="dcterms:W3CDTF">2020-08-20T02:52:21Z</dcterms:created>
  <dcterms:modified xsi:type="dcterms:W3CDTF">2020-08-20T04:32:03Z</dcterms:modified>
</cp:coreProperties>
</file>