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4"/>
    <p:restoredTop sz="94727"/>
  </p:normalViewPr>
  <p:slideViewPr>
    <p:cSldViewPr snapToGrid="0" snapToObjects="1">
      <p:cViewPr varScale="1">
        <p:scale>
          <a:sx n="85" d="100"/>
          <a:sy n="85" d="100"/>
        </p:scale>
        <p:origin x="19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88F9E-0F95-CE4F-B8F3-B6F7289B9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51840-1B91-A44F-A631-24431D038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635B0-4756-D648-837C-0079D0195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FD74C-9CED-4743-8AE5-61A63C15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558E8-BCAD-BD4E-8B9E-5E65102AE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8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A279F-A309-7D4E-8CA8-9545C9AC1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E3CD9-58BD-904F-8AD5-DF2E39640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B9367-152C-CF4F-AD0A-84F9EF1F1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B46AD-47DB-9C40-A0D2-A0BD4FE27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58BA3-6F1D-014B-A772-C9A5EE279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1918-214C-C54B-86EC-0BC8FA957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A264E-4A3C-5547-A62C-A5F9ED865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521EE-A57D-6644-BEC0-611E5207C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F8586-2CD0-CE4A-9768-999C33EA8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E1068-E94E-804C-B5A6-35B18B08A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8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88BCC-61D9-FF44-B810-C60DC2C73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8870E-4EF7-DC41-B6EF-0AC60B56EA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E5903-9ED7-9A4C-A393-E3116C154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BB5FC-B2C5-DD49-A377-E2F15BE06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EF44C-2A44-8142-ABF1-D67A8EC04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8F5AC-90F5-F645-832C-C2FC363D6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9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0E353-FE88-3B4B-B360-2254F7A8F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E8E01-C7B7-0A46-81B5-642EB9304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E40F1-DCC8-E642-897B-78F14978A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CE4827-0BEB-CB45-8AE6-32D7C15F2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53A57E-7D19-CB47-ADC2-D8A6CB0B08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9D7785-11D4-2248-8308-02C77104B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482C37-F71D-1640-88F6-446FF3E8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9DFD1B-0531-4447-BBB5-2C5E05B77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0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8BFC-23A7-B64C-8169-E7D173086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8EC48F-8927-F84D-B65A-80771E2D7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15AA4D-4A78-9048-B6B4-1339AB96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6755B2-689A-EF40-AE40-2709771D8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0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9ACAA9-3C9E-0C4D-8661-468E54600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D26BEE-896B-E64D-A877-00FC56968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D279A-2234-CA42-8FA7-E83EB8105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0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A156D-6666-784B-B67F-528B60676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DE2FB-96A4-8042-B97E-08D609ECB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18B67-056A-D144-B860-73C9E1613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AE4C8-8FC9-D840-86FF-FFB55C663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CF133-B89D-AA41-A43B-F3303E9E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BD250-5A05-254B-BF98-10FB78AD5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9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2E2A-1833-CC49-8C29-C0F36C22B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6F3416-6A2B-9645-A2D7-A54EC4DA3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F64C2-A9D8-E845-AE7A-E21D219E6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07F10-6281-3D4A-9DF3-6836DBC0C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02E2F-EFE6-4447-B60B-C7133874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9FD8A2-9E09-3549-A8CE-6B8FA0FC9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7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EC4FE-EAAF-D143-B6DD-33651D135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44655-A21F-5A4C-9039-106A564196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343E-0A60-3644-B00E-7F2C511A5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7068F-BC40-554E-BF72-920B6DFD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357AA-77B2-FF4A-B392-74D94FAA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2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63E154-3A0A-F145-A18F-9C214DB57C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E83148-3B01-4E48-9C32-96161EE96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2D164-F54B-8C47-9460-1A4224BF1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1BFF6-1A9C-B846-82D2-D18D92A17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6F60B-ECA9-7142-9508-F1F5CE997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97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D281D5-EF53-FF4C-B454-939A75AA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DBBEE-B909-C44A-9F34-6903AD84E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968A6-94C4-B845-A9E7-77A7566FE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B01BB-EE93-384A-8F51-C270321EDBAA}" type="datetimeFigureOut">
              <a:rPr lang="en-US" smtClean="0"/>
              <a:t>9/5/19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3FCDE-017C-034E-AD88-4C5673F31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E3DDF-6779-D043-B2CF-7F9F2294B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D0841-0B09-4E47-944E-350DC43C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8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94" y="0"/>
            <a:ext cx="90004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87278" y="5780504"/>
            <a:ext cx="6905879" cy="113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8" dirty="0"/>
              <a:t>Sept. 10</a:t>
            </a:r>
            <a:r>
              <a:rPr lang="en-US" sz="1688" baseline="30000" dirty="0"/>
              <a:t>th</a:t>
            </a:r>
            <a:r>
              <a:rPr lang="en-US" sz="1688" dirty="0"/>
              <a:t> – School Spirit Night Chick Fila Night </a:t>
            </a:r>
          </a:p>
          <a:p>
            <a:r>
              <a:rPr lang="en-US" sz="1688" dirty="0"/>
              <a:t>Sept. 17</a:t>
            </a:r>
            <a:r>
              <a:rPr lang="en-US" sz="1688" baseline="30000" dirty="0"/>
              <a:t>th</a:t>
            </a:r>
            <a:r>
              <a:rPr lang="en-US" sz="1688" dirty="0"/>
              <a:t> Curriculum Night  6:00pm </a:t>
            </a:r>
          </a:p>
          <a:p>
            <a:r>
              <a:rPr lang="en-US" sz="1688" dirty="0"/>
              <a:t>Sept. 26</a:t>
            </a:r>
            <a:r>
              <a:rPr lang="en-US" sz="1688" baseline="30000" dirty="0"/>
              <a:t>th</a:t>
            </a:r>
            <a:r>
              <a:rPr lang="en-US" sz="1688" dirty="0"/>
              <a:t>- Spirit Night @ Abbots Frozen Custard</a:t>
            </a:r>
          </a:p>
          <a:p>
            <a:endParaRPr lang="en-US" sz="1688" dirty="0"/>
          </a:p>
        </p:txBody>
      </p:sp>
      <p:sp>
        <p:nvSpPr>
          <p:cNvPr id="4" name="TextBox 3"/>
          <p:cNvSpPr txBox="1"/>
          <p:nvPr/>
        </p:nvSpPr>
        <p:spPr>
          <a:xfrm>
            <a:off x="6993138" y="2290487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26223" y="2290487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7423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0508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60053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Music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93138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26223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7423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5377" y="3928387"/>
            <a:ext cx="1706625" cy="87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Curriculum Night </a:t>
            </a:r>
          </a:p>
          <a:p>
            <a:pPr algn="ctr"/>
            <a:r>
              <a:rPr lang="en-US" sz="1688" dirty="0"/>
              <a:t>6:oopm </a:t>
            </a:r>
          </a:p>
          <a:p>
            <a:pPr algn="ctr"/>
            <a:r>
              <a:rPr lang="en-US" sz="1688" dirty="0"/>
              <a:t>Art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97324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Fit Lab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93138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Maker Space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26223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40963" y="228982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No School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74048" y="228982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Makerspace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3593" y="228982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67423" y="596436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Music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67423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00508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60053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Art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3138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26223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No School </a:t>
            </a:r>
          </a:p>
        </p:txBody>
      </p:sp>
    </p:spTree>
    <p:extLst>
      <p:ext uri="{BB962C8B-B14F-4D97-AF65-F5344CB8AC3E}">
        <p14:creationId xmlns:p14="http://schemas.microsoft.com/office/powerpoint/2010/main" val="3158400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55</Words>
  <Application>Microsoft Macintosh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Hunter2</dc:creator>
  <cp:lastModifiedBy>Katherine Hunter2</cp:lastModifiedBy>
  <cp:revision>2</cp:revision>
  <dcterms:created xsi:type="dcterms:W3CDTF">2019-09-05T15:10:31Z</dcterms:created>
  <dcterms:modified xsi:type="dcterms:W3CDTF">2019-09-05T20:01:31Z</dcterms:modified>
</cp:coreProperties>
</file>