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0"/>
  </p:handoutMasterIdLst>
  <p:sldIdLst>
    <p:sldId id="256" r:id="rId2"/>
    <p:sldId id="259" r:id="rId3"/>
    <p:sldId id="260" r:id="rId4"/>
    <p:sldId id="261" r:id="rId5"/>
    <p:sldId id="262" r:id="rId6"/>
    <p:sldId id="257" r:id="rId7"/>
    <p:sldId id="263" r:id="rId8"/>
    <p:sldId id="264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E36148-46E8-46EC-872C-0EED2C8133F2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6D6748-8842-4277-A849-DAD05220A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70CB06-61CE-4DE2-B898-C9F742DAD8E3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675FF-FB97-4551-98D6-500CA5943B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981200"/>
            <a:ext cx="7772400" cy="10668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191000"/>
            <a:ext cx="7772400" cy="1508760"/>
          </a:xfrm>
        </p:spPr>
        <p:txBody>
          <a:bodyPr/>
          <a:lstStyle/>
          <a:p>
            <a:r>
              <a:rPr lang="en-US" dirty="0"/>
              <a:t>School</a:t>
            </a:r>
          </a:p>
          <a:p>
            <a:r>
              <a:rPr lang="en-US" dirty="0"/>
              <a:t> Graduation Date</a:t>
            </a: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In School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earn my 225 hour I: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-</a:t>
            </a:r>
          </a:p>
          <a:p>
            <a:endParaRPr lang="en-US" dirty="0"/>
          </a:p>
          <a:p>
            <a:r>
              <a:rPr lang="en-US" dirty="0"/>
              <a:t>_</a:t>
            </a:r>
          </a:p>
        </p:txBody>
      </p:sp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Community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my 225 community hours I worked at ____ places.</a:t>
            </a:r>
          </a:p>
          <a:p>
            <a:r>
              <a:rPr lang="en-US" dirty="0"/>
              <a:t>My first job was </a:t>
            </a:r>
            <a:r>
              <a:rPr lang="en-US" dirty="0">
                <a:solidFill>
                  <a:srgbClr val="FF0000"/>
                </a:solidFill>
              </a:rPr>
              <a:t>___________</a:t>
            </a:r>
            <a:r>
              <a:rPr lang="en-US" dirty="0"/>
              <a:t>. On this job site I ______________________________________</a:t>
            </a:r>
          </a:p>
          <a:p>
            <a:r>
              <a:rPr lang="en-US" dirty="0"/>
              <a:t>My second job was </a:t>
            </a:r>
            <a:r>
              <a:rPr lang="en-US" dirty="0">
                <a:solidFill>
                  <a:srgbClr val="FF0000"/>
                </a:solidFill>
              </a:rPr>
              <a:t>_____________</a:t>
            </a:r>
            <a:r>
              <a:rPr lang="en-US" dirty="0"/>
              <a:t>.  On this job site I ______________________________________.</a:t>
            </a:r>
          </a:p>
          <a:p>
            <a:r>
              <a:rPr lang="en-US" dirty="0"/>
              <a:t>My third job was </a:t>
            </a:r>
            <a:r>
              <a:rPr lang="en-US" dirty="0">
                <a:solidFill>
                  <a:srgbClr val="FF0000"/>
                </a:solidFill>
              </a:rPr>
              <a:t>________________</a:t>
            </a:r>
            <a:r>
              <a:rPr lang="en-US" dirty="0"/>
              <a:t>.  At the ______I ___________________________.</a:t>
            </a:r>
          </a:p>
          <a:p>
            <a:r>
              <a:rPr lang="en-US" dirty="0"/>
              <a:t>My fourth job was at </a:t>
            </a:r>
            <a:r>
              <a:rPr lang="en-US" dirty="0">
                <a:solidFill>
                  <a:srgbClr val="FF0000"/>
                </a:solidFill>
              </a:rPr>
              <a:t>__________</a:t>
            </a:r>
            <a:r>
              <a:rPr lang="en-US" dirty="0"/>
              <a:t>.  I ____________________________________.</a:t>
            </a:r>
          </a:p>
        </p:txBody>
      </p:sp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Paid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got my 150 paid hours working at ________________.</a:t>
            </a:r>
          </a:p>
          <a:p>
            <a:r>
              <a:rPr lang="en-US" dirty="0"/>
              <a:t>My job tasks are  _________________________.</a:t>
            </a:r>
          </a:p>
          <a:p>
            <a:endParaRPr lang="en-US" dirty="0"/>
          </a:p>
          <a:p>
            <a:r>
              <a:rPr lang="en-US" dirty="0"/>
              <a:t>I really learned a lot while working at _________________.  I have learned________________________________.</a:t>
            </a:r>
          </a:p>
        </p:txBody>
      </p:sp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Summary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favorite jobsite was _____________ because____________________________.</a:t>
            </a:r>
          </a:p>
          <a:p>
            <a:endParaRPr lang="en-US" dirty="0"/>
          </a:p>
          <a:p>
            <a:r>
              <a:rPr lang="en-US" dirty="0"/>
              <a:t>Many of my jobs coaches mentioned on my evaluations that I …………..</a:t>
            </a:r>
          </a:p>
          <a:p>
            <a:endParaRPr lang="en-US" dirty="0"/>
          </a:p>
          <a:p>
            <a:r>
              <a:rPr lang="en-US" dirty="0"/>
              <a:t>Hearing these positive words makes me feel that…………….</a:t>
            </a:r>
          </a:p>
        </p:txBody>
      </p:sp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 Future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My future plans for after graduation are:</a:t>
            </a:r>
          </a:p>
          <a:p>
            <a:endParaRPr lang="en-US" dirty="0"/>
          </a:p>
          <a:p>
            <a:r>
              <a:rPr lang="en-US" dirty="0"/>
              <a:t>-Living:</a:t>
            </a:r>
          </a:p>
          <a:p>
            <a:pPr marL="585216" lvl="1" indent="0">
              <a:buNone/>
            </a:pPr>
            <a:r>
              <a:rPr lang="en-US" dirty="0"/>
              <a:t>    -I would like to live……..</a:t>
            </a:r>
          </a:p>
          <a:p>
            <a:pPr marL="585216" lvl="1" indent="0">
              <a:buNone/>
            </a:pPr>
            <a:endParaRPr lang="en-US" dirty="0"/>
          </a:p>
          <a:p>
            <a:r>
              <a:rPr lang="en-US" dirty="0"/>
              <a:t>-Learning:</a:t>
            </a:r>
          </a:p>
          <a:p>
            <a:r>
              <a:rPr lang="en-US" dirty="0"/>
              <a:t>   -I learn best by…….</a:t>
            </a:r>
          </a:p>
          <a:p>
            <a:endParaRPr lang="en-US" dirty="0"/>
          </a:p>
          <a:p>
            <a:r>
              <a:rPr lang="en-US" dirty="0"/>
              <a:t>-Working:</a:t>
            </a:r>
          </a:p>
          <a:p>
            <a:r>
              <a:rPr lang="en-US" dirty="0"/>
              <a:t>   -I would like to work……….</a:t>
            </a:r>
          </a:p>
          <a:p>
            <a:endParaRPr lang="en-US" dirty="0"/>
          </a:p>
        </p:txBody>
      </p:sp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0"/>
            <a:ext cx="7772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</a:rPr>
              <a:t>Questions?</a:t>
            </a:r>
          </a:p>
        </p:txBody>
      </p:sp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3200"/>
            <a:ext cx="7772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400800"/>
            <a:ext cx="7772400" cy="18336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228</TotalTime>
  <Words>178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Name</vt:lpstr>
      <vt:lpstr>In School Hours</vt:lpstr>
      <vt:lpstr>Community Hours</vt:lpstr>
      <vt:lpstr>Paid Hours</vt:lpstr>
      <vt:lpstr>Summary of Work</vt:lpstr>
      <vt:lpstr>My Future Goals</vt:lpstr>
      <vt:lpstr>Questions?</vt:lpstr>
      <vt:lpstr>Thank You!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Justin Philip Monk</dc:title>
  <dc:creator>Cabarrus County Schools</dc:creator>
  <cp:lastModifiedBy>Tonya Jackson</cp:lastModifiedBy>
  <cp:revision>21</cp:revision>
  <cp:lastPrinted>2018-05-07T14:11:01Z</cp:lastPrinted>
  <dcterms:created xsi:type="dcterms:W3CDTF">2012-03-22T16:02:49Z</dcterms:created>
  <dcterms:modified xsi:type="dcterms:W3CDTF">2020-03-23T16:59:22Z</dcterms:modified>
</cp:coreProperties>
</file>