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media/image2.jpeg" ContentType="image/jpeg"/>
  <Override PartName="/ppt/theme/theme2.xml" ContentType="application/vnd.openxmlformats-officedocument.theme+xml"/>
  <Override PartName="/ppt/media/image3.jpeg" ContentType="image/jpeg"/>
  <Override PartName="/ppt/media/image4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</p:sldIdLst>
  <p:sldSz cx="13004800" cy="9753600"/>
  <p:notesSz cx="6858000" cy="9144000"/>
  <p:defaultTextStyle>
    <a:lvl1pPr algn="ctr" defTabSz="584200">
      <a:defRPr sz="3600">
        <a:solidFill>
          <a:srgbClr val="6E603B"/>
        </a:solidFill>
        <a:latin typeface="Palatino"/>
        <a:ea typeface="Palatino"/>
        <a:cs typeface="Palatino"/>
        <a:sym typeface="Palatino"/>
      </a:defRPr>
    </a:lvl1pPr>
    <a:lvl2pPr indent="228600" algn="ctr" defTabSz="584200">
      <a:defRPr sz="3600">
        <a:solidFill>
          <a:srgbClr val="6E603B"/>
        </a:solidFill>
        <a:latin typeface="Palatino"/>
        <a:ea typeface="Palatino"/>
        <a:cs typeface="Palatino"/>
        <a:sym typeface="Palatino"/>
      </a:defRPr>
    </a:lvl2pPr>
    <a:lvl3pPr indent="457200" algn="ctr" defTabSz="584200">
      <a:defRPr sz="3600">
        <a:solidFill>
          <a:srgbClr val="6E603B"/>
        </a:solidFill>
        <a:latin typeface="Palatino"/>
        <a:ea typeface="Palatino"/>
        <a:cs typeface="Palatino"/>
        <a:sym typeface="Palatino"/>
      </a:defRPr>
    </a:lvl3pPr>
    <a:lvl4pPr indent="685800" algn="ctr" defTabSz="584200">
      <a:defRPr sz="3600">
        <a:solidFill>
          <a:srgbClr val="6E603B"/>
        </a:solidFill>
        <a:latin typeface="Palatino"/>
        <a:ea typeface="Palatino"/>
        <a:cs typeface="Palatino"/>
        <a:sym typeface="Palatino"/>
      </a:defRPr>
    </a:lvl4pPr>
    <a:lvl5pPr indent="914400" algn="ctr" defTabSz="584200">
      <a:defRPr sz="3600">
        <a:solidFill>
          <a:srgbClr val="6E603B"/>
        </a:solidFill>
        <a:latin typeface="Palatino"/>
        <a:ea typeface="Palatino"/>
        <a:cs typeface="Palatino"/>
        <a:sym typeface="Palatino"/>
      </a:defRPr>
    </a:lvl5pPr>
    <a:lvl6pPr indent="1143000" algn="ctr" defTabSz="584200">
      <a:defRPr sz="3600">
        <a:solidFill>
          <a:srgbClr val="6E603B"/>
        </a:solidFill>
        <a:latin typeface="Palatino"/>
        <a:ea typeface="Palatino"/>
        <a:cs typeface="Palatino"/>
        <a:sym typeface="Palatino"/>
      </a:defRPr>
    </a:lvl6pPr>
    <a:lvl7pPr indent="1371600" algn="ctr" defTabSz="584200">
      <a:defRPr sz="3600">
        <a:solidFill>
          <a:srgbClr val="6E603B"/>
        </a:solidFill>
        <a:latin typeface="Palatino"/>
        <a:ea typeface="Palatino"/>
        <a:cs typeface="Palatino"/>
        <a:sym typeface="Palatino"/>
      </a:defRPr>
    </a:lvl7pPr>
    <a:lvl8pPr indent="1600200" algn="ctr" defTabSz="584200">
      <a:defRPr sz="3600">
        <a:solidFill>
          <a:srgbClr val="6E603B"/>
        </a:solidFill>
        <a:latin typeface="Palatino"/>
        <a:ea typeface="Palatino"/>
        <a:cs typeface="Palatino"/>
        <a:sym typeface="Palatino"/>
      </a:defRPr>
    </a:lvl8pPr>
    <a:lvl9pPr indent="1828800" algn="ctr" defTabSz="584200">
      <a:defRPr sz="3600">
        <a:solidFill>
          <a:srgbClr val="6E603B"/>
        </a:solidFill>
        <a:latin typeface="Palatino"/>
        <a:ea typeface="Palatino"/>
        <a:cs typeface="Palatino"/>
        <a:sym typeface="Palatino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Palatino"/>
          <a:ea typeface="Palatino"/>
          <a:cs typeface="Palatino"/>
        </a:font>
        <a:srgbClr val="93741C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DE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93741C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254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DE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Palatino"/>
          <a:ea typeface="Palatino"/>
          <a:cs typeface="Palatino"/>
        </a:font>
        <a:srgbClr val="5D5449">
          <a:alpha val="91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9B854B">
                  <a:alpha val="56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9B854B">
                  <a:alpha val="56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9B854B">
                  <a:alpha val="56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C9833">
              <a:alpha val="8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5D5449">
          <a:alpha val="91000"/>
        </a:srgbClr>
      </a:tcTxStyle>
      <a:tcStyle>
        <a:tcBdr>
          <a:left>
            <a:ln w="12700" cap="flat">
              <a:solidFill>
                <a:srgbClr val="9B854B">
                  <a:alpha val="56000"/>
                </a:srgbClr>
              </a:solidFill>
              <a:prstDash val="solid"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9B854B">
                  <a:alpha val="56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9B854B">
                  <a:alpha val="56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9B854B">
                  <a:alpha val="56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6BAA9">
              <a:alpha val="31000"/>
            </a:srgbClr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5D5449">
          <a:alpha val="91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9B854B">
                  <a:alpha val="56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9B854B">
                  <a:alpha val="56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9B854B">
                  <a:alpha val="56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5D5449">
          <a:alpha val="91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9B854B">
                  <a:alpha val="1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9B854B">
                  <a:alpha val="1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9B854B">
                  <a:alpha val="1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6BBBB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Palatino"/>
          <a:ea typeface="Palatino"/>
          <a:cs typeface="Palatino"/>
        </a:font>
        <a:srgbClr val="FFFD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wholeTbl>
    <a:band2H>
      <a:tcTxStyle b="def" i="def"/>
      <a:tcStyle>
        <a:tcBdr/>
        <a:fill>
          <a:blipFill rotWithShape="1">
            <a:blip r:embed="rId1"/>
            <a:srcRect l="0" t="0" r="0" b="0"/>
            <a:tile tx="0" ty="0" sx="100000" sy="100000" flip="none" algn="tl"/>
          </a:blip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DEF"/>
      </a:tcTxStyle>
      <a:tcStyle>
        <a:tcBdr>
          <a:left>
            <a:ln w="12700" cap="flat">
              <a:solidFill>
                <a:srgbClr val="FFFDEF"/>
              </a:solidFill>
              <a:prstDash val="solid"/>
              <a:miter lim="400000"/>
            </a:ln>
          </a:left>
          <a:right>
            <a:ln w="12700" cap="flat">
              <a:solidFill>
                <a:srgbClr val="FFFDEF"/>
              </a:solidFill>
              <a:prstDash val="solid"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DEF"/>
              </a:solidFill>
              <a:prstDash val="solid"/>
              <a:miter lim="400000"/>
            </a:ln>
          </a:insideV>
        </a:tcBdr>
      </a:tcStyle>
    </a:firstCol>
    <a:lastRow>
      <a:tcTxStyle b="off" i="off">
        <a:font>
          <a:latin typeface="Palatino"/>
          <a:ea typeface="Palatino"/>
          <a:cs typeface="Palatino"/>
        </a:font>
        <a:srgbClr val="FFFD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lastRow>
    <a:firstRow>
      <a:tcTxStyle b="off" i="off">
        <a:font>
          <a:latin typeface="Palatino"/>
          <a:ea typeface="Palatino"/>
          <a:cs typeface="Palatino"/>
        </a:font>
        <a:srgbClr val="FFFD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firstRow>
  </a:tblStyle>
  <a:tblStyle styleId="{CF821DB8-F4EB-4A41-A1BA-3FCAFE7338EE}" styleName="">
    <a:tblBg/>
    <a:wholeTbl>
      <a:tcTxStyle b="off" i="off">
        <a:font>
          <a:latin typeface="Palatino"/>
          <a:ea typeface="Palatino"/>
          <a:cs typeface="Palatino"/>
        </a:font>
        <a:srgbClr val="5D5449">
          <a:alpha val="91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653B32">
                  <a:alpha val="51000"/>
                </a:srgbClr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653B32">
                  <a:alpha val="51000"/>
                </a:srgbClr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653B32">
                  <a:alpha val="51000"/>
                </a:srgbClr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1C6B8">
              <a:alpha val="31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5D5449">
          <a:alpha val="91000"/>
        </a:srgbClr>
      </a:tcTxStyle>
      <a:tcStyle>
        <a:tcBdr>
          <a:left>
            <a:ln w="12700" cap="flat">
              <a:solidFill>
                <a:srgbClr val="653B32">
                  <a:alpha val="51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53B32">
                  <a:alpha val="51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53B32">
                  <a:alpha val="51000"/>
                </a:srgbClr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653B32">
                  <a:alpha val="51000"/>
                </a:srgbClr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653B32">
                  <a:alpha val="51000"/>
                </a:srgbClr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653B32">
                  <a:alpha val="51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D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653B32">
                  <a:alpha val="51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53B32">
                  <a:alpha val="51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53B32">
                  <a:alpha val="51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lastRow>
    <a:firstRow>
      <a:tcTxStyle b="off" i="off">
        <a:font>
          <a:latin typeface="Palatino"/>
          <a:ea typeface="Palatino"/>
          <a:cs typeface="Palatino"/>
        </a:font>
        <a:srgbClr val="FFFD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653B32">
                  <a:alpha val="51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53B32">
                  <a:alpha val="51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53B32">
                  <a:alpha val="51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firstRow>
  </a:tblStyle>
  <a:tblStyle styleId="{33BA23B1-9221-436E-865A-0063620EA4FD}" styleName="">
    <a:tblBg/>
    <a:wholeTbl>
      <a:tcTxStyle b="off" i="off">
        <a:font>
          <a:latin typeface="Palatino"/>
          <a:ea typeface="Palatino"/>
          <a:cs typeface="Palatino"/>
        </a:font>
        <a:srgbClr val="5D5449">
          <a:alpha val="91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6BAA9">
              <a:alpha val="31000"/>
            </a:srgbClr>
          </a:solidFill>
        </a:fill>
      </a:tcStyle>
    </a:wholeTbl>
    <a:band2H>
      <a:tcTxStyle b="def" i="def"/>
      <a:tcStyle>
        <a:tcBdr/>
        <a:fill>
          <a:solidFill>
            <a:srgbClr val="C6BAA9">
              <a:alpha val="31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5D5449">
          <a:alpha val="91000"/>
        </a:srgbClr>
      </a:tcTxStyle>
      <a:tcStyle>
        <a:tcBdr>
          <a:left>
            <a:ln w="25400" cap="flat">
              <a:noFill/>
              <a:miter lim="400000"/>
            </a:ln>
          </a:left>
          <a:right>
            <a:ln w="12700" cap="flat">
              <a:solidFill>
                <a:srgbClr val="797B80">
                  <a:alpha val="80000"/>
                </a:srgbClr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797C80">
                  <a:alpha val="80000"/>
                </a:srgbClr>
              </a:solidFill>
              <a:prstDash val="solid"/>
              <a:miter lim="400000"/>
            </a:ln>
          </a:insideV>
        </a:tcBdr>
        <a:fill>
          <a:solidFill>
            <a:srgbClr val="C6BAA9">
              <a:alpha val="31000"/>
            </a:srgbClr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D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97B80">
                  <a:alpha val="80000"/>
                </a:srgbClr>
              </a:solidFill>
              <a:prstDash val="solid"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12700" cap="flat">
              <a:solidFill>
                <a:srgbClr val="797B80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D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12700" cap="flat">
              <a:solidFill>
                <a:srgbClr val="797B80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7B80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Palatino"/>
          <a:ea typeface="Palatino"/>
          <a:cs typeface="Palatino"/>
        </a:font>
        <a:srgbClr val="5D5449">
          <a:alpha val="91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A5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A5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A5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5D5449">
          <a:alpha val="91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C5A52"/>
              </a:solidFill>
              <a:prstDash val="solid"/>
              <a:miter lim="400000"/>
            </a:ln>
          </a:right>
          <a:top>
            <a:ln w="12700" cap="flat">
              <a:solidFill>
                <a:srgbClr val="5C5A5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A5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A5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C5A52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5D5449">
          <a:alpha val="91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A5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A5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5D5449">
          <a:alpha val="91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C5A52"/>
              </a:solidFill>
              <a:prstDash val="solid"/>
              <a:miter lim="400000"/>
            </a:ln>
          </a:bottom>
          <a:insideH>
            <a:ln w="12700" cap="flat">
              <a:solidFill>
                <a:srgbClr val="5C5A5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/Relationships>

</file>

<file path=ppt/_rels/tableStyles.xml.rels><?xml version="1.0" encoding="UTF-8" standalone="yes"?><Relationships xmlns="http://schemas.openxmlformats.org/package/2006/relationships"><Relationship Id="rId1" Type="http://schemas.openxmlformats.org/officeDocument/2006/relationships/image" Target="media/image10.png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30" name="Shape 3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Subtitl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/>
          <p:nvPr>
            <p:ph type="title"/>
          </p:nvPr>
        </p:nvSpPr>
        <p:spPr>
          <a:xfrm>
            <a:off x="1270000" y="2540000"/>
            <a:ext cx="10464800" cy="2603500"/>
          </a:xfrm>
          <a:prstGeom prst="rect">
            <a:avLst/>
          </a:prstGeom>
        </p:spPr>
        <p:txBody>
          <a:bodyPr anchor="b"/>
          <a:lstStyle>
            <a:lvl1pPr>
              <a:lnSpc>
                <a:spcPct val="80000"/>
              </a:lnSpc>
              <a:defRPr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</a:defRPr>
            </a:lvl1pPr>
          </a:lstStyle>
          <a:p>
            <a:pPr lvl="0">
              <a:defRPr spc="0" sz="1800">
                <a:solidFill>
                  <a:srgbClr val="000000"/>
                </a:solidFill>
                <a:effectLst/>
              </a:defRPr>
            </a:pPr>
            <a:r>
              <a:rPr spc="70" sz="7000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</a:rPr>
              <a:t>Title Text</a:t>
            </a:r>
          </a:p>
        </p:txBody>
      </p:sp>
      <p:sp>
        <p:nvSpPr>
          <p:cNvPr id="6" name="Shape 6"/>
          <p:cNvSpPr/>
          <p:nvPr>
            <p:ph type="body" idx="1"/>
          </p:nvPr>
        </p:nvSpPr>
        <p:spPr>
          <a:xfrm>
            <a:off x="1270000" y="5130800"/>
            <a:ext cx="10464800" cy="12700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600"/>
              </a:spcBef>
              <a:buSzTx/>
              <a:buFontTx/>
              <a:buNone/>
              <a:defRPr spc="36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  <a:latin typeface="+mn-lt"/>
                <a:ea typeface="+mn-ea"/>
                <a:cs typeface="+mn-cs"/>
                <a:sym typeface="American Typewriter"/>
              </a:defRPr>
            </a:lvl1pPr>
            <a:lvl2pPr marL="0" indent="228600" algn="ctr">
              <a:spcBef>
                <a:spcPts val="600"/>
              </a:spcBef>
              <a:buSzTx/>
              <a:buFontTx/>
              <a:buNone/>
              <a:defRPr spc="36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  <a:latin typeface="+mn-lt"/>
                <a:ea typeface="+mn-ea"/>
                <a:cs typeface="+mn-cs"/>
                <a:sym typeface="American Typewriter"/>
              </a:defRPr>
            </a:lvl2pPr>
            <a:lvl3pPr marL="0" indent="457200" algn="ctr">
              <a:spcBef>
                <a:spcPts val="600"/>
              </a:spcBef>
              <a:buSzTx/>
              <a:buFontTx/>
              <a:buNone/>
              <a:defRPr spc="36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  <a:latin typeface="+mn-lt"/>
                <a:ea typeface="+mn-ea"/>
                <a:cs typeface="+mn-cs"/>
                <a:sym typeface="American Typewriter"/>
              </a:defRPr>
            </a:lvl3pPr>
            <a:lvl4pPr marL="0" indent="685800" algn="ctr">
              <a:spcBef>
                <a:spcPts val="600"/>
              </a:spcBef>
              <a:buSzTx/>
              <a:buFontTx/>
              <a:buNone/>
              <a:defRPr spc="36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  <a:latin typeface="+mn-lt"/>
                <a:ea typeface="+mn-ea"/>
                <a:cs typeface="+mn-cs"/>
                <a:sym typeface="American Typewriter"/>
              </a:defRPr>
            </a:lvl4pPr>
            <a:lvl5pPr marL="0" indent="914400" algn="ctr">
              <a:spcBef>
                <a:spcPts val="600"/>
              </a:spcBef>
              <a:buSzTx/>
              <a:buFontTx/>
              <a:buNone/>
              <a:defRPr spc="36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  <a:latin typeface="+mn-lt"/>
                <a:ea typeface="+mn-ea"/>
                <a:cs typeface="+mn-cs"/>
                <a:sym typeface="American Typewriter"/>
              </a:defRPr>
            </a:lvl5pPr>
          </a:lstStyle>
          <a:p>
            <a:pPr lvl="0">
              <a:defRPr spc="0" sz="1800">
                <a:solidFill>
                  <a:srgbClr val="000000"/>
                </a:solidFill>
                <a:effectLst/>
              </a:defRPr>
            </a:pPr>
            <a:r>
              <a:rPr spc="36" sz="3600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</a:rPr>
              <a:t>Body Level One</a:t>
            </a:r>
            <a:endParaRPr spc="36" sz="3600">
              <a:solidFill>
                <a:srgbClr val="3E382B"/>
              </a:solidFill>
              <a:effectLst>
                <a:outerShdw sx="100000" sy="100000" kx="0" ky="0" algn="b" rotWithShape="0" blurRad="38100" dist="12700" dir="5400000">
                  <a:srgbClr val="E0DEC7">
                    <a:alpha val="80000"/>
                  </a:srgbClr>
                </a:outerShdw>
              </a:effectLst>
            </a:endParaRPr>
          </a:p>
          <a:p>
            <a:pPr lvl="1">
              <a:defRPr spc="0" sz="1800">
                <a:solidFill>
                  <a:srgbClr val="000000"/>
                </a:solidFill>
                <a:effectLst/>
              </a:defRPr>
            </a:pPr>
            <a:r>
              <a:rPr spc="36" sz="3600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</a:rPr>
              <a:t>Body Level Two</a:t>
            </a:r>
            <a:endParaRPr spc="36" sz="3600">
              <a:solidFill>
                <a:srgbClr val="3E382B"/>
              </a:solidFill>
              <a:effectLst>
                <a:outerShdw sx="100000" sy="100000" kx="0" ky="0" algn="b" rotWithShape="0" blurRad="38100" dist="12700" dir="5400000">
                  <a:srgbClr val="E0DEC7">
                    <a:alpha val="80000"/>
                  </a:srgbClr>
                </a:outerShdw>
              </a:effectLst>
            </a:endParaRPr>
          </a:p>
          <a:p>
            <a:pPr lvl="2">
              <a:defRPr spc="0" sz="1800">
                <a:solidFill>
                  <a:srgbClr val="000000"/>
                </a:solidFill>
                <a:effectLst/>
              </a:defRPr>
            </a:pPr>
            <a:r>
              <a:rPr spc="36" sz="3600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</a:rPr>
              <a:t>Body Level Three</a:t>
            </a:r>
            <a:endParaRPr spc="36" sz="3600">
              <a:solidFill>
                <a:srgbClr val="3E382B"/>
              </a:solidFill>
              <a:effectLst>
                <a:outerShdw sx="100000" sy="100000" kx="0" ky="0" algn="b" rotWithShape="0" blurRad="38100" dist="12700" dir="5400000">
                  <a:srgbClr val="E0DEC7">
                    <a:alpha val="80000"/>
                  </a:srgbClr>
                </a:outerShdw>
              </a:effectLst>
            </a:endParaRPr>
          </a:p>
          <a:p>
            <a:pPr lvl="3">
              <a:defRPr spc="0" sz="1800">
                <a:solidFill>
                  <a:srgbClr val="000000"/>
                </a:solidFill>
                <a:effectLst/>
              </a:defRPr>
            </a:pPr>
            <a:r>
              <a:rPr spc="36" sz="3600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</a:rPr>
              <a:t>Body Level Four</a:t>
            </a:r>
            <a:endParaRPr spc="36" sz="3600">
              <a:solidFill>
                <a:srgbClr val="3E382B"/>
              </a:solidFill>
              <a:effectLst>
                <a:outerShdw sx="100000" sy="100000" kx="0" ky="0" algn="b" rotWithShape="0" blurRad="38100" dist="12700" dir="5400000">
                  <a:srgbClr val="E0DEC7">
                    <a:alpha val="80000"/>
                  </a:srgbClr>
                </a:outerShdw>
              </a:effectLst>
            </a:endParaRPr>
          </a:p>
          <a:p>
            <a:pPr lvl="4">
              <a:defRPr spc="0" sz="1800">
                <a:solidFill>
                  <a:srgbClr val="000000"/>
                </a:solidFill>
                <a:effectLst/>
              </a:defRPr>
            </a:pPr>
            <a:r>
              <a:rPr spc="36" sz="3600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/>
          <p:nvPr>
            <p:ph type="title"/>
          </p:nvPr>
        </p:nvSpPr>
        <p:spPr>
          <a:xfrm>
            <a:off x="1270000" y="6845300"/>
            <a:ext cx="10464800" cy="1244600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</a:defRPr>
            </a:lvl1pPr>
          </a:lstStyle>
          <a:p>
            <a:pPr lvl="0">
              <a:defRPr spc="0" sz="1800">
                <a:solidFill>
                  <a:srgbClr val="000000"/>
                </a:solidFill>
                <a:effectLst/>
              </a:defRPr>
            </a:pPr>
            <a:r>
              <a:rPr spc="70" sz="7000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</a:rPr>
              <a:t>Title Text</a:t>
            </a:r>
          </a:p>
        </p:txBody>
      </p:sp>
      <p:sp>
        <p:nvSpPr>
          <p:cNvPr id="9" name="Shape 9"/>
          <p:cNvSpPr/>
          <p:nvPr>
            <p:ph type="body" idx="1"/>
          </p:nvPr>
        </p:nvSpPr>
        <p:spPr>
          <a:xfrm>
            <a:off x="1270000" y="8077200"/>
            <a:ext cx="10464800" cy="1244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600"/>
              </a:spcBef>
              <a:buSzTx/>
              <a:buFontTx/>
              <a:buNone/>
              <a:defRPr spc="36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  <a:latin typeface="+mn-lt"/>
                <a:ea typeface="+mn-ea"/>
                <a:cs typeface="+mn-cs"/>
                <a:sym typeface="American Typewriter"/>
              </a:defRPr>
            </a:lvl1pPr>
            <a:lvl2pPr marL="0" indent="228600" algn="ctr">
              <a:spcBef>
                <a:spcPts val="600"/>
              </a:spcBef>
              <a:buSzTx/>
              <a:buFontTx/>
              <a:buNone/>
              <a:defRPr spc="36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  <a:latin typeface="+mn-lt"/>
                <a:ea typeface="+mn-ea"/>
                <a:cs typeface="+mn-cs"/>
                <a:sym typeface="American Typewriter"/>
              </a:defRPr>
            </a:lvl2pPr>
            <a:lvl3pPr marL="0" indent="457200" algn="ctr">
              <a:spcBef>
                <a:spcPts val="600"/>
              </a:spcBef>
              <a:buSzTx/>
              <a:buFontTx/>
              <a:buNone/>
              <a:defRPr spc="36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  <a:latin typeface="+mn-lt"/>
                <a:ea typeface="+mn-ea"/>
                <a:cs typeface="+mn-cs"/>
                <a:sym typeface="American Typewriter"/>
              </a:defRPr>
            </a:lvl3pPr>
            <a:lvl4pPr marL="0" indent="685800" algn="ctr">
              <a:spcBef>
                <a:spcPts val="600"/>
              </a:spcBef>
              <a:buSzTx/>
              <a:buFontTx/>
              <a:buNone/>
              <a:defRPr spc="36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  <a:latin typeface="+mn-lt"/>
                <a:ea typeface="+mn-ea"/>
                <a:cs typeface="+mn-cs"/>
                <a:sym typeface="American Typewriter"/>
              </a:defRPr>
            </a:lvl4pPr>
            <a:lvl5pPr marL="0" indent="914400" algn="ctr">
              <a:spcBef>
                <a:spcPts val="600"/>
              </a:spcBef>
              <a:buSzTx/>
              <a:buFontTx/>
              <a:buNone/>
              <a:defRPr spc="36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  <a:latin typeface="+mn-lt"/>
                <a:ea typeface="+mn-ea"/>
                <a:cs typeface="+mn-cs"/>
                <a:sym typeface="American Typewriter"/>
              </a:defRPr>
            </a:lvl5pPr>
          </a:lstStyle>
          <a:p>
            <a:pPr lvl="0">
              <a:defRPr spc="0" sz="1800">
                <a:solidFill>
                  <a:srgbClr val="000000"/>
                </a:solidFill>
                <a:effectLst/>
              </a:defRPr>
            </a:pPr>
            <a:r>
              <a:rPr spc="36" sz="3600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</a:rPr>
              <a:t>Body Level One</a:t>
            </a:r>
            <a:endParaRPr spc="36" sz="3600">
              <a:solidFill>
                <a:srgbClr val="3E382B"/>
              </a:solidFill>
              <a:effectLst>
                <a:outerShdw sx="100000" sy="100000" kx="0" ky="0" algn="b" rotWithShape="0" blurRad="38100" dist="12700" dir="5400000">
                  <a:srgbClr val="E0DEC7">
                    <a:alpha val="80000"/>
                  </a:srgbClr>
                </a:outerShdw>
              </a:effectLst>
            </a:endParaRPr>
          </a:p>
          <a:p>
            <a:pPr lvl="1">
              <a:defRPr spc="0" sz="1800">
                <a:solidFill>
                  <a:srgbClr val="000000"/>
                </a:solidFill>
                <a:effectLst/>
              </a:defRPr>
            </a:pPr>
            <a:r>
              <a:rPr spc="36" sz="3600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</a:rPr>
              <a:t>Body Level Two</a:t>
            </a:r>
            <a:endParaRPr spc="36" sz="3600">
              <a:solidFill>
                <a:srgbClr val="3E382B"/>
              </a:solidFill>
              <a:effectLst>
                <a:outerShdw sx="100000" sy="100000" kx="0" ky="0" algn="b" rotWithShape="0" blurRad="38100" dist="12700" dir="5400000">
                  <a:srgbClr val="E0DEC7">
                    <a:alpha val="80000"/>
                  </a:srgbClr>
                </a:outerShdw>
              </a:effectLst>
            </a:endParaRPr>
          </a:p>
          <a:p>
            <a:pPr lvl="2">
              <a:defRPr spc="0" sz="1800">
                <a:solidFill>
                  <a:srgbClr val="000000"/>
                </a:solidFill>
                <a:effectLst/>
              </a:defRPr>
            </a:pPr>
            <a:r>
              <a:rPr spc="36" sz="3600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</a:rPr>
              <a:t>Body Level Three</a:t>
            </a:r>
            <a:endParaRPr spc="36" sz="3600">
              <a:solidFill>
                <a:srgbClr val="3E382B"/>
              </a:solidFill>
              <a:effectLst>
                <a:outerShdw sx="100000" sy="100000" kx="0" ky="0" algn="b" rotWithShape="0" blurRad="38100" dist="12700" dir="5400000">
                  <a:srgbClr val="E0DEC7">
                    <a:alpha val="80000"/>
                  </a:srgbClr>
                </a:outerShdw>
              </a:effectLst>
            </a:endParaRPr>
          </a:p>
          <a:p>
            <a:pPr lvl="3">
              <a:defRPr spc="0" sz="1800">
                <a:solidFill>
                  <a:srgbClr val="000000"/>
                </a:solidFill>
                <a:effectLst/>
              </a:defRPr>
            </a:pPr>
            <a:r>
              <a:rPr spc="36" sz="3600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</a:rPr>
              <a:t>Body Level Four</a:t>
            </a:r>
            <a:endParaRPr spc="36" sz="3600">
              <a:solidFill>
                <a:srgbClr val="3E382B"/>
              </a:solidFill>
              <a:effectLst>
                <a:outerShdw sx="100000" sy="100000" kx="0" ky="0" algn="b" rotWithShape="0" blurRad="38100" dist="12700" dir="5400000">
                  <a:srgbClr val="E0DEC7">
                    <a:alpha val="80000"/>
                  </a:srgbClr>
                </a:outerShdw>
              </a:effectLst>
            </a:endParaRPr>
          </a:p>
          <a:p>
            <a:pPr lvl="4">
              <a:defRPr spc="0" sz="1800">
                <a:solidFill>
                  <a:srgbClr val="000000"/>
                </a:solidFill>
                <a:effectLst/>
              </a:defRPr>
            </a:pPr>
            <a:r>
              <a:rPr spc="36" sz="3600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1587500" y="3568700"/>
            <a:ext cx="10464800" cy="26035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70" sz="7000">
                <a:solidFill>
                  <a:srgbClr val="6E603B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xfrm>
            <a:off x="1155700" y="1828800"/>
            <a:ext cx="6070600" cy="3302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70" sz="7000">
                <a:solidFill>
                  <a:srgbClr val="6E603B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xfrm>
            <a:off x="1155700" y="5168900"/>
            <a:ext cx="6070600" cy="33020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600"/>
              </a:spcBef>
              <a:buSzTx/>
              <a:buFontTx/>
              <a:buNone/>
              <a:defRPr spc="36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  <a:latin typeface="+mn-lt"/>
                <a:ea typeface="+mn-ea"/>
                <a:cs typeface="+mn-cs"/>
                <a:sym typeface="American Typewriter"/>
              </a:defRPr>
            </a:lvl1pPr>
            <a:lvl2pPr marL="0" indent="228600" algn="ctr">
              <a:spcBef>
                <a:spcPts val="600"/>
              </a:spcBef>
              <a:buSzTx/>
              <a:buFontTx/>
              <a:buNone/>
              <a:defRPr spc="36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  <a:latin typeface="+mn-lt"/>
                <a:ea typeface="+mn-ea"/>
                <a:cs typeface="+mn-cs"/>
                <a:sym typeface="American Typewriter"/>
              </a:defRPr>
            </a:lvl2pPr>
            <a:lvl3pPr marL="0" indent="457200" algn="ctr">
              <a:spcBef>
                <a:spcPts val="600"/>
              </a:spcBef>
              <a:buSzTx/>
              <a:buFontTx/>
              <a:buNone/>
              <a:defRPr spc="36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  <a:latin typeface="+mn-lt"/>
                <a:ea typeface="+mn-ea"/>
                <a:cs typeface="+mn-cs"/>
                <a:sym typeface="American Typewriter"/>
              </a:defRPr>
            </a:lvl3pPr>
            <a:lvl4pPr marL="0" indent="685800" algn="ctr">
              <a:spcBef>
                <a:spcPts val="600"/>
              </a:spcBef>
              <a:buSzTx/>
              <a:buFontTx/>
              <a:buNone/>
              <a:defRPr spc="36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  <a:latin typeface="+mn-lt"/>
                <a:ea typeface="+mn-ea"/>
                <a:cs typeface="+mn-cs"/>
                <a:sym typeface="American Typewriter"/>
              </a:defRPr>
            </a:lvl4pPr>
            <a:lvl5pPr marL="0" indent="914400" algn="ctr">
              <a:spcBef>
                <a:spcPts val="600"/>
              </a:spcBef>
              <a:buSzTx/>
              <a:buFontTx/>
              <a:buNone/>
              <a:defRPr spc="36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  <a:latin typeface="+mn-lt"/>
                <a:ea typeface="+mn-ea"/>
                <a:cs typeface="+mn-cs"/>
                <a:sym typeface="American Typewriter"/>
              </a:defRPr>
            </a:lvl5pPr>
          </a:lstStyle>
          <a:p>
            <a:pPr lvl="0">
              <a:defRPr spc="0" sz="1800">
                <a:solidFill>
                  <a:srgbClr val="000000"/>
                </a:solidFill>
                <a:effectLst/>
              </a:defRPr>
            </a:pPr>
            <a:r>
              <a:rPr spc="36" sz="3600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</a:rPr>
              <a:t>Body Level One</a:t>
            </a:r>
            <a:endParaRPr spc="36" sz="3600">
              <a:solidFill>
                <a:srgbClr val="3E382B"/>
              </a:solidFill>
              <a:effectLst>
                <a:outerShdw sx="100000" sy="100000" kx="0" ky="0" algn="b" rotWithShape="0" blurRad="38100" dist="12700" dir="5400000">
                  <a:srgbClr val="E0DEC7">
                    <a:alpha val="80000"/>
                  </a:srgbClr>
                </a:outerShdw>
              </a:effectLst>
            </a:endParaRPr>
          </a:p>
          <a:p>
            <a:pPr lvl="1">
              <a:defRPr spc="0" sz="1800">
                <a:solidFill>
                  <a:srgbClr val="000000"/>
                </a:solidFill>
                <a:effectLst/>
              </a:defRPr>
            </a:pPr>
            <a:r>
              <a:rPr spc="36" sz="3600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</a:rPr>
              <a:t>Body Level Two</a:t>
            </a:r>
            <a:endParaRPr spc="36" sz="3600">
              <a:solidFill>
                <a:srgbClr val="3E382B"/>
              </a:solidFill>
              <a:effectLst>
                <a:outerShdw sx="100000" sy="100000" kx="0" ky="0" algn="b" rotWithShape="0" blurRad="38100" dist="12700" dir="5400000">
                  <a:srgbClr val="E0DEC7">
                    <a:alpha val="80000"/>
                  </a:srgbClr>
                </a:outerShdw>
              </a:effectLst>
            </a:endParaRPr>
          </a:p>
          <a:p>
            <a:pPr lvl="2">
              <a:defRPr spc="0" sz="1800">
                <a:solidFill>
                  <a:srgbClr val="000000"/>
                </a:solidFill>
                <a:effectLst/>
              </a:defRPr>
            </a:pPr>
            <a:r>
              <a:rPr spc="36" sz="3600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</a:rPr>
              <a:t>Body Level Three</a:t>
            </a:r>
            <a:endParaRPr spc="36" sz="3600">
              <a:solidFill>
                <a:srgbClr val="3E382B"/>
              </a:solidFill>
              <a:effectLst>
                <a:outerShdw sx="100000" sy="100000" kx="0" ky="0" algn="b" rotWithShape="0" blurRad="38100" dist="12700" dir="5400000">
                  <a:srgbClr val="E0DEC7">
                    <a:alpha val="80000"/>
                  </a:srgbClr>
                </a:outerShdw>
              </a:effectLst>
            </a:endParaRPr>
          </a:p>
          <a:p>
            <a:pPr lvl="3">
              <a:defRPr spc="0" sz="1800">
                <a:solidFill>
                  <a:srgbClr val="000000"/>
                </a:solidFill>
                <a:effectLst/>
              </a:defRPr>
            </a:pPr>
            <a:r>
              <a:rPr spc="36" sz="3600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</a:rPr>
              <a:t>Body Level Four</a:t>
            </a:r>
            <a:endParaRPr spc="36" sz="3600">
              <a:solidFill>
                <a:srgbClr val="3E382B"/>
              </a:solidFill>
              <a:effectLst>
                <a:outerShdw sx="100000" sy="100000" kx="0" ky="0" algn="b" rotWithShape="0" blurRad="38100" dist="12700" dir="5400000">
                  <a:srgbClr val="E0DEC7">
                    <a:alpha val="80000"/>
                  </a:srgbClr>
                </a:outerShdw>
              </a:effectLst>
            </a:endParaRPr>
          </a:p>
          <a:p>
            <a:pPr lvl="4">
              <a:defRPr spc="0" sz="1800">
                <a:solidFill>
                  <a:srgbClr val="000000"/>
                </a:solidFill>
                <a:effectLst/>
              </a:defRPr>
            </a:pPr>
            <a:r>
              <a:rPr spc="36" sz="3600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70" sz="7000">
                <a:solidFill>
                  <a:srgbClr val="6E603B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70" sz="7000">
                <a:solidFill>
                  <a:srgbClr val="6E603B"/>
                </a:solidFill>
              </a:rPr>
              <a:t>Title Text</a:t>
            </a:r>
          </a:p>
        </p:txBody>
      </p:sp>
      <p:sp>
        <p:nvSpPr>
          <p:cNvPr id="19" name="Shape 1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93741C"/>
                </a:solidFill>
              </a:rPr>
              <a:t>Body Level One</a:t>
            </a:r>
            <a:endParaRPr sz="3600">
              <a:solidFill>
                <a:srgbClr val="93741C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93741C"/>
                </a:solidFill>
              </a:rPr>
              <a:t>Body Level Two</a:t>
            </a:r>
            <a:endParaRPr sz="3600">
              <a:solidFill>
                <a:srgbClr val="93741C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93741C"/>
                </a:solidFill>
              </a:rPr>
              <a:t>Body Level Three</a:t>
            </a:r>
            <a:endParaRPr sz="3600">
              <a:solidFill>
                <a:srgbClr val="93741C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93741C"/>
                </a:solidFill>
              </a:rPr>
              <a:t>Body Level Four</a:t>
            </a:r>
            <a:endParaRPr sz="3600">
              <a:solidFill>
                <a:srgbClr val="93741C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93741C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70" sz="7000">
                <a:solidFill>
                  <a:srgbClr val="6E603B"/>
                </a:solidFill>
              </a:rPr>
              <a:t>Title Text</a:t>
            </a:r>
          </a:p>
        </p:txBody>
      </p:sp>
      <p:sp>
        <p:nvSpPr>
          <p:cNvPr id="22" name="Shape 22"/>
          <p:cNvSpPr/>
          <p:nvPr>
            <p:ph type="body" idx="1"/>
          </p:nvPr>
        </p:nvSpPr>
        <p:spPr>
          <a:xfrm>
            <a:off x="1587500" y="2743200"/>
            <a:ext cx="5041900" cy="6032500"/>
          </a:xfrm>
          <a:prstGeom prst="rect">
            <a:avLst/>
          </a:prstGeom>
        </p:spPr>
        <p:txBody>
          <a:bodyPr/>
          <a:lstStyle>
            <a:lvl1pPr marL="406400" indent="-406400">
              <a:spcBef>
                <a:spcPts val="3200"/>
              </a:spcBef>
              <a:buBlip>
                <a:blip r:embed="rId2"/>
              </a:buBlip>
              <a:defRPr sz="3200"/>
            </a:lvl1pPr>
            <a:lvl2pPr marL="812800" indent="-406400">
              <a:spcBef>
                <a:spcPts val="3200"/>
              </a:spcBef>
              <a:buBlip>
                <a:blip r:embed="rId2"/>
              </a:buBlip>
              <a:defRPr sz="3200"/>
            </a:lvl2pPr>
            <a:lvl3pPr marL="1219200" indent="-406400">
              <a:spcBef>
                <a:spcPts val="3200"/>
              </a:spcBef>
              <a:buBlip>
                <a:blip r:embed="rId2"/>
              </a:buBlip>
              <a:defRPr sz="3200"/>
            </a:lvl3pPr>
            <a:lvl4pPr marL="1625600" indent="-406400">
              <a:spcBef>
                <a:spcPts val="3200"/>
              </a:spcBef>
              <a:buBlip>
                <a:blip r:embed="rId2"/>
              </a:buBlip>
              <a:defRPr sz="3200"/>
            </a:lvl4pPr>
            <a:lvl5pPr marL="2032000" indent="-406400">
              <a:spcBef>
                <a:spcPts val="3200"/>
              </a:spcBef>
              <a:buBlip>
                <a:blip r:embed="rId2"/>
              </a:buBlip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93741C"/>
                </a:solidFill>
              </a:rPr>
              <a:t>Body Level One</a:t>
            </a:r>
            <a:endParaRPr sz="3200">
              <a:solidFill>
                <a:srgbClr val="93741C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93741C"/>
                </a:solidFill>
              </a:rPr>
              <a:t>Body Level Two</a:t>
            </a:r>
            <a:endParaRPr sz="3200">
              <a:solidFill>
                <a:srgbClr val="93741C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93741C"/>
                </a:solidFill>
              </a:rPr>
              <a:t>Body Level Three</a:t>
            </a:r>
            <a:endParaRPr sz="3200">
              <a:solidFill>
                <a:srgbClr val="93741C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93741C"/>
                </a:solidFill>
              </a:rPr>
              <a:t>Body Level Four</a:t>
            </a:r>
            <a:endParaRPr sz="3200">
              <a:solidFill>
                <a:srgbClr val="93741C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93741C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body" idx="1"/>
          </p:nvPr>
        </p:nvSpPr>
        <p:spPr>
          <a:xfrm>
            <a:off x="1587500" y="1270000"/>
            <a:ext cx="10464800" cy="7213600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93741C"/>
                </a:solidFill>
              </a:rPr>
              <a:t>Body Level One</a:t>
            </a:r>
            <a:endParaRPr sz="3600">
              <a:solidFill>
                <a:srgbClr val="93741C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93741C"/>
                </a:solidFill>
              </a:rPr>
              <a:t>Body Level Two</a:t>
            </a:r>
            <a:endParaRPr sz="3600">
              <a:solidFill>
                <a:srgbClr val="93741C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93741C"/>
                </a:solidFill>
              </a:rPr>
              <a:t>Body Level Three</a:t>
            </a:r>
            <a:endParaRPr sz="3600">
              <a:solidFill>
                <a:srgbClr val="93741C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93741C"/>
                </a:solidFill>
              </a:rPr>
              <a:t>Body Level Four</a:t>
            </a:r>
            <a:endParaRPr sz="3600">
              <a:solidFill>
                <a:srgbClr val="93741C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93741C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1587500" y="254000"/>
            <a:ext cx="10464800" cy="2349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70" sz="7000">
                <a:solidFill>
                  <a:srgbClr val="6E603B"/>
                </a:solidFill>
              </a:rPr>
              <a:t>Title Text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1587500" y="2730500"/>
            <a:ext cx="10464800" cy="603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93741C"/>
                </a:solidFill>
              </a:rPr>
              <a:t>Body Level One</a:t>
            </a:r>
            <a:endParaRPr sz="3600">
              <a:solidFill>
                <a:srgbClr val="93741C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93741C"/>
                </a:solidFill>
              </a:rPr>
              <a:t>Body Level Two</a:t>
            </a:r>
            <a:endParaRPr sz="3600">
              <a:solidFill>
                <a:srgbClr val="93741C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93741C"/>
                </a:solidFill>
              </a:rPr>
              <a:t>Body Level Three</a:t>
            </a:r>
            <a:endParaRPr sz="3600">
              <a:solidFill>
                <a:srgbClr val="93741C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93741C"/>
                </a:solidFill>
              </a:rPr>
              <a:t>Body Level Four</a:t>
            </a:r>
            <a:endParaRPr sz="3600">
              <a:solidFill>
                <a:srgbClr val="93741C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93741C"/>
                </a:solidFill>
              </a:rPr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  <p:transition spd="med" advClick="1"/>
  <p:txStyles>
    <p:titleStyle>
      <a:lvl1pPr algn="ctr" defTabSz="584200">
        <a:defRPr spc="70" sz="7000">
          <a:solidFill>
            <a:srgbClr val="6E603B"/>
          </a:solidFill>
          <a:latin typeface="+mn-lt"/>
          <a:ea typeface="+mn-ea"/>
          <a:cs typeface="+mn-cs"/>
          <a:sym typeface="American Typewriter"/>
        </a:defRPr>
      </a:lvl1pPr>
      <a:lvl2pPr indent="228600" algn="ctr" defTabSz="584200">
        <a:defRPr spc="70" sz="7000">
          <a:solidFill>
            <a:srgbClr val="6E603B"/>
          </a:solidFill>
          <a:latin typeface="+mn-lt"/>
          <a:ea typeface="+mn-ea"/>
          <a:cs typeface="+mn-cs"/>
          <a:sym typeface="American Typewriter"/>
        </a:defRPr>
      </a:lvl2pPr>
      <a:lvl3pPr indent="457200" algn="ctr" defTabSz="584200">
        <a:defRPr spc="70" sz="7000">
          <a:solidFill>
            <a:srgbClr val="6E603B"/>
          </a:solidFill>
          <a:latin typeface="+mn-lt"/>
          <a:ea typeface="+mn-ea"/>
          <a:cs typeface="+mn-cs"/>
          <a:sym typeface="American Typewriter"/>
        </a:defRPr>
      </a:lvl3pPr>
      <a:lvl4pPr indent="685800" algn="ctr" defTabSz="584200">
        <a:defRPr spc="70" sz="7000">
          <a:solidFill>
            <a:srgbClr val="6E603B"/>
          </a:solidFill>
          <a:latin typeface="+mn-lt"/>
          <a:ea typeface="+mn-ea"/>
          <a:cs typeface="+mn-cs"/>
          <a:sym typeface="American Typewriter"/>
        </a:defRPr>
      </a:lvl4pPr>
      <a:lvl5pPr indent="914400" algn="ctr" defTabSz="584200">
        <a:defRPr spc="70" sz="7000">
          <a:solidFill>
            <a:srgbClr val="6E603B"/>
          </a:solidFill>
          <a:latin typeface="+mn-lt"/>
          <a:ea typeface="+mn-ea"/>
          <a:cs typeface="+mn-cs"/>
          <a:sym typeface="American Typewriter"/>
        </a:defRPr>
      </a:lvl5pPr>
      <a:lvl6pPr indent="1143000" algn="ctr" defTabSz="584200">
        <a:defRPr spc="70" sz="7000">
          <a:solidFill>
            <a:srgbClr val="6E603B"/>
          </a:solidFill>
          <a:latin typeface="+mn-lt"/>
          <a:ea typeface="+mn-ea"/>
          <a:cs typeface="+mn-cs"/>
          <a:sym typeface="American Typewriter"/>
        </a:defRPr>
      </a:lvl6pPr>
      <a:lvl7pPr indent="1371600" algn="ctr" defTabSz="584200">
        <a:defRPr spc="70" sz="7000">
          <a:solidFill>
            <a:srgbClr val="6E603B"/>
          </a:solidFill>
          <a:latin typeface="+mn-lt"/>
          <a:ea typeface="+mn-ea"/>
          <a:cs typeface="+mn-cs"/>
          <a:sym typeface="American Typewriter"/>
        </a:defRPr>
      </a:lvl7pPr>
      <a:lvl8pPr indent="1600200" algn="ctr" defTabSz="584200">
        <a:defRPr spc="70" sz="7000">
          <a:solidFill>
            <a:srgbClr val="6E603B"/>
          </a:solidFill>
          <a:latin typeface="+mn-lt"/>
          <a:ea typeface="+mn-ea"/>
          <a:cs typeface="+mn-cs"/>
          <a:sym typeface="American Typewriter"/>
        </a:defRPr>
      </a:lvl8pPr>
      <a:lvl9pPr indent="1828800" algn="ctr" defTabSz="584200">
        <a:defRPr spc="70" sz="7000">
          <a:solidFill>
            <a:srgbClr val="6E603B"/>
          </a:solidFill>
          <a:latin typeface="+mn-lt"/>
          <a:ea typeface="+mn-ea"/>
          <a:cs typeface="+mn-cs"/>
          <a:sym typeface="American Typewriter"/>
        </a:defRPr>
      </a:lvl9pPr>
    </p:titleStyle>
    <p:bodyStyle>
      <a:lvl1pPr marL="444500" indent="-444500" defTabSz="584200">
        <a:spcBef>
          <a:spcPts val="3600"/>
        </a:spcBef>
        <a:buSzPct val="45000"/>
        <a:buFont typeface="American Typewriter"/>
        <a:buBlip>
          <a:blip r:embed="rId3"/>
        </a:buBlip>
        <a:defRPr sz="3600">
          <a:solidFill>
            <a:srgbClr val="93741C"/>
          </a:solidFill>
          <a:latin typeface="Palatino"/>
          <a:ea typeface="Palatino"/>
          <a:cs typeface="Palatino"/>
          <a:sym typeface="Palatino"/>
        </a:defRPr>
      </a:lvl1pPr>
      <a:lvl2pPr marL="889000" indent="-444500" defTabSz="584200">
        <a:spcBef>
          <a:spcPts val="3600"/>
        </a:spcBef>
        <a:buSzPct val="45000"/>
        <a:buFont typeface="American Typewriter"/>
        <a:buBlip>
          <a:blip r:embed="rId3"/>
        </a:buBlip>
        <a:defRPr sz="3600">
          <a:solidFill>
            <a:srgbClr val="93741C"/>
          </a:solidFill>
          <a:latin typeface="Palatino"/>
          <a:ea typeface="Palatino"/>
          <a:cs typeface="Palatino"/>
          <a:sym typeface="Palatino"/>
        </a:defRPr>
      </a:lvl2pPr>
      <a:lvl3pPr marL="1333500" indent="-444500" defTabSz="584200">
        <a:spcBef>
          <a:spcPts val="3600"/>
        </a:spcBef>
        <a:buSzPct val="45000"/>
        <a:buFont typeface="American Typewriter"/>
        <a:buBlip>
          <a:blip r:embed="rId3"/>
        </a:buBlip>
        <a:defRPr sz="3600">
          <a:solidFill>
            <a:srgbClr val="93741C"/>
          </a:solidFill>
          <a:latin typeface="Palatino"/>
          <a:ea typeface="Palatino"/>
          <a:cs typeface="Palatino"/>
          <a:sym typeface="Palatino"/>
        </a:defRPr>
      </a:lvl3pPr>
      <a:lvl4pPr marL="1778000" indent="-444500" defTabSz="584200">
        <a:spcBef>
          <a:spcPts val="3600"/>
        </a:spcBef>
        <a:buSzPct val="45000"/>
        <a:buFont typeface="American Typewriter"/>
        <a:buBlip>
          <a:blip r:embed="rId3"/>
        </a:buBlip>
        <a:defRPr sz="3600">
          <a:solidFill>
            <a:srgbClr val="93741C"/>
          </a:solidFill>
          <a:latin typeface="Palatino"/>
          <a:ea typeface="Palatino"/>
          <a:cs typeface="Palatino"/>
          <a:sym typeface="Palatino"/>
        </a:defRPr>
      </a:lvl4pPr>
      <a:lvl5pPr marL="2222500" indent="-444500" defTabSz="584200">
        <a:spcBef>
          <a:spcPts val="3600"/>
        </a:spcBef>
        <a:buSzPct val="45000"/>
        <a:buFont typeface="American Typewriter"/>
        <a:buBlip>
          <a:blip r:embed="rId3"/>
        </a:buBlip>
        <a:defRPr sz="3600">
          <a:solidFill>
            <a:srgbClr val="93741C"/>
          </a:solidFill>
          <a:latin typeface="Palatino"/>
          <a:ea typeface="Palatino"/>
          <a:cs typeface="Palatino"/>
          <a:sym typeface="Palatino"/>
        </a:defRPr>
      </a:lvl5pPr>
      <a:lvl6pPr marL="2667000" indent="-444500" defTabSz="584200">
        <a:spcBef>
          <a:spcPts val="3600"/>
        </a:spcBef>
        <a:buSzPct val="45000"/>
        <a:buFont typeface="American Typewriter"/>
        <a:buBlip>
          <a:blip r:embed="rId3"/>
        </a:buBlip>
        <a:defRPr sz="3600">
          <a:solidFill>
            <a:srgbClr val="93741C"/>
          </a:solidFill>
          <a:latin typeface="Palatino"/>
          <a:ea typeface="Palatino"/>
          <a:cs typeface="Palatino"/>
          <a:sym typeface="Palatino"/>
        </a:defRPr>
      </a:lvl6pPr>
      <a:lvl7pPr marL="3111500" indent="-444500" defTabSz="584200">
        <a:spcBef>
          <a:spcPts val="3600"/>
        </a:spcBef>
        <a:buSzPct val="45000"/>
        <a:buFont typeface="American Typewriter"/>
        <a:buBlip>
          <a:blip r:embed="rId3"/>
        </a:buBlip>
        <a:defRPr sz="3600">
          <a:solidFill>
            <a:srgbClr val="93741C"/>
          </a:solidFill>
          <a:latin typeface="Palatino"/>
          <a:ea typeface="Palatino"/>
          <a:cs typeface="Palatino"/>
          <a:sym typeface="Palatino"/>
        </a:defRPr>
      </a:lvl7pPr>
      <a:lvl8pPr marL="3556000" indent="-444500" defTabSz="584200">
        <a:spcBef>
          <a:spcPts val="3600"/>
        </a:spcBef>
        <a:buSzPct val="45000"/>
        <a:buFont typeface="American Typewriter"/>
        <a:buBlip>
          <a:blip r:embed="rId3"/>
        </a:buBlip>
        <a:defRPr sz="3600">
          <a:solidFill>
            <a:srgbClr val="93741C"/>
          </a:solidFill>
          <a:latin typeface="Palatino"/>
          <a:ea typeface="Palatino"/>
          <a:cs typeface="Palatino"/>
          <a:sym typeface="Palatino"/>
        </a:defRPr>
      </a:lvl8pPr>
      <a:lvl9pPr marL="4000500" indent="-444500" defTabSz="584200">
        <a:spcBef>
          <a:spcPts val="3600"/>
        </a:spcBef>
        <a:buSzPct val="45000"/>
        <a:buFont typeface="American Typewriter"/>
        <a:buBlip>
          <a:blip r:embed="rId3"/>
        </a:buBlip>
        <a:defRPr sz="3600">
          <a:solidFill>
            <a:srgbClr val="93741C"/>
          </a:solidFill>
          <a:latin typeface="Palatino"/>
          <a:ea typeface="Palatino"/>
          <a:cs typeface="Palatino"/>
          <a:sym typeface="Palatino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1pPr>
      <a:lvl2pPr indent="228600" algn="ctr" defTabSz="584200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2pPr>
      <a:lvl3pPr indent="457200" algn="ctr" defTabSz="584200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3pPr>
      <a:lvl4pPr indent="685800" algn="ctr" defTabSz="584200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4pPr>
      <a:lvl5pPr indent="914400" algn="ctr" defTabSz="584200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5pPr>
      <a:lvl6pPr indent="1143000" algn="ctr" defTabSz="584200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6pPr>
      <a:lvl7pPr indent="1371600" algn="ctr" defTabSz="584200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7pPr>
      <a:lvl8pPr indent="1600200" algn="ctr" defTabSz="584200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8pPr>
      <a:lvl9pPr indent="1828800" algn="ctr" defTabSz="584200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png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3.jpeg"/><Relationship Id="rId3" Type="http://schemas.openxmlformats.org/officeDocument/2006/relationships/image" Target="../media/image6.png"/><Relationship Id="rId4" Type="http://schemas.openxmlformats.org/officeDocument/2006/relationships/image" Target="../media/image4.jpeg"/><Relationship Id="rId5" Type="http://schemas.openxmlformats.org/officeDocument/2006/relationships/image" Target="../media/image7.pn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pn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pn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>
            <p:ph type="title"/>
          </p:nvPr>
        </p:nvSpPr>
        <p:spPr>
          <a:xfrm>
            <a:off x="1270000" y="457200"/>
            <a:ext cx="10464800" cy="2603500"/>
          </a:xfrm>
          <a:prstGeom prst="rect">
            <a:avLst/>
          </a:prstGeom>
        </p:spPr>
        <p:txBody>
          <a:bodyPr/>
          <a:lstStyle>
            <a:lvl1pPr>
              <a:defRPr spc="100" sz="10000"/>
            </a:lvl1pPr>
          </a:lstStyle>
          <a:p>
            <a:pPr lvl="0">
              <a:defRPr spc="0" sz="1800">
                <a:solidFill>
                  <a:srgbClr val="000000"/>
                </a:solidFill>
                <a:effectLst/>
              </a:defRPr>
            </a:pPr>
            <a:r>
              <a:rPr spc="100" sz="10000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</a:rPr>
              <a:t>Seed Planning</a:t>
            </a:r>
          </a:p>
        </p:txBody>
      </p:sp>
      <p:pic>
        <p:nvPicPr>
          <p:cNvPr id="33" name="pasted-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78832" y="3595264"/>
            <a:ext cx="6447136" cy="434107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 rot="0">
            <a:off x="7493000" y="1784349"/>
            <a:ext cx="4737101" cy="6184902"/>
          </a:xfrm>
          <a:prstGeom prst="rect">
            <a:avLst/>
          </a:prstGeom>
        </p:spPr>
      </p:pic>
      <p:sp>
        <p:nvSpPr>
          <p:cNvPr id="36" name="Shape 36"/>
          <p:cNvSpPr/>
          <p:nvPr>
            <p:ph type="title"/>
          </p:nvPr>
        </p:nvSpPr>
        <p:spPr>
          <a:xfrm>
            <a:off x="1155700" y="3225800"/>
            <a:ext cx="6070600" cy="3302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70" sz="7000">
                <a:solidFill>
                  <a:srgbClr val="6E603B"/>
                </a:solidFill>
              </a:rPr>
              <a:t>Read Seed Packets Carefully</a:t>
            </a:r>
          </a:p>
        </p:txBody>
      </p:sp>
    </p:spTree>
  </p:cSld>
  <p:clrMapOvr>
    <a:masterClrMapping/>
  </p:clrMapOvr>
  <p:transition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70" sz="7000">
                <a:solidFill>
                  <a:srgbClr val="6E603B"/>
                </a:solidFill>
              </a:rPr>
              <a:t>Know Your Zone</a:t>
            </a:r>
          </a:p>
        </p:txBody>
      </p:sp>
      <p:pic>
        <p:nvPicPr>
          <p:cNvPr id="39" name="pasted-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90227" y="4133919"/>
            <a:ext cx="8280824" cy="5410138"/>
          </a:xfrm>
          <a:prstGeom prst="rect">
            <a:avLst/>
          </a:prstGeom>
          <a:ln w="12700">
            <a:miter lim="400000"/>
          </a:ln>
        </p:spPr>
      </p:pic>
      <p:pic>
        <p:nvPicPr>
          <p:cNvPr id="40" name="pasted-imag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847828" y="2088207"/>
            <a:ext cx="8001001" cy="2997201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/>
        </p:nvSpPr>
        <p:spPr>
          <a:xfrm>
            <a:off x="7829930" y="2755900"/>
            <a:ext cx="270433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+mn-lt"/>
                <a:ea typeface="+mn-ea"/>
                <a:cs typeface="+mn-cs"/>
                <a:sym typeface="American Typewriter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6E603B"/>
                </a:solidFill>
              </a:rPr>
              <a:t>Zones 7 &amp; 8</a:t>
            </a:r>
          </a:p>
        </p:txBody>
      </p:sp>
      <p:sp>
        <p:nvSpPr>
          <p:cNvPr id="42" name="Shape 42"/>
          <p:cNvSpPr/>
          <p:nvPr/>
        </p:nvSpPr>
        <p:spPr>
          <a:xfrm flipV="1">
            <a:off x="7658100" y="3543300"/>
            <a:ext cx="1493143" cy="3771901"/>
          </a:xfrm>
          <a:prstGeom prst="line">
            <a:avLst/>
          </a:prstGeom>
          <a:ln w="177800">
            <a:solidFill>
              <a:srgbClr val="FF9300"/>
            </a:solidFill>
            <a:miter lim="400000"/>
            <a:tailEnd type="triangle"/>
          </a:ln>
        </p:spPr>
        <p:txBody>
          <a:bodyPr lIns="0" tIns="0" rIns="0" bIns="0" anchor="ctr"/>
          <a:lstStyle/>
          <a:p>
            <a:pPr lvl="0"/>
          </a:p>
        </p:txBody>
      </p:sp>
    </p:spTree>
  </p:cSld>
  <p:clrMapOvr>
    <a:masterClrMapping/>
  </p:clrMapOvr>
  <p:transition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46"/>
          <p:cNvGrpSpPr/>
          <p:nvPr/>
        </p:nvGrpSpPr>
        <p:grpSpPr>
          <a:xfrm>
            <a:off x="1553889" y="647700"/>
            <a:ext cx="3577311" cy="3165271"/>
            <a:chOff x="-203199" y="-203199"/>
            <a:chExt cx="3577309" cy="3165270"/>
          </a:xfrm>
        </p:grpSpPr>
        <p:pic>
          <p:nvPicPr>
            <p:cNvPr id="45" name="146095256_1074x716.jpeg"/>
            <p:cNvPicPr/>
            <p:nvPr/>
          </p:nvPicPr>
          <p:blipFill>
            <a:blip r:embed="rId2">
              <a:extLst/>
            </a:blip>
            <a:srcRect l="10619" t="7492" r="19764" b="1652"/>
            <a:stretch>
              <a:fillRect/>
            </a:stretch>
          </p:blipFill>
          <p:spPr>
            <a:xfrm>
              <a:off x="0" y="0"/>
              <a:ext cx="3170911" cy="2758871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4" name="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203200" y="-203200"/>
              <a:ext cx="3577311" cy="3165271"/>
            </a:xfrm>
            <a:prstGeom prst="rect">
              <a:avLst/>
            </a:prstGeom>
            <a:effectLst/>
          </p:spPr>
        </p:pic>
      </p:grpSp>
      <p:grpSp>
        <p:nvGrpSpPr>
          <p:cNvPr id="49" name="Group 49"/>
          <p:cNvGrpSpPr/>
          <p:nvPr/>
        </p:nvGrpSpPr>
        <p:grpSpPr>
          <a:xfrm>
            <a:off x="7238999" y="647699"/>
            <a:ext cx="4230475" cy="3165272"/>
            <a:chOff x="-203200" y="-203199"/>
            <a:chExt cx="4230473" cy="3165270"/>
          </a:xfrm>
        </p:grpSpPr>
        <p:pic>
          <p:nvPicPr>
            <p:cNvPr id="48" name="103915388_747x1121.jpeg"/>
            <p:cNvPicPr/>
            <p:nvPr/>
          </p:nvPicPr>
          <p:blipFill>
            <a:blip r:embed="rId4">
              <a:extLst/>
            </a:blip>
            <a:srcRect l="0" t="25911" r="18" b="26022"/>
            <a:stretch>
              <a:fillRect/>
            </a:stretch>
          </p:blipFill>
          <p:spPr>
            <a:xfrm>
              <a:off x="0" y="0"/>
              <a:ext cx="3824074" cy="2758871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7" name=""/>
            <p:cNvPicPr/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-203200" y="-203200"/>
              <a:ext cx="4230474" cy="3165271"/>
            </a:xfrm>
            <a:prstGeom prst="rect">
              <a:avLst/>
            </a:prstGeom>
            <a:effectLst/>
          </p:spPr>
        </p:pic>
      </p:grpSp>
      <p:sp>
        <p:nvSpPr>
          <p:cNvPr id="50" name="Shape 50"/>
          <p:cNvSpPr/>
          <p:nvPr/>
        </p:nvSpPr>
        <p:spPr>
          <a:xfrm>
            <a:off x="375755" y="2933700"/>
            <a:ext cx="5933580" cy="2349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>
              <a:defRPr spc="48" sz="4900" u="sng">
                <a:latin typeface="+mn-lt"/>
                <a:ea typeface="+mn-ea"/>
                <a:cs typeface="+mn-cs"/>
                <a:sym typeface="American Typewriter"/>
              </a:defRPr>
            </a:lvl1pPr>
          </a:lstStyle>
          <a:p>
            <a:pPr lvl="0">
              <a:defRPr spc="0" sz="1800" u="none">
                <a:solidFill>
                  <a:srgbClr val="000000"/>
                </a:solidFill>
              </a:defRPr>
            </a:pPr>
            <a:r>
              <a:rPr spc="48" sz="4900" u="sng">
                <a:solidFill>
                  <a:srgbClr val="6E603B"/>
                </a:solidFill>
              </a:rPr>
              <a:t>Seed</a:t>
            </a:r>
          </a:p>
        </p:txBody>
      </p:sp>
      <p:sp>
        <p:nvSpPr>
          <p:cNvPr id="51" name="Shape 51"/>
          <p:cNvSpPr/>
          <p:nvPr/>
        </p:nvSpPr>
        <p:spPr>
          <a:xfrm>
            <a:off x="6285847" y="2933700"/>
            <a:ext cx="5933580" cy="2349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>
              <a:defRPr spc="48" sz="4900" u="sng">
                <a:latin typeface="+mn-lt"/>
                <a:ea typeface="+mn-ea"/>
                <a:cs typeface="+mn-cs"/>
                <a:sym typeface="American Typewriter"/>
              </a:defRPr>
            </a:lvl1pPr>
          </a:lstStyle>
          <a:p>
            <a:pPr lvl="0">
              <a:defRPr spc="0" sz="1800" u="none">
                <a:solidFill>
                  <a:srgbClr val="000000"/>
                </a:solidFill>
              </a:defRPr>
            </a:pPr>
            <a:r>
              <a:rPr spc="48" sz="4900" u="sng">
                <a:solidFill>
                  <a:srgbClr val="6E603B"/>
                </a:solidFill>
              </a:rPr>
              <a:t>Sow</a:t>
            </a:r>
          </a:p>
        </p:txBody>
      </p:sp>
      <p:sp>
        <p:nvSpPr>
          <p:cNvPr id="52" name="Shape 52"/>
          <p:cNvSpPr/>
          <p:nvPr/>
        </p:nvSpPr>
        <p:spPr>
          <a:xfrm>
            <a:off x="650665" y="4209206"/>
            <a:ext cx="5383759" cy="43323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 marL="228600" indent="-228600" algn="l">
              <a:buSzPct val="100000"/>
              <a:buChar char="•"/>
              <a:defRPr sz="1800">
                <a:solidFill>
                  <a:srgbClr val="000000"/>
                </a:solidFill>
              </a:defRPr>
            </a:pPr>
            <a:endParaRPr spc="29" sz="2900">
              <a:solidFill>
                <a:srgbClr val="6E603B"/>
              </a:solidFill>
              <a:latin typeface="+mn-lt"/>
              <a:ea typeface="+mn-ea"/>
              <a:cs typeface="+mn-cs"/>
              <a:sym typeface="American Typewriter"/>
            </a:endParaRPr>
          </a:p>
          <a:p>
            <a:pPr lvl="0" marL="228600" indent="-228600" algn="l">
              <a:buSzPct val="100000"/>
              <a:buChar char="•"/>
              <a:defRPr sz="1800">
                <a:solidFill>
                  <a:srgbClr val="000000"/>
                </a:solidFill>
              </a:defRPr>
            </a:pPr>
            <a:r>
              <a:rPr spc="29" sz="2900">
                <a:solidFill>
                  <a:srgbClr val="6E603B"/>
                </a:solidFill>
                <a:latin typeface="+mn-lt"/>
                <a:ea typeface="+mn-ea"/>
                <a:cs typeface="+mn-cs"/>
                <a:sym typeface="American Typewriter"/>
              </a:rPr>
              <a:t> seed started indoors</a:t>
            </a:r>
            <a:endParaRPr spc="29" sz="2900">
              <a:solidFill>
                <a:srgbClr val="6E603B"/>
              </a:solidFill>
              <a:latin typeface="+mn-lt"/>
              <a:ea typeface="+mn-ea"/>
              <a:cs typeface="+mn-cs"/>
              <a:sym typeface="American Typewriter"/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pc="29" sz="2900">
              <a:solidFill>
                <a:srgbClr val="6E603B"/>
              </a:solidFill>
              <a:latin typeface="+mn-lt"/>
              <a:ea typeface="+mn-ea"/>
              <a:cs typeface="+mn-cs"/>
              <a:sym typeface="American Typewriter"/>
            </a:endParaRPr>
          </a:p>
          <a:p>
            <a:pPr lvl="0" marL="228600" indent="-228600" algn="l">
              <a:buSzPct val="100000"/>
              <a:buChar char="•"/>
              <a:defRPr sz="1800">
                <a:solidFill>
                  <a:srgbClr val="000000"/>
                </a:solidFill>
              </a:defRPr>
            </a:pPr>
            <a:r>
              <a:rPr spc="29" sz="2900">
                <a:solidFill>
                  <a:srgbClr val="6E603B"/>
                </a:solidFill>
                <a:latin typeface="+mn-lt"/>
                <a:ea typeface="+mn-ea"/>
                <a:cs typeface="+mn-cs"/>
                <a:sym typeface="American Typewriter"/>
              </a:rPr>
              <a:t>in small containers</a:t>
            </a:r>
            <a:endParaRPr spc="29" sz="2900">
              <a:solidFill>
                <a:srgbClr val="6E603B"/>
              </a:solidFill>
              <a:latin typeface="+mn-lt"/>
              <a:ea typeface="+mn-ea"/>
              <a:cs typeface="+mn-cs"/>
              <a:sym typeface="American Typewriter"/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pc="29" sz="2900">
              <a:solidFill>
                <a:srgbClr val="6E603B"/>
              </a:solidFill>
              <a:latin typeface="+mn-lt"/>
              <a:ea typeface="+mn-ea"/>
              <a:cs typeface="+mn-cs"/>
              <a:sym typeface="American Typewriter"/>
            </a:endParaRPr>
          </a:p>
          <a:p>
            <a:pPr lvl="0" marL="228600" indent="-228600" algn="l">
              <a:buSzPct val="100000"/>
              <a:buChar char="•"/>
              <a:defRPr sz="1800">
                <a:solidFill>
                  <a:srgbClr val="000000"/>
                </a:solidFill>
              </a:defRPr>
            </a:pPr>
            <a:r>
              <a:rPr spc="29" sz="2900">
                <a:solidFill>
                  <a:srgbClr val="6E603B"/>
                </a:solidFill>
                <a:latin typeface="+mn-lt"/>
                <a:ea typeface="+mn-ea"/>
                <a:cs typeface="+mn-cs"/>
                <a:sym typeface="American Typewriter"/>
              </a:rPr>
              <a:t>extends growing season</a:t>
            </a:r>
            <a:endParaRPr spc="29" sz="2900">
              <a:solidFill>
                <a:srgbClr val="6E603B"/>
              </a:solidFill>
              <a:latin typeface="+mn-lt"/>
              <a:ea typeface="+mn-ea"/>
              <a:cs typeface="+mn-cs"/>
              <a:sym typeface="American Typewriter"/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pc="29" sz="2900">
              <a:solidFill>
                <a:srgbClr val="6E603B"/>
              </a:solidFill>
              <a:latin typeface="+mn-lt"/>
              <a:ea typeface="+mn-ea"/>
              <a:cs typeface="+mn-cs"/>
              <a:sym typeface="American Typewriter"/>
            </a:endParaRPr>
          </a:p>
          <a:p>
            <a:pPr lvl="0" marL="228600" indent="-228600" algn="l">
              <a:buSzPct val="100000"/>
              <a:buChar char="•"/>
              <a:defRPr sz="1800">
                <a:solidFill>
                  <a:srgbClr val="000000"/>
                </a:solidFill>
              </a:defRPr>
            </a:pPr>
            <a:r>
              <a:rPr spc="29" sz="2900">
                <a:solidFill>
                  <a:srgbClr val="6E603B"/>
                </a:solidFill>
                <a:latin typeface="+mn-lt"/>
                <a:ea typeface="+mn-ea"/>
                <a:cs typeface="+mn-cs"/>
                <a:sym typeface="American Typewriter"/>
              </a:rPr>
              <a:t>start in mid-February or early March for Zone 7&amp; 8</a:t>
            </a:r>
          </a:p>
        </p:txBody>
      </p:sp>
      <p:sp>
        <p:nvSpPr>
          <p:cNvPr id="53" name="Shape 53"/>
          <p:cNvSpPr/>
          <p:nvPr/>
        </p:nvSpPr>
        <p:spPr>
          <a:xfrm>
            <a:off x="6560757" y="4209206"/>
            <a:ext cx="5383759" cy="43323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 marL="228600" indent="-228600" algn="l">
              <a:buSzPct val="100000"/>
              <a:buChar char="•"/>
              <a:defRPr sz="1800">
                <a:solidFill>
                  <a:srgbClr val="000000"/>
                </a:solidFill>
              </a:defRPr>
            </a:pPr>
            <a:endParaRPr spc="29" sz="2900">
              <a:solidFill>
                <a:srgbClr val="6E603B"/>
              </a:solidFill>
              <a:latin typeface="+mn-lt"/>
              <a:ea typeface="+mn-ea"/>
              <a:cs typeface="+mn-cs"/>
              <a:sym typeface="American Typewriter"/>
            </a:endParaRPr>
          </a:p>
          <a:p>
            <a:pPr lvl="0" marL="228600" indent="-228600" algn="l">
              <a:buSzPct val="100000"/>
              <a:buChar char="•"/>
              <a:defRPr sz="1800">
                <a:solidFill>
                  <a:srgbClr val="000000"/>
                </a:solidFill>
              </a:defRPr>
            </a:pPr>
            <a:r>
              <a:rPr spc="29" sz="2900">
                <a:solidFill>
                  <a:srgbClr val="6E603B"/>
                </a:solidFill>
                <a:latin typeface="+mn-lt"/>
                <a:ea typeface="+mn-ea"/>
                <a:cs typeface="+mn-cs"/>
                <a:sym typeface="American Typewriter"/>
              </a:rPr>
              <a:t>seed started outdoors</a:t>
            </a:r>
            <a:endParaRPr spc="29" sz="2900">
              <a:solidFill>
                <a:srgbClr val="6E603B"/>
              </a:solidFill>
              <a:latin typeface="+mn-lt"/>
              <a:ea typeface="+mn-ea"/>
              <a:cs typeface="+mn-cs"/>
              <a:sym typeface="American Typewriter"/>
            </a:endParaRPr>
          </a:p>
          <a:p>
            <a:pPr lvl="0" marL="228600" indent="-228600" algn="l">
              <a:buSzPct val="100000"/>
              <a:buChar char="•"/>
              <a:defRPr sz="1800">
                <a:solidFill>
                  <a:srgbClr val="000000"/>
                </a:solidFill>
              </a:defRPr>
            </a:pPr>
            <a:endParaRPr spc="29" sz="2900">
              <a:solidFill>
                <a:srgbClr val="6E603B"/>
              </a:solidFill>
              <a:latin typeface="+mn-lt"/>
              <a:ea typeface="+mn-ea"/>
              <a:cs typeface="+mn-cs"/>
              <a:sym typeface="American Typewriter"/>
            </a:endParaRPr>
          </a:p>
          <a:p>
            <a:pPr lvl="0" marL="228600" indent="-228600" algn="l">
              <a:buSzPct val="100000"/>
              <a:buChar char="•"/>
              <a:defRPr sz="1800">
                <a:solidFill>
                  <a:srgbClr val="000000"/>
                </a:solidFill>
              </a:defRPr>
            </a:pPr>
            <a:r>
              <a:rPr spc="29" sz="2900">
                <a:solidFill>
                  <a:srgbClr val="6E603B"/>
                </a:solidFill>
                <a:latin typeface="+mn-lt"/>
                <a:ea typeface="+mn-ea"/>
                <a:cs typeface="+mn-cs"/>
                <a:sym typeface="American Typewriter"/>
              </a:rPr>
              <a:t>directly in the ground</a:t>
            </a:r>
            <a:endParaRPr spc="29" sz="2900">
              <a:solidFill>
                <a:srgbClr val="6E603B"/>
              </a:solidFill>
              <a:latin typeface="+mn-lt"/>
              <a:ea typeface="+mn-ea"/>
              <a:cs typeface="+mn-cs"/>
              <a:sym typeface="American Typewriter"/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pc="29" sz="2900">
              <a:solidFill>
                <a:srgbClr val="6E603B"/>
              </a:solidFill>
              <a:latin typeface="+mn-lt"/>
              <a:ea typeface="+mn-ea"/>
              <a:cs typeface="+mn-cs"/>
              <a:sym typeface="American Typewriter"/>
            </a:endParaRPr>
          </a:p>
          <a:p>
            <a:pPr lvl="0" marL="228600" indent="-228600" algn="l">
              <a:buSzPct val="100000"/>
              <a:buChar char="•"/>
              <a:defRPr sz="1800">
                <a:solidFill>
                  <a:srgbClr val="000000"/>
                </a:solidFill>
              </a:defRPr>
            </a:pPr>
            <a:r>
              <a:rPr spc="29" sz="2900">
                <a:solidFill>
                  <a:srgbClr val="6E603B"/>
                </a:solidFill>
                <a:latin typeface="+mn-lt"/>
                <a:ea typeface="+mn-ea"/>
                <a:cs typeface="+mn-cs"/>
                <a:sym typeface="American Typewriter"/>
              </a:rPr>
              <a:t>shortens growing season</a:t>
            </a:r>
            <a:endParaRPr spc="29" sz="2900">
              <a:solidFill>
                <a:srgbClr val="6E603B"/>
              </a:solidFill>
              <a:latin typeface="+mn-lt"/>
              <a:ea typeface="+mn-ea"/>
              <a:cs typeface="+mn-cs"/>
              <a:sym typeface="American Typewriter"/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pc="29" sz="2900">
              <a:solidFill>
                <a:srgbClr val="6E603B"/>
              </a:solidFill>
              <a:latin typeface="+mn-lt"/>
              <a:ea typeface="+mn-ea"/>
              <a:cs typeface="+mn-cs"/>
              <a:sym typeface="American Typewriter"/>
            </a:endParaRPr>
          </a:p>
          <a:p>
            <a:pPr lvl="0" marL="228600" indent="-228600" algn="l">
              <a:buSzPct val="100000"/>
              <a:buChar char="•"/>
              <a:defRPr sz="1800">
                <a:solidFill>
                  <a:srgbClr val="000000"/>
                </a:solidFill>
              </a:defRPr>
            </a:pPr>
            <a:r>
              <a:rPr spc="29" sz="2900">
                <a:solidFill>
                  <a:srgbClr val="6E603B"/>
                </a:solidFill>
                <a:latin typeface="+mn-lt"/>
                <a:ea typeface="+mn-ea"/>
                <a:cs typeface="+mn-cs"/>
                <a:sym typeface="American Typewriter"/>
              </a:rPr>
              <a:t>start in mid-April or early May for Zone 7&amp; 8</a:t>
            </a:r>
          </a:p>
        </p:txBody>
      </p:sp>
    </p:spTree>
  </p:cSld>
  <p:clrMapOvr>
    <a:masterClrMapping/>
  </p:clrMapOvr>
  <p:transition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70" sz="7000">
                <a:solidFill>
                  <a:srgbClr val="6E603B"/>
                </a:solidFill>
              </a:rPr>
              <a:t>Plan Your Timeline</a:t>
            </a:r>
          </a:p>
        </p:txBody>
      </p:sp>
      <p:pic>
        <p:nvPicPr>
          <p:cNvPr id="56" name="pasted-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66175" y="2014306"/>
            <a:ext cx="5872451" cy="74775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/>
          <p:nvPr>
            <p:ph type="title"/>
          </p:nvPr>
        </p:nvSpPr>
        <p:spPr>
          <a:xfrm>
            <a:off x="756642" y="254000"/>
            <a:ext cx="12126516" cy="23495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70" sz="7000">
                <a:solidFill>
                  <a:srgbClr val="6E603B"/>
                </a:solidFill>
              </a:rPr>
              <a:t>Plan Square Foot Garden</a:t>
            </a:r>
          </a:p>
        </p:txBody>
      </p:sp>
      <p:pic>
        <p:nvPicPr>
          <p:cNvPr id="59" name="pasted-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84449" y="2546350"/>
            <a:ext cx="8470901" cy="64135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70" sz="7000">
                <a:solidFill>
                  <a:srgbClr val="6E603B"/>
                </a:solidFill>
              </a:rPr>
              <a:t>Partner Activities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marL="444499" indent="-444499">
              <a:lnSpc>
                <a:spcPct val="200000"/>
              </a:lnSpc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4700">
                <a:solidFill>
                  <a:srgbClr val="6E603B"/>
                </a:solidFill>
                <a:latin typeface="HelloTeacher2"/>
                <a:ea typeface="HelloTeacher2"/>
                <a:cs typeface="HelloTeacher2"/>
                <a:sym typeface="HelloTeacher2"/>
              </a:rPr>
              <a:t>Examine seeds &amp; read seed packets</a:t>
            </a:r>
            <a:endParaRPr sz="4700">
              <a:solidFill>
                <a:srgbClr val="6E603B"/>
              </a:solidFill>
              <a:latin typeface="HelloTeacher2"/>
              <a:ea typeface="HelloTeacher2"/>
              <a:cs typeface="HelloTeacher2"/>
              <a:sym typeface="HelloTeacher2"/>
            </a:endParaRPr>
          </a:p>
          <a:p>
            <a:pPr lvl="0" marL="444499" indent="-444499">
              <a:lnSpc>
                <a:spcPct val="200000"/>
              </a:lnSpc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4700">
                <a:solidFill>
                  <a:srgbClr val="6E603B"/>
                </a:solidFill>
                <a:latin typeface="HelloTeacher2"/>
                <a:ea typeface="HelloTeacher2"/>
                <a:cs typeface="HelloTeacher2"/>
                <a:sym typeface="HelloTeacher2"/>
              </a:rPr>
              <a:t>Create a Planting Timeline</a:t>
            </a:r>
            <a:endParaRPr sz="4700">
              <a:solidFill>
                <a:srgbClr val="6E603B"/>
              </a:solidFill>
              <a:latin typeface="HelloTeacher2"/>
              <a:ea typeface="HelloTeacher2"/>
              <a:cs typeface="HelloTeacher2"/>
              <a:sym typeface="HelloTeacher2"/>
            </a:endParaRPr>
          </a:p>
          <a:p>
            <a:pPr lvl="0" marL="444499" indent="-444499">
              <a:lnSpc>
                <a:spcPct val="200000"/>
              </a:lnSpc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4700">
                <a:solidFill>
                  <a:srgbClr val="6E603B"/>
                </a:solidFill>
                <a:latin typeface="HelloTeacher2"/>
                <a:ea typeface="HelloTeacher2"/>
                <a:cs typeface="HelloTeacher2"/>
                <a:sym typeface="HelloTeacher2"/>
              </a:rPr>
              <a:t>Plan an Online Square Foot Garden</a:t>
            </a:r>
          </a:p>
        </p:txBody>
      </p:sp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HardCover">
  <a:themeElements>
    <a:clrScheme name="HardCover">
      <a:dk1>
        <a:srgbClr val="6E603B"/>
      </a:dk1>
      <a:lt1>
        <a:srgbClr val="33446E"/>
      </a:lt1>
      <a:dk2>
        <a:srgbClr val="5C5A52"/>
      </a:dk2>
      <a:lt2>
        <a:srgbClr val="DCDEE0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HardCover">
      <a:majorFont>
        <a:latin typeface="American Typewriter"/>
        <a:ea typeface="American Typewriter"/>
        <a:cs typeface="American Typewriter"/>
      </a:majorFont>
      <a:minorFont>
        <a:latin typeface="American Typewriter"/>
        <a:ea typeface="American Typewriter"/>
        <a:cs typeface="American Typewriter"/>
      </a:minorFont>
    </a:fontScheme>
    <a:fmtScheme name="HardCove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A8AB65"/>
        </a:solid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FFFDEF"/>
            </a:solidFill>
            <a:effectLst>
              <a:outerShdw sx="100000" sy="100000" kx="0" ky="0" algn="b" rotWithShape="0" blurRad="25400" dist="12700" dir="16200000">
                <a:srgbClr val="000000">
                  <a:alpha val="40000"/>
                </a:srgbClr>
              </a:outerShdw>
            </a:effectLst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82844E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6E603B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HardCover">
  <a:themeElements>
    <a:clrScheme name="HardCover">
      <a:dk1>
        <a:srgbClr val="000000"/>
      </a:dk1>
      <a:lt1>
        <a:srgbClr val="FFFFFF"/>
      </a:lt1>
      <a:dk2>
        <a:srgbClr val="5C5A52"/>
      </a:dk2>
      <a:lt2>
        <a:srgbClr val="DCDEE0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HardCover">
      <a:majorFont>
        <a:latin typeface="American Typewriter"/>
        <a:ea typeface="American Typewriter"/>
        <a:cs typeface="American Typewriter"/>
      </a:majorFont>
      <a:minorFont>
        <a:latin typeface="American Typewriter"/>
        <a:ea typeface="American Typewriter"/>
        <a:cs typeface="American Typewriter"/>
      </a:minorFont>
    </a:fontScheme>
    <a:fmtScheme name="HardCove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A8AB65"/>
        </a:solid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FFFDEF"/>
            </a:solidFill>
            <a:effectLst>
              <a:outerShdw sx="100000" sy="100000" kx="0" ky="0" algn="b" rotWithShape="0" blurRad="25400" dist="12700" dir="16200000">
                <a:srgbClr val="000000">
                  <a:alpha val="40000"/>
                </a:srgbClr>
              </a:outerShdw>
            </a:effectLst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82844E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6E603B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