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3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Relationship Id="rId3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smtClean="0"/>
              <a:t>Scientific Method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9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4805" y="618518"/>
            <a:ext cx="9993548" cy="511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2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4561" y="618517"/>
            <a:ext cx="9693448" cy="544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1934491"/>
            <a:ext cx="10428972" cy="278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0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813" y="1739375"/>
            <a:ext cx="10790969" cy="393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1857601"/>
            <a:ext cx="8905112" cy="430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0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6856" y="1643846"/>
            <a:ext cx="9104675" cy="3878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856" y="5522025"/>
            <a:ext cx="9104675" cy="54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009" y="1975397"/>
            <a:ext cx="10464805" cy="310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78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2" y="1656989"/>
            <a:ext cx="9648825" cy="306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9</TotalTime>
  <Words>9</Words>
  <Application>Microsoft Macintosh PowerPoint</Application>
  <PresentationFormat>Widescreen</PresentationFormat>
  <Paragraphs>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Tw Cen MT</vt:lpstr>
      <vt:lpstr>Circuit</vt:lpstr>
      <vt:lpstr>The Scientific Method</vt:lpstr>
      <vt:lpstr>PowerPoint Presentation</vt:lpstr>
      <vt:lpstr>PowerPoint Presentation</vt:lpstr>
      <vt:lpstr>Observations</vt:lpstr>
      <vt:lpstr>Problem </vt:lpstr>
      <vt:lpstr>Hypothesis</vt:lpstr>
      <vt:lpstr>Experiment</vt:lpstr>
      <vt:lpstr>Results</vt:lpstr>
      <vt:lpstr>Conclusion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Scientific Method</dc:title>
  <dc:creator>Kristen Truong</dc:creator>
  <cp:lastModifiedBy>Kristen Truong</cp:lastModifiedBy>
  <cp:revision>1</cp:revision>
  <dcterms:created xsi:type="dcterms:W3CDTF">2018-08-27T20:07:07Z</dcterms:created>
  <dcterms:modified xsi:type="dcterms:W3CDTF">2018-08-27T20:16:15Z</dcterms:modified>
</cp:coreProperties>
</file>