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9"/>
    <p:restoredTop sz="94599"/>
  </p:normalViewPr>
  <p:slideViewPr>
    <p:cSldViewPr snapToGrid="0" snapToObjects="1">
      <p:cViewPr varScale="1">
        <p:scale>
          <a:sx n="65" d="100"/>
          <a:sy n="65" d="100"/>
        </p:scale>
        <p:origin x="208" y="1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3/1/19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3/1/19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3/1/19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3/1/19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3/1/19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3/1/19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3/1/19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3/1/19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3/1/19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3/1/19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3/1/19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3/1/19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75B90-1816-484F-A8BB-EB790DB22F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Scatter plot data test read aloud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CED5EF-5ECA-8841-BDFE-8137E3F6EDB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602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BCCEB-D259-FB4C-9A18-04DA9DE7C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Click Play. Each question will be read one after another. Pause to control your pace. Resume to go onto the next question. </a:t>
            </a:r>
          </a:p>
        </p:txBody>
      </p:sp>
      <p:pic>
        <p:nvPicPr>
          <p:cNvPr id="4" name="Scatter Plot and Data Test Recording">
            <a:hlinkClick r:id="" action="ppaction://media"/>
            <a:extLst>
              <a:ext uri="{FF2B5EF4-FFF2-40B4-BE49-F238E27FC236}">
                <a16:creationId xmlns:a16="http://schemas.microsoft.com/office/drawing/2014/main" id="{10D2B598-7513-9742-9D13-50400F378196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934075" y="3676650"/>
            <a:ext cx="812800" cy="812800"/>
          </a:xfrm>
          <a:solidFill>
            <a:srgbClr val="FFFF00"/>
          </a:solidFill>
        </p:spPr>
      </p:pic>
    </p:spTree>
    <p:extLst>
      <p:ext uri="{BB962C8B-B14F-4D97-AF65-F5344CB8AC3E}">
        <p14:creationId xmlns:p14="http://schemas.microsoft.com/office/powerpoint/2010/main" val="776884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689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Badge</Template>
  <TotalTime>1</TotalTime>
  <Words>32</Words>
  <Application>Microsoft Macintosh PowerPoint</Application>
  <PresentationFormat>Widescreen</PresentationFormat>
  <Paragraphs>2</Paragraphs>
  <Slides>2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Gill Sans MT</vt:lpstr>
      <vt:lpstr>Impact</vt:lpstr>
      <vt:lpstr>Badge</vt:lpstr>
      <vt:lpstr>Scatter plot data test read aloud</vt:lpstr>
      <vt:lpstr>Click Play. Each question will be read one after another. Pause to control your pace. Resume to go onto the next question. 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Scatter plot data test read aloud</dc:title>
  <dc:creator>Sarah Walters</dc:creator>
  <cp:lastModifiedBy>Sarah Walters</cp:lastModifiedBy>
  <cp:revision>1</cp:revision>
  <dcterms:created xsi:type="dcterms:W3CDTF">2019-03-01T15:58:20Z</dcterms:created>
  <dcterms:modified xsi:type="dcterms:W3CDTF">2019-03-01T16:00:04Z</dcterms:modified>
</cp:coreProperties>
</file>