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66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1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3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8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3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5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6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4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1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5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9A4C4-97E8-4484-92CA-A6A57081AB0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5567-94FC-4D2A-9B07-137B103F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72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QNlIR-TThPM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app=desktop&amp;v=EBNwlC75uI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SPACE-AGE SPIN OFFS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382000" cy="3962400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C:\Users\Owner\AppData\Local\Microsoft\Windows\Temporary Internet Files\Content.IE5\OCG5J96T\MC90043247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7150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66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are Space – Age Spin Offs?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They are technologies that were developed for the space programs but are now used in </a:t>
            </a:r>
            <a:r>
              <a:rPr lang="en-US" dirty="0">
                <a:solidFill>
                  <a:srgbClr val="FF0000"/>
                </a:solidFill>
              </a:rPr>
              <a:t>everyday</a:t>
            </a:r>
            <a:r>
              <a:rPr lang="en-US" dirty="0"/>
              <a:t> life.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There are </a:t>
            </a:r>
            <a:r>
              <a:rPr lang="en-US" dirty="0">
                <a:solidFill>
                  <a:srgbClr val="FF0000"/>
                </a:solidFill>
              </a:rPr>
              <a:t>hundreds</a:t>
            </a:r>
            <a:r>
              <a:rPr lang="en-US" dirty="0"/>
              <a:t> of items that we use every day that were developed for the space program.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SPACE-AGE SPIN OFFS</a:t>
            </a:r>
            <a:endParaRPr lang="en-US" dirty="0"/>
          </a:p>
        </p:txBody>
      </p:sp>
      <p:pic>
        <p:nvPicPr>
          <p:cNvPr id="2050" name="Picture 2" descr="C:\Users\Owner\AppData\Local\Microsoft\Windows\Temporary Internet Files\Content.IE5\OCG5J96T\MC9002820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2362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4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086" cy="5105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/>
              <a:t>How It Happens</a:t>
            </a:r>
            <a:r>
              <a:rPr lang="en-US" dirty="0"/>
              <a:t>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 NASA needs to find a new way to study </a:t>
            </a:r>
            <a:r>
              <a:rPr lang="en-US" sz="2400" dirty="0">
                <a:solidFill>
                  <a:srgbClr val="FF0000"/>
                </a:solidFill>
              </a:rPr>
              <a:t>space</a:t>
            </a:r>
            <a:r>
              <a:rPr lang="en-US" sz="2400" dirty="0"/>
              <a:t> or solve a problem.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Their scientists study the problem and come up with a </a:t>
            </a:r>
            <a:r>
              <a:rPr lang="en-US" sz="2400" dirty="0">
                <a:solidFill>
                  <a:srgbClr val="FF0000"/>
                </a:solidFill>
              </a:rPr>
              <a:t>new</a:t>
            </a:r>
            <a:r>
              <a:rPr lang="en-US" sz="2400" dirty="0"/>
              <a:t> technology that solves it.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People at NASA’s Technology Transfer Program get a </a:t>
            </a:r>
            <a:r>
              <a:rPr lang="en-US" sz="2400" dirty="0">
                <a:solidFill>
                  <a:srgbClr val="FF0000"/>
                </a:solidFill>
              </a:rPr>
              <a:t>patent </a:t>
            </a:r>
            <a:r>
              <a:rPr lang="en-US" sz="2400" dirty="0"/>
              <a:t>for the new technology and study it to find ways it could be used in everyday life.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Then they find companies or other organizations that are </a:t>
            </a:r>
            <a:r>
              <a:rPr lang="en-US" sz="2400" dirty="0">
                <a:solidFill>
                  <a:srgbClr val="FF0000"/>
                </a:solidFill>
              </a:rPr>
              <a:t>interested</a:t>
            </a:r>
            <a:r>
              <a:rPr lang="en-US" sz="2400" dirty="0"/>
              <a:t> in licensing the technology.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Those companies use the new technology to make a new product or to make existing products </a:t>
            </a:r>
            <a:r>
              <a:rPr lang="en-US" sz="2400" dirty="0">
                <a:solidFill>
                  <a:srgbClr val="FF0000"/>
                </a:solidFill>
              </a:rPr>
              <a:t>better</a:t>
            </a:r>
            <a:r>
              <a:rPr lang="en-US" sz="2400" dirty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SPACE-AGE SPIN OFFS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1396D-0688-47F1-B1B8-007A4507CA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516063"/>
            <a:ext cx="2291725" cy="6397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5DB1CE-6628-4B05-8590-BA33C54AD9B0}"/>
              </a:ext>
            </a:extLst>
          </p:cNvPr>
          <p:cNvSpPr txBox="1"/>
          <p:nvPr/>
        </p:nvSpPr>
        <p:spPr>
          <a:xfrm>
            <a:off x="7391400" y="7620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Spin 2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00C9C-BB54-468A-B19D-19B69897F2D7}"/>
              </a:ext>
            </a:extLst>
          </p:cNvPr>
          <p:cNvSpPr txBox="1"/>
          <p:nvPr/>
        </p:nvSpPr>
        <p:spPr>
          <a:xfrm>
            <a:off x="685800" y="902772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Spin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3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200"/>
            <a:ext cx="8077199" cy="4953000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SPACE-AGE SPIN OFFS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0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158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Courier New</vt:lpstr>
      <vt:lpstr>Wingdings</vt:lpstr>
      <vt:lpstr>Office Theme</vt:lpstr>
      <vt:lpstr>SPACE-AGE SPIN OFFS</vt:lpstr>
      <vt:lpstr>SPACE-AGE SPIN OFFS</vt:lpstr>
      <vt:lpstr>SPACE-AGE SPIN OFFS</vt:lpstr>
      <vt:lpstr>SPACE-AGE SPIN OFFS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SPACE-AGE SPIN OFFS</dc:title>
  <dc:creator>Owner</dc:creator>
  <cp:lastModifiedBy>Mark Pompei</cp:lastModifiedBy>
  <cp:revision>36</cp:revision>
  <dcterms:created xsi:type="dcterms:W3CDTF">2012-10-17T22:24:23Z</dcterms:created>
  <dcterms:modified xsi:type="dcterms:W3CDTF">2021-01-26T12:43:37Z</dcterms:modified>
</cp:coreProperties>
</file>