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65" r:id="rId2"/>
    <p:sldId id="263" r:id="rId3"/>
    <p:sldId id="264" r:id="rId4"/>
    <p:sldId id="256" r:id="rId5"/>
    <p:sldId id="257" r:id="rId6"/>
    <p:sldId id="262" r:id="rId7"/>
    <p:sldId id="261" r:id="rId8"/>
    <p:sldId id="260" r:id="rId9"/>
    <p:sldId id="258" r:id="rId10"/>
    <p:sldId id="25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3"/>
    <p:restoredTop sz="94599"/>
  </p:normalViewPr>
  <p:slideViewPr>
    <p:cSldViewPr snapToGrid="0" snapToObjects="1">
      <p:cViewPr varScale="1">
        <p:scale>
          <a:sx n="90" d="100"/>
          <a:sy n="90" d="100"/>
        </p:scale>
        <p:origin x="232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2/3/20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2/3/20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2/3/20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2/3/20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2/3/20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2/3/20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2/3/20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2/3/20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v6HkipQcfA&amp;t=2s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6B3C8-70F7-8245-A5AA-5B499076BF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3490919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AB07D-EE84-1B40-B9F9-9B5CB6FED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to decision making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0EEC0-CBF2-694A-8F57-6F324D446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2093976"/>
            <a:ext cx="11458575" cy="2649474"/>
          </a:xfrm>
        </p:spPr>
        <p:txBody>
          <a:bodyPr/>
          <a:lstStyle/>
          <a:p>
            <a:r>
              <a:rPr lang="en-US" dirty="0"/>
              <a:t>I.</a:t>
            </a:r>
            <a:r>
              <a:rPr lang="en-US" sz="2400" dirty="0"/>
              <a:t>	Identify your goal</a:t>
            </a:r>
          </a:p>
          <a:p>
            <a:r>
              <a:rPr lang="en-US" sz="2400" dirty="0"/>
              <a:t>2.	Identify your options</a:t>
            </a:r>
          </a:p>
          <a:p>
            <a:r>
              <a:rPr lang="en-US" sz="2400" dirty="0"/>
              <a:t>3. 	Consider the consequences for each option</a:t>
            </a:r>
          </a:p>
          <a:p>
            <a:r>
              <a:rPr lang="en-US" sz="2400" dirty="0"/>
              <a:t>4.	Choose the option with the best results (but keep your back ups in mind)</a:t>
            </a:r>
          </a:p>
          <a:p>
            <a:r>
              <a:rPr lang="en-US" sz="2400" dirty="0"/>
              <a:t>5.	Evaluate your decision</a:t>
            </a:r>
          </a:p>
        </p:txBody>
      </p:sp>
    </p:spTree>
    <p:extLst>
      <p:ext uri="{BB962C8B-B14F-4D97-AF65-F5344CB8AC3E}">
        <p14:creationId xmlns:p14="http://schemas.microsoft.com/office/powerpoint/2010/main" val="408238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8EA35-0486-3447-B33B-2BF4B1BDF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9802940" cy="1609344"/>
          </a:xfrm>
        </p:spPr>
        <p:txBody>
          <a:bodyPr/>
          <a:lstStyle/>
          <a:p>
            <a:pPr algn="ctr"/>
            <a:r>
              <a:rPr lang="en-US" dirty="0" err="1"/>
              <a:t>ReactiNG</a:t>
            </a:r>
            <a:r>
              <a:rPr lang="en-US" dirty="0"/>
              <a:t>    VS. 	RESPONDING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340AF-38FD-FE47-B99F-94357119D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9948" y="2446769"/>
            <a:ext cx="2944940" cy="24220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Acting </a:t>
            </a:r>
            <a:r>
              <a:rPr lang="en-US" sz="3600" u="sng" dirty="0"/>
              <a:t>without </a:t>
            </a:r>
            <a:r>
              <a:rPr lang="en-US" sz="3600" dirty="0"/>
              <a:t>thinking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F66789-A49E-994B-B9B5-B21BF03A8FC7}"/>
              </a:ext>
            </a:extLst>
          </p:cNvPr>
          <p:cNvSpPr txBox="1"/>
          <p:nvPr/>
        </p:nvSpPr>
        <p:spPr>
          <a:xfrm>
            <a:off x="6943725" y="2457449"/>
            <a:ext cx="33004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Thinking first before acting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7DD056-D8AA-F745-9672-2AF7694EF74B}"/>
              </a:ext>
            </a:extLst>
          </p:cNvPr>
          <p:cNvSpPr txBox="1"/>
          <p:nvPr/>
        </p:nvSpPr>
        <p:spPr>
          <a:xfrm>
            <a:off x="7458075" y="52863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69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6B3C8-70F7-8245-A5AA-5B499076BF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Emotional reactions</a:t>
            </a:r>
          </a:p>
        </p:txBody>
      </p:sp>
      <p:sp>
        <p:nvSpPr>
          <p:cNvPr id="4" name="TextBox 3">
            <a:hlinkClick r:id="rId2"/>
            <a:extLst>
              <a:ext uri="{FF2B5EF4-FFF2-40B4-BE49-F238E27FC236}">
                <a16:creationId xmlns:a16="http://schemas.microsoft.com/office/drawing/2014/main" id="{74F22BBE-7789-AE4F-9420-3265AE49FD55}"/>
              </a:ext>
            </a:extLst>
          </p:cNvPr>
          <p:cNvSpPr txBox="1"/>
          <p:nvPr/>
        </p:nvSpPr>
        <p:spPr>
          <a:xfrm>
            <a:off x="925831" y="5863590"/>
            <a:ext cx="6077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www.yo</a:t>
            </a:r>
            <a:r>
              <a:rPr lang="en-US" dirty="0" err="1">
                <a:hlinkClick r:id="rId2"/>
              </a:rPr>
              <a:t>u</a:t>
            </a:r>
            <a:r>
              <a:rPr lang="en-US" dirty="0" err="1">
                <a:hlinkClick r:id="rId2"/>
              </a:rPr>
              <a:t>tube.com</a:t>
            </a:r>
            <a:r>
              <a:rPr lang="en-US" dirty="0">
                <a:hlinkClick r:id="rId2"/>
              </a:rPr>
              <a:t>/watch?v=kv6HkipQcfA&amp;t=2s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59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DBD13-C8F9-484A-85DB-598259140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18" y="0"/>
            <a:ext cx="10058400" cy="1143000"/>
          </a:xfrm>
        </p:spPr>
        <p:txBody>
          <a:bodyPr/>
          <a:lstStyle/>
          <a:p>
            <a:r>
              <a:rPr lang="en-US" dirty="0"/>
              <a:t>Survival instincts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E8719C-1740-BC40-B3C6-E0DF9377E1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6986047"/>
              </p:ext>
            </p:extLst>
          </p:nvPr>
        </p:nvGraphicFramePr>
        <p:xfrm>
          <a:off x="1069975" y="1223010"/>
          <a:ext cx="10058400" cy="483489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976495">
                  <a:extLst>
                    <a:ext uri="{9D8B030D-6E8A-4147-A177-3AD203B41FA5}">
                      <a16:colId xmlns:a16="http://schemas.microsoft.com/office/drawing/2014/main" val="1666824089"/>
                    </a:ext>
                  </a:extLst>
                </a:gridCol>
                <a:gridCol w="5081905">
                  <a:extLst>
                    <a:ext uri="{9D8B030D-6E8A-4147-A177-3AD203B41FA5}">
                      <a16:colId xmlns:a16="http://schemas.microsoft.com/office/drawing/2014/main" val="3803697292"/>
                    </a:ext>
                  </a:extLst>
                </a:gridCol>
              </a:tblGrid>
              <a:tr h="78820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CAVEMAN MIND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MODERN MIND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813691"/>
                  </a:ext>
                </a:extLst>
              </a:tr>
              <a:tr h="40466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26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179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3DC2F8-EE9C-A449-90E0-8CB9CBD6E3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265" y="838441"/>
            <a:ext cx="6736771" cy="5251499"/>
          </a:xfrm>
        </p:spPr>
      </p:pic>
    </p:spTree>
    <p:extLst>
      <p:ext uri="{BB962C8B-B14F-4D97-AF65-F5344CB8AC3E}">
        <p14:creationId xmlns:p14="http://schemas.microsoft.com/office/powerpoint/2010/main" val="9184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B381C-A7CF-3443-A589-7DB554E88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Rapid Reset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037CC36-EBA6-AD48-A2FB-32F33CDD70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49775" y="2832100"/>
            <a:ext cx="3098800" cy="2628900"/>
          </a:xfrm>
        </p:spPr>
      </p:pic>
    </p:spTree>
    <p:extLst>
      <p:ext uri="{BB962C8B-B14F-4D97-AF65-F5344CB8AC3E}">
        <p14:creationId xmlns:p14="http://schemas.microsoft.com/office/powerpoint/2010/main" val="1567458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A9E2E-B327-B34D-9FEE-F23589928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" y="2564130"/>
            <a:ext cx="10767060" cy="4156710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Rockwell Condensed" panose="02060603050405020104" pitchFamily="18" charset="77"/>
              </a:rPr>
              <a:t>The caveman mind’s biggest advantage over the modern mind is that everything it did was of value-made for a better life.  Our life has evolved and so has our mind.  We no longer work merely from a place of survival.  The modern mind has also developed logic/higher level thinking but we must bypass our emotional/survival brain in order to access it to better ourselves.  </a:t>
            </a:r>
            <a:br>
              <a:rPr lang="en-US" sz="3200" b="1" dirty="0">
                <a:latin typeface="Rockwell Condensed" panose="02060603050405020104" pitchFamily="18" charset="77"/>
              </a:rPr>
            </a:br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273F33-13AC-3E4F-BF1D-AD4542E90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170" y="304800"/>
            <a:ext cx="4038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64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A8E24-66D4-9047-84B6-3F57DE543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18" y="153162"/>
            <a:ext cx="5502402" cy="1081278"/>
          </a:xfrm>
        </p:spPr>
        <p:txBody>
          <a:bodyPr/>
          <a:lstStyle/>
          <a:p>
            <a:r>
              <a:rPr lang="en-US" dirty="0"/>
              <a:t>Thinking Strategies: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03A05-2F39-6346-93F9-FFD21B0DA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234440"/>
            <a:ext cx="11418570" cy="5394960"/>
          </a:xfrm>
        </p:spPr>
        <p:txBody>
          <a:bodyPr/>
          <a:lstStyle/>
          <a:p>
            <a:r>
              <a:rPr lang="en-US" dirty="0"/>
              <a:t>Worrying</a:t>
            </a:r>
          </a:p>
          <a:p>
            <a:r>
              <a:rPr lang="en-US" dirty="0"/>
              <a:t>Dwelling on the past</a:t>
            </a:r>
          </a:p>
          <a:p>
            <a:r>
              <a:rPr lang="en-US" dirty="0"/>
              <a:t>Dreaming about the future</a:t>
            </a:r>
          </a:p>
          <a:p>
            <a:r>
              <a:rPr lang="en-US" dirty="0"/>
              <a:t>Imagining revenge scenarios</a:t>
            </a:r>
          </a:p>
          <a:p>
            <a:r>
              <a:rPr lang="en-US" dirty="0"/>
              <a:t>Thinking ”it’s not fair”….  ”         if only….”      </a:t>
            </a:r>
          </a:p>
          <a:p>
            <a:r>
              <a:rPr lang="en-US" dirty="0"/>
              <a:t>Blaming yourself</a:t>
            </a:r>
          </a:p>
          <a:p>
            <a:r>
              <a:rPr lang="en-US" dirty="0"/>
              <a:t>Blaming others/ the world</a:t>
            </a:r>
          </a:p>
          <a:p>
            <a:r>
              <a:rPr lang="en-US" dirty="0"/>
              <a:t>Talking positively to yourself</a:t>
            </a:r>
          </a:p>
          <a:p>
            <a:r>
              <a:rPr lang="en-US" dirty="0"/>
              <a:t>Talking negatively to yourself</a:t>
            </a:r>
          </a:p>
          <a:p>
            <a:r>
              <a:rPr lang="en-US" dirty="0"/>
              <a:t>Analyzing yourself (trying to figure out why you’re like this)</a:t>
            </a:r>
          </a:p>
          <a:p>
            <a:r>
              <a:rPr lang="en-US" dirty="0"/>
              <a:t>Analyzing the situation (trying to figure out why this happened)</a:t>
            </a:r>
          </a:p>
          <a:p>
            <a:r>
              <a:rPr lang="en-US" dirty="0"/>
              <a:t>Analyzing others (trying to figure out why they are like this)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3AB074-D9BC-2B40-9741-D4475B18C7F9}"/>
              </a:ext>
            </a:extLst>
          </p:cNvPr>
          <p:cNvSpPr txBox="1"/>
          <p:nvPr/>
        </p:nvSpPr>
        <p:spPr>
          <a:xfrm>
            <a:off x="5789295" y="370635"/>
            <a:ext cx="590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Anything you have ever tried to make yourself feel better when painful thoughts or feelings show up.</a:t>
            </a:r>
          </a:p>
        </p:txBody>
      </p:sp>
    </p:spTree>
    <p:extLst>
      <p:ext uri="{BB962C8B-B14F-4D97-AF65-F5344CB8AC3E}">
        <p14:creationId xmlns:p14="http://schemas.microsoft.com/office/powerpoint/2010/main" val="3813522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C4B63-C546-8C4D-8666-4436472D6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Ask yourself…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BB400-0457-7F45-91CE-AEAC64A42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Did this get rid of my painful thoughts and feelings </a:t>
            </a:r>
            <a:r>
              <a:rPr lang="en-US" sz="2800" i="1" dirty="0"/>
              <a:t>in the long term?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800" i="1" dirty="0"/>
              <a:t>Did this bring me closer to a rich, full life?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800" i="1" dirty="0"/>
              <a:t>If the answer is ”no”, what did this cost me in terms of time, energy, health, relationships?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783261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589</TotalTime>
  <Words>313</Words>
  <Application>Microsoft Macintosh PowerPoint</Application>
  <PresentationFormat>Widescreen</PresentationFormat>
  <Paragraphs>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Rockwell</vt:lpstr>
      <vt:lpstr>Rockwell Condensed</vt:lpstr>
      <vt:lpstr>Rockwell Extra Bold</vt:lpstr>
      <vt:lpstr>Wingdings</vt:lpstr>
      <vt:lpstr>Wood Type</vt:lpstr>
      <vt:lpstr>Decision Making</vt:lpstr>
      <vt:lpstr>Steps to decision making</vt:lpstr>
      <vt:lpstr>ReactiNG    VS.  RESPONDING </vt:lpstr>
      <vt:lpstr>Emotional reactions</vt:lpstr>
      <vt:lpstr>Survival instincts</vt:lpstr>
      <vt:lpstr>PowerPoint Presentation</vt:lpstr>
      <vt:lpstr>Rapid Reset</vt:lpstr>
      <vt:lpstr>The caveman mind’s biggest advantage over the modern mind is that everything it did was of value-made for a better life.  Our life has evolved and so has our mind.  We no longer work merely from a place of survival.  The modern mind has also developed logic/higher level thinking but we must bypass our emotional/survival brain in order to access it to better ourselves.   </vt:lpstr>
      <vt:lpstr>Thinking Strategies: </vt:lpstr>
      <vt:lpstr>Ask yourself…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Happiness Trap</dc:title>
  <dc:creator>Microsoft Office User</dc:creator>
  <cp:lastModifiedBy>Michelle Kessler</cp:lastModifiedBy>
  <cp:revision>15</cp:revision>
  <dcterms:created xsi:type="dcterms:W3CDTF">2019-01-25T19:50:49Z</dcterms:created>
  <dcterms:modified xsi:type="dcterms:W3CDTF">2020-02-03T20:59:11Z</dcterms:modified>
</cp:coreProperties>
</file>