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2F7"/>
    <a:srgbClr val="AFDD37"/>
    <a:srgbClr val="7FA028"/>
    <a:srgbClr val="288BA0"/>
    <a:srgbClr val="FF9300"/>
    <a:srgbClr val="521B93"/>
    <a:srgbClr val="043BC4"/>
    <a:srgbClr val="E34624"/>
    <a:srgbClr val="008F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599"/>
  </p:normalViewPr>
  <p:slideViewPr>
    <p:cSldViewPr snapToGrid="0" snapToObjects="1">
      <p:cViewPr>
        <p:scale>
          <a:sx n="47" d="100"/>
          <a:sy n="47" d="100"/>
        </p:scale>
        <p:origin x="384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682D-A89C-5847-8A35-D293F5C28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211217-17AE-8C4C-BA1F-9AD851113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884B4-F25C-E849-A9D8-330FBAC8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CBDC4-3E60-5244-924C-8A526373C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2D753-7CD8-BE4C-A7F4-446F6DB2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6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5A7AE-00A5-224D-B4DA-9D44DF94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9CD4A-4D65-0745-8395-6B68BE721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2951D-C063-5A43-8CF4-537E6329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32CDA-FAE8-CB4B-9F66-309DF839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DD395-12FF-704C-8C6C-642EFB21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3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9C57-8FEA-344F-992A-19EBDBB1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B6D90-10F1-8B48-A66C-3DF433DC8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80BB6-88E0-2A4C-8929-C2B12FE4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DC499-F121-2E42-8B04-D4A35DF67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19904-8037-C048-B8F7-684E820B5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5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025E-6106-414B-9205-B4453322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89D35-7CE2-0D4F-B3DD-70A25CABA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F63EFF-56D8-2B49-A477-983E27842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2467D-8018-FF49-A7EA-711CD8DE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9499E-C51F-6145-A885-EB533A52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7752F-E490-C248-B3AA-02F7F63D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5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EEFC-A189-5E47-B9F7-595DFD85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FE7F9-5D3E-5045-9E05-5B73C4552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DCEB04-97D8-054D-90D1-FC11D7819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3F6518-8110-F54A-9E2E-95736CA7A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E6998B-7F9F-2247-B787-B2D782B831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27F5E9-D7F9-6B41-AD73-4180E78D0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FF7E3-F8A9-B042-B33C-966AA771D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1C3672-524A-EC40-AA2D-47EBFB8F3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9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F571-165E-E345-A581-3558DDC8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F901F-50EA-254E-9BDE-C3206D79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2CCA1-A59B-6949-AB86-18DA0AE15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A78C2-349D-0247-A594-C50BD3A1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5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CC342-875F-8141-801B-D11D9F35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C4749-6470-F744-BE54-02D3FA76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058A1-8B5C-EC43-BCBC-755A9048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92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51D6-D1E4-EC4C-AB79-8C637AFA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E1172-6908-664B-8CB8-B5BB21F84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7E333-506A-4549-AE78-98055D0A4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FFA8F-948B-E644-B20F-397E3B9CC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C1745-E2EC-A04C-BB08-A0199FD3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E09E7-6828-D94C-90F4-2C2FD561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944E-71AA-B34D-9E37-052E54BE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86F76C-2A00-454F-9753-4337D03AD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D7815-AC70-4543-AE19-A17E8EC46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081A1-8429-4249-87E8-8E51BCB5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345449-63D6-AD49-A39F-12DEB8BE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F69D5-76BF-DE46-9621-411200E5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7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580D-F0E5-0545-918C-0F5D38099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9C225-DC23-D54E-9025-1B75BE0D8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BA7B8-A437-1F4B-974C-943B4E97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9AC48-B865-A141-A762-9B7BB49D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11ED3-79B3-DB4B-8C99-DDD0315F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7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993708-9CE0-C74F-BB99-25140242D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CB02A5-4162-0F4A-BB5E-668F522CE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461FE-899D-154C-A077-2DE5AC59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11EC2-9964-AF48-85C0-DBD2FCF01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4A738-915D-A84D-B2BA-CAFC0E475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3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C45899-0B5A-CF4A-AE48-4785091C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4A881-2FFE-184B-81F6-86693DC02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5C187-6180-6240-9124-306CFB542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28325-5E10-294F-BB15-5E82CF048A76}" type="datetimeFigureOut">
              <a:rPr lang="en-US" smtClean="0"/>
              <a:t>3/18/20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79892-DC30-8F43-B611-F549AC2B7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1F623-9094-4544-9C84-E9F616494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6614-89A9-364D-9A05-87F8B4FA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6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-1" y="1574800"/>
            <a:ext cx="121920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Revising</a:t>
            </a:r>
            <a:r>
              <a:rPr lang="en-US" sz="8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 &amp; </a:t>
            </a:r>
            <a:r>
              <a:rPr lang="en-US" sz="8800" dirty="0">
                <a:ln>
                  <a:solidFill>
                    <a:schemeClr val="tx1"/>
                  </a:solidFill>
                </a:ln>
                <a:solidFill>
                  <a:srgbClr val="EB22F7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Editing</a:t>
            </a:r>
            <a:r>
              <a:rPr lang="en-US" sz="8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br>
              <a:rPr lang="en-US" sz="8800" dirty="0">
                <a:latin typeface="AGMomster Medium" panose="02000603000000000000" pitchFamily="2" charset="0"/>
                <a:ea typeface="AGMomster Medium" panose="02000603000000000000" pitchFamily="2" charset="0"/>
              </a:rPr>
            </a:br>
            <a:r>
              <a:rPr lang="en-US" sz="88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a Paper</a:t>
            </a:r>
          </a:p>
        </p:txBody>
      </p:sp>
    </p:spTree>
    <p:extLst>
      <p:ext uri="{BB962C8B-B14F-4D97-AF65-F5344CB8AC3E}">
        <p14:creationId xmlns:p14="http://schemas.microsoft.com/office/powerpoint/2010/main" val="3764279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279400" y="355600"/>
            <a:ext cx="114808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u="sng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Revising: </a:t>
            </a: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means to look at your paper again to make changes that will make your paper better.</a:t>
            </a:r>
          </a:p>
          <a:p>
            <a:pPr algn="ctr"/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 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All writers need to revise. The first draft is never the best draft!</a:t>
            </a:r>
            <a:endParaRPr lang="en-US" sz="4400" dirty="0"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05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0" y="203200"/>
            <a:ext cx="121920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Revising</a:t>
            </a:r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 YouTube </a:t>
            </a:r>
          </a:p>
          <a:p>
            <a:pPr algn="ctr"/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Videos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30C55-FE10-4C4E-8018-756E1426547B}"/>
              </a:ext>
            </a:extLst>
          </p:cNvPr>
          <p:cNvSpPr txBox="1"/>
          <p:nvPr/>
        </p:nvSpPr>
        <p:spPr>
          <a:xfrm>
            <a:off x="934198" y="2326152"/>
            <a:ext cx="112182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Go to my webpage under Opinion Writing Page. Look for the revising links. Click on the links to watch some videos on how to revise your opinion paper.</a:t>
            </a:r>
          </a:p>
          <a:p>
            <a:endParaRPr lang="en-US" sz="36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A Revising Checklist can also be found on my website on the Opinion Writing page.</a:t>
            </a:r>
          </a:p>
        </p:txBody>
      </p:sp>
    </p:spTree>
    <p:extLst>
      <p:ext uri="{BB962C8B-B14F-4D97-AF65-F5344CB8AC3E}">
        <p14:creationId xmlns:p14="http://schemas.microsoft.com/office/powerpoint/2010/main" val="41963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0" y="0"/>
            <a:ext cx="12192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Revise</a:t>
            </a:r>
            <a:r>
              <a:rPr lang="en-US" sz="80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 </a:t>
            </a:r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Your Opinion paper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7F6FE-EB9C-5F43-BDFD-825AD22DE1E2}"/>
              </a:ext>
            </a:extLst>
          </p:cNvPr>
          <p:cNvSpPr txBox="1"/>
          <p:nvPr/>
        </p:nvSpPr>
        <p:spPr>
          <a:xfrm>
            <a:off x="977900" y="1917267"/>
            <a:ext cx="10236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Use the information from the video on revising to help you revise your paper. In addition, have the Revising Checklist handy to guide you.</a:t>
            </a:r>
          </a:p>
          <a:p>
            <a:endParaRPr lang="en-US" sz="32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You can access your paper through Google Classroom.  </a:t>
            </a:r>
            <a:b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</a:br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School website—Clever—Mrs. Shakespeare’s Page—Google Classroom</a:t>
            </a:r>
          </a:p>
        </p:txBody>
      </p:sp>
    </p:spTree>
    <p:extLst>
      <p:ext uri="{BB962C8B-B14F-4D97-AF65-F5344CB8AC3E}">
        <p14:creationId xmlns:p14="http://schemas.microsoft.com/office/powerpoint/2010/main" val="332572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279400" y="355600"/>
            <a:ext cx="11480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u="sng" dirty="0">
                <a:ln>
                  <a:solidFill>
                    <a:schemeClr val="tx1"/>
                  </a:solidFill>
                </a:ln>
                <a:solidFill>
                  <a:srgbClr val="EB22F7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Editing: </a:t>
            </a: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EB22F7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means to look for spelling, grammar, and punctuation mistakes.</a:t>
            </a:r>
          </a:p>
          <a:p>
            <a:pPr algn="ctr"/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AGCanYouNotBold" panose="02000803000000000000" pitchFamily="2" charset="0"/>
                <a:ea typeface="AGCanYouNotBold" panose="02000803000000000000" pitchFamily="2" charset="0"/>
              </a:rPr>
              <a:t> </a:t>
            </a:r>
            <a:r>
              <a:rPr lang="en-US" sz="3600" dirty="0">
                <a:ln>
                  <a:solidFill>
                    <a:schemeClr val="tx1"/>
                  </a:solidFill>
                </a:ln>
                <a:latin typeface="AGCanYouNotBold" panose="02000803000000000000" pitchFamily="2" charset="0"/>
                <a:ea typeface="AGCanYouNotBold" panose="02000803000000000000" pitchFamily="2" charset="0"/>
              </a:rPr>
              <a:t>All writers need to edit. Sometimes while writing, we make simple mistakes. Looking carefully for mistakes in each sentence will improve the overall paper.</a:t>
            </a:r>
            <a:endParaRPr lang="en-US" sz="3600" dirty="0">
              <a:latin typeface="AGMomster Medium" panose="02000603000000000000" pitchFamily="2" charset="0"/>
              <a:ea typeface="AGMomster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4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-2" y="184567"/>
            <a:ext cx="121920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n>
                  <a:solidFill>
                    <a:schemeClr val="tx1"/>
                  </a:solidFill>
                </a:ln>
                <a:solidFill>
                  <a:srgbClr val="EB22F7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Editing</a:t>
            </a:r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 YouTube </a:t>
            </a:r>
          </a:p>
          <a:p>
            <a:pPr algn="ctr"/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Videos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30C55-FE10-4C4E-8018-756E1426547B}"/>
              </a:ext>
            </a:extLst>
          </p:cNvPr>
          <p:cNvSpPr txBox="1"/>
          <p:nvPr/>
        </p:nvSpPr>
        <p:spPr>
          <a:xfrm>
            <a:off x="486888" y="2034278"/>
            <a:ext cx="1121821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Go to my webpage under Opinion Writing Page. Look for the editing links. Click on the links to watch some videos on how to edit your opinion paper.</a:t>
            </a:r>
          </a:p>
          <a:p>
            <a:endParaRPr lang="en-US" sz="40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r>
              <a:rPr lang="en-US" sz="4000" dirty="0">
                <a:latin typeface="AGCanYouNotBold" panose="02000803000000000000" pitchFamily="2" charset="0"/>
                <a:ea typeface="AGCanYouNotBold" panose="02000803000000000000" pitchFamily="2" charset="0"/>
              </a:rPr>
              <a:t>An Editing Checklist can be found on my website on the Opinion Writing page.</a:t>
            </a:r>
          </a:p>
        </p:txBody>
      </p:sp>
    </p:spTree>
    <p:extLst>
      <p:ext uri="{BB962C8B-B14F-4D97-AF65-F5344CB8AC3E}">
        <p14:creationId xmlns:p14="http://schemas.microsoft.com/office/powerpoint/2010/main" val="379628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D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3D0ABA-1C55-1146-B4A5-9E43F3374040}"/>
              </a:ext>
            </a:extLst>
          </p:cNvPr>
          <p:cNvSpPr txBox="1"/>
          <p:nvPr/>
        </p:nvSpPr>
        <p:spPr>
          <a:xfrm>
            <a:off x="0" y="203200"/>
            <a:ext cx="12192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/>
                  </a:solidFill>
                </a:ln>
                <a:solidFill>
                  <a:srgbClr val="EB22F7"/>
                </a:solidFill>
                <a:latin typeface="AGMomster Medium" panose="02000603000000000000" pitchFamily="2" charset="0"/>
                <a:ea typeface="AGMomster Medium" panose="02000603000000000000" pitchFamily="2" charset="0"/>
              </a:rPr>
              <a:t> Edit </a:t>
            </a:r>
            <a:r>
              <a:rPr lang="en-US" sz="6600" dirty="0">
                <a:latin typeface="AGMomster Medium" panose="02000603000000000000" pitchFamily="2" charset="0"/>
                <a:ea typeface="AGMomster Medium" panose="02000603000000000000" pitchFamily="2" charset="0"/>
              </a:rPr>
              <a:t>Your Opinion paper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7F6FE-EB9C-5F43-BDFD-825AD22DE1E2}"/>
              </a:ext>
            </a:extLst>
          </p:cNvPr>
          <p:cNvSpPr txBox="1"/>
          <p:nvPr/>
        </p:nvSpPr>
        <p:spPr>
          <a:xfrm>
            <a:off x="1168400" y="2665413"/>
            <a:ext cx="10236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Use the information from the video on editing to help you edit your paper. In addition, have the Editing Checklist nearby to help you.</a:t>
            </a:r>
          </a:p>
          <a:p>
            <a:endParaRPr lang="en-US" sz="32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You can access your paper through Google Classroom.  </a:t>
            </a:r>
            <a:b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</a:br>
            <a:r>
              <a:rPr lang="en-US" sz="3200" dirty="0">
                <a:latin typeface="AGCanYouNotBold" panose="02000803000000000000" pitchFamily="2" charset="0"/>
                <a:ea typeface="AGCanYouNotBold" panose="02000803000000000000" pitchFamily="2" charset="0"/>
              </a:rPr>
              <a:t>School website—Clever—Mrs. Shakespeare’s Page—Google Classroom</a:t>
            </a:r>
          </a:p>
        </p:txBody>
      </p:sp>
    </p:spTree>
    <p:extLst>
      <p:ext uri="{BB962C8B-B14F-4D97-AF65-F5344CB8AC3E}">
        <p14:creationId xmlns:p14="http://schemas.microsoft.com/office/powerpoint/2010/main" val="1507910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290</Words>
  <Application>Microsoft Macintosh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AGCanYouNotBold</vt:lpstr>
      <vt:lpstr>AGMomster Medium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</cp:revision>
  <dcterms:created xsi:type="dcterms:W3CDTF">2020-03-18T14:34:23Z</dcterms:created>
  <dcterms:modified xsi:type="dcterms:W3CDTF">2020-03-18T16:31:46Z</dcterms:modified>
</cp:coreProperties>
</file>