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8" r:id="rId2"/>
    <p:sldId id="270" r:id="rId3"/>
    <p:sldId id="256" r:id="rId4"/>
    <p:sldId id="257" r:id="rId5"/>
    <p:sldId id="276" r:id="rId6"/>
    <p:sldId id="259" r:id="rId7"/>
    <p:sldId id="260" r:id="rId8"/>
    <p:sldId id="272" r:id="rId9"/>
    <p:sldId id="261" r:id="rId10"/>
    <p:sldId id="262" r:id="rId11"/>
    <p:sldId id="273" r:id="rId12"/>
    <p:sldId id="263" r:id="rId13"/>
    <p:sldId id="264" r:id="rId14"/>
    <p:sldId id="265" r:id="rId15"/>
    <p:sldId id="274" r:id="rId16"/>
    <p:sldId id="266" r:id="rId17"/>
    <p:sldId id="267" r:id="rId18"/>
    <p:sldId id="277" r:id="rId19"/>
    <p:sldId id="268" r:id="rId20"/>
    <p:sldId id="271" r:id="rId21"/>
    <p:sldId id="275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02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F7F3F-5846-47AB-BCD8-B1DF38AC5FDB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30FC3-C9D3-467A-B32E-C72FD7799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87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8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16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98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42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82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49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69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4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72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60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32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33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0FC3-C9D3-467A-B32E-C72FD7799A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81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B1F1723-D7D7-4866-AD48-31AF3E9B2568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B631BAB-20CF-4F6E-BEB1-14D2132A61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581400" cy="4525963"/>
          </a:xfrm>
        </p:spPr>
        <p:txBody>
          <a:bodyPr/>
          <a:lstStyle/>
          <a:p>
            <a:r>
              <a:rPr lang="en-US" dirty="0"/>
              <a:t>Based on the image, what might you assume about the religious beliefs of the culture who created this piece of art?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Up</a:t>
            </a:r>
          </a:p>
        </p:txBody>
      </p:sp>
      <p:pic>
        <p:nvPicPr>
          <p:cNvPr id="4" name="Picture 3" descr="brahma-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533400"/>
            <a:ext cx="4762977" cy="58711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Religions That Shaped Asia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Hinduism and Buddhism</a:t>
            </a:r>
          </a:p>
        </p:txBody>
      </p:sp>
    </p:spTree>
    <p:extLst>
      <p:ext uri="{BB962C8B-B14F-4D97-AF65-F5344CB8AC3E}">
        <p14:creationId xmlns:p14="http://schemas.microsoft.com/office/powerpoint/2010/main" val="3424953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829761"/>
          </a:xfrm>
        </p:spPr>
        <p:txBody>
          <a:bodyPr/>
          <a:lstStyle/>
          <a:p>
            <a:r>
              <a:rPr lang="en-US" dirty="0"/>
              <a:t>Hinduism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429000"/>
            <a:ext cx="8534400" cy="2133600"/>
          </a:xfrm>
        </p:spPr>
        <p:txBody>
          <a:bodyPr>
            <a:normAutofit fontScale="3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9600" dirty="0"/>
              <a:t>nearly 4,000 years old - one of the oldest living religions on Earth</a:t>
            </a:r>
            <a:endParaRPr lang="en-US" sz="96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9600" dirty="0"/>
              <a:t> no identified founder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9600" dirty="0"/>
              <a:t> no formal doctrine</a:t>
            </a:r>
          </a:p>
          <a:p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Aryans- are considered to be the </a:t>
            </a:r>
            <a:r>
              <a:rPr lang="en-US" sz="2400" u="sng" dirty="0"/>
              <a:t>founders</a:t>
            </a:r>
            <a:r>
              <a:rPr lang="en-US" sz="2400" dirty="0"/>
              <a:t> of Hinduism. They passed their beliefs from generation to generation by memorizing long </a:t>
            </a:r>
            <a:r>
              <a:rPr lang="en-US" sz="2400" u="sng" dirty="0"/>
              <a:t>hymns</a:t>
            </a:r>
            <a:r>
              <a:rPr lang="en-US" sz="2400" dirty="0"/>
              <a:t> and </a:t>
            </a:r>
            <a:r>
              <a:rPr lang="en-US" sz="2400" u="sng" dirty="0"/>
              <a:t>poems</a:t>
            </a:r>
          </a:p>
          <a:p>
            <a:endParaRPr lang="en-US" sz="2400" dirty="0"/>
          </a:p>
          <a:p>
            <a:r>
              <a:rPr lang="en-US" sz="2400" dirty="0"/>
              <a:t>Vedas- are a collection of hymns and poems. This is the </a:t>
            </a:r>
            <a:r>
              <a:rPr lang="en-US" sz="2400" u="sng" dirty="0"/>
              <a:t>oldest</a:t>
            </a:r>
            <a:r>
              <a:rPr lang="en-US" sz="2400" dirty="0"/>
              <a:t> set of scriptures still in use today. (</a:t>
            </a:r>
            <a:r>
              <a:rPr lang="en-US" sz="2400" u="sng" dirty="0"/>
              <a:t>1500 BC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Upanishads- are a collection of </a:t>
            </a:r>
            <a:r>
              <a:rPr lang="en-US" sz="2400" u="sng" dirty="0"/>
              <a:t>essays</a:t>
            </a:r>
            <a:r>
              <a:rPr lang="en-US" sz="2400" dirty="0"/>
              <a:t> used to </a:t>
            </a:r>
            <a:r>
              <a:rPr lang="en-US" sz="2400" u="sng" dirty="0"/>
              <a:t>interpret</a:t>
            </a:r>
            <a:r>
              <a:rPr lang="en-US" sz="2400" dirty="0"/>
              <a:t> the Vedas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History of the Faith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581400" cy="4525963"/>
          </a:xfrm>
        </p:spPr>
        <p:txBody>
          <a:bodyPr/>
          <a:lstStyle/>
          <a:p>
            <a:r>
              <a:rPr lang="en-US" u="sng" dirty="0"/>
              <a:t>Brahma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 mighty spirit that created the universe; Brahma is one and yet expresses itself as many! Brahma is viewed as the unifying and </a:t>
            </a:r>
            <a:r>
              <a:rPr lang="en-US" u="sng" dirty="0"/>
              <a:t>all powerful</a:t>
            </a:r>
            <a:r>
              <a:rPr lang="en-US" dirty="0"/>
              <a:t> spirit… respect for all life.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Gods</a:t>
            </a:r>
          </a:p>
        </p:txBody>
      </p:sp>
      <p:pic>
        <p:nvPicPr>
          <p:cNvPr id="4" name="Picture 3" descr="brahma-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533400"/>
            <a:ext cx="4762977" cy="58711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4894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524000"/>
            <a:ext cx="4114800" cy="4525963"/>
          </a:xfrm>
        </p:spPr>
        <p:txBody>
          <a:bodyPr/>
          <a:lstStyle/>
          <a:p>
            <a:r>
              <a:rPr lang="en-US" u="sng" dirty="0"/>
              <a:t>Vishnu</a:t>
            </a:r>
            <a:r>
              <a:rPr lang="en-US" dirty="0"/>
              <a:t>: The </a:t>
            </a:r>
            <a:r>
              <a:rPr lang="en-US" u="sng" dirty="0"/>
              <a:t>preserver</a:t>
            </a:r>
            <a:r>
              <a:rPr lang="en-US" dirty="0"/>
              <a:t> and </a:t>
            </a:r>
            <a:r>
              <a:rPr lang="en-US" u="sng" dirty="0"/>
              <a:t>protector</a:t>
            </a:r>
            <a:r>
              <a:rPr lang="en-US" dirty="0"/>
              <a:t> of the universe</a:t>
            </a:r>
            <a:endParaRPr lang="en-US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vishn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52400"/>
            <a:ext cx="4740688" cy="64437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124200" cy="4525963"/>
          </a:xfrm>
        </p:spPr>
        <p:txBody>
          <a:bodyPr/>
          <a:lstStyle/>
          <a:p>
            <a:r>
              <a:rPr lang="en-US" u="sng" dirty="0"/>
              <a:t>Shiva</a:t>
            </a:r>
            <a:r>
              <a:rPr lang="en-US" dirty="0"/>
              <a:t>: The destroyer who symbolizes the cycle of </a:t>
            </a:r>
            <a:r>
              <a:rPr lang="en-US" u="sng" dirty="0"/>
              <a:t>creation</a:t>
            </a:r>
            <a:r>
              <a:rPr lang="en-US" dirty="0"/>
              <a:t>, </a:t>
            </a:r>
            <a:r>
              <a:rPr lang="en-US" u="sng" dirty="0"/>
              <a:t>death</a:t>
            </a:r>
            <a:r>
              <a:rPr lang="en-US" dirty="0"/>
              <a:t>, and </a:t>
            </a:r>
            <a:r>
              <a:rPr lang="en-US" u="sng" dirty="0"/>
              <a:t>rebirth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hiva_01_01_01_01_01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1064" y="304800"/>
            <a:ext cx="4961106" cy="6477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provided excerpt of the Rig Veda. Answer following questions: </a:t>
            </a:r>
          </a:p>
          <a:p>
            <a:endParaRPr lang="en-US" dirty="0"/>
          </a:p>
          <a:p>
            <a:r>
              <a:rPr lang="en-US" dirty="0"/>
              <a:t>1. What did Aryans ask of each goddess? </a:t>
            </a:r>
          </a:p>
          <a:p>
            <a:endParaRPr lang="en-US" dirty="0"/>
          </a:p>
          <a:p>
            <a:r>
              <a:rPr lang="en-US" dirty="0"/>
              <a:t>2. Which lines best convey the traits and qualities possessed by each goddess? </a:t>
            </a:r>
          </a:p>
          <a:p>
            <a:endParaRPr lang="en-US" dirty="0"/>
          </a:p>
          <a:p>
            <a:r>
              <a:rPr lang="en-US" dirty="0"/>
              <a:t>3. What values do these hymns reflect?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Journal: Rig Veda</a:t>
            </a:r>
          </a:p>
        </p:txBody>
      </p:sp>
    </p:spTree>
    <p:extLst>
      <p:ext uri="{BB962C8B-B14F-4D97-AF65-F5344CB8AC3E}">
        <p14:creationId xmlns:p14="http://schemas.microsoft.com/office/powerpoint/2010/main" val="226261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Reincarnation</a:t>
            </a:r>
          </a:p>
          <a:p>
            <a:pPr lvl="1"/>
            <a:r>
              <a:rPr lang="en-US" dirty="0"/>
              <a:t>Rebirth in a new body or form of life</a:t>
            </a:r>
          </a:p>
          <a:p>
            <a:pPr lvl="1"/>
            <a:r>
              <a:rPr lang="en-US" dirty="0"/>
              <a:t>Key principle of Hinduism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Karma</a:t>
            </a:r>
          </a:p>
          <a:p>
            <a:pPr lvl="1"/>
            <a:r>
              <a:rPr lang="en-US" dirty="0"/>
              <a:t>Ethical law of cause and effect</a:t>
            </a:r>
          </a:p>
          <a:p>
            <a:pPr lvl="1"/>
            <a:r>
              <a:rPr lang="en-US" dirty="0"/>
              <a:t>“just as he behaves, so he becomes”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Dharma</a:t>
            </a:r>
          </a:p>
          <a:p>
            <a:pPr lvl="1"/>
            <a:r>
              <a:rPr lang="en-US" dirty="0"/>
              <a:t>Duty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94360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/>
              <a:t>Ahimsa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Practice of nonviolence toward all living things</a:t>
            </a:r>
          </a:p>
          <a:p>
            <a:pPr>
              <a:lnSpc>
                <a:spcPct val="170000"/>
              </a:lnSpc>
            </a:pPr>
            <a:r>
              <a:rPr lang="en-US" dirty="0" err="1"/>
              <a:t>Moksha</a:t>
            </a:r>
            <a:endParaRPr lang="en-US" dirty="0"/>
          </a:p>
          <a:p>
            <a:pPr lvl="1">
              <a:lnSpc>
                <a:spcPct val="170000"/>
              </a:lnSpc>
            </a:pPr>
            <a:r>
              <a:rPr lang="en-US" dirty="0"/>
              <a:t>Release from pain and suffering of reincarnation</a:t>
            </a:r>
          </a:p>
          <a:p>
            <a:pPr>
              <a:lnSpc>
                <a:spcPct val="170000"/>
              </a:lnSpc>
            </a:pPr>
            <a:r>
              <a:rPr lang="en-US" dirty="0"/>
              <a:t>Ganges River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India’s most sacred river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Bathing here will purify you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Dates back to 3000 B.C.</a:t>
            </a:r>
          </a:p>
          <a:p>
            <a:r>
              <a:rPr lang="en-US" dirty="0"/>
              <a:t>Evidence of it is found in the Rig Veda and the Bhagavad-Gita where it is mentioned as a practice of meditation as a discipline.</a:t>
            </a:r>
          </a:p>
          <a:p>
            <a:r>
              <a:rPr lang="en-US" dirty="0"/>
              <a:t>Archaeological evidence suggests it was originally </a:t>
            </a:r>
            <a:r>
              <a:rPr lang="en-US" b="1" dirty="0"/>
              <a:t>used during the Stone Age by religious leaders to heal community members.</a:t>
            </a:r>
          </a:p>
          <a:p>
            <a:r>
              <a:rPr lang="en-US" dirty="0"/>
              <a:t>It is now practiced by followers of most world religions across the globe as a discipline of exercise and meditation.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Yoga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1901"/>
            <a:ext cx="3028950" cy="164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174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Buddhism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611606"/>
            <a:ext cx="7848600" cy="1417593"/>
          </a:xfrm>
        </p:spPr>
        <p:txBody>
          <a:bodyPr>
            <a:normAutofit fontScale="70000" lnSpcReduction="20000"/>
          </a:bodyPr>
          <a:lstStyle/>
          <a:p>
            <a:r>
              <a:rPr lang="en-US" sz="3800" dirty="0"/>
              <a:t>a religion whose followers seek spiritual enlightenment and emphasizes the teachings of the Buddha including Dharma (duty) and the Four Noble Truths</a:t>
            </a:r>
          </a:p>
          <a:p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971800"/>
            <a:ext cx="3657600" cy="4525963"/>
          </a:xfrm>
        </p:spPr>
        <p:txBody>
          <a:bodyPr/>
          <a:lstStyle/>
          <a:p>
            <a:r>
              <a:rPr lang="en-US" dirty="0"/>
              <a:t>Founder of Buddhism. Known as Buddha or </a:t>
            </a:r>
            <a:r>
              <a:rPr lang="en-US" u="sng" dirty="0"/>
              <a:t>“Enlightened One</a:t>
            </a:r>
            <a:r>
              <a:rPr lang="en-US" dirty="0"/>
              <a:t>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Siddhartha </a:t>
            </a:r>
            <a:r>
              <a:rPr lang="en-US" dirty="0" err="1"/>
              <a:t>Guatama</a:t>
            </a:r>
            <a:endParaRPr lang="en-US" dirty="0"/>
          </a:p>
        </p:txBody>
      </p:sp>
      <p:pic>
        <p:nvPicPr>
          <p:cNvPr id="4" name="Picture 3" descr="014610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1371600"/>
            <a:ext cx="3670949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Suffering is a part of life.</a:t>
            </a:r>
          </a:p>
          <a:p>
            <a:pPr>
              <a:lnSpc>
                <a:spcPct val="150000"/>
              </a:lnSpc>
            </a:pPr>
            <a:r>
              <a:rPr lang="en-US" dirty="0"/>
              <a:t>Suffering is caused by people’s </a:t>
            </a:r>
            <a:r>
              <a:rPr lang="en-US" u="sng" dirty="0"/>
              <a:t>greed</a:t>
            </a:r>
            <a:r>
              <a:rPr lang="en-US" dirty="0"/>
              <a:t> and cravings for things (selfishness).</a:t>
            </a:r>
          </a:p>
          <a:p>
            <a:pPr>
              <a:lnSpc>
                <a:spcPct val="150000"/>
              </a:lnSpc>
            </a:pPr>
            <a:r>
              <a:rPr lang="en-US" dirty="0"/>
              <a:t>Suffering will stop is </a:t>
            </a:r>
            <a:r>
              <a:rPr lang="en-US" u="sng" dirty="0"/>
              <a:t>selfishness</a:t>
            </a:r>
            <a:r>
              <a:rPr lang="en-US" dirty="0"/>
              <a:t> is overcome.</a:t>
            </a:r>
          </a:p>
          <a:p>
            <a:pPr>
              <a:lnSpc>
                <a:spcPct val="150000"/>
              </a:lnSpc>
            </a:pPr>
            <a:r>
              <a:rPr lang="en-US" dirty="0"/>
              <a:t>The way to bring an end to suffering is to follow the </a:t>
            </a:r>
            <a:r>
              <a:rPr lang="en-US" u="sng" dirty="0"/>
              <a:t>Eightfold path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Noble Truths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685800"/>
            <a:ext cx="66675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580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u="sng" dirty="0"/>
              <a:t>Accept</a:t>
            </a:r>
            <a:r>
              <a:rPr lang="en-US" dirty="0"/>
              <a:t> the four noble truths. (awareness)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u="sng" dirty="0"/>
              <a:t>Think</a:t>
            </a:r>
            <a:r>
              <a:rPr lang="en-US" dirty="0"/>
              <a:t> in the right way which leads you to help others. (thought)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Be </a:t>
            </a:r>
            <a:r>
              <a:rPr lang="en-US" u="sng" dirty="0"/>
              <a:t>kind</a:t>
            </a:r>
            <a:r>
              <a:rPr lang="en-US" dirty="0"/>
              <a:t> in speech; avoid </a:t>
            </a:r>
            <a:r>
              <a:rPr lang="en-US" u="sng" dirty="0"/>
              <a:t>boasting, gossip, and lies</a:t>
            </a:r>
            <a:r>
              <a:rPr lang="en-US" dirty="0"/>
              <a:t>. (speech)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Do what is </a:t>
            </a:r>
            <a:r>
              <a:rPr lang="en-US" u="sng" dirty="0"/>
              <a:t>right</a:t>
            </a:r>
            <a:r>
              <a:rPr lang="en-US" dirty="0"/>
              <a:t>. (action)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Eightfold Path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95400"/>
            <a:ext cx="9144000" cy="4635691"/>
          </a:xfrm>
        </p:spPr>
        <p:txBody>
          <a:bodyPr>
            <a:normAutofit fontScale="92500"/>
          </a:bodyPr>
          <a:lstStyle/>
          <a:p>
            <a:pPr marL="624078" indent="-514350">
              <a:lnSpc>
                <a:spcPct val="200000"/>
              </a:lnSpc>
              <a:buNone/>
            </a:pPr>
            <a:r>
              <a:rPr lang="en-US" dirty="0"/>
              <a:t>5. Earn your living in a way which is </a:t>
            </a:r>
            <a:r>
              <a:rPr lang="en-US" u="sng" dirty="0"/>
              <a:t>good</a:t>
            </a:r>
            <a:r>
              <a:rPr lang="en-US" dirty="0"/>
              <a:t>. (livelihood)</a:t>
            </a:r>
          </a:p>
          <a:p>
            <a:pPr marL="624078" indent="-514350">
              <a:lnSpc>
                <a:spcPct val="200000"/>
              </a:lnSpc>
              <a:buNone/>
            </a:pPr>
            <a:r>
              <a:rPr lang="en-US" dirty="0"/>
              <a:t>6. </a:t>
            </a:r>
            <a:r>
              <a:rPr lang="en-US" u="sng" dirty="0"/>
              <a:t>Avoid</a:t>
            </a:r>
            <a:r>
              <a:rPr lang="en-US" dirty="0"/>
              <a:t> evil thoughts and actions. Work hard. (effort)</a:t>
            </a:r>
          </a:p>
          <a:p>
            <a:pPr marL="624078" indent="-514350">
              <a:lnSpc>
                <a:spcPct val="200000"/>
              </a:lnSpc>
              <a:buNone/>
            </a:pPr>
            <a:r>
              <a:rPr lang="en-US" dirty="0"/>
              <a:t>7. Learn to </a:t>
            </a:r>
            <a:r>
              <a:rPr lang="en-US" u="sng" dirty="0"/>
              <a:t>meditate</a:t>
            </a:r>
            <a:r>
              <a:rPr lang="en-US" dirty="0"/>
              <a:t>. (concentration)</a:t>
            </a:r>
          </a:p>
          <a:p>
            <a:pPr marL="624078" indent="-514350">
              <a:lnSpc>
                <a:spcPct val="200000"/>
              </a:lnSpc>
              <a:buNone/>
            </a:pPr>
            <a:r>
              <a:rPr lang="en-US" dirty="0"/>
              <a:t>8. Be at </a:t>
            </a:r>
            <a:r>
              <a:rPr lang="en-US" u="sng" dirty="0"/>
              <a:t>peace</a:t>
            </a:r>
            <a:r>
              <a:rPr lang="en-US" dirty="0"/>
              <a:t> in your mind. (understanding)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43400" y="1481328"/>
            <a:ext cx="4343400" cy="4525963"/>
          </a:xfrm>
        </p:spPr>
        <p:txBody>
          <a:bodyPr/>
          <a:lstStyle/>
          <a:p>
            <a:r>
              <a:rPr lang="en-US" sz="2400" b="1" u="sng" dirty="0"/>
              <a:t>Cave of </a:t>
            </a:r>
            <a:r>
              <a:rPr lang="en-US" sz="2400" b="1" u="sng" dirty="0" err="1"/>
              <a:t>Dunhuang</a:t>
            </a:r>
            <a:r>
              <a:rPr lang="en-US" sz="2400" b="1" u="sng" dirty="0"/>
              <a:t>: </a:t>
            </a:r>
            <a:r>
              <a:rPr lang="en-US" sz="2400" dirty="0"/>
              <a:t>What do the images tell us about the concerns of people who traveled the Silk Road</a:t>
            </a:r>
            <a:r>
              <a:rPr lang="en-US" dirty="0"/>
              <a:t>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Analysis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5" y="1440050"/>
            <a:ext cx="3895165" cy="29176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090" y="3581400"/>
            <a:ext cx="4907298" cy="28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59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leads to </a:t>
            </a:r>
            <a:r>
              <a:rPr lang="en-US" u="sng" dirty="0"/>
              <a:t>Nirvana</a:t>
            </a:r>
            <a:r>
              <a:rPr lang="en-US" dirty="0"/>
              <a:t>: a state of freedom from the cycle of rebirth. You become one with the universe.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Nirvana</a:t>
            </a:r>
            <a:endParaRPr lang="en-US" dirty="0"/>
          </a:p>
        </p:txBody>
      </p:sp>
      <p:pic>
        <p:nvPicPr>
          <p:cNvPr id="4" name="Picture 3" descr="buddhism-nirvana-shakyamuni-nirva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2362200"/>
            <a:ext cx="5232400" cy="399755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Richard Gere (Actor)</a:t>
            </a:r>
          </a:p>
          <a:p>
            <a:r>
              <a:rPr lang="en-US" dirty="0"/>
              <a:t>Orlando Bloom (Actor)</a:t>
            </a:r>
          </a:p>
          <a:p>
            <a:r>
              <a:rPr lang="en-US" dirty="0"/>
              <a:t>Jackie Chan (Actor, martial artist) </a:t>
            </a:r>
          </a:p>
          <a:p>
            <a:r>
              <a:rPr lang="en-US" dirty="0"/>
              <a:t>Phil Jackson (Bulls B-ball Coach)</a:t>
            </a:r>
          </a:p>
          <a:p>
            <a:r>
              <a:rPr lang="en-US" dirty="0"/>
              <a:t>Jennifer Lopez (Singer, Actress)</a:t>
            </a:r>
          </a:p>
          <a:p>
            <a:r>
              <a:rPr lang="en-US" dirty="0"/>
              <a:t>Keanu Reeves (Actor)</a:t>
            </a:r>
          </a:p>
          <a:p>
            <a:r>
              <a:rPr lang="en-US" dirty="0"/>
              <a:t>Oliver Stone (film director)</a:t>
            </a:r>
          </a:p>
          <a:p>
            <a:r>
              <a:rPr lang="en-US" dirty="0"/>
              <a:t>Steven </a:t>
            </a:r>
            <a:r>
              <a:rPr lang="en-US" dirty="0" err="1"/>
              <a:t>Seagal</a:t>
            </a:r>
            <a:r>
              <a:rPr lang="en-US" dirty="0"/>
              <a:t> (actor)</a:t>
            </a:r>
          </a:p>
          <a:p>
            <a:r>
              <a:rPr lang="en-US" dirty="0"/>
              <a:t>Tina Turner (Singer)</a:t>
            </a:r>
          </a:p>
          <a:p>
            <a:r>
              <a:rPr lang="en-US" dirty="0"/>
              <a:t>Tiger Woods (Golfer)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FAMOUS BUDDHISTS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720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879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219200" y="1143000"/>
            <a:ext cx="4343400" cy="502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505200" y="1148219"/>
            <a:ext cx="4343400" cy="502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78314" y="773668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Hinduism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76800" y="802895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Buddhism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764" y="6179506"/>
            <a:ext cx="3371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Homework Review</a:t>
            </a:r>
          </a:p>
        </p:txBody>
      </p:sp>
    </p:spTree>
    <p:extLst>
      <p:ext uri="{BB962C8B-B14F-4D97-AF65-F5344CB8AC3E}">
        <p14:creationId xmlns:p14="http://schemas.microsoft.com/office/powerpoint/2010/main" val="4098624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Warm Up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Which Classical Indian developments you listed on your homework do you believe to have had the most lasting impact?</a:t>
            </a:r>
          </a:p>
        </p:txBody>
      </p:sp>
    </p:spTree>
    <p:extLst>
      <p:ext uri="{BB962C8B-B14F-4D97-AF65-F5344CB8AC3E}">
        <p14:creationId xmlns:p14="http://schemas.microsoft.com/office/powerpoint/2010/main" val="3753690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</TotalTime>
  <Words>690</Words>
  <Application>Microsoft Office PowerPoint</Application>
  <PresentationFormat>On-screen Show (4:3)</PresentationFormat>
  <Paragraphs>104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Lucida Sans Unicode</vt:lpstr>
      <vt:lpstr>Verdana</vt:lpstr>
      <vt:lpstr>Wingdings 2</vt:lpstr>
      <vt:lpstr>Wingdings 3</vt:lpstr>
      <vt:lpstr>Concourse</vt:lpstr>
      <vt:lpstr>Warm Up</vt:lpstr>
      <vt:lpstr>Religions That Shaped Asia</vt:lpstr>
      <vt:lpstr>Hinduism</vt:lpstr>
      <vt:lpstr>The History of the Faith</vt:lpstr>
      <vt:lpstr>Gods</vt:lpstr>
      <vt:lpstr>PowerPoint Presentation</vt:lpstr>
      <vt:lpstr>PowerPoint Presentation</vt:lpstr>
      <vt:lpstr>Journal: Rig Veda</vt:lpstr>
      <vt:lpstr>Key Terms</vt:lpstr>
      <vt:lpstr>PowerPoint Presentation</vt:lpstr>
      <vt:lpstr>Yoga</vt:lpstr>
      <vt:lpstr>Buddhism</vt:lpstr>
      <vt:lpstr>Siddhartha Guatama</vt:lpstr>
      <vt:lpstr>Four Noble Truths</vt:lpstr>
      <vt:lpstr>PowerPoint Presentation</vt:lpstr>
      <vt:lpstr>Eightfold Path </vt:lpstr>
      <vt:lpstr>PowerPoint Presentation</vt:lpstr>
      <vt:lpstr>Image Analysis</vt:lpstr>
      <vt:lpstr>Nirvana</vt:lpstr>
      <vt:lpstr>FAMOUS BUDDHISTS</vt:lpstr>
      <vt:lpstr>PowerPoint Presentation</vt:lpstr>
      <vt:lpstr>Warm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Hinduism</dc:title>
  <dc:creator>Connie Cunningham</dc:creator>
  <cp:lastModifiedBy>Emily Pleasants</cp:lastModifiedBy>
  <cp:revision>18</cp:revision>
  <dcterms:created xsi:type="dcterms:W3CDTF">2010-03-01T04:29:59Z</dcterms:created>
  <dcterms:modified xsi:type="dcterms:W3CDTF">2016-10-05T11:06:38Z</dcterms:modified>
</cp:coreProperties>
</file>