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openxmlformats.org/officeDocument/2006/relationships/audio" Target="../media/media13.m4a"/><Relationship Id="rId39" Type="http://schemas.microsoft.com/office/2007/relationships/media" Target="../media/media20.m4a"/><Relationship Id="rId21" Type="http://schemas.microsoft.com/office/2007/relationships/media" Target="../media/media11.m4a"/><Relationship Id="rId34" Type="http://schemas.openxmlformats.org/officeDocument/2006/relationships/audio" Target="../media/media17.m4a"/><Relationship Id="rId42" Type="http://schemas.openxmlformats.org/officeDocument/2006/relationships/audio" Target="../media/media21.m4a"/><Relationship Id="rId47" Type="http://schemas.microsoft.com/office/2007/relationships/media" Target="../media/media24.m4a"/><Relationship Id="rId50" Type="http://schemas.openxmlformats.org/officeDocument/2006/relationships/image" Target="../media/image1.png"/><Relationship Id="rId7" Type="http://schemas.microsoft.com/office/2007/relationships/media" Target="../media/media4.m4a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9" Type="http://schemas.microsoft.com/office/2007/relationships/media" Target="../media/media15.m4a"/><Relationship Id="rId11" Type="http://schemas.microsoft.com/office/2007/relationships/media" Target="../media/media6.m4a"/><Relationship Id="rId24" Type="http://schemas.openxmlformats.org/officeDocument/2006/relationships/audio" Target="../media/media12.m4a"/><Relationship Id="rId32" Type="http://schemas.openxmlformats.org/officeDocument/2006/relationships/audio" Target="../media/media16.m4a"/><Relationship Id="rId37" Type="http://schemas.microsoft.com/office/2007/relationships/media" Target="../media/media19.m4a"/><Relationship Id="rId40" Type="http://schemas.openxmlformats.org/officeDocument/2006/relationships/audio" Target="../media/media20.m4a"/><Relationship Id="rId45" Type="http://schemas.microsoft.com/office/2007/relationships/media" Target="../media/media23.m4a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microsoft.com/office/2007/relationships/media" Target="../media/media12.m4a"/><Relationship Id="rId28" Type="http://schemas.openxmlformats.org/officeDocument/2006/relationships/audio" Target="../media/media14.m4a"/><Relationship Id="rId36" Type="http://schemas.openxmlformats.org/officeDocument/2006/relationships/audio" Target="../media/media18.m4a"/><Relationship Id="rId49" Type="http://schemas.openxmlformats.org/officeDocument/2006/relationships/slideLayout" Target="../slideLayouts/slideLayout2.xml"/><Relationship Id="rId10" Type="http://schemas.openxmlformats.org/officeDocument/2006/relationships/audio" Target="../media/media5.m4a"/><Relationship Id="rId19" Type="http://schemas.microsoft.com/office/2007/relationships/media" Target="../media/media10.m4a"/><Relationship Id="rId31" Type="http://schemas.microsoft.com/office/2007/relationships/media" Target="../media/media16.m4a"/><Relationship Id="rId44" Type="http://schemas.openxmlformats.org/officeDocument/2006/relationships/audio" Target="../media/media22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audio" Target="../media/media11.m4a"/><Relationship Id="rId27" Type="http://schemas.microsoft.com/office/2007/relationships/media" Target="../media/media14.m4a"/><Relationship Id="rId30" Type="http://schemas.openxmlformats.org/officeDocument/2006/relationships/audio" Target="../media/media15.m4a"/><Relationship Id="rId35" Type="http://schemas.microsoft.com/office/2007/relationships/media" Target="../media/media18.m4a"/><Relationship Id="rId43" Type="http://schemas.microsoft.com/office/2007/relationships/media" Target="../media/media22.m4a"/><Relationship Id="rId48" Type="http://schemas.openxmlformats.org/officeDocument/2006/relationships/audio" Target="../media/media24.m4a"/><Relationship Id="rId8" Type="http://schemas.openxmlformats.org/officeDocument/2006/relationships/audio" Target="../media/media4.m4a"/><Relationship Id="rId3" Type="http://schemas.microsoft.com/office/2007/relationships/media" Target="../media/media2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microsoft.com/office/2007/relationships/media" Target="../media/media13.m4a"/><Relationship Id="rId33" Type="http://schemas.microsoft.com/office/2007/relationships/media" Target="../media/media17.m4a"/><Relationship Id="rId38" Type="http://schemas.openxmlformats.org/officeDocument/2006/relationships/audio" Target="../media/media19.m4a"/><Relationship Id="rId46" Type="http://schemas.openxmlformats.org/officeDocument/2006/relationships/audio" Target="../media/media23.m4a"/><Relationship Id="rId20" Type="http://schemas.openxmlformats.org/officeDocument/2006/relationships/audio" Target="../media/media10.m4a"/><Relationship Id="rId41" Type="http://schemas.microsoft.com/office/2007/relationships/media" Target="../media/media21.m4a"/><Relationship Id="rId1" Type="http://schemas.microsoft.com/office/2007/relationships/media" Target="../media/media1.m4a"/><Relationship Id="rId6" Type="http://schemas.openxmlformats.org/officeDocument/2006/relationships/audio" Target="../media/media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054665"/>
              </p:ext>
            </p:extLst>
          </p:nvPr>
        </p:nvGraphicFramePr>
        <p:xfrm>
          <a:off x="2214880" y="1604602"/>
          <a:ext cx="81280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Q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4575048" y="1625938"/>
            <a:ext cx="327490" cy="327490"/>
          </a:xfrm>
          <a:prstGeom prst="rect">
            <a:avLst/>
          </a:prstGeom>
        </p:spPr>
      </p:pic>
      <p:pic>
        <p:nvPicPr>
          <p:cNvPr id="7" name="Q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6232820" y="1652016"/>
            <a:ext cx="275674" cy="275674"/>
          </a:xfrm>
          <a:prstGeom prst="rect">
            <a:avLst/>
          </a:prstGeom>
        </p:spPr>
      </p:pic>
      <p:pic>
        <p:nvPicPr>
          <p:cNvPr id="8" name="Q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7757160" y="1652016"/>
            <a:ext cx="321394" cy="321394"/>
          </a:xfrm>
          <a:prstGeom prst="rect">
            <a:avLst/>
          </a:prstGeom>
        </p:spPr>
      </p:pic>
      <p:pic>
        <p:nvPicPr>
          <p:cNvPr id="9" name="Q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9507872" y="1652016"/>
            <a:ext cx="322748" cy="322748"/>
          </a:xfrm>
          <a:prstGeom prst="rect">
            <a:avLst/>
          </a:prstGeom>
        </p:spPr>
      </p:pic>
      <p:pic>
        <p:nvPicPr>
          <p:cNvPr id="10" name="Q6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865120" y="1973410"/>
            <a:ext cx="350520" cy="350520"/>
          </a:xfrm>
          <a:prstGeom prst="rect">
            <a:avLst/>
          </a:prstGeom>
        </p:spPr>
      </p:pic>
      <p:pic>
        <p:nvPicPr>
          <p:cNvPr id="11" name="Q7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4585546" y="2006938"/>
            <a:ext cx="316992" cy="316992"/>
          </a:xfrm>
          <a:prstGeom prst="rect">
            <a:avLst/>
          </a:prstGeom>
        </p:spPr>
      </p:pic>
      <p:pic>
        <p:nvPicPr>
          <p:cNvPr id="12" name="Q8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6232820" y="2006938"/>
            <a:ext cx="333756" cy="333756"/>
          </a:xfrm>
          <a:prstGeom prst="rect">
            <a:avLst/>
          </a:prstGeom>
        </p:spPr>
      </p:pic>
      <p:pic>
        <p:nvPicPr>
          <p:cNvPr id="13" name="Q9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7777818" y="2033777"/>
            <a:ext cx="280078" cy="280078"/>
          </a:xfrm>
          <a:prstGeom prst="rect">
            <a:avLst/>
          </a:prstGeom>
        </p:spPr>
      </p:pic>
      <p:pic>
        <p:nvPicPr>
          <p:cNvPr id="14" name="Q10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9509039" y="2033777"/>
            <a:ext cx="239860" cy="239860"/>
          </a:xfrm>
          <a:prstGeom prst="rect">
            <a:avLst/>
          </a:prstGeom>
        </p:spPr>
      </p:pic>
      <p:pic>
        <p:nvPicPr>
          <p:cNvPr id="15" name="Q11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892722" y="2369650"/>
            <a:ext cx="322918" cy="322918"/>
          </a:xfrm>
          <a:prstGeom prst="rect">
            <a:avLst/>
          </a:prstGeom>
        </p:spPr>
      </p:pic>
      <p:pic>
        <p:nvPicPr>
          <p:cNvPr id="16" name="Q12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4603834" y="2393864"/>
            <a:ext cx="298704" cy="298704"/>
          </a:xfrm>
          <a:prstGeom prst="rect">
            <a:avLst/>
          </a:prstGeom>
        </p:spPr>
      </p:pic>
      <p:pic>
        <p:nvPicPr>
          <p:cNvPr id="17" name="Q13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0"/>
          <a:stretch>
            <a:fillRect/>
          </a:stretch>
        </p:blipFill>
        <p:spPr>
          <a:xfrm flipV="1">
            <a:off x="6243654" y="2393186"/>
            <a:ext cx="299382" cy="299382"/>
          </a:xfrm>
          <a:prstGeom prst="rect">
            <a:avLst/>
          </a:prstGeom>
        </p:spPr>
      </p:pic>
      <p:pic>
        <p:nvPicPr>
          <p:cNvPr id="18" name="Q14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7757160" y="2393186"/>
            <a:ext cx="313944" cy="313944"/>
          </a:xfrm>
          <a:prstGeom prst="rect">
            <a:avLst/>
          </a:prstGeom>
        </p:spPr>
      </p:pic>
      <p:pic>
        <p:nvPicPr>
          <p:cNvPr id="19" name="Q15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9510604" y="2424512"/>
            <a:ext cx="236730" cy="236730"/>
          </a:xfrm>
          <a:prstGeom prst="rect">
            <a:avLst/>
          </a:prstGeom>
        </p:spPr>
      </p:pic>
      <p:pic>
        <p:nvPicPr>
          <p:cNvPr id="20" name="Q16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901696" y="2759201"/>
            <a:ext cx="313944" cy="313944"/>
          </a:xfrm>
          <a:prstGeom prst="rect">
            <a:avLst/>
          </a:prstGeom>
        </p:spPr>
      </p:pic>
      <p:pic>
        <p:nvPicPr>
          <p:cNvPr id="21" name="Q17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4553542" y="2759201"/>
            <a:ext cx="356616" cy="356616"/>
          </a:xfrm>
          <a:prstGeom prst="rect">
            <a:avLst/>
          </a:prstGeom>
        </p:spPr>
      </p:pic>
      <p:pic>
        <p:nvPicPr>
          <p:cNvPr id="22" name="Q18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6218257" y="2768345"/>
            <a:ext cx="304800" cy="304800"/>
          </a:xfrm>
          <a:prstGeom prst="rect">
            <a:avLst/>
          </a:prstGeom>
        </p:spPr>
      </p:pic>
      <p:pic>
        <p:nvPicPr>
          <p:cNvPr id="23" name="q19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7784424" y="2768345"/>
            <a:ext cx="286680" cy="28668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9507872" y="2768345"/>
            <a:ext cx="267738" cy="267738"/>
          </a:xfrm>
          <a:prstGeom prst="rect">
            <a:avLst/>
          </a:prstGeom>
        </p:spPr>
      </p:pic>
      <p:pic>
        <p:nvPicPr>
          <p:cNvPr id="25" name="q21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892552" y="3115817"/>
            <a:ext cx="325581" cy="325581"/>
          </a:xfrm>
          <a:prstGeom prst="rect">
            <a:avLst/>
          </a:prstGeom>
        </p:spPr>
      </p:pic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30950"/>
              </p:ext>
            </p:extLst>
          </p:nvPr>
        </p:nvGraphicFramePr>
        <p:xfrm>
          <a:off x="2214880" y="3644138"/>
          <a:ext cx="8128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22-25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CR 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CR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2-4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7" name="q22-25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3215640" y="3680521"/>
            <a:ext cx="325582" cy="325582"/>
          </a:xfrm>
          <a:prstGeom prst="rect">
            <a:avLst/>
          </a:prstGeom>
        </p:spPr>
      </p:pic>
      <p:pic>
        <p:nvPicPr>
          <p:cNvPr id="28" name="CR1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3215640" y="4050076"/>
            <a:ext cx="325582" cy="325582"/>
          </a:xfrm>
          <a:prstGeom prst="rect">
            <a:avLst/>
          </a:prstGeom>
        </p:spPr>
      </p:pic>
      <p:pic>
        <p:nvPicPr>
          <p:cNvPr id="29" name="CR2-4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3183052" y="4383248"/>
            <a:ext cx="358170" cy="358170"/>
          </a:xfrm>
          <a:prstGeom prst="rect">
            <a:avLst/>
          </a:prstGeom>
        </p:spPr>
      </p:pic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1912957" y="290872"/>
            <a:ext cx="8915400" cy="1058585"/>
          </a:xfrm>
        </p:spPr>
        <p:txBody>
          <a:bodyPr/>
          <a:lstStyle/>
          <a:p>
            <a:r>
              <a:rPr lang="en-US" dirty="0"/>
              <a:t>Unit 1 Test </a:t>
            </a:r>
            <a:r>
              <a:rPr lang="en-US" dirty="0" smtClean="0"/>
              <a:t>– Early River Civilizations Fall 2016</a:t>
            </a:r>
            <a:endParaRPr lang="en-US" dirty="0"/>
          </a:p>
          <a:p>
            <a:r>
              <a:rPr lang="en-US" dirty="0" smtClean="0"/>
              <a:t>Directions: Click </a:t>
            </a:r>
            <a:r>
              <a:rPr lang="en-US" dirty="0"/>
              <a:t>the appropriate “Play” icon in order to hear the question and answers read aloud for that specific question number.</a:t>
            </a:r>
          </a:p>
          <a:p>
            <a:endParaRPr lang="en-US" dirty="0"/>
          </a:p>
        </p:txBody>
      </p:sp>
      <p:pic>
        <p:nvPicPr>
          <p:cNvPr id="2" name="Q1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892552" y="1647358"/>
            <a:ext cx="271272" cy="27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3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8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3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93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856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61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827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685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356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38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8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64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373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445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945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652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959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163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501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863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742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5344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24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</TotalTime>
  <Words>60</Words>
  <Application>Microsoft Office PowerPoint</Application>
  <PresentationFormat>Widescreen</PresentationFormat>
  <Paragraphs>26</Paragraphs>
  <Slides>1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Wisp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2016 – World History</dc:title>
  <dc:creator>Caleb Snell</dc:creator>
  <cp:lastModifiedBy>Caleb Snell</cp:lastModifiedBy>
  <cp:revision>6</cp:revision>
  <dcterms:created xsi:type="dcterms:W3CDTF">2016-09-11T23:17:53Z</dcterms:created>
  <dcterms:modified xsi:type="dcterms:W3CDTF">2016-09-12T00:02:48Z</dcterms:modified>
</cp:coreProperties>
</file>