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57" r:id="rId3"/>
    <p:sldId id="256" r:id="rId4"/>
    <p:sldId id="270" r:id="rId5"/>
    <p:sldId id="258" r:id="rId6"/>
    <p:sldId id="264" r:id="rId7"/>
    <p:sldId id="261" r:id="rId8"/>
    <p:sldId id="262" r:id="rId9"/>
    <p:sldId id="259" r:id="rId10"/>
    <p:sldId id="283" r:id="rId11"/>
    <p:sldId id="277" r:id="rId12"/>
    <p:sldId id="272" r:id="rId13"/>
    <p:sldId id="273" r:id="rId14"/>
    <p:sldId id="274" r:id="rId15"/>
    <p:sldId id="275" r:id="rId16"/>
    <p:sldId id="260" r:id="rId17"/>
    <p:sldId id="276" r:id="rId18"/>
    <p:sldId id="265" r:id="rId19"/>
    <p:sldId id="269" r:id="rId20"/>
    <p:sldId id="266" r:id="rId21"/>
    <p:sldId id="279" r:id="rId22"/>
    <p:sldId id="278" r:id="rId23"/>
    <p:sldId id="284" r:id="rId24"/>
    <p:sldId id="285" r:id="rId25"/>
    <p:sldId id="287" r:id="rId26"/>
    <p:sldId id="306" r:id="rId27"/>
    <p:sldId id="288" r:id="rId28"/>
    <p:sldId id="298" r:id="rId29"/>
    <p:sldId id="267" r:id="rId30"/>
    <p:sldId id="289" r:id="rId31"/>
    <p:sldId id="290" r:id="rId32"/>
    <p:sldId id="299" r:id="rId33"/>
    <p:sldId id="291" r:id="rId34"/>
    <p:sldId id="292" r:id="rId35"/>
    <p:sldId id="271" r:id="rId36"/>
    <p:sldId id="296" r:id="rId37"/>
    <p:sldId id="263" r:id="rId38"/>
    <p:sldId id="282" r:id="rId39"/>
    <p:sldId id="304" r:id="rId40"/>
    <p:sldId id="280" r:id="rId41"/>
    <p:sldId id="293" r:id="rId42"/>
    <p:sldId id="281" r:id="rId43"/>
    <p:sldId id="286" r:id="rId44"/>
    <p:sldId id="294" r:id="rId45"/>
    <p:sldId id="295" r:id="rId46"/>
    <p:sldId id="302" r:id="rId47"/>
    <p:sldId id="297" r:id="rId48"/>
    <p:sldId id="300" r:id="rId49"/>
    <p:sldId id="301" r:id="rId50"/>
    <p:sldId id="303" r:id="rId51"/>
    <p:sldId id="305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26"/>
    <p:restoredTop sz="94632"/>
  </p:normalViewPr>
  <p:slideViewPr>
    <p:cSldViewPr snapToGrid="0" snapToObjects="1">
      <p:cViewPr varScale="1">
        <p:scale>
          <a:sx n="47" d="100"/>
          <a:sy n="47" d="100"/>
        </p:scale>
        <p:origin x="216" y="1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0F27D-A4AC-2545-827E-5646F0381A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E0FF38-CFD4-394B-AD6B-23662DBAC4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47FB56-7882-9B43-877A-57EE9110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D22E-E095-0743-AF46-4AF5973994AE}" type="datetimeFigureOut">
              <a:rPr lang="en-US" smtClean="0"/>
              <a:t>3/16/20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B0633-C0B3-A04D-8405-2AC7958C0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413BA1-76B8-3042-82F4-F60C2BC07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566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74DCD-46BE-CF49-8CD9-9D5560A10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3BA4D-754B-4540-BBB2-6727D41D7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CFC34-ED00-8B49-A8CD-095EC3DAC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D22E-E095-0743-AF46-4AF5973994AE}" type="datetimeFigureOut">
              <a:rPr lang="en-US" smtClean="0"/>
              <a:t>3/16/20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4EA31-B2B2-374C-A6F3-78ABF8469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2902C-595E-FC49-85A4-1A3AE3E27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93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18070-8999-CD42-9E34-A1BCD4518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A3696-7317-E744-ADDE-DF0C4508F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24393-5809-5E4D-A6FF-47D86F96A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D22E-E095-0743-AF46-4AF5973994AE}" type="datetimeFigureOut">
              <a:rPr lang="en-US" smtClean="0"/>
              <a:t>3/16/20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9D9D0-FD20-3C44-A01D-1F8E0B17B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2FEBEF-460B-A747-91AA-232CC60CC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204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23E88-FB55-D84B-A4A3-A03DC3817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E67C8-3D67-CE46-A170-366303EF90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C0A360-D259-A243-A2FE-089995D619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0259A8-69F2-9B45-8253-489D17F54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D22E-E095-0743-AF46-4AF5973994AE}" type="datetimeFigureOut">
              <a:rPr lang="en-US" smtClean="0"/>
              <a:t>3/16/20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6E6C4D-0A31-E848-BA54-6ED693F20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C5E8E9-4CB0-8A4D-91BF-EFE5170CA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01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90FD1-8549-5A40-B6D1-7A306B57A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F63419-97AC-B84C-B6CB-D6E156711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D8A48-33CF-B34F-821C-1010BD3729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93ADC1-A9F6-DF4C-B386-D9EBBD592A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AF512E-97D4-7E4A-A1E6-1E5BE7D7AF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49719F-8839-F44A-8194-7666BF7D2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D22E-E095-0743-AF46-4AF5973994AE}" type="datetimeFigureOut">
              <a:rPr lang="en-US" smtClean="0"/>
              <a:t>3/16/20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138C1A-7958-BC45-9D7D-D65577048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93F5FA-63EA-CD4A-BA8F-3775A814A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044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69718-E68A-224A-B2B3-9385EF21F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20F09D-9392-B749-B528-7FEE4E662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D22E-E095-0743-AF46-4AF5973994AE}" type="datetimeFigureOut">
              <a:rPr lang="en-US" smtClean="0"/>
              <a:t>3/16/20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4AF8E7-E7DE-FA4E-A803-AAB2F2B58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789084-AC54-A74B-B860-CEB046D76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827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FEA7C2-585C-E648-9033-25203700A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D22E-E095-0743-AF46-4AF5973994AE}" type="datetimeFigureOut">
              <a:rPr lang="en-US" smtClean="0"/>
              <a:t>3/16/20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46AC0E-F584-B544-86DD-5579676F9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09162B-214C-BB41-804B-A416DEA7E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06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9D49E-D420-CB4B-8DDA-BA02A79E8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C255-808A-7B4E-9C86-E4DE305E3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FB68C-6CF4-E040-BB9A-44788B2CC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064863-B3FB-BA41-8690-03112B78B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D22E-E095-0743-AF46-4AF5973994AE}" type="datetimeFigureOut">
              <a:rPr lang="en-US" smtClean="0"/>
              <a:t>3/16/20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714132-0210-FE4F-AA68-B52AC924C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DDF53-AC77-1645-B9CB-1938A12D3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782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478D5-6F89-1144-839C-9BE90C07C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3D3660-12C2-4F44-BA29-91B1219743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C0BB3-25C4-724F-B3B8-F835B351F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23458-CE99-D845-96A0-A8F555C0B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D22E-E095-0743-AF46-4AF5973994AE}" type="datetimeFigureOut">
              <a:rPr lang="en-US" smtClean="0"/>
              <a:t>3/16/20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07E97D-B245-864A-8592-637E15714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776D03-E11D-4D4E-A672-DA6B06CFF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464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88C65-B2B3-9B47-9AA6-4C41B4E69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BD88E8-D368-EE42-9B50-DEE1903B91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B5336-CCAB-BC49-8969-BA347CE30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D22E-E095-0743-AF46-4AF5973994AE}" type="datetimeFigureOut">
              <a:rPr lang="en-US" smtClean="0"/>
              <a:t>3/16/20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A7528-8A7D-9A46-B5E3-986A60D5E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4E5E8-75DB-4643-A35E-ED40590AB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765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A346B4-D830-EE4E-A1AC-0F8C1CCCAE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2CB11C-6C81-1447-991E-355E88BB39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234BF1-322A-354D-AD7B-11D1E1A25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D22E-E095-0743-AF46-4AF5973994AE}" type="datetimeFigureOut">
              <a:rPr lang="en-US" smtClean="0"/>
              <a:t>3/16/20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6AC4E-34A4-C94B-BBF5-7C9753732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9BD5D-9373-704B-BABD-1F422D85F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808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1E48B0-A0EF-AA47-BDF2-03D163195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58F7BF-3665-6346-B89D-88544A881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CEFCE-0E62-A54B-AAD9-6F401CAC3F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CD22E-E095-0743-AF46-4AF5973994AE}" type="datetimeFigureOut">
              <a:rPr lang="en-US" smtClean="0"/>
              <a:t>3/16/20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5C764-4448-2D4B-B460-3FE636C67C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5F304A-CDAF-0149-85C2-734402096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say</a:t>
            </a:r>
          </a:p>
        </p:txBody>
      </p:sp>
    </p:spTree>
    <p:extLst>
      <p:ext uri="{BB962C8B-B14F-4D97-AF65-F5344CB8AC3E}">
        <p14:creationId xmlns:p14="http://schemas.microsoft.com/office/powerpoint/2010/main" val="2889200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all</a:t>
            </a:r>
          </a:p>
        </p:txBody>
      </p:sp>
    </p:spTree>
    <p:extLst>
      <p:ext uri="{BB962C8B-B14F-4D97-AF65-F5344CB8AC3E}">
        <p14:creationId xmlns:p14="http://schemas.microsoft.com/office/powerpoint/2010/main" val="2714711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out</a:t>
            </a:r>
          </a:p>
        </p:txBody>
      </p:sp>
    </p:spTree>
    <p:extLst>
      <p:ext uri="{BB962C8B-B14F-4D97-AF65-F5344CB8AC3E}">
        <p14:creationId xmlns:p14="http://schemas.microsoft.com/office/powerpoint/2010/main" val="3264187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she</a:t>
            </a:r>
          </a:p>
        </p:txBody>
      </p:sp>
    </p:spTree>
    <p:extLst>
      <p:ext uri="{BB962C8B-B14F-4D97-AF65-F5344CB8AC3E}">
        <p14:creationId xmlns:p14="http://schemas.microsoft.com/office/powerpoint/2010/main" val="2041884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am</a:t>
            </a:r>
          </a:p>
        </p:txBody>
      </p:sp>
    </p:spTree>
    <p:extLst>
      <p:ext uri="{BB962C8B-B14F-4D97-AF65-F5344CB8AC3E}">
        <p14:creationId xmlns:p14="http://schemas.microsoft.com/office/powerpoint/2010/main" val="4199193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ride</a:t>
            </a:r>
          </a:p>
        </p:txBody>
      </p:sp>
    </p:spTree>
    <p:extLst>
      <p:ext uri="{BB962C8B-B14F-4D97-AF65-F5344CB8AC3E}">
        <p14:creationId xmlns:p14="http://schemas.microsoft.com/office/powerpoint/2010/main" val="902018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are</a:t>
            </a:r>
          </a:p>
        </p:txBody>
      </p:sp>
    </p:spTree>
    <p:extLst>
      <p:ext uri="{BB962C8B-B14F-4D97-AF65-F5344CB8AC3E}">
        <p14:creationId xmlns:p14="http://schemas.microsoft.com/office/powerpoint/2010/main" val="2801803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ran</a:t>
            </a:r>
          </a:p>
        </p:txBody>
      </p:sp>
    </p:spTree>
    <p:extLst>
      <p:ext uri="{BB962C8B-B14F-4D97-AF65-F5344CB8AC3E}">
        <p14:creationId xmlns:p14="http://schemas.microsoft.com/office/powerpoint/2010/main" val="2981588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please</a:t>
            </a:r>
          </a:p>
        </p:txBody>
      </p:sp>
    </p:spTree>
    <p:extLst>
      <p:ext uri="{BB962C8B-B14F-4D97-AF65-F5344CB8AC3E}">
        <p14:creationId xmlns:p14="http://schemas.microsoft.com/office/powerpoint/2010/main" val="730796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this</a:t>
            </a:r>
          </a:p>
        </p:txBody>
      </p:sp>
    </p:spTree>
    <p:extLst>
      <p:ext uri="{BB962C8B-B14F-4D97-AF65-F5344CB8AC3E}">
        <p14:creationId xmlns:p14="http://schemas.microsoft.com/office/powerpoint/2010/main" val="2849439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that</a:t>
            </a:r>
          </a:p>
        </p:txBody>
      </p:sp>
    </p:spTree>
    <p:extLst>
      <p:ext uri="{BB962C8B-B14F-4D97-AF65-F5344CB8AC3E}">
        <p14:creationId xmlns:p14="http://schemas.microsoft.com/office/powerpoint/2010/main" val="53710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but</a:t>
            </a:r>
          </a:p>
        </p:txBody>
      </p:sp>
    </p:spTree>
    <p:extLst>
      <p:ext uri="{BB962C8B-B14F-4D97-AF65-F5344CB8AC3E}">
        <p14:creationId xmlns:p14="http://schemas.microsoft.com/office/powerpoint/2010/main" val="3296533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so</a:t>
            </a:r>
          </a:p>
        </p:txBody>
      </p:sp>
    </p:spTree>
    <p:extLst>
      <p:ext uri="{BB962C8B-B14F-4D97-AF65-F5344CB8AC3E}">
        <p14:creationId xmlns:p14="http://schemas.microsoft.com/office/powerpoint/2010/main" val="862432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came</a:t>
            </a:r>
          </a:p>
        </p:txBody>
      </p:sp>
    </p:spTree>
    <p:extLst>
      <p:ext uri="{BB962C8B-B14F-4D97-AF65-F5344CB8AC3E}">
        <p14:creationId xmlns:p14="http://schemas.microsoft.com/office/powerpoint/2010/main" val="2587277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soon</a:t>
            </a:r>
          </a:p>
        </p:txBody>
      </p:sp>
    </p:spTree>
    <p:extLst>
      <p:ext uri="{BB962C8B-B14F-4D97-AF65-F5344CB8AC3E}">
        <p14:creationId xmlns:p14="http://schemas.microsoft.com/office/powerpoint/2010/main" val="472209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pretty</a:t>
            </a:r>
          </a:p>
        </p:txBody>
      </p:sp>
    </p:spTree>
    <p:extLst>
      <p:ext uri="{BB962C8B-B14F-4D97-AF65-F5344CB8AC3E}">
        <p14:creationId xmlns:p14="http://schemas.microsoft.com/office/powerpoint/2010/main" val="3535778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did</a:t>
            </a:r>
          </a:p>
        </p:txBody>
      </p:sp>
    </p:spTree>
    <p:extLst>
      <p:ext uri="{BB962C8B-B14F-4D97-AF65-F5344CB8AC3E}">
        <p14:creationId xmlns:p14="http://schemas.microsoft.com/office/powerpoint/2010/main" val="4233965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ate</a:t>
            </a:r>
          </a:p>
        </p:txBody>
      </p:sp>
    </p:spTree>
    <p:extLst>
      <p:ext uri="{BB962C8B-B14F-4D97-AF65-F5344CB8AC3E}">
        <p14:creationId xmlns:p14="http://schemas.microsoft.com/office/powerpoint/2010/main" val="1927836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black</a:t>
            </a:r>
          </a:p>
        </p:txBody>
      </p:sp>
    </p:spTree>
    <p:extLst>
      <p:ext uri="{BB962C8B-B14F-4D97-AF65-F5344CB8AC3E}">
        <p14:creationId xmlns:p14="http://schemas.microsoft.com/office/powerpoint/2010/main" val="22709632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be</a:t>
            </a:r>
          </a:p>
        </p:txBody>
      </p:sp>
    </p:spTree>
    <p:extLst>
      <p:ext uri="{BB962C8B-B14F-4D97-AF65-F5344CB8AC3E}">
        <p14:creationId xmlns:p14="http://schemas.microsoft.com/office/powerpoint/2010/main" val="2649874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there</a:t>
            </a:r>
          </a:p>
        </p:txBody>
      </p:sp>
    </p:spTree>
    <p:extLst>
      <p:ext uri="{BB962C8B-B14F-4D97-AF65-F5344CB8AC3E}">
        <p14:creationId xmlns:p14="http://schemas.microsoft.com/office/powerpoint/2010/main" val="23113458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do</a:t>
            </a:r>
          </a:p>
        </p:txBody>
      </p:sp>
    </p:spTree>
    <p:extLst>
      <p:ext uri="{BB962C8B-B14F-4D97-AF65-F5344CB8AC3E}">
        <p14:creationId xmlns:p14="http://schemas.microsoft.com/office/powerpoint/2010/main" val="29055286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get</a:t>
            </a:r>
          </a:p>
        </p:txBody>
      </p:sp>
    </p:spTree>
    <p:extLst>
      <p:ext uri="{BB962C8B-B14F-4D97-AF65-F5344CB8AC3E}">
        <p14:creationId xmlns:p14="http://schemas.microsoft.com/office/powerpoint/2010/main" val="23505822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too</a:t>
            </a:r>
          </a:p>
        </p:txBody>
      </p:sp>
    </p:spTree>
    <p:extLst>
      <p:ext uri="{BB962C8B-B14F-4D97-AF65-F5344CB8AC3E}">
        <p14:creationId xmlns:p14="http://schemas.microsoft.com/office/powerpoint/2010/main" val="25777878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under</a:t>
            </a:r>
          </a:p>
        </p:txBody>
      </p:sp>
    </p:spTree>
    <p:extLst>
      <p:ext uri="{BB962C8B-B14F-4D97-AF65-F5344CB8AC3E}">
        <p14:creationId xmlns:p14="http://schemas.microsoft.com/office/powerpoint/2010/main" val="1072080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21714671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have</a:t>
            </a:r>
          </a:p>
        </p:txBody>
      </p:sp>
    </p:spTree>
    <p:extLst>
      <p:ext uri="{BB962C8B-B14F-4D97-AF65-F5344CB8AC3E}">
        <p14:creationId xmlns:p14="http://schemas.microsoft.com/office/powerpoint/2010/main" val="29629937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white</a:t>
            </a:r>
          </a:p>
        </p:txBody>
      </p:sp>
    </p:spTree>
    <p:extLst>
      <p:ext uri="{BB962C8B-B14F-4D97-AF65-F5344CB8AC3E}">
        <p14:creationId xmlns:p14="http://schemas.microsoft.com/office/powerpoint/2010/main" val="25035289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saw</a:t>
            </a:r>
          </a:p>
        </p:txBody>
      </p:sp>
    </p:spTree>
    <p:extLst>
      <p:ext uri="{BB962C8B-B14F-4D97-AF65-F5344CB8AC3E}">
        <p14:creationId xmlns:p14="http://schemas.microsoft.com/office/powerpoint/2010/main" val="9817821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want</a:t>
            </a:r>
          </a:p>
        </p:txBody>
      </p:sp>
    </p:spTree>
    <p:extLst>
      <p:ext uri="{BB962C8B-B14F-4D97-AF65-F5344CB8AC3E}">
        <p14:creationId xmlns:p14="http://schemas.microsoft.com/office/powerpoint/2010/main" val="20231733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he</a:t>
            </a:r>
          </a:p>
        </p:txBody>
      </p:sp>
    </p:spTree>
    <p:extLst>
      <p:ext uri="{BB962C8B-B14F-4D97-AF65-F5344CB8AC3E}">
        <p14:creationId xmlns:p14="http://schemas.microsoft.com/office/powerpoint/2010/main" val="31415608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4954042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was</a:t>
            </a:r>
          </a:p>
        </p:txBody>
      </p:sp>
    </p:spTree>
    <p:extLst>
      <p:ext uri="{BB962C8B-B14F-4D97-AF65-F5344CB8AC3E}">
        <p14:creationId xmlns:p14="http://schemas.microsoft.com/office/powerpoint/2010/main" val="23978660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into</a:t>
            </a:r>
          </a:p>
        </p:txBody>
      </p:sp>
    </p:spTree>
    <p:extLst>
      <p:ext uri="{BB962C8B-B14F-4D97-AF65-F5344CB8AC3E}">
        <p14:creationId xmlns:p14="http://schemas.microsoft.com/office/powerpoint/2010/main" val="7124058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brown</a:t>
            </a:r>
          </a:p>
        </p:txBody>
      </p:sp>
    </p:spTree>
    <p:extLst>
      <p:ext uri="{BB962C8B-B14F-4D97-AF65-F5344CB8AC3E}">
        <p14:creationId xmlns:p14="http://schemas.microsoft.com/office/powerpoint/2010/main" val="41829913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what</a:t>
            </a:r>
          </a:p>
        </p:txBody>
      </p:sp>
    </p:spTree>
    <p:extLst>
      <p:ext uri="{BB962C8B-B14F-4D97-AF65-F5344CB8AC3E}">
        <p14:creationId xmlns:p14="http://schemas.microsoft.com/office/powerpoint/2010/main" val="13953118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4648564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four</a:t>
            </a:r>
          </a:p>
        </p:txBody>
      </p:sp>
    </p:spTree>
    <p:extLst>
      <p:ext uri="{BB962C8B-B14F-4D97-AF65-F5344CB8AC3E}">
        <p14:creationId xmlns:p14="http://schemas.microsoft.com/office/powerpoint/2010/main" val="34262525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with</a:t>
            </a:r>
          </a:p>
        </p:txBody>
      </p:sp>
    </p:spTree>
    <p:extLst>
      <p:ext uri="{BB962C8B-B14F-4D97-AF65-F5344CB8AC3E}">
        <p14:creationId xmlns:p14="http://schemas.microsoft.com/office/powerpoint/2010/main" val="6356245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eat</a:t>
            </a:r>
          </a:p>
        </p:txBody>
      </p:sp>
    </p:spTree>
    <p:extLst>
      <p:ext uri="{BB962C8B-B14F-4D97-AF65-F5344CB8AC3E}">
        <p14:creationId xmlns:p14="http://schemas.microsoft.com/office/powerpoint/2010/main" val="129418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well</a:t>
            </a:r>
          </a:p>
        </p:txBody>
      </p:sp>
    </p:spTree>
    <p:extLst>
      <p:ext uri="{BB962C8B-B14F-4D97-AF65-F5344CB8AC3E}">
        <p14:creationId xmlns:p14="http://schemas.microsoft.com/office/powerpoint/2010/main" val="13850342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they</a:t>
            </a:r>
          </a:p>
        </p:txBody>
      </p:sp>
    </p:spTree>
    <p:extLst>
      <p:ext uri="{BB962C8B-B14F-4D97-AF65-F5344CB8AC3E}">
        <p14:creationId xmlns:p14="http://schemas.microsoft.com/office/powerpoint/2010/main" val="15294206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good</a:t>
            </a:r>
          </a:p>
        </p:txBody>
      </p:sp>
    </p:spTree>
    <p:extLst>
      <p:ext uri="{BB962C8B-B14F-4D97-AF65-F5344CB8AC3E}">
        <p14:creationId xmlns:p14="http://schemas.microsoft.com/office/powerpoint/2010/main" val="10590770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like</a:t>
            </a:r>
          </a:p>
        </p:txBody>
      </p:sp>
    </p:spTree>
    <p:extLst>
      <p:ext uri="{BB962C8B-B14F-4D97-AF65-F5344CB8AC3E}">
        <p14:creationId xmlns:p14="http://schemas.microsoft.com/office/powerpoint/2010/main" val="35585817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must</a:t>
            </a:r>
          </a:p>
        </p:txBody>
      </p:sp>
    </p:spTree>
    <p:extLst>
      <p:ext uri="{BB962C8B-B14F-4D97-AF65-F5344CB8AC3E}">
        <p14:creationId xmlns:p14="http://schemas.microsoft.com/office/powerpoint/2010/main" val="35012705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will</a:t>
            </a:r>
          </a:p>
        </p:txBody>
      </p:sp>
    </p:spTree>
    <p:extLst>
      <p:ext uri="{BB962C8B-B14F-4D97-AF65-F5344CB8AC3E}">
        <p14:creationId xmlns:p14="http://schemas.microsoft.com/office/powerpoint/2010/main" val="7309715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8136229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who</a:t>
            </a:r>
          </a:p>
        </p:txBody>
      </p:sp>
    </p:spTree>
    <p:extLst>
      <p:ext uri="{BB962C8B-B14F-4D97-AF65-F5344CB8AC3E}">
        <p14:creationId xmlns:p14="http://schemas.microsoft.com/office/powerpoint/2010/main" val="40497170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now</a:t>
            </a:r>
          </a:p>
        </p:txBody>
      </p:sp>
    </p:spTree>
    <p:extLst>
      <p:ext uri="{BB962C8B-B14F-4D97-AF65-F5344CB8AC3E}">
        <p14:creationId xmlns:p14="http://schemas.microsoft.com/office/powerpoint/2010/main" val="27875262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on</a:t>
            </a:r>
          </a:p>
        </p:txBody>
      </p:sp>
    </p:spTree>
    <p:extLst>
      <p:ext uri="{BB962C8B-B14F-4D97-AF65-F5344CB8AC3E}">
        <p14:creationId xmlns:p14="http://schemas.microsoft.com/office/powerpoint/2010/main" val="1648449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our</a:t>
            </a:r>
          </a:p>
        </p:txBody>
      </p:sp>
    </p:spTree>
    <p:extLst>
      <p:ext uri="{BB962C8B-B14F-4D97-AF65-F5344CB8AC3E}">
        <p14:creationId xmlns:p14="http://schemas.microsoft.com/office/powerpoint/2010/main" val="234902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51</Words>
  <Application>Microsoft Macintosh PowerPoint</Application>
  <PresentationFormat>Widescreen</PresentationFormat>
  <Paragraphs>51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Arial</vt:lpstr>
      <vt:lpstr>Calibri</vt:lpstr>
      <vt:lpstr>Calibri Light</vt:lpstr>
      <vt:lpstr>Office Theme</vt:lpstr>
      <vt:lpstr>say</vt:lpstr>
      <vt:lpstr>all</vt:lpstr>
      <vt:lpstr>out</vt:lpstr>
      <vt:lpstr>she</vt:lpstr>
      <vt:lpstr>am</vt:lpstr>
      <vt:lpstr>ride</vt:lpstr>
      <vt:lpstr>are</vt:lpstr>
      <vt:lpstr>ran</vt:lpstr>
      <vt:lpstr>please</vt:lpstr>
      <vt:lpstr>this</vt:lpstr>
      <vt:lpstr>that</vt:lpstr>
      <vt:lpstr>but</vt:lpstr>
      <vt:lpstr>so</vt:lpstr>
      <vt:lpstr>came</vt:lpstr>
      <vt:lpstr>soon</vt:lpstr>
      <vt:lpstr>pretty</vt:lpstr>
      <vt:lpstr>did</vt:lpstr>
      <vt:lpstr>ate</vt:lpstr>
      <vt:lpstr>black</vt:lpstr>
      <vt:lpstr>be</vt:lpstr>
      <vt:lpstr>there</vt:lpstr>
      <vt:lpstr>do</vt:lpstr>
      <vt:lpstr>get</vt:lpstr>
      <vt:lpstr>too</vt:lpstr>
      <vt:lpstr>under</vt:lpstr>
      <vt:lpstr>yes</vt:lpstr>
      <vt:lpstr>have</vt:lpstr>
      <vt:lpstr>white</vt:lpstr>
      <vt:lpstr>saw</vt:lpstr>
      <vt:lpstr>want</vt:lpstr>
      <vt:lpstr>he</vt:lpstr>
      <vt:lpstr>no</vt:lpstr>
      <vt:lpstr>was</vt:lpstr>
      <vt:lpstr>into</vt:lpstr>
      <vt:lpstr>brown</vt:lpstr>
      <vt:lpstr>what</vt:lpstr>
      <vt:lpstr>at</vt:lpstr>
      <vt:lpstr>four</vt:lpstr>
      <vt:lpstr>with</vt:lpstr>
      <vt:lpstr>eat</vt:lpstr>
      <vt:lpstr>well</vt:lpstr>
      <vt:lpstr>they</vt:lpstr>
      <vt:lpstr>good</vt:lpstr>
      <vt:lpstr>like</vt:lpstr>
      <vt:lpstr>must</vt:lpstr>
      <vt:lpstr>will</vt:lpstr>
      <vt:lpstr>new</vt:lpstr>
      <vt:lpstr>who</vt:lpstr>
      <vt:lpstr>now</vt:lpstr>
      <vt:lpstr>on</vt:lpstr>
      <vt:lpstr>our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</dc:title>
  <dc:creator>Microsoft Office User</dc:creator>
  <cp:lastModifiedBy>Microsoft Office User</cp:lastModifiedBy>
  <cp:revision>1</cp:revision>
  <dcterms:created xsi:type="dcterms:W3CDTF">2020-03-17T01:55:39Z</dcterms:created>
  <dcterms:modified xsi:type="dcterms:W3CDTF">2020-03-17T02:05:29Z</dcterms:modified>
</cp:coreProperties>
</file>