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28"/>
    <p:restoredTop sz="94632"/>
  </p:normalViewPr>
  <p:slideViewPr>
    <p:cSldViewPr snapToGrid="0" snapToObjects="1">
      <p:cViewPr varScale="1">
        <p:scale>
          <a:sx n="72" d="100"/>
          <a:sy n="72" d="100"/>
        </p:scale>
        <p:origin x="208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7C8D5-E968-0548-B24E-6C3F61F24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66457-66B4-A242-A7E4-E62FF591B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E5492-71D5-E640-A40E-4C68DB7CE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D8384-FCA7-5548-88A0-5CA764D83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3FC26-370E-F44A-A6E6-34578883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9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A9829-AB73-4541-BD57-0649948B0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D52D-6381-E444-89A9-BEF7333F1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ECF36-3AF1-F347-85DC-A5C45DD99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61509-B726-F74C-AC19-26BB23CD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4E603-0E82-6846-9634-F1306C324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6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8374-72F6-E148-AC21-D59CCC77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9DF82-0326-F146-AF1A-A6BBE4A2D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A5F98-D856-7F47-8BA2-D191B699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7E3F9-BF70-E543-A6A8-1ED66CDF5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CF0A5-F91A-1345-89F9-B6D70861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5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9C84-C0B1-8046-9CF5-5541FBB12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30B33-AE1C-A042-BC57-097E3AF2C8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AD375-F3B9-D84B-9553-50C944983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1CB19-8BEE-314C-93FC-FACB8E2E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50D6D-ADA9-8E4A-A82B-64BE765C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C1C49-FEF2-C946-BED0-A991AEAC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2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3BCD-1685-B04A-AEDA-B6D2294A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C412F-3179-1E4B-9AC5-04599AE43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702F2-01F0-7247-A28E-5B505C2AF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FEE91-379D-3A45-BDB3-86DF4067C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3314CC-5684-8E45-A27C-8804EFE4A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B7DA9-39BC-E04C-9491-30A32EDF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809617-267F-AF41-9714-3A2F40B0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AECD5F-C99D-1C49-9E80-FAE403B2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34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4765-9A67-E14A-A488-F71FCF456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05E093-9D89-BB41-8F6C-90E0E7BC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FBD845-9F12-6047-9CD9-434A813C8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ED01F-7BB4-4845-B3C4-EB0AD57BC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7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2DBFFB-61AE-3141-B650-01C3A25D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B13522-9BE8-0F46-8B89-18CA7233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DB1FE-09B5-524B-9213-65C92E18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1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5311-51FD-0A4F-8B8D-E57984427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DEC75-B341-4D4A-B5C7-3552CD213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1EAC4-A826-5140-8FCF-C3D091415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4956E-9964-B147-A0D8-680DA4CAD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AC7B8-2073-4D40-B4C1-3DCB75CA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F56BC-74A0-5446-9523-E3493FC73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6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9A62F-E403-4547-88A3-3EBF93CA4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7C36DF-3AAE-DB46-B744-7C6EC2FDB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AC60E-A706-984B-9E0A-E3ADDC209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E04EB-FB6C-9847-98E6-2813855AB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624B9-D81C-0B4D-B361-B3B782B74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72D8E-EFA0-6D48-A4B3-CB75F462F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2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B9554-1B4D-444F-AD10-CF3B1595A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A782B-9E0C-CB45-BE6A-6E117B322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C3A87-85A0-4F4D-B729-846D66599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85AD1-2AC2-7C45-9469-98A9D5C5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C4028-01D8-AD4F-B4CC-4D718645D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D8C83B-B7C6-7B46-A505-7050441A9F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29215-3435-0B49-ADF1-A60845FA9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577CC-1010-A844-AFFF-A9F64883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20B11-BD54-EA42-9DA8-6D6B2A454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42A77-2107-E14E-A884-ABDC4989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4CC68E-21CA-AF42-840C-A6045AF70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E55D6-C23F-394A-A7B6-ED90FC61B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D2133-800B-9A4B-A58D-B7176D702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0B3FF-5B01-AD41-A982-EA46E3444B9A}" type="datetimeFigureOut">
              <a:rPr lang="en-US" smtClean="0"/>
              <a:t>5/22/20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3AC91-9D18-BA49-98AA-CB6851CF0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11ED0-81F8-8947-B756-0DBF44687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DD2AC-A0F3-8046-9F1D-81A3C7264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2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3876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find</a:t>
            </a:r>
          </a:p>
        </p:txBody>
      </p:sp>
    </p:spTree>
    <p:extLst>
      <p:ext uri="{BB962C8B-B14F-4D97-AF65-F5344CB8AC3E}">
        <p14:creationId xmlns:p14="http://schemas.microsoft.com/office/powerpoint/2010/main" val="106243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812469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2792306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three</a:t>
            </a:r>
          </a:p>
        </p:txBody>
      </p:sp>
    </p:spTree>
    <p:extLst>
      <p:ext uri="{BB962C8B-B14F-4D97-AF65-F5344CB8AC3E}">
        <p14:creationId xmlns:p14="http://schemas.microsoft.com/office/powerpoint/2010/main" val="3795721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68865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216428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523382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one</a:t>
            </a:r>
          </a:p>
        </p:txBody>
      </p:sp>
    </p:spTree>
    <p:extLst>
      <p:ext uri="{BB962C8B-B14F-4D97-AF65-F5344CB8AC3E}">
        <p14:creationId xmlns:p14="http://schemas.microsoft.com/office/powerpoint/2010/main" val="1487169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815703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away</a:t>
            </a:r>
          </a:p>
        </p:txBody>
      </p:sp>
    </p:spTree>
    <p:extLst>
      <p:ext uri="{BB962C8B-B14F-4D97-AF65-F5344CB8AC3E}">
        <p14:creationId xmlns:p14="http://schemas.microsoft.com/office/powerpoint/2010/main" val="403347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funny</a:t>
            </a:r>
          </a:p>
        </p:txBody>
      </p:sp>
    </p:spTree>
    <p:extLst>
      <p:ext uri="{BB962C8B-B14F-4D97-AF65-F5344CB8AC3E}">
        <p14:creationId xmlns:p14="http://schemas.microsoft.com/office/powerpoint/2010/main" val="614168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jump</a:t>
            </a:r>
          </a:p>
        </p:txBody>
      </p:sp>
    </p:spTree>
    <p:extLst>
      <p:ext uri="{BB962C8B-B14F-4D97-AF65-F5344CB8AC3E}">
        <p14:creationId xmlns:p14="http://schemas.microsoft.com/office/powerpoint/2010/main" val="2741350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3526823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1629402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big</a:t>
            </a:r>
          </a:p>
        </p:txBody>
      </p:sp>
    </p:spTree>
    <p:extLst>
      <p:ext uri="{BB962C8B-B14F-4D97-AF65-F5344CB8AC3E}">
        <p14:creationId xmlns:p14="http://schemas.microsoft.com/office/powerpoint/2010/main" val="1717597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967100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little</a:t>
            </a:r>
          </a:p>
        </p:txBody>
      </p:sp>
    </p:spTree>
    <p:extLst>
      <p:ext uri="{BB962C8B-B14F-4D97-AF65-F5344CB8AC3E}">
        <p14:creationId xmlns:p14="http://schemas.microsoft.com/office/powerpoint/2010/main" val="605633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795721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1140682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2498959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help</a:t>
            </a:r>
          </a:p>
        </p:txBody>
      </p:sp>
    </p:spTree>
    <p:extLst>
      <p:ext uri="{BB962C8B-B14F-4D97-AF65-F5344CB8AC3E}">
        <p14:creationId xmlns:p14="http://schemas.microsoft.com/office/powerpoint/2010/main" val="1571314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look</a:t>
            </a:r>
          </a:p>
        </p:txBody>
      </p:sp>
    </p:spTree>
    <p:extLst>
      <p:ext uri="{BB962C8B-B14F-4D97-AF65-F5344CB8AC3E}">
        <p14:creationId xmlns:p14="http://schemas.microsoft.com/office/powerpoint/2010/main" val="703964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run</a:t>
            </a:r>
          </a:p>
        </p:txBody>
      </p:sp>
    </p:spTree>
    <p:extLst>
      <p:ext uri="{BB962C8B-B14F-4D97-AF65-F5344CB8AC3E}">
        <p14:creationId xmlns:p14="http://schemas.microsoft.com/office/powerpoint/2010/main" val="1780584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we</a:t>
            </a:r>
          </a:p>
        </p:txBody>
      </p:sp>
    </p:spTree>
    <p:extLst>
      <p:ext uri="{BB962C8B-B14F-4D97-AF65-F5344CB8AC3E}">
        <p14:creationId xmlns:p14="http://schemas.microsoft.com/office/powerpoint/2010/main" val="1357789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can</a:t>
            </a:r>
          </a:p>
        </p:txBody>
      </p:sp>
    </p:spTree>
    <p:extLst>
      <p:ext uri="{BB962C8B-B14F-4D97-AF65-F5344CB8AC3E}">
        <p14:creationId xmlns:p14="http://schemas.microsoft.com/office/powerpoint/2010/main" val="671454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658709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make</a:t>
            </a:r>
          </a:p>
        </p:txBody>
      </p:sp>
    </p:spTree>
    <p:extLst>
      <p:ext uri="{BB962C8B-B14F-4D97-AF65-F5344CB8AC3E}">
        <p14:creationId xmlns:p14="http://schemas.microsoft.com/office/powerpoint/2010/main" val="4244972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said</a:t>
            </a:r>
          </a:p>
        </p:txBody>
      </p:sp>
    </p:spTree>
    <p:extLst>
      <p:ext uri="{BB962C8B-B14F-4D97-AF65-F5344CB8AC3E}">
        <p14:creationId xmlns:p14="http://schemas.microsoft.com/office/powerpoint/2010/main" val="2572704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where</a:t>
            </a:r>
          </a:p>
        </p:txBody>
      </p:sp>
    </p:spTree>
    <p:extLst>
      <p:ext uri="{BB962C8B-B14F-4D97-AF65-F5344CB8AC3E}">
        <p14:creationId xmlns:p14="http://schemas.microsoft.com/office/powerpoint/2010/main" val="3366230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come</a:t>
            </a:r>
          </a:p>
        </p:txBody>
      </p:sp>
    </p:spTree>
    <p:extLst>
      <p:ext uri="{BB962C8B-B14F-4D97-AF65-F5344CB8AC3E}">
        <p14:creationId xmlns:p14="http://schemas.microsoft.com/office/powerpoint/2010/main" val="2560646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88559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4042668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see</a:t>
            </a:r>
          </a:p>
        </p:txBody>
      </p:sp>
    </p:spTree>
    <p:extLst>
      <p:ext uri="{BB962C8B-B14F-4D97-AF65-F5344CB8AC3E}">
        <p14:creationId xmlns:p14="http://schemas.microsoft.com/office/powerpoint/2010/main" val="4264161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yellow</a:t>
            </a:r>
          </a:p>
        </p:txBody>
      </p:sp>
    </p:spTree>
    <p:extLst>
      <p:ext uri="{BB962C8B-B14F-4D97-AF65-F5344CB8AC3E}">
        <p14:creationId xmlns:p14="http://schemas.microsoft.com/office/powerpoint/2010/main" val="2043688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down</a:t>
            </a:r>
          </a:p>
        </p:txBody>
      </p:sp>
    </p:spTree>
    <p:extLst>
      <p:ext uri="{BB962C8B-B14F-4D97-AF65-F5344CB8AC3E}">
        <p14:creationId xmlns:p14="http://schemas.microsoft.com/office/powerpoint/2010/main" val="2579469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4204315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my</a:t>
            </a:r>
          </a:p>
        </p:txBody>
      </p:sp>
    </p:spTree>
    <p:extLst>
      <p:ext uri="{BB962C8B-B14F-4D97-AF65-F5344CB8AC3E}">
        <p14:creationId xmlns:p14="http://schemas.microsoft.com/office/powerpoint/2010/main" val="2392155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the</a:t>
            </a:r>
          </a:p>
        </p:txBody>
      </p:sp>
    </p:spTree>
    <p:extLst>
      <p:ext uri="{BB962C8B-B14F-4D97-AF65-F5344CB8AC3E}">
        <p14:creationId xmlns:p14="http://schemas.microsoft.com/office/powerpoint/2010/main" val="3330266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5B5-FC32-6447-9139-BE88C9CC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509" y="2873828"/>
            <a:ext cx="9144000" cy="1645920"/>
          </a:xfrm>
        </p:spPr>
        <p:txBody>
          <a:bodyPr>
            <a:noAutofit/>
          </a:bodyPr>
          <a:lstStyle/>
          <a:p>
            <a:r>
              <a:rPr lang="en-US" sz="20000" dirty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44980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40</Words>
  <Application>Microsoft Macintosh PowerPoint</Application>
  <PresentationFormat>Widescreen</PresentationFormat>
  <Paragraphs>40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a</vt:lpstr>
      <vt:lpstr>find</vt:lpstr>
      <vt:lpstr>is</vt:lpstr>
      <vt:lpstr>not</vt:lpstr>
      <vt:lpstr>three</vt:lpstr>
      <vt:lpstr>and</vt:lpstr>
      <vt:lpstr>for</vt:lpstr>
      <vt:lpstr>it</vt:lpstr>
      <vt:lpstr>one</vt:lpstr>
      <vt:lpstr>to</vt:lpstr>
      <vt:lpstr>away</vt:lpstr>
      <vt:lpstr>funny</vt:lpstr>
      <vt:lpstr>jump</vt:lpstr>
      <vt:lpstr>play</vt:lpstr>
      <vt:lpstr>two</vt:lpstr>
      <vt:lpstr>big</vt:lpstr>
      <vt:lpstr>go</vt:lpstr>
      <vt:lpstr>little</vt:lpstr>
      <vt:lpstr>red</vt:lpstr>
      <vt:lpstr>up</vt:lpstr>
      <vt:lpstr>blue</vt:lpstr>
      <vt:lpstr>help</vt:lpstr>
      <vt:lpstr>look</vt:lpstr>
      <vt:lpstr>run</vt:lpstr>
      <vt:lpstr>we</vt:lpstr>
      <vt:lpstr>can</vt:lpstr>
      <vt:lpstr>here</vt:lpstr>
      <vt:lpstr>make</vt:lpstr>
      <vt:lpstr>said</vt:lpstr>
      <vt:lpstr>where</vt:lpstr>
      <vt:lpstr>come</vt:lpstr>
      <vt:lpstr>I</vt:lpstr>
      <vt:lpstr>me</vt:lpstr>
      <vt:lpstr>see</vt:lpstr>
      <vt:lpstr>yellow</vt:lpstr>
      <vt:lpstr>down</vt:lpstr>
      <vt:lpstr>in</vt:lpstr>
      <vt:lpstr>my</vt:lpstr>
      <vt:lpstr>the</vt:lpstr>
      <vt:lpstr>you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</dc:title>
  <dc:creator>Microsoft Office User</dc:creator>
  <cp:lastModifiedBy>Microsoft Office User</cp:lastModifiedBy>
  <cp:revision>1</cp:revision>
  <dcterms:created xsi:type="dcterms:W3CDTF">2020-03-17T01:47:57Z</dcterms:created>
  <dcterms:modified xsi:type="dcterms:W3CDTF">2020-05-22T18:03:14Z</dcterms:modified>
</cp:coreProperties>
</file>